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9" r:id="rId1"/>
  </p:sldMasterIdLst>
  <p:notesMasterIdLst>
    <p:notesMasterId r:id="rId35"/>
  </p:notesMasterIdLst>
  <p:sldIdLst>
    <p:sldId id="256" r:id="rId2"/>
    <p:sldId id="258" r:id="rId3"/>
    <p:sldId id="257" r:id="rId4"/>
    <p:sldId id="260" r:id="rId5"/>
    <p:sldId id="262" r:id="rId6"/>
    <p:sldId id="263" r:id="rId7"/>
    <p:sldId id="264" r:id="rId8"/>
    <p:sldId id="265" r:id="rId9"/>
    <p:sldId id="266" r:id="rId10"/>
    <p:sldId id="267" r:id="rId11"/>
    <p:sldId id="269" r:id="rId12"/>
    <p:sldId id="270" r:id="rId13"/>
    <p:sldId id="271" r:id="rId14"/>
    <p:sldId id="274" r:id="rId15"/>
    <p:sldId id="275" r:id="rId16"/>
    <p:sldId id="297" r:id="rId17"/>
    <p:sldId id="276" r:id="rId18"/>
    <p:sldId id="278" r:id="rId19"/>
    <p:sldId id="303" r:id="rId20"/>
    <p:sldId id="280" r:id="rId21"/>
    <p:sldId id="306" r:id="rId22"/>
    <p:sldId id="305" r:id="rId23"/>
    <p:sldId id="282" r:id="rId24"/>
    <p:sldId id="304" r:id="rId25"/>
    <p:sldId id="299" r:id="rId26"/>
    <p:sldId id="287" r:id="rId27"/>
    <p:sldId id="302" r:id="rId28"/>
    <p:sldId id="296" r:id="rId29"/>
    <p:sldId id="307" r:id="rId30"/>
    <p:sldId id="288" r:id="rId31"/>
    <p:sldId id="289" r:id="rId32"/>
    <p:sldId id="308" r:id="rId33"/>
    <p:sldId id="292" r:id="rId34"/>
  </p:sldIdLst>
  <p:sldSz cx="9144000" cy="5143500" type="screen16x9"/>
  <p:notesSz cx="6858000" cy="9144000"/>
  <p:embeddedFontLst>
    <p:embeddedFont>
      <p:font typeface="Average" charset="0"/>
      <p:regular r:id="rId36"/>
    </p:embeddedFont>
    <p:embeddedFont>
      <p:font typeface="Amiri" charset="-78"/>
      <p:regular r:id="rId37"/>
      <p:bold r:id="rId38"/>
      <p:italic r:id="rId39"/>
      <p:boldItalic r:id="rId40"/>
    </p:embeddedFont>
    <p:embeddedFont>
      <p:font typeface="Roboto Condensed Light" charset="0"/>
      <p:regular r:id="rId41"/>
      <p:italic r:id="rId42"/>
    </p:embeddedFont>
    <p:embeddedFont>
      <p:font typeface="Lato"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27923DB1-5B39-4C38-BFB5-CD91E97422F5}">
  <a:tblStyle styleId="{27923DB1-5B39-4C38-BFB5-CD91E97422F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128" d="100"/>
          <a:sy n="128" d="100"/>
        </p:scale>
        <p:origin x="-294" y="-90"/>
      </p:cViewPr>
      <p:guideLst>
        <p:guide orient="horz" pos="162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e64114c875_0_285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e64114c875_0_285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e64114c875_0_285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e64114c875_0_285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e64114c875_0_286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e64114c875_0_286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e64114c875_0_286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5" name="Google Shape;455;ge64114c875_0_286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e64114c875_0_288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e64114c875_0_288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ge64114c875_0_286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9" name="Google Shape;569;ge64114c875_0_286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e64114c875_0_285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e64114c875_0_285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 xmlns:p14="http://schemas.microsoft.com/office/powerpoint/2010/main" val="3352454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e64114c875_0_288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2" name="Google Shape;592;ge64114c875_0_288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ge64114c875_0_288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6" name="Google Shape;696;ge64114c875_0_288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e52e37d91e_0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e52e37d91e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 xmlns:p14="http://schemas.microsoft.com/office/powerpoint/2010/main" val="3203878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e52e37d91e_0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e52e37d91e_0_1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ge64114c875_0_288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3" name="Google Shape;713;ge64114c875_0_288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e64114c875_0_285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e64114c875_0_285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 xmlns:p14="http://schemas.microsoft.com/office/powerpoint/2010/main" val="6928606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ge64114c875_0_288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6" name="Google Shape;696;ge64114c875_0_288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 xmlns:p14="http://schemas.microsoft.com/office/powerpoint/2010/main" val="33961041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ge64114c875_0_289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6" name="Google Shape;766;ge64114c875_0_289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e52e37d91e_0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e52e37d91e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 xmlns:p14="http://schemas.microsoft.com/office/powerpoint/2010/main" val="30171508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e64114c875_0_288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e64114c875_0_288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 xmlns:p14="http://schemas.microsoft.com/office/powerpoint/2010/main" val="40216587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9"/>
        <p:cNvGrpSpPr/>
        <p:nvPr/>
      </p:nvGrpSpPr>
      <p:grpSpPr>
        <a:xfrm>
          <a:off x="0" y="0"/>
          <a:ext cx="0" cy="0"/>
          <a:chOff x="0" y="0"/>
          <a:chExt cx="0" cy="0"/>
        </a:xfrm>
      </p:grpSpPr>
      <p:sp>
        <p:nvSpPr>
          <p:cNvPr id="840" name="Google Shape;840;ge64114c875_0_290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1" name="Google Shape;841;ge64114c875_0_290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e64114c875_0_285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e64114c875_0_285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 xmlns:p14="http://schemas.microsoft.com/office/powerpoint/2010/main" val="4841551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ge64114c875_0_289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6" name="Google Shape;766;ge64114c875_0_289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 xmlns:p14="http://schemas.microsoft.com/office/powerpoint/2010/main" val="1727651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e52e37d91e_0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e52e37d91e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 xmlns:p14="http://schemas.microsoft.com/office/powerpoint/2010/main" val="1911264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e52e37d91e_0_1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7" name="Google Shape;277;ge52e37d91e_0_1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ge64114c875_0_290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2" name="Google Shape;852;ge64114c875_0_290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Google Shape;861;ge64114c875_0_290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2" name="Google Shape;862;ge64114c875_0_290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e64114c875_0_284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e64114c875_0_284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 xmlns:p14="http://schemas.microsoft.com/office/powerpoint/2010/main" val="17696463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3"/>
        <p:cNvGrpSpPr/>
        <p:nvPr/>
      </p:nvGrpSpPr>
      <p:grpSpPr>
        <a:xfrm>
          <a:off x="0" y="0"/>
          <a:ext cx="0" cy="0"/>
          <a:chOff x="0" y="0"/>
          <a:chExt cx="0" cy="0"/>
        </a:xfrm>
      </p:grpSpPr>
      <p:sp>
        <p:nvSpPr>
          <p:cNvPr id="924" name="Google Shape;924;ge64114c875_0_291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5" name="Google Shape;925;ge64114c875_0_291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e64114c875_0_284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e64114c875_0_284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e52e37d91e_0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 name="Google Shape;333;ge52e37d91e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e52e37d91e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e52e37d91e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e52e37d91e_0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e52e37d91e_0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ge64114c875_0_298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1" name="Google Shape;371;ge64114c875_0_298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e64114c875_0_284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e64114c875_0_284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573D36"/>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538071" y="1467900"/>
            <a:ext cx="5277300" cy="18135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SzPts val="5200"/>
              <a:buNone/>
              <a:defRPr sz="61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1063821" y="3466540"/>
            <a:ext cx="4225800" cy="3273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800"/>
              <a:buNone/>
              <a:defRPr sz="17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2"/>
          <p:cNvSpPr/>
          <p:nvPr/>
        </p:nvSpPr>
        <p:spPr>
          <a:xfrm>
            <a:off x="596263" y="-1"/>
            <a:ext cx="7951473" cy="661580"/>
          </a:xfrm>
          <a:custGeom>
            <a:avLst/>
            <a:gdLst/>
            <a:ahLst/>
            <a:cxnLst/>
            <a:rect l="l" t="t" r="r" b="b"/>
            <a:pathLst>
              <a:path w="261820" h="21784" extrusionOk="0">
                <a:moveTo>
                  <a:pt x="0" y="0"/>
                </a:moveTo>
                <a:lnTo>
                  <a:pt x="0" y="8832"/>
                </a:lnTo>
                <a:cubicBezTo>
                  <a:pt x="0" y="15976"/>
                  <a:pt x="5808" y="21784"/>
                  <a:pt x="12974" y="21784"/>
                </a:cubicBezTo>
                <a:lnTo>
                  <a:pt x="248845" y="21784"/>
                </a:lnTo>
                <a:cubicBezTo>
                  <a:pt x="256012" y="21784"/>
                  <a:pt x="261797" y="15976"/>
                  <a:pt x="261819" y="8832"/>
                </a:cubicBezTo>
                <a:lnTo>
                  <a:pt x="261819" y="0"/>
                </a:lnTo>
                <a:lnTo>
                  <a:pt x="261447" y="0"/>
                </a:lnTo>
                <a:lnTo>
                  <a:pt x="261447" y="8832"/>
                </a:lnTo>
                <a:cubicBezTo>
                  <a:pt x="261447" y="15779"/>
                  <a:pt x="255814" y="21433"/>
                  <a:pt x="248845" y="21433"/>
                </a:cubicBezTo>
                <a:lnTo>
                  <a:pt x="12974" y="21433"/>
                </a:lnTo>
                <a:cubicBezTo>
                  <a:pt x="6005" y="21433"/>
                  <a:pt x="373" y="15779"/>
                  <a:pt x="373" y="8832"/>
                </a:cubicBezTo>
                <a:lnTo>
                  <a:pt x="373"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5815368" y="4481910"/>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0" y="4902525"/>
            <a:ext cx="5815509" cy="10700"/>
          </a:xfrm>
          <a:custGeom>
            <a:avLst/>
            <a:gdLst/>
            <a:ahLst/>
            <a:cxnLst/>
            <a:rect l="l" t="t" r="r" b="b"/>
            <a:pathLst>
              <a:path w="173042" h="352" extrusionOk="0">
                <a:moveTo>
                  <a:pt x="0" y="0"/>
                </a:moveTo>
                <a:lnTo>
                  <a:pt x="0" y="351"/>
                </a:lnTo>
                <a:lnTo>
                  <a:pt x="173041" y="351"/>
                </a:lnTo>
                <a:lnTo>
                  <a:pt x="173041"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hree columns">
  <p:cSld name="CUSTOM_3">
    <p:spTree>
      <p:nvGrpSpPr>
        <p:cNvPr id="1" name="Shape 124"/>
        <p:cNvGrpSpPr/>
        <p:nvPr/>
      </p:nvGrpSpPr>
      <p:grpSpPr>
        <a:xfrm>
          <a:off x="0" y="0"/>
          <a:ext cx="0" cy="0"/>
          <a:chOff x="0" y="0"/>
          <a:chExt cx="0" cy="0"/>
        </a:xfrm>
      </p:grpSpPr>
      <p:sp>
        <p:nvSpPr>
          <p:cNvPr id="125" name="Google Shape;125;p17"/>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26" name="Google Shape;126;p17"/>
          <p:cNvSpPr txBox="1">
            <a:spLocks noGrp="1"/>
          </p:cNvSpPr>
          <p:nvPr>
            <p:ph type="title" idx="2"/>
          </p:nvPr>
        </p:nvSpPr>
        <p:spPr>
          <a:xfrm>
            <a:off x="606675" y="2550525"/>
            <a:ext cx="2551200" cy="56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600">
                <a:latin typeface="Amiri"/>
                <a:ea typeface="Amiri"/>
                <a:cs typeface="Amiri"/>
                <a:sym typeface="Amiri"/>
              </a:defRPr>
            </a:lvl1pPr>
            <a:lvl2pPr lvl="1" rtl="0">
              <a:spcBef>
                <a:spcPts val="0"/>
              </a:spcBef>
              <a:spcAft>
                <a:spcPts val="0"/>
              </a:spcAft>
              <a:buSzPts val="2800"/>
              <a:buNone/>
              <a:defRPr>
                <a:latin typeface="Amiri"/>
                <a:ea typeface="Amiri"/>
                <a:cs typeface="Amiri"/>
                <a:sym typeface="Amiri"/>
              </a:defRPr>
            </a:lvl2pPr>
            <a:lvl3pPr lvl="2" rtl="0">
              <a:spcBef>
                <a:spcPts val="0"/>
              </a:spcBef>
              <a:spcAft>
                <a:spcPts val="0"/>
              </a:spcAft>
              <a:buSzPts val="2800"/>
              <a:buNone/>
              <a:defRPr>
                <a:latin typeface="Amiri"/>
                <a:ea typeface="Amiri"/>
                <a:cs typeface="Amiri"/>
                <a:sym typeface="Amiri"/>
              </a:defRPr>
            </a:lvl3pPr>
            <a:lvl4pPr lvl="3" rtl="0">
              <a:spcBef>
                <a:spcPts val="0"/>
              </a:spcBef>
              <a:spcAft>
                <a:spcPts val="0"/>
              </a:spcAft>
              <a:buSzPts val="2800"/>
              <a:buNone/>
              <a:defRPr>
                <a:latin typeface="Amiri"/>
                <a:ea typeface="Amiri"/>
                <a:cs typeface="Amiri"/>
                <a:sym typeface="Amiri"/>
              </a:defRPr>
            </a:lvl4pPr>
            <a:lvl5pPr lvl="4" rtl="0">
              <a:spcBef>
                <a:spcPts val="0"/>
              </a:spcBef>
              <a:spcAft>
                <a:spcPts val="0"/>
              </a:spcAft>
              <a:buSzPts val="2800"/>
              <a:buNone/>
              <a:defRPr>
                <a:latin typeface="Amiri"/>
                <a:ea typeface="Amiri"/>
                <a:cs typeface="Amiri"/>
                <a:sym typeface="Amiri"/>
              </a:defRPr>
            </a:lvl5pPr>
            <a:lvl6pPr lvl="5" rtl="0">
              <a:spcBef>
                <a:spcPts val="0"/>
              </a:spcBef>
              <a:spcAft>
                <a:spcPts val="0"/>
              </a:spcAft>
              <a:buSzPts val="2800"/>
              <a:buNone/>
              <a:defRPr>
                <a:latin typeface="Amiri"/>
                <a:ea typeface="Amiri"/>
                <a:cs typeface="Amiri"/>
                <a:sym typeface="Amiri"/>
              </a:defRPr>
            </a:lvl6pPr>
            <a:lvl7pPr lvl="6" rtl="0">
              <a:spcBef>
                <a:spcPts val="0"/>
              </a:spcBef>
              <a:spcAft>
                <a:spcPts val="0"/>
              </a:spcAft>
              <a:buSzPts val="2800"/>
              <a:buNone/>
              <a:defRPr>
                <a:latin typeface="Amiri"/>
                <a:ea typeface="Amiri"/>
                <a:cs typeface="Amiri"/>
                <a:sym typeface="Amiri"/>
              </a:defRPr>
            </a:lvl7pPr>
            <a:lvl8pPr lvl="7" rtl="0">
              <a:spcBef>
                <a:spcPts val="0"/>
              </a:spcBef>
              <a:spcAft>
                <a:spcPts val="0"/>
              </a:spcAft>
              <a:buSzPts val="2800"/>
              <a:buNone/>
              <a:defRPr>
                <a:latin typeface="Amiri"/>
                <a:ea typeface="Amiri"/>
                <a:cs typeface="Amiri"/>
                <a:sym typeface="Amiri"/>
              </a:defRPr>
            </a:lvl8pPr>
            <a:lvl9pPr lvl="8" rtl="0">
              <a:spcBef>
                <a:spcPts val="0"/>
              </a:spcBef>
              <a:spcAft>
                <a:spcPts val="0"/>
              </a:spcAft>
              <a:buSzPts val="2800"/>
              <a:buNone/>
              <a:defRPr>
                <a:latin typeface="Amiri"/>
                <a:ea typeface="Amiri"/>
                <a:cs typeface="Amiri"/>
                <a:sym typeface="Amiri"/>
              </a:defRPr>
            </a:lvl9pPr>
          </a:lstStyle>
          <a:p>
            <a:endParaRPr/>
          </a:p>
        </p:txBody>
      </p:sp>
      <p:sp>
        <p:nvSpPr>
          <p:cNvPr id="127" name="Google Shape;127;p17"/>
          <p:cNvSpPr txBox="1">
            <a:spLocks noGrp="1"/>
          </p:cNvSpPr>
          <p:nvPr>
            <p:ph type="subTitle" idx="1"/>
          </p:nvPr>
        </p:nvSpPr>
        <p:spPr>
          <a:xfrm>
            <a:off x="718725" y="3217738"/>
            <a:ext cx="2327100" cy="65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8" name="Google Shape;128;p17"/>
          <p:cNvSpPr txBox="1">
            <a:spLocks noGrp="1"/>
          </p:cNvSpPr>
          <p:nvPr>
            <p:ph type="title" idx="3"/>
          </p:nvPr>
        </p:nvSpPr>
        <p:spPr>
          <a:xfrm>
            <a:off x="3296400" y="2550525"/>
            <a:ext cx="2551200" cy="56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600">
                <a:latin typeface="Amiri"/>
                <a:ea typeface="Amiri"/>
                <a:cs typeface="Amiri"/>
                <a:sym typeface="Amiri"/>
              </a:defRPr>
            </a:lvl1pPr>
            <a:lvl2pPr lvl="1" rtl="0">
              <a:spcBef>
                <a:spcPts val="0"/>
              </a:spcBef>
              <a:spcAft>
                <a:spcPts val="0"/>
              </a:spcAft>
              <a:buSzPts val="2800"/>
              <a:buNone/>
              <a:defRPr>
                <a:latin typeface="Amiri"/>
                <a:ea typeface="Amiri"/>
                <a:cs typeface="Amiri"/>
                <a:sym typeface="Amiri"/>
              </a:defRPr>
            </a:lvl2pPr>
            <a:lvl3pPr lvl="2" rtl="0">
              <a:spcBef>
                <a:spcPts val="0"/>
              </a:spcBef>
              <a:spcAft>
                <a:spcPts val="0"/>
              </a:spcAft>
              <a:buSzPts val="2800"/>
              <a:buNone/>
              <a:defRPr>
                <a:latin typeface="Amiri"/>
                <a:ea typeface="Amiri"/>
                <a:cs typeface="Amiri"/>
                <a:sym typeface="Amiri"/>
              </a:defRPr>
            </a:lvl3pPr>
            <a:lvl4pPr lvl="3" rtl="0">
              <a:spcBef>
                <a:spcPts val="0"/>
              </a:spcBef>
              <a:spcAft>
                <a:spcPts val="0"/>
              </a:spcAft>
              <a:buSzPts val="2800"/>
              <a:buNone/>
              <a:defRPr>
                <a:latin typeface="Amiri"/>
                <a:ea typeface="Amiri"/>
                <a:cs typeface="Amiri"/>
                <a:sym typeface="Amiri"/>
              </a:defRPr>
            </a:lvl4pPr>
            <a:lvl5pPr lvl="4" rtl="0">
              <a:spcBef>
                <a:spcPts val="0"/>
              </a:spcBef>
              <a:spcAft>
                <a:spcPts val="0"/>
              </a:spcAft>
              <a:buSzPts val="2800"/>
              <a:buNone/>
              <a:defRPr>
                <a:latin typeface="Amiri"/>
                <a:ea typeface="Amiri"/>
                <a:cs typeface="Amiri"/>
                <a:sym typeface="Amiri"/>
              </a:defRPr>
            </a:lvl5pPr>
            <a:lvl6pPr lvl="5" rtl="0">
              <a:spcBef>
                <a:spcPts val="0"/>
              </a:spcBef>
              <a:spcAft>
                <a:spcPts val="0"/>
              </a:spcAft>
              <a:buSzPts val="2800"/>
              <a:buNone/>
              <a:defRPr>
                <a:latin typeface="Amiri"/>
                <a:ea typeface="Amiri"/>
                <a:cs typeface="Amiri"/>
                <a:sym typeface="Amiri"/>
              </a:defRPr>
            </a:lvl6pPr>
            <a:lvl7pPr lvl="6" rtl="0">
              <a:spcBef>
                <a:spcPts val="0"/>
              </a:spcBef>
              <a:spcAft>
                <a:spcPts val="0"/>
              </a:spcAft>
              <a:buSzPts val="2800"/>
              <a:buNone/>
              <a:defRPr>
                <a:latin typeface="Amiri"/>
                <a:ea typeface="Amiri"/>
                <a:cs typeface="Amiri"/>
                <a:sym typeface="Amiri"/>
              </a:defRPr>
            </a:lvl7pPr>
            <a:lvl8pPr lvl="7" rtl="0">
              <a:spcBef>
                <a:spcPts val="0"/>
              </a:spcBef>
              <a:spcAft>
                <a:spcPts val="0"/>
              </a:spcAft>
              <a:buSzPts val="2800"/>
              <a:buNone/>
              <a:defRPr>
                <a:latin typeface="Amiri"/>
                <a:ea typeface="Amiri"/>
                <a:cs typeface="Amiri"/>
                <a:sym typeface="Amiri"/>
              </a:defRPr>
            </a:lvl8pPr>
            <a:lvl9pPr lvl="8" rtl="0">
              <a:spcBef>
                <a:spcPts val="0"/>
              </a:spcBef>
              <a:spcAft>
                <a:spcPts val="0"/>
              </a:spcAft>
              <a:buSzPts val="2800"/>
              <a:buNone/>
              <a:defRPr>
                <a:latin typeface="Amiri"/>
                <a:ea typeface="Amiri"/>
                <a:cs typeface="Amiri"/>
                <a:sym typeface="Amiri"/>
              </a:defRPr>
            </a:lvl9pPr>
          </a:lstStyle>
          <a:p>
            <a:endParaRPr/>
          </a:p>
        </p:txBody>
      </p:sp>
      <p:sp>
        <p:nvSpPr>
          <p:cNvPr id="129" name="Google Shape;129;p17"/>
          <p:cNvSpPr txBox="1">
            <a:spLocks noGrp="1"/>
          </p:cNvSpPr>
          <p:nvPr>
            <p:ph type="subTitle" idx="4"/>
          </p:nvPr>
        </p:nvSpPr>
        <p:spPr>
          <a:xfrm>
            <a:off x="3408450" y="3217738"/>
            <a:ext cx="2327100" cy="65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0" name="Google Shape;130;p17"/>
          <p:cNvSpPr txBox="1">
            <a:spLocks noGrp="1"/>
          </p:cNvSpPr>
          <p:nvPr>
            <p:ph type="title" idx="5"/>
          </p:nvPr>
        </p:nvSpPr>
        <p:spPr>
          <a:xfrm>
            <a:off x="5986125" y="2550525"/>
            <a:ext cx="2551200" cy="56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600">
                <a:latin typeface="Amiri"/>
                <a:ea typeface="Amiri"/>
                <a:cs typeface="Amiri"/>
                <a:sym typeface="Amiri"/>
              </a:defRPr>
            </a:lvl1pPr>
            <a:lvl2pPr lvl="1" rtl="0">
              <a:spcBef>
                <a:spcPts val="0"/>
              </a:spcBef>
              <a:spcAft>
                <a:spcPts val="0"/>
              </a:spcAft>
              <a:buSzPts val="2800"/>
              <a:buNone/>
              <a:defRPr>
                <a:latin typeface="Amiri"/>
                <a:ea typeface="Amiri"/>
                <a:cs typeface="Amiri"/>
                <a:sym typeface="Amiri"/>
              </a:defRPr>
            </a:lvl2pPr>
            <a:lvl3pPr lvl="2" rtl="0">
              <a:spcBef>
                <a:spcPts val="0"/>
              </a:spcBef>
              <a:spcAft>
                <a:spcPts val="0"/>
              </a:spcAft>
              <a:buSzPts val="2800"/>
              <a:buNone/>
              <a:defRPr>
                <a:latin typeface="Amiri"/>
                <a:ea typeface="Amiri"/>
                <a:cs typeface="Amiri"/>
                <a:sym typeface="Amiri"/>
              </a:defRPr>
            </a:lvl3pPr>
            <a:lvl4pPr lvl="3" rtl="0">
              <a:spcBef>
                <a:spcPts val="0"/>
              </a:spcBef>
              <a:spcAft>
                <a:spcPts val="0"/>
              </a:spcAft>
              <a:buSzPts val="2800"/>
              <a:buNone/>
              <a:defRPr>
                <a:latin typeface="Amiri"/>
                <a:ea typeface="Amiri"/>
                <a:cs typeface="Amiri"/>
                <a:sym typeface="Amiri"/>
              </a:defRPr>
            </a:lvl4pPr>
            <a:lvl5pPr lvl="4" rtl="0">
              <a:spcBef>
                <a:spcPts val="0"/>
              </a:spcBef>
              <a:spcAft>
                <a:spcPts val="0"/>
              </a:spcAft>
              <a:buSzPts val="2800"/>
              <a:buNone/>
              <a:defRPr>
                <a:latin typeface="Amiri"/>
                <a:ea typeface="Amiri"/>
                <a:cs typeface="Amiri"/>
                <a:sym typeface="Amiri"/>
              </a:defRPr>
            </a:lvl5pPr>
            <a:lvl6pPr lvl="5" rtl="0">
              <a:spcBef>
                <a:spcPts val="0"/>
              </a:spcBef>
              <a:spcAft>
                <a:spcPts val="0"/>
              </a:spcAft>
              <a:buSzPts val="2800"/>
              <a:buNone/>
              <a:defRPr>
                <a:latin typeface="Amiri"/>
                <a:ea typeface="Amiri"/>
                <a:cs typeface="Amiri"/>
                <a:sym typeface="Amiri"/>
              </a:defRPr>
            </a:lvl6pPr>
            <a:lvl7pPr lvl="6" rtl="0">
              <a:spcBef>
                <a:spcPts val="0"/>
              </a:spcBef>
              <a:spcAft>
                <a:spcPts val="0"/>
              </a:spcAft>
              <a:buSzPts val="2800"/>
              <a:buNone/>
              <a:defRPr>
                <a:latin typeface="Amiri"/>
                <a:ea typeface="Amiri"/>
                <a:cs typeface="Amiri"/>
                <a:sym typeface="Amiri"/>
              </a:defRPr>
            </a:lvl7pPr>
            <a:lvl8pPr lvl="7" rtl="0">
              <a:spcBef>
                <a:spcPts val="0"/>
              </a:spcBef>
              <a:spcAft>
                <a:spcPts val="0"/>
              </a:spcAft>
              <a:buSzPts val="2800"/>
              <a:buNone/>
              <a:defRPr>
                <a:latin typeface="Amiri"/>
                <a:ea typeface="Amiri"/>
                <a:cs typeface="Amiri"/>
                <a:sym typeface="Amiri"/>
              </a:defRPr>
            </a:lvl8pPr>
            <a:lvl9pPr lvl="8" rtl="0">
              <a:spcBef>
                <a:spcPts val="0"/>
              </a:spcBef>
              <a:spcAft>
                <a:spcPts val="0"/>
              </a:spcAft>
              <a:buSzPts val="2800"/>
              <a:buNone/>
              <a:defRPr>
                <a:latin typeface="Amiri"/>
                <a:ea typeface="Amiri"/>
                <a:cs typeface="Amiri"/>
                <a:sym typeface="Amiri"/>
              </a:defRPr>
            </a:lvl9pPr>
          </a:lstStyle>
          <a:p>
            <a:endParaRPr/>
          </a:p>
        </p:txBody>
      </p:sp>
      <p:sp>
        <p:nvSpPr>
          <p:cNvPr id="131" name="Google Shape;131;p17"/>
          <p:cNvSpPr txBox="1">
            <a:spLocks noGrp="1"/>
          </p:cNvSpPr>
          <p:nvPr>
            <p:ph type="subTitle" idx="6"/>
          </p:nvPr>
        </p:nvSpPr>
        <p:spPr>
          <a:xfrm>
            <a:off x="6098175" y="3217738"/>
            <a:ext cx="2327100" cy="65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2" name="Google Shape;132;p17"/>
          <p:cNvSpPr/>
          <p:nvPr/>
        </p:nvSpPr>
        <p:spPr>
          <a:xfrm flipH="1">
            <a:off x="2" y="4481199"/>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7"/>
          <p:cNvSpPr/>
          <p:nvPr/>
        </p:nvSpPr>
        <p:spPr>
          <a:xfrm rot="10800000" flipH="1">
            <a:off x="5741627" y="7004"/>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Numbers and texts 1">
  <p:cSld name="CUSTOM_3_1">
    <p:spTree>
      <p:nvGrpSpPr>
        <p:cNvPr id="1" name="Shape 134"/>
        <p:cNvGrpSpPr/>
        <p:nvPr/>
      </p:nvGrpSpPr>
      <p:grpSpPr>
        <a:xfrm>
          <a:off x="0" y="0"/>
          <a:ext cx="0" cy="0"/>
          <a:chOff x="0" y="0"/>
          <a:chExt cx="0" cy="0"/>
        </a:xfrm>
      </p:grpSpPr>
      <p:sp>
        <p:nvSpPr>
          <p:cNvPr id="135" name="Google Shape;135;p18"/>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36" name="Google Shape;136;p18"/>
          <p:cNvSpPr txBox="1">
            <a:spLocks noGrp="1"/>
          </p:cNvSpPr>
          <p:nvPr>
            <p:ph type="title" idx="2"/>
          </p:nvPr>
        </p:nvSpPr>
        <p:spPr>
          <a:xfrm>
            <a:off x="759075" y="2962573"/>
            <a:ext cx="2551200" cy="691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600">
                <a:latin typeface="Amiri"/>
                <a:ea typeface="Amiri"/>
                <a:cs typeface="Amiri"/>
                <a:sym typeface="Amiri"/>
              </a:defRPr>
            </a:lvl1pPr>
            <a:lvl2pPr lvl="1" rtl="0">
              <a:spcBef>
                <a:spcPts val="0"/>
              </a:spcBef>
              <a:spcAft>
                <a:spcPts val="0"/>
              </a:spcAft>
              <a:buSzPts val="2800"/>
              <a:buNone/>
              <a:defRPr>
                <a:latin typeface="Amiri"/>
                <a:ea typeface="Amiri"/>
                <a:cs typeface="Amiri"/>
                <a:sym typeface="Amiri"/>
              </a:defRPr>
            </a:lvl2pPr>
            <a:lvl3pPr lvl="2" rtl="0">
              <a:spcBef>
                <a:spcPts val="0"/>
              </a:spcBef>
              <a:spcAft>
                <a:spcPts val="0"/>
              </a:spcAft>
              <a:buSzPts val="2800"/>
              <a:buNone/>
              <a:defRPr>
                <a:latin typeface="Amiri"/>
                <a:ea typeface="Amiri"/>
                <a:cs typeface="Amiri"/>
                <a:sym typeface="Amiri"/>
              </a:defRPr>
            </a:lvl3pPr>
            <a:lvl4pPr lvl="3" rtl="0">
              <a:spcBef>
                <a:spcPts val="0"/>
              </a:spcBef>
              <a:spcAft>
                <a:spcPts val="0"/>
              </a:spcAft>
              <a:buSzPts val="2800"/>
              <a:buNone/>
              <a:defRPr>
                <a:latin typeface="Amiri"/>
                <a:ea typeface="Amiri"/>
                <a:cs typeface="Amiri"/>
                <a:sym typeface="Amiri"/>
              </a:defRPr>
            </a:lvl4pPr>
            <a:lvl5pPr lvl="4" rtl="0">
              <a:spcBef>
                <a:spcPts val="0"/>
              </a:spcBef>
              <a:spcAft>
                <a:spcPts val="0"/>
              </a:spcAft>
              <a:buSzPts val="2800"/>
              <a:buNone/>
              <a:defRPr>
                <a:latin typeface="Amiri"/>
                <a:ea typeface="Amiri"/>
                <a:cs typeface="Amiri"/>
                <a:sym typeface="Amiri"/>
              </a:defRPr>
            </a:lvl5pPr>
            <a:lvl6pPr lvl="5" rtl="0">
              <a:spcBef>
                <a:spcPts val="0"/>
              </a:spcBef>
              <a:spcAft>
                <a:spcPts val="0"/>
              </a:spcAft>
              <a:buSzPts val="2800"/>
              <a:buNone/>
              <a:defRPr>
                <a:latin typeface="Amiri"/>
                <a:ea typeface="Amiri"/>
                <a:cs typeface="Amiri"/>
                <a:sym typeface="Amiri"/>
              </a:defRPr>
            </a:lvl6pPr>
            <a:lvl7pPr lvl="6" rtl="0">
              <a:spcBef>
                <a:spcPts val="0"/>
              </a:spcBef>
              <a:spcAft>
                <a:spcPts val="0"/>
              </a:spcAft>
              <a:buSzPts val="2800"/>
              <a:buNone/>
              <a:defRPr>
                <a:latin typeface="Amiri"/>
                <a:ea typeface="Amiri"/>
                <a:cs typeface="Amiri"/>
                <a:sym typeface="Amiri"/>
              </a:defRPr>
            </a:lvl7pPr>
            <a:lvl8pPr lvl="7" rtl="0">
              <a:spcBef>
                <a:spcPts val="0"/>
              </a:spcBef>
              <a:spcAft>
                <a:spcPts val="0"/>
              </a:spcAft>
              <a:buSzPts val="2800"/>
              <a:buNone/>
              <a:defRPr>
                <a:latin typeface="Amiri"/>
                <a:ea typeface="Amiri"/>
                <a:cs typeface="Amiri"/>
                <a:sym typeface="Amiri"/>
              </a:defRPr>
            </a:lvl8pPr>
            <a:lvl9pPr lvl="8" rtl="0">
              <a:spcBef>
                <a:spcPts val="0"/>
              </a:spcBef>
              <a:spcAft>
                <a:spcPts val="0"/>
              </a:spcAft>
              <a:buSzPts val="2800"/>
              <a:buNone/>
              <a:defRPr>
                <a:latin typeface="Amiri"/>
                <a:ea typeface="Amiri"/>
                <a:cs typeface="Amiri"/>
                <a:sym typeface="Amiri"/>
              </a:defRPr>
            </a:lvl9pPr>
          </a:lstStyle>
          <a:p>
            <a:endParaRPr/>
          </a:p>
        </p:txBody>
      </p:sp>
      <p:sp>
        <p:nvSpPr>
          <p:cNvPr id="137" name="Google Shape;137;p18"/>
          <p:cNvSpPr txBox="1">
            <a:spLocks noGrp="1"/>
          </p:cNvSpPr>
          <p:nvPr>
            <p:ph type="subTitle" idx="1"/>
          </p:nvPr>
        </p:nvSpPr>
        <p:spPr>
          <a:xfrm>
            <a:off x="871125" y="3828761"/>
            <a:ext cx="2327100" cy="43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8" name="Google Shape;138;p18"/>
          <p:cNvSpPr txBox="1">
            <a:spLocks noGrp="1"/>
          </p:cNvSpPr>
          <p:nvPr>
            <p:ph type="title" idx="3"/>
          </p:nvPr>
        </p:nvSpPr>
        <p:spPr>
          <a:xfrm>
            <a:off x="3296400" y="2962573"/>
            <a:ext cx="2551200" cy="691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600">
                <a:latin typeface="Amiri"/>
                <a:ea typeface="Amiri"/>
                <a:cs typeface="Amiri"/>
                <a:sym typeface="Amiri"/>
              </a:defRPr>
            </a:lvl1pPr>
            <a:lvl2pPr lvl="1" rtl="0">
              <a:spcBef>
                <a:spcPts val="0"/>
              </a:spcBef>
              <a:spcAft>
                <a:spcPts val="0"/>
              </a:spcAft>
              <a:buSzPts val="2800"/>
              <a:buNone/>
              <a:defRPr>
                <a:latin typeface="Amiri"/>
                <a:ea typeface="Amiri"/>
                <a:cs typeface="Amiri"/>
                <a:sym typeface="Amiri"/>
              </a:defRPr>
            </a:lvl2pPr>
            <a:lvl3pPr lvl="2" rtl="0">
              <a:spcBef>
                <a:spcPts val="0"/>
              </a:spcBef>
              <a:spcAft>
                <a:spcPts val="0"/>
              </a:spcAft>
              <a:buSzPts val="2800"/>
              <a:buNone/>
              <a:defRPr>
                <a:latin typeface="Amiri"/>
                <a:ea typeface="Amiri"/>
                <a:cs typeface="Amiri"/>
                <a:sym typeface="Amiri"/>
              </a:defRPr>
            </a:lvl3pPr>
            <a:lvl4pPr lvl="3" rtl="0">
              <a:spcBef>
                <a:spcPts val="0"/>
              </a:spcBef>
              <a:spcAft>
                <a:spcPts val="0"/>
              </a:spcAft>
              <a:buSzPts val="2800"/>
              <a:buNone/>
              <a:defRPr>
                <a:latin typeface="Amiri"/>
                <a:ea typeface="Amiri"/>
                <a:cs typeface="Amiri"/>
                <a:sym typeface="Amiri"/>
              </a:defRPr>
            </a:lvl4pPr>
            <a:lvl5pPr lvl="4" rtl="0">
              <a:spcBef>
                <a:spcPts val="0"/>
              </a:spcBef>
              <a:spcAft>
                <a:spcPts val="0"/>
              </a:spcAft>
              <a:buSzPts val="2800"/>
              <a:buNone/>
              <a:defRPr>
                <a:latin typeface="Amiri"/>
                <a:ea typeface="Amiri"/>
                <a:cs typeface="Amiri"/>
                <a:sym typeface="Amiri"/>
              </a:defRPr>
            </a:lvl5pPr>
            <a:lvl6pPr lvl="5" rtl="0">
              <a:spcBef>
                <a:spcPts val="0"/>
              </a:spcBef>
              <a:spcAft>
                <a:spcPts val="0"/>
              </a:spcAft>
              <a:buSzPts val="2800"/>
              <a:buNone/>
              <a:defRPr>
                <a:latin typeface="Amiri"/>
                <a:ea typeface="Amiri"/>
                <a:cs typeface="Amiri"/>
                <a:sym typeface="Amiri"/>
              </a:defRPr>
            </a:lvl6pPr>
            <a:lvl7pPr lvl="6" rtl="0">
              <a:spcBef>
                <a:spcPts val="0"/>
              </a:spcBef>
              <a:spcAft>
                <a:spcPts val="0"/>
              </a:spcAft>
              <a:buSzPts val="2800"/>
              <a:buNone/>
              <a:defRPr>
                <a:latin typeface="Amiri"/>
                <a:ea typeface="Amiri"/>
                <a:cs typeface="Amiri"/>
                <a:sym typeface="Amiri"/>
              </a:defRPr>
            </a:lvl7pPr>
            <a:lvl8pPr lvl="7" rtl="0">
              <a:spcBef>
                <a:spcPts val="0"/>
              </a:spcBef>
              <a:spcAft>
                <a:spcPts val="0"/>
              </a:spcAft>
              <a:buSzPts val="2800"/>
              <a:buNone/>
              <a:defRPr>
                <a:latin typeface="Amiri"/>
                <a:ea typeface="Amiri"/>
                <a:cs typeface="Amiri"/>
                <a:sym typeface="Amiri"/>
              </a:defRPr>
            </a:lvl8pPr>
            <a:lvl9pPr lvl="8" rtl="0">
              <a:spcBef>
                <a:spcPts val="0"/>
              </a:spcBef>
              <a:spcAft>
                <a:spcPts val="0"/>
              </a:spcAft>
              <a:buSzPts val="2800"/>
              <a:buNone/>
              <a:defRPr>
                <a:latin typeface="Amiri"/>
                <a:ea typeface="Amiri"/>
                <a:cs typeface="Amiri"/>
                <a:sym typeface="Amiri"/>
              </a:defRPr>
            </a:lvl9pPr>
          </a:lstStyle>
          <a:p>
            <a:endParaRPr/>
          </a:p>
        </p:txBody>
      </p:sp>
      <p:sp>
        <p:nvSpPr>
          <p:cNvPr id="139" name="Google Shape;139;p18"/>
          <p:cNvSpPr txBox="1">
            <a:spLocks noGrp="1"/>
          </p:cNvSpPr>
          <p:nvPr>
            <p:ph type="subTitle" idx="4"/>
          </p:nvPr>
        </p:nvSpPr>
        <p:spPr>
          <a:xfrm>
            <a:off x="3408450" y="3828761"/>
            <a:ext cx="2327100" cy="43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0" name="Google Shape;140;p18"/>
          <p:cNvSpPr txBox="1">
            <a:spLocks noGrp="1"/>
          </p:cNvSpPr>
          <p:nvPr>
            <p:ph type="title" idx="5"/>
          </p:nvPr>
        </p:nvSpPr>
        <p:spPr>
          <a:xfrm>
            <a:off x="5833725" y="2962573"/>
            <a:ext cx="2551200" cy="691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2600">
                <a:latin typeface="Amiri"/>
                <a:ea typeface="Amiri"/>
                <a:cs typeface="Amiri"/>
                <a:sym typeface="Amiri"/>
              </a:defRPr>
            </a:lvl1pPr>
            <a:lvl2pPr lvl="1" rtl="0">
              <a:spcBef>
                <a:spcPts val="0"/>
              </a:spcBef>
              <a:spcAft>
                <a:spcPts val="0"/>
              </a:spcAft>
              <a:buSzPts val="2800"/>
              <a:buNone/>
              <a:defRPr>
                <a:latin typeface="Amiri"/>
                <a:ea typeface="Amiri"/>
                <a:cs typeface="Amiri"/>
                <a:sym typeface="Amiri"/>
              </a:defRPr>
            </a:lvl2pPr>
            <a:lvl3pPr lvl="2" rtl="0">
              <a:spcBef>
                <a:spcPts val="0"/>
              </a:spcBef>
              <a:spcAft>
                <a:spcPts val="0"/>
              </a:spcAft>
              <a:buSzPts val="2800"/>
              <a:buNone/>
              <a:defRPr>
                <a:latin typeface="Amiri"/>
                <a:ea typeface="Amiri"/>
                <a:cs typeface="Amiri"/>
                <a:sym typeface="Amiri"/>
              </a:defRPr>
            </a:lvl3pPr>
            <a:lvl4pPr lvl="3" rtl="0">
              <a:spcBef>
                <a:spcPts val="0"/>
              </a:spcBef>
              <a:spcAft>
                <a:spcPts val="0"/>
              </a:spcAft>
              <a:buSzPts val="2800"/>
              <a:buNone/>
              <a:defRPr>
                <a:latin typeface="Amiri"/>
                <a:ea typeface="Amiri"/>
                <a:cs typeface="Amiri"/>
                <a:sym typeface="Amiri"/>
              </a:defRPr>
            </a:lvl4pPr>
            <a:lvl5pPr lvl="4" rtl="0">
              <a:spcBef>
                <a:spcPts val="0"/>
              </a:spcBef>
              <a:spcAft>
                <a:spcPts val="0"/>
              </a:spcAft>
              <a:buSzPts val="2800"/>
              <a:buNone/>
              <a:defRPr>
                <a:latin typeface="Amiri"/>
                <a:ea typeface="Amiri"/>
                <a:cs typeface="Amiri"/>
                <a:sym typeface="Amiri"/>
              </a:defRPr>
            </a:lvl5pPr>
            <a:lvl6pPr lvl="5" rtl="0">
              <a:spcBef>
                <a:spcPts val="0"/>
              </a:spcBef>
              <a:spcAft>
                <a:spcPts val="0"/>
              </a:spcAft>
              <a:buSzPts val="2800"/>
              <a:buNone/>
              <a:defRPr>
                <a:latin typeface="Amiri"/>
                <a:ea typeface="Amiri"/>
                <a:cs typeface="Amiri"/>
                <a:sym typeface="Amiri"/>
              </a:defRPr>
            </a:lvl6pPr>
            <a:lvl7pPr lvl="6" rtl="0">
              <a:spcBef>
                <a:spcPts val="0"/>
              </a:spcBef>
              <a:spcAft>
                <a:spcPts val="0"/>
              </a:spcAft>
              <a:buSzPts val="2800"/>
              <a:buNone/>
              <a:defRPr>
                <a:latin typeface="Amiri"/>
                <a:ea typeface="Amiri"/>
                <a:cs typeface="Amiri"/>
                <a:sym typeface="Amiri"/>
              </a:defRPr>
            </a:lvl7pPr>
            <a:lvl8pPr lvl="7" rtl="0">
              <a:spcBef>
                <a:spcPts val="0"/>
              </a:spcBef>
              <a:spcAft>
                <a:spcPts val="0"/>
              </a:spcAft>
              <a:buSzPts val="2800"/>
              <a:buNone/>
              <a:defRPr>
                <a:latin typeface="Amiri"/>
                <a:ea typeface="Amiri"/>
                <a:cs typeface="Amiri"/>
                <a:sym typeface="Amiri"/>
              </a:defRPr>
            </a:lvl8pPr>
            <a:lvl9pPr lvl="8" rtl="0">
              <a:spcBef>
                <a:spcPts val="0"/>
              </a:spcBef>
              <a:spcAft>
                <a:spcPts val="0"/>
              </a:spcAft>
              <a:buSzPts val="2800"/>
              <a:buNone/>
              <a:defRPr>
                <a:latin typeface="Amiri"/>
                <a:ea typeface="Amiri"/>
                <a:cs typeface="Amiri"/>
                <a:sym typeface="Amiri"/>
              </a:defRPr>
            </a:lvl9pPr>
          </a:lstStyle>
          <a:p>
            <a:endParaRPr/>
          </a:p>
        </p:txBody>
      </p:sp>
      <p:sp>
        <p:nvSpPr>
          <p:cNvPr id="141" name="Google Shape;141;p18"/>
          <p:cNvSpPr txBox="1">
            <a:spLocks noGrp="1"/>
          </p:cNvSpPr>
          <p:nvPr>
            <p:ph type="subTitle" idx="6"/>
          </p:nvPr>
        </p:nvSpPr>
        <p:spPr>
          <a:xfrm>
            <a:off x="5945775" y="3828761"/>
            <a:ext cx="2327100" cy="43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42" name="Google Shape;142;p18"/>
          <p:cNvSpPr txBox="1">
            <a:spLocks noGrp="1"/>
          </p:cNvSpPr>
          <p:nvPr>
            <p:ph type="title" idx="7" hasCustomPrompt="1"/>
          </p:nvPr>
        </p:nvSpPr>
        <p:spPr>
          <a:xfrm>
            <a:off x="3944100" y="1878752"/>
            <a:ext cx="1255800" cy="46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3700">
                <a:solidFill>
                  <a:schemeClr val="lt2"/>
                </a:solidFill>
              </a:defRPr>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t>xx%</a:t>
            </a:r>
          </a:p>
        </p:txBody>
      </p:sp>
      <p:sp>
        <p:nvSpPr>
          <p:cNvPr id="143" name="Google Shape;143;p18"/>
          <p:cNvSpPr txBox="1">
            <a:spLocks noGrp="1"/>
          </p:cNvSpPr>
          <p:nvPr>
            <p:ph type="title" idx="8" hasCustomPrompt="1"/>
          </p:nvPr>
        </p:nvSpPr>
        <p:spPr>
          <a:xfrm>
            <a:off x="1406775" y="1878752"/>
            <a:ext cx="1255800" cy="46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3700">
                <a:solidFill>
                  <a:schemeClr val="lt2"/>
                </a:solidFill>
              </a:defRPr>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t>xx%</a:t>
            </a:r>
          </a:p>
        </p:txBody>
      </p:sp>
      <p:sp>
        <p:nvSpPr>
          <p:cNvPr id="144" name="Google Shape;144;p18"/>
          <p:cNvSpPr txBox="1">
            <a:spLocks noGrp="1"/>
          </p:cNvSpPr>
          <p:nvPr>
            <p:ph type="title" idx="9" hasCustomPrompt="1"/>
          </p:nvPr>
        </p:nvSpPr>
        <p:spPr>
          <a:xfrm>
            <a:off x="6481425" y="1878752"/>
            <a:ext cx="1255800" cy="46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3700">
                <a:solidFill>
                  <a:schemeClr val="lt2"/>
                </a:solidFill>
              </a:defRPr>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t>xx%</a:t>
            </a:r>
          </a:p>
        </p:txBody>
      </p:sp>
      <p:sp>
        <p:nvSpPr>
          <p:cNvPr id="145" name="Google Shape;145;p18"/>
          <p:cNvSpPr/>
          <p:nvPr/>
        </p:nvSpPr>
        <p:spPr>
          <a:xfrm rot="-5400000">
            <a:off x="7122947" y="1358910"/>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8"/>
          <p:cNvSpPr/>
          <p:nvPr/>
        </p:nvSpPr>
        <p:spPr>
          <a:xfrm rot="5400000">
            <a:off x="-1381328" y="3148385"/>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CUSTOM_1">
    <p:spTree>
      <p:nvGrpSpPr>
        <p:cNvPr id="1" name="Shape 157"/>
        <p:cNvGrpSpPr/>
        <p:nvPr/>
      </p:nvGrpSpPr>
      <p:grpSpPr>
        <a:xfrm>
          <a:off x="0" y="0"/>
          <a:ext cx="0" cy="0"/>
          <a:chOff x="0" y="0"/>
          <a:chExt cx="0" cy="0"/>
        </a:xfrm>
      </p:grpSpPr>
      <p:sp>
        <p:nvSpPr>
          <p:cNvPr id="158" name="Google Shape;158;p20"/>
          <p:cNvSpPr txBox="1">
            <a:spLocks noGrp="1"/>
          </p:cNvSpPr>
          <p:nvPr>
            <p:ph type="title"/>
          </p:nvPr>
        </p:nvSpPr>
        <p:spPr>
          <a:xfrm>
            <a:off x="1247901" y="1606725"/>
            <a:ext cx="6381000" cy="13221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sz="3000">
                <a:solidFill>
                  <a:schemeClr val="dk2"/>
                </a:solidFill>
                <a:latin typeface="Amiri"/>
                <a:ea typeface="Amiri"/>
                <a:cs typeface="Amiri"/>
                <a:sym typeface="Amiri"/>
              </a:defRPr>
            </a:lvl1pPr>
            <a:lvl2pPr lvl="1" algn="r" rtl="0">
              <a:spcBef>
                <a:spcPts val="0"/>
              </a:spcBef>
              <a:spcAft>
                <a:spcPts val="0"/>
              </a:spcAft>
              <a:buSzPts val="2800"/>
              <a:buNone/>
              <a:defRPr>
                <a:latin typeface="Amiri"/>
                <a:ea typeface="Amiri"/>
                <a:cs typeface="Amiri"/>
                <a:sym typeface="Amiri"/>
              </a:defRPr>
            </a:lvl2pPr>
            <a:lvl3pPr lvl="2" algn="r" rtl="0">
              <a:spcBef>
                <a:spcPts val="0"/>
              </a:spcBef>
              <a:spcAft>
                <a:spcPts val="0"/>
              </a:spcAft>
              <a:buSzPts val="2800"/>
              <a:buNone/>
              <a:defRPr>
                <a:latin typeface="Amiri"/>
                <a:ea typeface="Amiri"/>
                <a:cs typeface="Amiri"/>
                <a:sym typeface="Amiri"/>
              </a:defRPr>
            </a:lvl3pPr>
            <a:lvl4pPr lvl="3" algn="r" rtl="0">
              <a:spcBef>
                <a:spcPts val="0"/>
              </a:spcBef>
              <a:spcAft>
                <a:spcPts val="0"/>
              </a:spcAft>
              <a:buSzPts val="2800"/>
              <a:buNone/>
              <a:defRPr>
                <a:latin typeface="Amiri"/>
                <a:ea typeface="Amiri"/>
                <a:cs typeface="Amiri"/>
                <a:sym typeface="Amiri"/>
              </a:defRPr>
            </a:lvl4pPr>
            <a:lvl5pPr lvl="4" algn="r" rtl="0">
              <a:spcBef>
                <a:spcPts val="0"/>
              </a:spcBef>
              <a:spcAft>
                <a:spcPts val="0"/>
              </a:spcAft>
              <a:buSzPts val="2800"/>
              <a:buNone/>
              <a:defRPr>
                <a:latin typeface="Amiri"/>
                <a:ea typeface="Amiri"/>
                <a:cs typeface="Amiri"/>
                <a:sym typeface="Amiri"/>
              </a:defRPr>
            </a:lvl5pPr>
            <a:lvl6pPr lvl="5" algn="r" rtl="0">
              <a:spcBef>
                <a:spcPts val="0"/>
              </a:spcBef>
              <a:spcAft>
                <a:spcPts val="0"/>
              </a:spcAft>
              <a:buSzPts val="2800"/>
              <a:buNone/>
              <a:defRPr>
                <a:latin typeface="Amiri"/>
                <a:ea typeface="Amiri"/>
                <a:cs typeface="Amiri"/>
                <a:sym typeface="Amiri"/>
              </a:defRPr>
            </a:lvl6pPr>
            <a:lvl7pPr lvl="6" algn="r" rtl="0">
              <a:spcBef>
                <a:spcPts val="0"/>
              </a:spcBef>
              <a:spcAft>
                <a:spcPts val="0"/>
              </a:spcAft>
              <a:buSzPts val="2800"/>
              <a:buNone/>
              <a:defRPr>
                <a:latin typeface="Amiri"/>
                <a:ea typeface="Amiri"/>
                <a:cs typeface="Amiri"/>
                <a:sym typeface="Amiri"/>
              </a:defRPr>
            </a:lvl7pPr>
            <a:lvl8pPr lvl="7" algn="r" rtl="0">
              <a:spcBef>
                <a:spcPts val="0"/>
              </a:spcBef>
              <a:spcAft>
                <a:spcPts val="0"/>
              </a:spcAft>
              <a:buSzPts val="2800"/>
              <a:buNone/>
              <a:defRPr>
                <a:latin typeface="Amiri"/>
                <a:ea typeface="Amiri"/>
                <a:cs typeface="Amiri"/>
                <a:sym typeface="Amiri"/>
              </a:defRPr>
            </a:lvl8pPr>
            <a:lvl9pPr lvl="8" algn="r" rtl="0">
              <a:spcBef>
                <a:spcPts val="0"/>
              </a:spcBef>
              <a:spcAft>
                <a:spcPts val="0"/>
              </a:spcAft>
              <a:buSzPts val="2800"/>
              <a:buNone/>
              <a:defRPr>
                <a:latin typeface="Amiri"/>
                <a:ea typeface="Amiri"/>
                <a:cs typeface="Amiri"/>
                <a:sym typeface="Amiri"/>
              </a:defRPr>
            </a:lvl9pPr>
          </a:lstStyle>
          <a:p>
            <a:endParaRPr/>
          </a:p>
        </p:txBody>
      </p:sp>
      <p:sp>
        <p:nvSpPr>
          <p:cNvPr id="159" name="Google Shape;159;p20"/>
          <p:cNvSpPr txBox="1">
            <a:spLocks noGrp="1"/>
          </p:cNvSpPr>
          <p:nvPr>
            <p:ph type="subTitle" idx="1"/>
          </p:nvPr>
        </p:nvSpPr>
        <p:spPr>
          <a:xfrm>
            <a:off x="2755762" y="3227002"/>
            <a:ext cx="4873200" cy="4485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2400">
                <a:solidFill>
                  <a:schemeClr val="dk1"/>
                </a:solidFill>
                <a:latin typeface="Average"/>
                <a:ea typeface="Average"/>
                <a:cs typeface="Average"/>
                <a:sym typeface="Average"/>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
        <p:nvSpPr>
          <p:cNvPr id="160" name="Google Shape;160;p20"/>
          <p:cNvSpPr/>
          <p:nvPr/>
        </p:nvSpPr>
        <p:spPr>
          <a:xfrm>
            <a:off x="596263" y="-1"/>
            <a:ext cx="7951473" cy="661580"/>
          </a:xfrm>
          <a:custGeom>
            <a:avLst/>
            <a:gdLst/>
            <a:ahLst/>
            <a:cxnLst/>
            <a:rect l="l" t="t" r="r" b="b"/>
            <a:pathLst>
              <a:path w="261820" h="21784" extrusionOk="0">
                <a:moveTo>
                  <a:pt x="0" y="0"/>
                </a:moveTo>
                <a:lnTo>
                  <a:pt x="0" y="8832"/>
                </a:lnTo>
                <a:cubicBezTo>
                  <a:pt x="0" y="15976"/>
                  <a:pt x="5808" y="21784"/>
                  <a:pt x="12974" y="21784"/>
                </a:cubicBezTo>
                <a:lnTo>
                  <a:pt x="248845" y="21784"/>
                </a:lnTo>
                <a:cubicBezTo>
                  <a:pt x="256012" y="21784"/>
                  <a:pt x="261797" y="15976"/>
                  <a:pt x="261819" y="8832"/>
                </a:cubicBezTo>
                <a:lnTo>
                  <a:pt x="261819" y="0"/>
                </a:lnTo>
                <a:lnTo>
                  <a:pt x="261447" y="0"/>
                </a:lnTo>
                <a:lnTo>
                  <a:pt x="261447" y="8832"/>
                </a:lnTo>
                <a:cubicBezTo>
                  <a:pt x="261447" y="15779"/>
                  <a:pt x="255814" y="21433"/>
                  <a:pt x="248845" y="21433"/>
                </a:cubicBezTo>
                <a:lnTo>
                  <a:pt x="12974" y="21433"/>
                </a:lnTo>
                <a:cubicBezTo>
                  <a:pt x="6005" y="21433"/>
                  <a:pt x="373" y="15779"/>
                  <a:pt x="373" y="8832"/>
                </a:cubicBezTo>
                <a:lnTo>
                  <a:pt x="373"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0"/>
          <p:cNvSpPr/>
          <p:nvPr/>
        </p:nvSpPr>
        <p:spPr>
          <a:xfrm>
            <a:off x="5741627" y="4481910"/>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0"/>
          <p:cNvSpPr/>
          <p:nvPr/>
        </p:nvSpPr>
        <p:spPr>
          <a:xfrm>
            <a:off x="-1" y="4902525"/>
            <a:ext cx="5747157" cy="10700"/>
          </a:xfrm>
          <a:custGeom>
            <a:avLst/>
            <a:gdLst/>
            <a:ahLst/>
            <a:cxnLst/>
            <a:rect l="l" t="t" r="r" b="b"/>
            <a:pathLst>
              <a:path w="173042" h="352" extrusionOk="0">
                <a:moveTo>
                  <a:pt x="0" y="0"/>
                </a:moveTo>
                <a:lnTo>
                  <a:pt x="0" y="351"/>
                </a:lnTo>
                <a:lnTo>
                  <a:pt x="173041" y="351"/>
                </a:lnTo>
                <a:lnTo>
                  <a:pt x="173041"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p:cSld name="CUSTOM_2">
    <p:spTree>
      <p:nvGrpSpPr>
        <p:cNvPr id="1" name="Shape 163"/>
        <p:cNvGrpSpPr/>
        <p:nvPr/>
      </p:nvGrpSpPr>
      <p:grpSpPr>
        <a:xfrm>
          <a:off x="0" y="0"/>
          <a:ext cx="0" cy="0"/>
          <a:chOff x="0" y="0"/>
          <a:chExt cx="0" cy="0"/>
        </a:xfrm>
      </p:grpSpPr>
      <p:sp>
        <p:nvSpPr>
          <p:cNvPr id="164" name="Google Shape;164;p21"/>
          <p:cNvSpPr txBox="1">
            <a:spLocks noGrp="1"/>
          </p:cNvSpPr>
          <p:nvPr>
            <p:ph type="title"/>
          </p:nvPr>
        </p:nvSpPr>
        <p:spPr>
          <a:xfrm>
            <a:off x="962838" y="3367800"/>
            <a:ext cx="3606000" cy="693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200"/>
              <a:buNone/>
              <a:defRPr sz="71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65" name="Google Shape;165;p21"/>
          <p:cNvSpPr txBox="1">
            <a:spLocks noGrp="1"/>
          </p:cNvSpPr>
          <p:nvPr>
            <p:ph type="subTitle" idx="1"/>
          </p:nvPr>
        </p:nvSpPr>
        <p:spPr>
          <a:xfrm>
            <a:off x="4797463" y="3225600"/>
            <a:ext cx="3383700" cy="978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1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1">
  <p:cSld name="CUSTOM_2_1">
    <p:spTree>
      <p:nvGrpSpPr>
        <p:cNvPr id="1" name="Shape 166"/>
        <p:cNvGrpSpPr/>
        <p:nvPr/>
      </p:nvGrpSpPr>
      <p:grpSpPr>
        <a:xfrm>
          <a:off x="0" y="0"/>
          <a:ext cx="0" cy="0"/>
          <a:chOff x="0" y="0"/>
          <a:chExt cx="0" cy="0"/>
        </a:xfrm>
      </p:grpSpPr>
      <p:sp>
        <p:nvSpPr>
          <p:cNvPr id="167" name="Google Shape;167;p22"/>
          <p:cNvSpPr txBox="1">
            <a:spLocks noGrp="1"/>
          </p:cNvSpPr>
          <p:nvPr>
            <p:ph type="title"/>
          </p:nvPr>
        </p:nvSpPr>
        <p:spPr>
          <a:xfrm>
            <a:off x="713225" y="1736250"/>
            <a:ext cx="3150600" cy="1671000"/>
          </a:xfrm>
          <a:prstGeom prst="rect">
            <a:avLst/>
          </a:prstGeom>
        </p:spPr>
        <p:txBody>
          <a:bodyPr spcFirstLastPara="1" wrap="square" lIns="91425" tIns="91425" rIns="91425" bIns="91425" anchor="ctr" anchorCtr="0">
            <a:noAutofit/>
          </a:bodyPr>
          <a:lstStyle>
            <a:lvl1pPr lvl="0" rtl="0">
              <a:spcBef>
                <a:spcPts val="0"/>
              </a:spcBef>
              <a:spcAft>
                <a:spcPts val="0"/>
              </a:spcAft>
              <a:buSzPts val="4200"/>
              <a:buNone/>
              <a:defRPr sz="34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68" name="Google Shape;168;p22"/>
          <p:cNvSpPr txBox="1">
            <a:spLocks noGrp="1"/>
          </p:cNvSpPr>
          <p:nvPr>
            <p:ph type="subTitle" idx="1"/>
          </p:nvPr>
        </p:nvSpPr>
        <p:spPr>
          <a:xfrm>
            <a:off x="3902625" y="1736250"/>
            <a:ext cx="4711800" cy="1671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69" name="Google Shape;169;p22"/>
          <p:cNvSpPr/>
          <p:nvPr/>
        </p:nvSpPr>
        <p:spPr>
          <a:xfrm flipH="1">
            <a:off x="2" y="4481199"/>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2"/>
          <p:cNvSpPr/>
          <p:nvPr/>
        </p:nvSpPr>
        <p:spPr>
          <a:xfrm rot="10800000" flipH="1">
            <a:off x="5741627" y="7004"/>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2">
  <p:cSld name="CUSTOM_2_1_1">
    <p:spTree>
      <p:nvGrpSpPr>
        <p:cNvPr id="1" name="Shape 171"/>
        <p:cNvGrpSpPr/>
        <p:nvPr/>
      </p:nvGrpSpPr>
      <p:grpSpPr>
        <a:xfrm>
          <a:off x="0" y="0"/>
          <a:ext cx="0" cy="0"/>
          <a:chOff x="0" y="0"/>
          <a:chExt cx="0" cy="0"/>
        </a:xfrm>
      </p:grpSpPr>
      <p:sp>
        <p:nvSpPr>
          <p:cNvPr id="172" name="Google Shape;172;p23"/>
          <p:cNvSpPr txBox="1">
            <a:spLocks noGrp="1"/>
          </p:cNvSpPr>
          <p:nvPr>
            <p:ph type="title"/>
          </p:nvPr>
        </p:nvSpPr>
        <p:spPr>
          <a:xfrm>
            <a:off x="4729700" y="1455087"/>
            <a:ext cx="3079500" cy="1659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200"/>
              <a:buNone/>
              <a:defRPr sz="4200">
                <a:latin typeface="Amiri"/>
                <a:ea typeface="Amiri"/>
                <a:cs typeface="Amiri"/>
                <a:sym typeface="Amiri"/>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73" name="Google Shape;173;p23"/>
          <p:cNvSpPr txBox="1">
            <a:spLocks noGrp="1"/>
          </p:cNvSpPr>
          <p:nvPr>
            <p:ph type="subTitle" idx="1"/>
          </p:nvPr>
        </p:nvSpPr>
        <p:spPr>
          <a:xfrm>
            <a:off x="5145325" y="3389887"/>
            <a:ext cx="2663700" cy="6615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1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74" name="Google Shape;174;p23"/>
          <p:cNvSpPr/>
          <p:nvPr/>
        </p:nvSpPr>
        <p:spPr>
          <a:xfrm rot="10800000" flipH="1">
            <a:off x="5741627" y="7004"/>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3"/>
          <p:cNvSpPr/>
          <p:nvPr/>
        </p:nvSpPr>
        <p:spPr>
          <a:xfrm rot="10800000" flipH="1">
            <a:off x="-1" y="237269"/>
            <a:ext cx="5747157" cy="10700"/>
          </a:xfrm>
          <a:custGeom>
            <a:avLst/>
            <a:gdLst/>
            <a:ahLst/>
            <a:cxnLst/>
            <a:rect l="l" t="t" r="r" b="b"/>
            <a:pathLst>
              <a:path w="173042" h="352" extrusionOk="0">
                <a:moveTo>
                  <a:pt x="0" y="0"/>
                </a:moveTo>
                <a:lnTo>
                  <a:pt x="0" y="351"/>
                </a:lnTo>
                <a:lnTo>
                  <a:pt x="173041" y="351"/>
                </a:lnTo>
                <a:lnTo>
                  <a:pt x="173041"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3"/>
          <p:cNvSpPr/>
          <p:nvPr/>
        </p:nvSpPr>
        <p:spPr>
          <a:xfrm flipH="1">
            <a:off x="-4" y="4481929"/>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3"/>
          <p:cNvSpPr/>
          <p:nvPr/>
        </p:nvSpPr>
        <p:spPr>
          <a:xfrm flipH="1">
            <a:off x="3396847" y="4902544"/>
            <a:ext cx="5747157" cy="10700"/>
          </a:xfrm>
          <a:custGeom>
            <a:avLst/>
            <a:gdLst/>
            <a:ahLst/>
            <a:cxnLst/>
            <a:rect l="l" t="t" r="r" b="b"/>
            <a:pathLst>
              <a:path w="173042" h="352" extrusionOk="0">
                <a:moveTo>
                  <a:pt x="0" y="0"/>
                </a:moveTo>
                <a:lnTo>
                  <a:pt x="0" y="351"/>
                </a:lnTo>
                <a:lnTo>
                  <a:pt x="173041" y="351"/>
                </a:lnTo>
                <a:lnTo>
                  <a:pt x="173041"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ext 3">
  <p:cSld name="CUSTOM_2_1_1_1">
    <p:spTree>
      <p:nvGrpSpPr>
        <p:cNvPr id="1" name="Shape 178"/>
        <p:cNvGrpSpPr/>
        <p:nvPr/>
      </p:nvGrpSpPr>
      <p:grpSpPr>
        <a:xfrm>
          <a:off x="0" y="0"/>
          <a:ext cx="0" cy="0"/>
          <a:chOff x="0" y="0"/>
          <a:chExt cx="0" cy="0"/>
        </a:xfrm>
      </p:grpSpPr>
      <p:sp>
        <p:nvSpPr>
          <p:cNvPr id="179" name="Google Shape;179;p24"/>
          <p:cNvSpPr txBox="1">
            <a:spLocks noGrp="1"/>
          </p:cNvSpPr>
          <p:nvPr>
            <p:ph type="title"/>
          </p:nvPr>
        </p:nvSpPr>
        <p:spPr>
          <a:xfrm>
            <a:off x="1279000" y="3529150"/>
            <a:ext cx="2924100" cy="1206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200"/>
              <a:buNone/>
              <a:defRPr sz="34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80" name="Google Shape;180;p24"/>
          <p:cNvSpPr txBox="1">
            <a:spLocks noGrp="1"/>
          </p:cNvSpPr>
          <p:nvPr>
            <p:ph type="subTitle" idx="1"/>
          </p:nvPr>
        </p:nvSpPr>
        <p:spPr>
          <a:xfrm>
            <a:off x="4582225" y="3760312"/>
            <a:ext cx="3526800" cy="744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100"/>
              <a:buNone/>
              <a:defRPr sz="1600">
                <a:solidFill>
                  <a:schemeClr val="dk1"/>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81" name="Google Shape;181;p24"/>
          <p:cNvSpPr/>
          <p:nvPr/>
        </p:nvSpPr>
        <p:spPr>
          <a:xfrm rot="-5400000" flipH="1">
            <a:off x="7122947" y="3111510"/>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4"/>
          <p:cNvSpPr/>
          <p:nvPr/>
        </p:nvSpPr>
        <p:spPr>
          <a:xfrm rot="5400000" flipH="1">
            <a:off x="-1381328" y="1358397"/>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4">
  <p:cSld name="CUSTOM_2_1_1_1_1">
    <p:spTree>
      <p:nvGrpSpPr>
        <p:cNvPr id="1" name="Shape 183"/>
        <p:cNvGrpSpPr/>
        <p:nvPr/>
      </p:nvGrpSpPr>
      <p:grpSpPr>
        <a:xfrm>
          <a:off x="0" y="0"/>
          <a:ext cx="0" cy="0"/>
          <a:chOff x="0" y="0"/>
          <a:chExt cx="0" cy="0"/>
        </a:xfrm>
      </p:grpSpPr>
      <p:sp>
        <p:nvSpPr>
          <p:cNvPr id="184" name="Google Shape;184;p25"/>
          <p:cNvSpPr txBox="1">
            <a:spLocks noGrp="1"/>
          </p:cNvSpPr>
          <p:nvPr>
            <p:ph type="title"/>
          </p:nvPr>
        </p:nvSpPr>
        <p:spPr>
          <a:xfrm flipH="1">
            <a:off x="4721950" y="1972500"/>
            <a:ext cx="3606000" cy="1198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200"/>
              <a:buNone/>
              <a:defRPr sz="34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85" name="Google Shape;185;p25"/>
          <p:cNvSpPr txBox="1">
            <a:spLocks noGrp="1"/>
          </p:cNvSpPr>
          <p:nvPr>
            <p:ph type="subTitle" idx="1"/>
          </p:nvPr>
        </p:nvSpPr>
        <p:spPr>
          <a:xfrm flipH="1">
            <a:off x="1115950" y="3809951"/>
            <a:ext cx="3606000" cy="756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1600">
                <a:solidFill>
                  <a:schemeClr val="dk1"/>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86" name="Google Shape;186;p25"/>
          <p:cNvSpPr/>
          <p:nvPr/>
        </p:nvSpPr>
        <p:spPr>
          <a:xfrm rot="10800000" flipH="1">
            <a:off x="5741622" y="10"/>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5"/>
          <p:cNvSpPr/>
          <p:nvPr/>
        </p:nvSpPr>
        <p:spPr>
          <a:xfrm>
            <a:off x="5741622" y="4481910"/>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5">
  <p:cSld name="CUSTOM_2_1_1_1_2">
    <p:spTree>
      <p:nvGrpSpPr>
        <p:cNvPr id="1" name="Shape 188"/>
        <p:cNvGrpSpPr/>
        <p:nvPr/>
      </p:nvGrpSpPr>
      <p:grpSpPr>
        <a:xfrm>
          <a:off x="0" y="0"/>
          <a:ext cx="0" cy="0"/>
          <a:chOff x="0" y="0"/>
          <a:chExt cx="0" cy="0"/>
        </a:xfrm>
      </p:grpSpPr>
      <p:sp>
        <p:nvSpPr>
          <p:cNvPr id="189" name="Google Shape;189;p26"/>
          <p:cNvSpPr txBox="1">
            <a:spLocks noGrp="1"/>
          </p:cNvSpPr>
          <p:nvPr>
            <p:ph type="title"/>
          </p:nvPr>
        </p:nvSpPr>
        <p:spPr>
          <a:xfrm>
            <a:off x="713225" y="1741950"/>
            <a:ext cx="4074300" cy="1659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4200"/>
              <a:buNone/>
              <a:defRPr sz="34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90" name="Google Shape;190;p26"/>
          <p:cNvSpPr txBox="1">
            <a:spLocks noGrp="1"/>
          </p:cNvSpPr>
          <p:nvPr>
            <p:ph type="subTitle" idx="1"/>
          </p:nvPr>
        </p:nvSpPr>
        <p:spPr>
          <a:xfrm>
            <a:off x="4719400" y="3797602"/>
            <a:ext cx="3493200" cy="744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100"/>
              <a:buNone/>
              <a:defRPr sz="1600">
                <a:solidFill>
                  <a:schemeClr val="dk1"/>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91" name="Google Shape;191;p26"/>
          <p:cNvSpPr/>
          <p:nvPr/>
        </p:nvSpPr>
        <p:spPr>
          <a:xfrm rot="10800000">
            <a:off x="-4427" y="10"/>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6"/>
          <p:cNvSpPr/>
          <p:nvPr/>
        </p:nvSpPr>
        <p:spPr>
          <a:xfrm flipH="1">
            <a:off x="-4427" y="4481910"/>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1">
  <p:cSld name="CUSTOM_6">
    <p:spTree>
      <p:nvGrpSpPr>
        <p:cNvPr id="1" name="Shape 198"/>
        <p:cNvGrpSpPr/>
        <p:nvPr/>
      </p:nvGrpSpPr>
      <p:grpSpPr>
        <a:xfrm>
          <a:off x="0" y="0"/>
          <a:ext cx="0" cy="0"/>
          <a:chOff x="0" y="0"/>
          <a:chExt cx="0" cy="0"/>
        </a:xfrm>
      </p:grpSpPr>
      <p:sp>
        <p:nvSpPr>
          <p:cNvPr id="199" name="Google Shape;199;p28"/>
          <p:cNvSpPr txBox="1">
            <a:spLocks noGrp="1"/>
          </p:cNvSpPr>
          <p:nvPr>
            <p:ph type="title"/>
          </p:nvPr>
        </p:nvSpPr>
        <p:spPr>
          <a:xfrm flipH="1">
            <a:off x="4426584" y="3059912"/>
            <a:ext cx="4117200" cy="11046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4200">
                <a:solidFill>
                  <a:schemeClr val="dk2"/>
                </a:solidFill>
                <a:latin typeface="Amiri"/>
                <a:ea typeface="Amiri"/>
                <a:cs typeface="Amiri"/>
                <a:sym typeface="Amiri"/>
              </a:defRPr>
            </a:lvl1pPr>
            <a:lvl2pPr lvl="1" algn="r" rtl="0">
              <a:spcBef>
                <a:spcPts val="0"/>
              </a:spcBef>
              <a:spcAft>
                <a:spcPts val="0"/>
              </a:spcAft>
              <a:buSzPts val="3600"/>
              <a:buNone/>
              <a:defRPr sz="3600"/>
            </a:lvl2pPr>
            <a:lvl3pPr lvl="2" algn="r" rtl="0">
              <a:spcBef>
                <a:spcPts val="0"/>
              </a:spcBef>
              <a:spcAft>
                <a:spcPts val="0"/>
              </a:spcAft>
              <a:buSzPts val="3600"/>
              <a:buNone/>
              <a:defRPr sz="3600"/>
            </a:lvl3pPr>
            <a:lvl4pPr lvl="3" algn="r" rtl="0">
              <a:spcBef>
                <a:spcPts val="0"/>
              </a:spcBef>
              <a:spcAft>
                <a:spcPts val="0"/>
              </a:spcAft>
              <a:buSzPts val="3600"/>
              <a:buNone/>
              <a:defRPr sz="3600"/>
            </a:lvl4pPr>
            <a:lvl5pPr lvl="4" algn="r" rtl="0">
              <a:spcBef>
                <a:spcPts val="0"/>
              </a:spcBef>
              <a:spcAft>
                <a:spcPts val="0"/>
              </a:spcAft>
              <a:buSzPts val="3600"/>
              <a:buNone/>
              <a:defRPr sz="3600"/>
            </a:lvl5pPr>
            <a:lvl6pPr lvl="5" algn="r" rtl="0">
              <a:spcBef>
                <a:spcPts val="0"/>
              </a:spcBef>
              <a:spcAft>
                <a:spcPts val="0"/>
              </a:spcAft>
              <a:buSzPts val="3600"/>
              <a:buNone/>
              <a:defRPr sz="3600"/>
            </a:lvl6pPr>
            <a:lvl7pPr lvl="6" algn="r" rtl="0">
              <a:spcBef>
                <a:spcPts val="0"/>
              </a:spcBef>
              <a:spcAft>
                <a:spcPts val="0"/>
              </a:spcAft>
              <a:buSzPts val="3600"/>
              <a:buNone/>
              <a:defRPr sz="3600"/>
            </a:lvl7pPr>
            <a:lvl8pPr lvl="7" algn="r" rtl="0">
              <a:spcBef>
                <a:spcPts val="0"/>
              </a:spcBef>
              <a:spcAft>
                <a:spcPts val="0"/>
              </a:spcAft>
              <a:buSzPts val="3600"/>
              <a:buNone/>
              <a:defRPr sz="3600"/>
            </a:lvl8pPr>
            <a:lvl9pPr lvl="8" algn="r" rtl="0">
              <a:spcBef>
                <a:spcPts val="0"/>
              </a:spcBef>
              <a:spcAft>
                <a:spcPts val="0"/>
              </a:spcAft>
              <a:buSzPts val="3600"/>
              <a:buNone/>
              <a:defRPr sz="3600"/>
            </a:lvl9pPr>
          </a:lstStyle>
          <a:p>
            <a:endParaRPr/>
          </a:p>
        </p:txBody>
      </p:sp>
      <p:sp>
        <p:nvSpPr>
          <p:cNvPr id="200" name="Google Shape;200;p28"/>
          <p:cNvSpPr txBox="1">
            <a:spLocks noGrp="1"/>
          </p:cNvSpPr>
          <p:nvPr>
            <p:ph type="title" idx="2" hasCustomPrompt="1"/>
          </p:nvPr>
        </p:nvSpPr>
        <p:spPr>
          <a:xfrm flipH="1">
            <a:off x="6870207" y="1189069"/>
            <a:ext cx="1538100" cy="12693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10900"/>
              <a:buNone/>
              <a:defRPr sz="7500"/>
            </a:lvl1pPr>
            <a:lvl2pPr lvl="1" algn="r" rtl="0">
              <a:spcBef>
                <a:spcPts val="0"/>
              </a:spcBef>
              <a:spcAft>
                <a:spcPts val="0"/>
              </a:spcAft>
              <a:buClr>
                <a:schemeClr val="dk2"/>
              </a:buClr>
              <a:buSzPts val="10900"/>
              <a:buNone/>
              <a:defRPr sz="10900">
                <a:solidFill>
                  <a:schemeClr val="dk2"/>
                </a:solidFill>
              </a:defRPr>
            </a:lvl2pPr>
            <a:lvl3pPr lvl="2" algn="r" rtl="0">
              <a:spcBef>
                <a:spcPts val="0"/>
              </a:spcBef>
              <a:spcAft>
                <a:spcPts val="0"/>
              </a:spcAft>
              <a:buClr>
                <a:schemeClr val="dk2"/>
              </a:buClr>
              <a:buSzPts val="10900"/>
              <a:buNone/>
              <a:defRPr sz="10900">
                <a:solidFill>
                  <a:schemeClr val="dk2"/>
                </a:solidFill>
              </a:defRPr>
            </a:lvl3pPr>
            <a:lvl4pPr lvl="3" algn="r" rtl="0">
              <a:spcBef>
                <a:spcPts val="0"/>
              </a:spcBef>
              <a:spcAft>
                <a:spcPts val="0"/>
              </a:spcAft>
              <a:buClr>
                <a:schemeClr val="dk2"/>
              </a:buClr>
              <a:buSzPts val="10900"/>
              <a:buNone/>
              <a:defRPr sz="10900">
                <a:solidFill>
                  <a:schemeClr val="dk2"/>
                </a:solidFill>
              </a:defRPr>
            </a:lvl4pPr>
            <a:lvl5pPr lvl="4" algn="r" rtl="0">
              <a:spcBef>
                <a:spcPts val="0"/>
              </a:spcBef>
              <a:spcAft>
                <a:spcPts val="0"/>
              </a:spcAft>
              <a:buClr>
                <a:schemeClr val="dk2"/>
              </a:buClr>
              <a:buSzPts val="10900"/>
              <a:buNone/>
              <a:defRPr sz="10900">
                <a:solidFill>
                  <a:schemeClr val="dk2"/>
                </a:solidFill>
              </a:defRPr>
            </a:lvl5pPr>
            <a:lvl6pPr lvl="5" algn="r" rtl="0">
              <a:spcBef>
                <a:spcPts val="0"/>
              </a:spcBef>
              <a:spcAft>
                <a:spcPts val="0"/>
              </a:spcAft>
              <a:buClr>
                <a:schemeClr val="dk2"/>
              </a:buClr>
              <a:buSzPts val="10900"/>
              <a:buNone/>
              <a:defRPr sz="10900">
                <a:solidFill>
                  <a:schemeClr val="dk2"/>
                </a:solidFill>
              </a:defRPr>
            </a:lvl6pPr>
            <a:lvl7pPr lvl="6" algn="r" rtl="0">
              <a:spcBef>
                <a:spcPts val="0"/>
              </a:spcBef>
              <a:spcAft>
                <a:spcPts val="0"/>
              </a:spcAft>
              <a:buClr>
                <a:schemeClr val="dk2"/>
              </a:buClr>
              <a:buSzPts val="10900"/>
              <a:buNone/>
              <a:defRPr sz="10900">
                <a:solidFill>
                  <a:schemeClr val="dk2"/>
                </a:solidFill>
              </a:defRPr>
            </a:lvl7pPr>
            <a:lvl8pPr lvl="7" algn="r" rtl="0">
              <a:spcBef>
                <a:spcPts val="0"/>
              </a:spcBef>
              <a:spcAft>
                <a:spcPts val="0"/>
              </a:spcAft>
              <a:buClr>
                <a:schemeClr val="dk2"/>
              </a:buClr>
              <a:buSzPts val="10900"/>
              <a:buNone/>
              <a:defRPr sz="10900">
                <a:solidFill>
                  <a:schemeClr val="dk2"/>
                </a:solidFill>
              </a:defRPr>
            </a:lvl8pPr>
            <a:lvl9pPr lvl="8" algn="r" rtl="0">
              <a:spcBef>
                <a:spcPts val="0"/>
              </a:spcBef>
              <a:spcAft>
                <a:spcPts val="0"/>
              </a:spcAft>
              <a:buClr>
                <a:schemeClr val="dk2"/>
              </a:buClr>
              <a:buSzPts val="10900"/>
              <a:buNone/>
              <a:defRPr sz="10900">
                <a:solidFill>
                  <a:schemeClr val="dk2"/>
                </a:solidFill>
              </a:defRPr>
            </a:lvl9pPr>
          </a:lstStyle>
          <a:p>
            <a:r>
              <a:t>xx%</a:t>
            </a:r>
          </a:p>
        </p:txBody>
      </p:sp>
      <p:sp>
        <p:nvSpPr>
          <p:cNvPr id="201" name="Google Shape;201;p28"/>
          <p:cNvSpPr txBox="1">
            <a:spLocks noGrp="1"/>
          </p:cNvSpPr>
          <p:nvPr>
            <p:ph type="subTitle" idx="1"/>
          </p:nvPr>
        </p:nvSpPr>
        <p:spPr>
          <a:xfrm flipH="1">
            <a:off x="4684884" y="4296969"/>
            <a:ext cx="3858900" cy="414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1600">
                <a:solidFill>
                  <a:schemeClr val="dk2"/>
                </a:solidFill>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637025" y="3059912"/>
            <a:ext cx="4117200" cy="11046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4200">
                <a:solidFill>
                  <a:schemeClr val="dk2"/>
                </a:solidFill>
                <a:latin typeface="Amiri"/>
                <a:ea typeface="Amiri"/>
                <a:cs typeface="Amiri"/>
                <a:sym typeface="Amiri"/>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title" idx="2" hasCustomPrompt="1"/>
          </p:nvPr>
        </p:nvSpPr>
        <p:spPr>
          <a:xfrm flipH="1">
            <a:off x="703696" y="1181308"/>
            <a:ext cx="1538100" cy="12693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10900"/>
              <a:buNone/>
              <a:defRPr sz="7500"/>
            </a:lvl1pPr>
            <a:lvl2pPr lvl="1" rtl="0">
              <a:spcBef>
                <a:spcPts val="0"/>
              </a:spcBef>
              <a:spcAft>
                <a:spcPts val="0"/>
              </a:spcAft>
              <a:buClr>
                <a:schemeClr val="dk2"/>
              </a:buClr>
              <a:buSzPts val="10900"/>
              <a:buNone/>
              <a:defRPr sz="10900">
                <a:solidFill>
                  <a:schemeClr val="dk2"/>
                </a:solidFill>
              </a:defRPr>
            </a:lvl2pPr>
            <a:lvl3pPr lvl="2" rtl="0">
              <a:spcBef>
                <a:spcPts val="0"/>
              </a:spcBef>
              <a:spcAft>
                <a:spcPts val="0"/>
              </a:spcAft>
              <a:buClr>
                <a:schemeClr val="dk2"/>
              </a:buClr>
              <a:buSzPts val="10900"/>
              <a:buNone/>
              <a:defRPr sz="10900">
                <a:solidFill>
                  <a:schemeClr val="dk2"/>
                </a:solidFill>
              </a:defRPr>
            </a:lvl3pPr>
            <a:lvl4pPr lvl="3" rtl="0">
              <a:spcBef>
                <a:spcPts val="0"/>
              </a:spcBef>
              <a:spcAft>
                <a:spcPts val="0"/>
              </a:spcAft>
              <a:buClr>
                <a:schemeClr val="dk2"/>
              </a:buClr>
              <a:buSzPts val="10900"/>
              <a:buNone/>
              <a:defRPr sz="10900">
                <a:solidFill>
                  <a:schemeClr val="dk2"/>
                </a:solidFill>
              </a:defRPr>
            </a:lvl4pPr>
            <a:lvl5pPr lvl="4" rtl="0">
              <a:spcBef>
                <a:spcPts val="0"/>
              </a:spcBef>
              <a:spcAft>
                <a:spcPts val="0"/>
              </a:spcAft>
              <a:buClr>
                <a:schemeClr val="dk2"/>
              </a:buClr>
              <a:buSzPts val="10900"/>
              <a:buNone/>
              <a:defRPr sz="10900">
                <a:solidFill>
                  <a:schemeClr val="dk2"/>
                </a:solidFill>
              </a:defRPr>
            </a:lvl5pPr>
            <a:lvl6pPr lvl="5" rtl="0">
              <a:spcBef>
                <a:spcPts val="0"/>
              </a:spcBef>
              <a:spcAft>
                <a:spcPts val="0"/>
              </a:spcAft>
              <a:buClr>
                <a:schemeClr val="dk2"/>
              </a:buClr>
              <a:buSzPts val="10900"/>
              <a:buNone/>
              <a:defRPr sz="10900">
                <a:solidFill>
                  <a:schemeClr val="dk2"/>
                </a:solidFill>
              </a:defRPr>
            </a:lvl6pPr>
            <a:lvl7pPr lvl="6" rtl="0">
              <a:spcBef>
                <a:spcPts val="0"/>
              </a:spcBef>
              <a:spcAft>
                <a:spcPts val="0"/>
              </a:spcAft>
              <a:buClr>
                <a:schemeClr val="dk2"/>
              </a:buClr>
              <a:buSzPts val="10900"/>
              <a:buNone/>
              <a:defRPr sz="10900">
                <a:solidFill>
                  <a:schemeClr val="dk2"/>
                </a:solidFill>
              </a:defRPr>
            </a:lvl7pPr>
            <a:lvl8pPr lvl="7" rtl="0">
              <a:spcBef>
                <a:spcPts val="0"/>
              </a:spcBef>
              <a:spcAft>
                <a:spcPts val="0"/>
              </a:spcAft>
              <a:buClr>
                <a:schemeClr val="dk2"/>
              </a:buClr>
              <a:buSzPts val="10900"/>
              <a:buNone/>
              <a:defRPr sz="10900">
                <a:solidFill>
                  <a:schemeClr val="dk2"/>
                </a:solidFill>
              </a:defRPr>
            </a:lvl8pPr>
            <a:lvl9pPr lvl="8" rtl="0">
              <a:spcBef>
                <a:spcPts val="0"/>
              </a:spcBef>
              <a:spcAft>
                <a:spcPts val="0"/>
              </a:spcAft>
              <a:buClr>
                <a:schemeClr val="dk2"/>
              </a:buClr>
              <a:buSzPts val="10900"/>
              <a:buNone/>
              <a:defRPr sz="10900">
                <a:solidFill>
                  <a:schemeClr val="dk2"/>
                </a:solidFill>
              </a:defRPr>
            </a:lvl9pPr>
          </a:lstStyle>
          <a:p>
            <a:r>
              <a:t>xx%</a:t>
            </a:r>
          </a:p>
        </p:txBody>
      </p:sp>
      <p:sp>
        <p:nvSpPr>
          <p:cNvPr id="17" name="Google Shape;17;p3"/>
          <p:cNvSpPr txBox="1">
            <a:spLocks noGrp="1"/>
          </p:cNvSpPr>
          <p:nvPr>
            <p:ph type="subTitle" idx="1"/>
          </p:nvPr>
        </p:nvSpPr>
        <p:spPr>
          <a:xfrm>
            <a:off x="637025" y="4296969"/>
            <a:ext cx="3858900" cy="4146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800"/>
              <a:buNone/>
              <a:defRPr sz="1600">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3"/>
          <p:cNvSpPr/>
          <p:nvPr/>
        </p:nvSpPr>
        <p:spPr>
          <a:xfrm rot="10800000">
            <a:off x="2" y="10"/>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
          <p:cNvSpPr/>
          <p:nvPr/>
        </p:nvSpPr>
        <p:spPr>
          <a:xfrm rot="5400000">
            <a:off x="2176707" y="2572418"/>
            <a:ext cx="5165736" cy="10700"/>
          </a:xfrm>
          <a:custGeom>
            <a:avLst/>
            <a:gdLst/>
            <a:ahLst/>
            <a:cxnLst/>
            <a:rect l="l" t="t" r="r" b="b"/>
            <a:pathLst>
              <a:path w="173042" h="352" extrusionOk="0">
                <a:moveTo>
                  <a:pt x="0" y="0"/>
                </a:moveTo>
                <a:lnTo>
                  <a:pt x="0" y="351"/>
                </a:lnTo>
                <a:lnTo>
                  <a:pt x="173041" y="351"/>
                </a:lnTo>
                <a:lnTo>
                  <a:pt x="173041"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header 2">
  <p:cSld name="CUSTOM_6_1">
    <p:spTree>
      <p:nvGrpSpPr>
        <p:cNvPr id="1" name="Shape 202"/>
        <p:cNvGrpSpPr/>
        <p:nvPr/>
      </p:nvGrpSpPr>
      <p:grpSpPr>
        <a:xfrm>
          <a:off x="0" y="0"/>
          <a:ext cx="0" cy="0"/>
          <a:chOff x="0" y="0"/>
          <a:chExt cx="0" cy="0"/>
        </a:xfrm>
      </p:grpSpPr>
      <p:sp>
        <p:nvSpPr>
          <p:cNvPr id="203" name="Google Shape;203;p29"/>
          <p:cNvSpPr txBox="1">
            <a:spLocks noGrp="1"/>
          </p:cNvSpPr>
          <p:nvPr>
            <p:ph type="title"/>
          </p:nvPr>
        </p:nvSpPr>
        <p:spPr>
          <a:xfrm flipH="1">
            <a:off x="2707175" y="2746575"/>
            <a:ext cx="3729600" cy="1036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200">
                <a:solidFill>
                  <a:schemeClr val="dk2"/>
                </a:solidFill>
                <a:latin typeface="Amiri"/>
                <a:ea typeface="Amiri"/>
                <a:cs typeface="Amiri"/>
                <a:sym typeface="Amiri"/>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204" name="Google Shape;204;p29"/>
          <p:cNvSpPr txBox="1">
            <a:spLocks noGrp="1"/>
          </p:cNvSpPr>
          <p:nvPr>
            <p:ph type="title" idx="2" hasCustomPrompt="1"/>
          </p:nvPr>
        </p:nvSpPr>
        <p:spPr>
          <a:xfrm flipH="1">
            <a:off x="3802950" y="840542"/>
            <a:ext cx="1538100" cy="12693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10900"/>
              <a:buNone/>
              <a:defRPr sz="7500"/>
            </a:lvl1pPr>
            <a:lvl2pPr lvl="1" algn="ctr" rtl="0">
              <a:spcBef>
                <a:spcPts val="0"/>
              </a:spcBef>
              <a:spcAft>
                <a:spcPts val="0"/>
              </a:spcAft>
              <a:buClr>
                <a:schemeClr val="dk2"/>
              </a:buClr>
              <a:buSzPts val="10900"/>
              <a:buNone/>
              <a:defRPr sz="10900">
                <a:solidFill>
                  <a:schemeClr val="dk2"/>
                </a:solidFill>
              </a:defRPr>
            </a:lvl2pPr>
            <a:lvl3pPr lvl="2" algn="ctr" rtl="0">
              <a:spcBef>
                <a:spcPts val="0"/>
              </a:spcBef>
              <a:spcAft>
                <a:spcPts val="0"/>
              </a:spcAft>
              <a:buClr>
                <a:schemeClr val="dk2"/>
              </a:buClr>
              <a:buSzPts val="10900"/>
              <a:buNone/>
              <a:defRPr sz="10900">
                <a:solidFill>
                  <a:schemeClr val="dk2"/>
                </a:solidFill>
              </a:defRPr>
            </a:lvl3pPr>
            <a:lvl4pPr lvl="3" algn="ctr" rtl="0">
              <a:spcBef>
                <a:spcPts val="0"/>
              </a:spcBef>
              <a:spcAft>
                <a:spcPts val="0"/>
              </a:spcAft>
              <a:buClr>
                <a:schemeClr val="dk2"/>
              </a:buClr>
              <a:buSzPts val="10900"/>
              <a:buNone/>
              <a:defRPr sz="10900">
                <a:solidFill>
                  <a:schemeClr val="dk2"/>
                </a:solidFill>
              </a:defRPr>
            </a:lvl4pPr>
            <a:lvl5pPr lvl="4" algn="ctr" rtl="0">
              <a:spcBef>
                <a:spcPts val="0"/>
              </a:spcBef>
              <a:spcAft>
                <a:spcPts val="0"/>
              </a:spcAft>
              <a:buClr>
                <a:schemeClr val="dk2"/>
              </a:buClr>
              <a:buSzPts val="10900"/>
              <a:buNone/>
              <a:defRPr sz="10900">
                <a:solidFill>
                  <a:schemeClr val="dk2"/>
                </a:solidFill>
              </a:defRPr>
            </a:lvl5pPr>
            <a:lvl6pPr lvl="5" algn="ctr" rtl="0">
              <a:spcBef>
                <a:spcPts val="0"/>
              </a:spcBef>
              <a:spcAft>
                <a:spcPts val="0"/>
              </a:spcAft>
              <a:buClr>
                <a:schemeClr val="dk2"/>
              </a:buClr>
              <a:buSzPts val="10900"/>
              <a:buNone/>
              <a:defRPr sz="10900">
                <a:solidFill>
                  <a:schemeClr val="dk2"/>
                </a:solidFill>
              </a:defRPr>
            </a:lvl6pPr>
            <a:lvl7pPr lvl="6" algn="ctr" rtl="0">
              <a:spcBef>
                <a:spcPts val="0"/>
              </a:spcBef>
              <a:spcAft>
                <a:spcPts val="0"/>
              </a:spcAft>
              <a:buClr>
                <a:schemeClr val="dk2"/>
              </a:buClr>
              <a:buSzPts val="10900"/>
              <a:buNone/>
              <a:defRPr sz="10900">
                <a:solidFill>
                  <a:schemeClr val="dk2"/>
                </a:solidFill>
              </a:defRPr>
            </a:lvl7pPr>
            <a:lvl8pPr lvl="7" algn="ctr" rtl="0">
              <a:spcBef>
                <a:spcPts val="0"/>
              </a:spcBef>
              <a:spcAft>
                <a:spcPts val="0"/>
              </a:spcAft>
              <a:buClr>
                <a:schemeClr val="dk2"/>
              </a:buClr>
              <a:buSzPts val="10900"/>
              <a:buNone/>
              <a:defRPr sz="10900">
                <a:solidFill>
                  <a:schemeClr val="dk2"/>
                </a:solidFill>
              </a:defRPr>
            </a:lvl8pPr>
            <a:lvl9pPr lvl="8" algn="ctr" rtl="0">
              <a:spcBef>
                <a:spcPts val="0"/>
              </a:spcBef>
              <a:spcAft>
                <a:spcPts val="0"/>
              </a:spcAft>
              <a:buClr>
                <a:schemeClr val="dk2"/>
              </a:buClr>
              <a:buSzPts val="10900"/>
              <a:buNone/>
              <a:defRPr sz="10900">
                <a:solidFill>
                  <a:schemeClr val="dk2"/>
                </a:solidFill>
              </a:defRPr>
            </a:lvl9pPr>
          </a:lstStyle>
          <a:p>
            <a:r>
              <a:t>xx%</a:t>
            </a:r>
          </a:p>
        </p:txBody>
      </p:sp>
      <p:sp>
        <p:nvSpPr>
          <p:cNvPr id="205" name="Google Shape;205;p29"/>
          <p:cNvSpPr txBox="1">
            <a:spLocks noGrp="1"/>
          </p:cNvSpPr>
          <p:nvPr>
            <p:ph type="subTitle" idx="1"/>
          </p:nvPr>
        </p:nvSpPr>
        <p:spPr>
          <a:xfrm flipH="1">
            <a:off x="3348150" y="4112750"/>
            <a:ext cx="2447700" cy="370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solidFill>
                  <a:schemeClr val="dk1"/>
                </a:solidFill>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header 3">
  <p:cSld name="CUSTOM_6_1_1">
    <p:spTree>
      <p:nvGrpSpPr>
        <p:cNvPr id="1" name="Shape 206"/>
        <p:cNvGrpSpPr/>
        <p:nvPr/>
      </p:nvGrpSpPr>
      <p:grpSpPr>
        <a:xfrm>
          <a:off x="0" y="0"/>
          <a:ext cx="0" cy="0"/>
          <a:chOff x="0" y="0"/>
          <a:chExt cx="0" cy="0"/>
        </a:xfrm>
      </p:grpSpPr>
      <p:sp>
        <p:nvSpPr>
          <p:cNvPr id="207" name="Google Shape;207;p30"/>
          <p:cNvSpPr txBox="1">
            <a:spLocks noGrp="1"/>
          </p:cNvSpPr>
          <p:nvPr>
            <p:ph type="title"/>
          </p:nvPr>
        </p:nvSpPr>
        <p:spPr>
          <a:xfrm flipH="1">
            <a:off x="3694925" y="773900"/>
            <a:ext cx="3260400" cy="1104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200">
                <a:solidFill>
                  <a:schemeClr val="dk2"/>
                </a:solidFill>
                <a:latin typeface="Amiri"/>
                <a:ea typeface="Amiri"/>
                <a:cs typeface="Amiri"/>
                <a:sym typeface="Amiri"/>
              </a:defRPr>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208" name="Google Shape;208;p30"/>
          <p:cNvSpPr txBox="1">
            <a:spLocks noGrp="1"/>
          </p:cNvSpPr>
          <p:nvPr>
            <p:ph type="title" idx="2" hasCustomPrompt="1"/>
          </p:nvPr>
        </p:nvSpPr>
        <p:spPr>
          <a:xfrm flipH="1">
            <a:off x="1895025" y="814521"/>
            <a:ext cx="1538100" cy="12693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10900"/>
              <a:buNone/>
              <a:defRPr sz="7500"/>
            </a:lvl1pPr>
            <a:lvl2pPr lvl="1" algn="ctr" rtl="0">
              <a:spcBef>
                <a:spcPts val="0"/>
              </a:spcBef>
              <a:spcAft>
                <a:spcPts val="0"/>
              </a:spcAft>
              <a:buClr>
                <a:schemeClr val="dk2"/>
              </a:buClr>
              <a:buSzPts val="10900"/>
              <a:buNone/>
              <a:defRPr sz="10900">
                <a:solidFill>
                  <a:schemeClr val="dk2"/>
                </a:solidFill>
              </a:defRPr>
            </a:lvl2pPr>
            <a:lvl3pPr lvl="2" algn="ctr" rtl="0">
              <a:spcBef>
                <a:spcPts val="0"/>
              </a:spcBef>
              <a:spcAft>
                <a:spcPts val="0"/>
              </a:spcAft>
              <a:buClr>
                <a:schemeClr val="dk2"/>
              </a:buClr>
              <a:buSzPts val="10900"/>
              <a:buNone/>
              <a:defRPr sz="10900">
                <a:solidFill>
                  <a:schemeClr val="dk2"/>
                </a:solidFill>
              </a:defRPr>
            </a:lvl3pPr>
            <a:lvl4pPr lvl="3" algn="ctr" rtl="0">
              <a:spcBef>
                <a:spcPts val="0"/>
              </a:spcBef>
              <a:spcAft>
                <a:spcPts val="0"/>
              </a:spcAft>
              <a:buClr>
                <a:schemeClr val="dk2"/>
              </a:buClr>
              <a:buSzPts val="10900"/>
              <a:buNone/>
              <a:defRPr sz="10900">
                <a:solidFill>
                  <a:schemeClr val="dk2"/>
                </a:solidFill>
              </a:defRPr>
            </a:lvl4pPr>
            <a:lvl5pPr lvl="4" algn="ctr" rtl="0">
              <a:spcBef>
                <a:spcPts val="0"/>
              </a:spcBef>
              <a:spcAft>
                <a:spcPts val="0"/>
              </a:spcAft>
              <a:buClr>
                <a:schemeClr val="dk2"/>
              </a:buClr>
              <a:buSzPts val="10900"/>
              <a:buNone/>
              <a:defRPr sz="10900">
                <a:solidFill>
                  <a:schemeClr val="dk2"/>
                </a:solidFill>
              </a:defRPr>
            </a:lvl5pPr>
            <a:lvl6pPr lvl="5" algn="ctr" rtl="0">
              <a:spcBef>
                <a:spcPts val="0"/>
              </a:spcBef>
              <a:spcAft>
                <a:spcPts val="0"/>
              </a:spcAft>
              <a:buClr>
                <a:schemeClr val="dk2"/>
              </a:buClr>
              <a:buSzPts val="10900"/>
              <a:buNone/>
              <a:defRPr sz="10900">
                <a:solidFill>
                  <a:schemeClr val="dk2"/>
                </a:solidFill>
              </a:defRPr>
            </a:lvl6pPr>
            <a:lvl7pPr lvl="6" algn="ctr" rtl="0">
              <a:spcBef>
                <a:spcPts val="0"/>
              </a:spcBef>
              <a:spcAft>
                <a:spcPts val="0"/>
              </a:spcAft>
              <a:buClr>
                <a:schemeClr val="dk2"/>
              </a:buClr>
              <a:buSzPts val="10900"/>
              <a:buNone/>
              <a:defRPr sz="10900">
                <a:solidFill>
                  <a:schemeClr val="dk2"/>
                </a:solidFill>
              </a:defRPr>
            </a:lvl7pPr>
            <a:lvl8pPr lvl="7" algn="ctr" rtl="0">
              <a:spcBef>
                <a:spcPts val="0"/>
              </a:spcBef>
              <a:spcAft>
                <a:spcPts val="0"/>
              </a:spcAft>
              <a:buClr>
                <a:schemeClr val="dk2"/>
              </a:buClr>
              <a:buSzPts val="10900"/>
              <a:buNone/>
              <a:defRPr sz="10900">
                <a:solidFill>
                  <a:schemeClr val="dk2"/>
                </a:solidFill>
              </a:defRPr>
            </a:lvl8pPr>
            <a:lvl9pPr lvl="8" algn="ctr" rtl="0">
              <a:spcBef>
                <a:spcPts val="0"/>
              </a:spcBef>
              <a:spcAft>
                <a:spcPts val="0"/>
              </a:spcAft>
              <a:buClr>
                <a:schemeClr val="dk2"/>
              </a:buClr>
              <a:buSzPts val="10900"/>
              <a:buNone/>
              <a:defRPr sz="10900">
                <a:solidFill>
                  <a:schemeClr val="dk2"/>
                </a:solidFill>
              </a:defRPr>
            </a:lvl9pPr>
          </a:lstStyle>
          <a:p>
            <a:r>
              <a:t>xx%</a:t>
            </a:r>
          </a:p>
        </p:txBody>
      </p:sp>
      <p:sp>
        <p:nvSpPr>
          <p:cNvPr id="209" name="Google Shape;209;p30"/>
          <p:cNvSpPr txBox="1">
            <a:spLocks noGrp="1"/>
          </p:cNvSpPr>
          <p:nvPr>
            <p:ph type="subTitle" idx="1"/>
          </p:nvPr>
        </p:nvSpPr>
        <p:spPr>
          <a:xfrm flipH="1">
            <a:off x="3694875" y="2010969"/>
            <a:ext cx="3858900" cy="414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Numbers and texts 2">
  <p:cSld name="CUSTOM_7">
    <p:spTree>
      <p:nvGrpSpPr>
        <p:cNvPr id="1" name="Shape 210"/>
        <p:cNvGrpSpPr/>
        <p:nvPr/>
      </p:nvGrpSpPr>
      <p:grpSpPr>
        <a:xfrm>
          <a:off x="0" y="0"/>
          <a:ext cx="0" cy="0"/>
          <a:chOff x="0" y="0"/>
          <a:chExt cx="0" cy="0"/>
        </a:xfrm>
      </p:grpSpPr>
      <p:sp>
        <p:nvSpPr>
          <p:cNvPr id="211" name="Google Shape;211;p31"/>
          <p:cNvSpPr txBox="1">
            <a:spLocks noGrp="1"/>
          </p:cNvSpPr>
          <p:nvPr>
            <p:ph type="title" hasCustomPrompt="1"/>
          </p:nvPr>
        </p:nvSpPr>
        <p:spPr>
          <a:xfrm>
            <a:off x="1940550" y="1377700"/>
            <a:ext cx="5262900" cy="721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9600"/>
              <a:buNone/>
              <a:defRPr sz="5800">
                <a:latin typeface="Amiri"/>
                <a:ea typeface="Amiri"/>
                <a:cs typeface="Amiri"/>
                <a:sym typeface="Amiri"/>
              </a:defRPr>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212" name="Google Shape;212;p31"/>
          <p:cNvSpPr txBox="1">
            <a:spLocks noGrp="1"/>
          </p:cNvSpPr>
          <p:nvPr>
            <p:ph type="subTitle" idx="1"/>
          </p:nvPr>
        </p:nvSpPr>
        <p:spPr>
          <a:xfrm>
            <a:off x="2251050" y="2138750"/>
            <a:ext cx="4641900" cy="390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13" name="Google Shape;213;p31"/>
          <p:cNvSpPr txBox="1">
            <a:spLocks noGrp="1"/>
          </p:cNvSpPr>
          <p:nvPr>
            <p:ph type="title" idx="2" hasCustomPrompt="1"/>
          </p:nvPr>
        </p:nvSpPr>
        <p:spPr>
          <a:xfrm>
            <a:off x="967813" y="3562456"/>
            <a:ext cx="3206400" cy="46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9600"/>
              <a:buNone/>
              <a:defRPr sz="4200">
                <a:latin typeface="Amiri"/>
                <a:ea typeface="Amiri"/>
                <a:cs typeface="Amiri"/>
                <a:sym typeface="Amiri"/>
              </a:defRPr>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214" name="Google Shape;214;p31"/>
          <p:cNvSpPr txBox="1">
            <a:spLocks noGrp="1"/>
          </p:cNvSpPr>
          <p:nvPr>
            <p:ph type="subTitle" idx="3"/>
          </p:nvPr>
        </p:nvSpPr>
        <p:spPr>
          <a:xfrm>
            <a:off x="1406563" y="4064048"/>
            <a:ext cx="2328900" cy="57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15" name="Google Shape;215;p31"/>
          <p:cNvSpPr txBox="1">
            <a:spLocks noGrp="1"/>
          </p:cNvSpPr>
          <p:nvPr>
            <p:ph type="title" idx="4" hasCustomPrompt="1"/>
          </p:nvPr>
        </p:nvSpPr>
        <p:spPr>
          <a:xfrm>
            <a:off x="4969788" y="3562436"/>
            <a:ext cx="3206400" cy="462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9600"/>
              <a:buNone/>
              <a:defRPr sz="4200">
                <a:latin typeface="Amiri"/>
                <a:ea typeface="Amiri"/>
                <a:cs typeface="Amiri"/>
                <a:sym typeface="Amiri"/>
              </a:defRPr>
            </a:lvl1pPr>
            <a:lvl2pPr lvl="1" algn="ctr" rtl="0">
              <a:spcBef>
                <a:spcPts val="0"/>
              </a:spcBef>
              <a:spcAft>
                <a:spcPts val="0"/>
              </a:spcAft>
              <a:buSzPts val="9600"/>
              <a:buNone/>
              <a:defRPr sz="9600"/>
            </a:lvl2pPr>
            <a:lvl3pPr lvl="2" algn="ctr" rtl="0">
              <a:spcBef>
                <a:spcPts val="0"/>
              </a:spcBef>
              <a:spcAft>
                <a:spcPts val="0"/>
              </a:spcAft>
              <a:buSzPts val="9600"/>
              <a:buNone/>
              <a:defRPr sz="9600"/>
            </a:lvl3pPr>
            <a:lvl4pPr lvl="3" algn="ctr" rtl="0">
              <a:spcBef>
                <a:spcPts val="0"/>
              </a:spcBef>
              <a:spcAft>
                <a:spcPts val="0"/>
              </a:spcAft>
              <a:buSzPts val="9600"/>
              <a:buNone/>
              <a:defRPr sz="9600"/>
            </a:lvl4pPr>
            <a:lvl5pPr lvl="4" algn="ctr" rtl="0">
              <a:spcBef>
                <a:spcPts val="0"/>
              </a:spcBef>
              <a:spcAft>
                <a:spcPts val="0"/>
              </a:spcAft>
              <a:buSzPts val="9600"/>
              <a:buNone/>
              <a:defRPr sz="9600"/>
            </a:lvl5pPr>
            <a:lvl6pPr lvl="5" algn="ctr" rtl="0">
              <a:spcBef>
                <a:spcPts val="0"/>
              </a:spcBef>
              <a:spcAft>
                <a:spcPts val="0"/>
              </a:spcAft>
              <a:buSzPts val="9600"/>
              <a:buNone/>
              <a:defRPr sz="9600"/>
            </a:lvl6pPr>
            <a:lvl7pPr lvl="6" algn="ctr" rtl="0">
              <a:spcBef>
                <a:spcPts val="0"/>
              </a:spcBef>
              <a:spcAft>
                <a:spcPts val="0"/>
              </a:spcAft>
              <a:buSzPts val="9600"/>
              <a:buNone/>
              <a:defRPr sz="9600"/>
            </a:lvl7pPr>
            <a:lvl8pPr lvl="7" algn="ctr" rtl="0">
              <a:spcBef>
                <a:spcPts val="0"/>
              </a:spcBef>
              <a:spcAft>
                <a:spcPts val="0"/>
              </a:spcAft>
              <a:buSzPts val="9600"/>
              <a:buNone/>
              <a:defRPr sz="9600"/>
            </a:lvl8pPr>
            <a:lvl9pPr lvl="8" algn="ctr" rtl="0">
              <a:spcBef>
                <a:spcPts val="0"/>
              </a:spcBef>
              <a:spcAft>
                <a:spcPts val="0"/>
              </a:spcAft>
              <a:buSzPts val="9600"/>
              <a:buNone/>
              <a:defRPr sz="9600"/>
            </a:lvl9pPr>
          </a:lstStyle>
          <a:p>
            <a:r>
              <a:t>xx%</a:t>
            </a:r>
          </a:p>
        </p:txBody>
      </p:sp>
      <p:sp>
        <p:nvSpPr>
          <p:cNvPr id="216" name="Google Shape;216;p31"/>
          <p:cNvSpPr txBox="1">
            <a:spLocks noGrp="1"/>
          </p:cNvSpPr>
          <p:nvPr>
            <p:ph type="subTitle" idx="5"/>
          </p:nvPr>
        </p:nvSpPr>
        <p:spPr>
          <a:xfrm>
            <a:off x="5408550" y="4064048"/>
            <a:ext cx="2328900" cy="57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400">
                <a:solidFill>
                  <a:schemeClr val="dk1"/>
                </a:solidFill>
                <a:latin typeface="Lato"/>
                <a:ea typeface="Lato"/>
                <a:cs typeface="Lato"/>
                <a:sym typeface="Lato"/>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17" name="Google Shape;217;p31"/>
          <p:cNvSpPr/>
          <p:nvPr/>
        </p:nvSpPr>
        <p:spPr>
          <a:xfrm rot="-5400000">
            <a:off x="7112013" y="1370396"/>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1"/>
          <p:cNvSpPr/>
          <p:nvPr/>
        </p:nvSpPr>
        <p:spPr>
          <a:xfrm rot="-5400000">
            <a:off x="8011585" y="4291130"/>
            <a:ext cx="1793580" cy="10700"/>
          </a:xfrm>
          <a:custGeom>
            <a:avLst/>
            <a:gdLst/>
            <a:ahLst/>
            <a:cxnLst/>
            <a:rect l="l" t="t" r="r" b="b"/>
            <a:pathLst>
              <a:path w="173042" h="352" extrusionOk="0">
                <a:moveTo>
                  <a:pt x="0" y="0"/>
                </a:moveTo>
                <a:lnTo>
                  <a:pt x="0" y="351"/>
                </a:lnTo>
                <a:lnTo>
                  <a:pt x="173041" y="351"/>
                </a:lnTo>
                <a:lnTo>
                  <a:pt x="173041"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31"/>
          <p:cNvSpPr/>
          <p:nvPr/>
        </p:nvSpPr>
        <p:spPr>
          <a:xfrm rot="5400000" flipH="1">
            <a:off x="-1370412" y="1320621"/>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1"/>
          <p:cNvSpPr/>
          <p:nvPr/>
        </p:nvSpPr>
        <p:spPr>
          <a:xfrm rot="5400000" flipH="1">
            <a:off x="-661183" y="4241355"/>
            <a:ext cx="1793580" cy="10700"/>
          </a:xfrm>
          <a:custGeom>
            <a:avLst/>
            <a:gdLst/>
            <a:ahLst/>
            <a:cxnLst/>
            <a:rect l="l" t="t" r="r" b="b"/>
            <a:pathLst>
              <a:path w="173042" h="352" extrusionOk="0">
                <a:moveTo>
                  <a:pt x="0" y="0"/>
                </a:moveTo>
                <a:lnTo>
                  <a:pt x="0" y="351"/>
                </a:lnTo>
                <a:lnTo>
                  <a:pt x="173041" y="351"/>
                </a:lnTo>
                <a:lnTo>
                  <a:pt x="173041"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2">
  <p:cSld name="CUSTOM_4_1">
    <p:spTree>
      <p:nvGrpSpPr>
        <p:cNvPr id="1" name="Shape 224"/>
        <p:cNvGrpSpPr/>
        <p:nvPr/>
      </p:nvGrpSpPr>
      <p:grpSpPr>
        <a:xfrm>
          <a:off x="0" y="0"/>
          <a:ext cx="0" cy="0"/>
          <a:chOff x="0" y="0"/>
          <a:chExt cx="0" cy="0"/>
        </a:xfrm>
      </p:grpSpPr>
      <p:sp>
        <p:nvSpPr>
          <p:cNvPr id="225" name="Google Shape;225;p33"/>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26" name="Google Shape;226;p33"/>
          <p:cNvSpPr/>
          <p:nvPr/>
        </p:nvSpPr>
        <p:spPr>
          <a:xfrm rot="-5400000" flipH="1">
            <a:off x="7122947" y="3111510"/>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33"/>
          <p:cNvSpPr/>
          <p:nvPr/>
        </p:nvSpPr>
        <p:spPr>
          <a:xfrm rot="5400000">
            <a:off x="-1381328" y="3148385"/>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hanks">
  <p:cSld name="CUSTOM_2_1_1_1_2_1">
    <p:spTree>
      <p:nvGrpSpPr>
        <p:cNvPr id="1" name="Shape 240"/>
        <p:cNvGrpSpPr/>
        <p:nvPr/>
      </p:nvGrpSpPr>
      <p:grpSpPr>
        <a:xfrm>
          <a:off x="0" y="0"/>
          <a:ext cx="0" cy="0"/>
          <a:chOff x="0" y="0"/>
          <a:chExt cx="0" cy="0"/>
        </a:xfrm>
      </p:grpSpPr>
      <p:sp>
        <p:nvSpPr>
          <p:cNvPr id="241" name="Google Shape;241;p37"/>
          <p:cNvSpPr txBox="1">
            <a:spLocks noGrp="1"/>
          </p:cNvSpPr>
          <p:nvPr>
            <p:ph type="title"/>
          </p:nvPr>
        </p:nvSpPr>
        <p:spPr>
          <a:xfrm>
            <a:off x="715025" y="176805"/>
            <a:ext cx="3780900" cy="1220700"/>
          </a:xfrm>
          <a:prstGeom prst="rect">
            <a:avLst/>
          </a:prstGeom>
        </p:spPr>
        <p:txBody>
          <a:bodyPr spcFirstLastPara="1" wrap="square" lIns="91425" tIns="91425" rIns="91425" bIns="91425" anchor="ctr" anchorCtr="0">
            <a:noAutofit/>
          </a:bodyPr>
          <a:lstStyle>
            <a:lvl1pPr lvl="0" rtl="0">
              <a:spcBef>
                <a:spcPts val="0"/>
              </a:spcBef>
              <a:spcAft>
                <a:spcPts val="0"/>
              </a:spcAft>
              <a:buSzPts val="4200"/>
              <a:buNone/>
              <a:defRPr sz="6700">
                <a:latin typeface="Amiri"/>
                <a:ea typeface="Amiri"/>
                <a:cs typeface="Amiri"/>
                <a:sym typeface="Amiri"/>
              </a:defRPr>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242" name="Google Shape;242;p37"/>
          <p:cNvSpPr txBox="1">
            <a:spLocks noGrp="1"/>
          </p:cNvSpPr>
          <p:nvPr>
            <p:ph type="subTitle" idx="1"/>
          </p:nvPr>
        </p:nvSpPr>
        <p:spPr>
          <a:xfrm>
            <a:off x="715025" y="1397500"/>
            <a:ext cx="2663700" cy="1220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43" name="Google Shape;243;p37"/>
          <p:cNvSpPr txBox="1"/>
          <p:nvPr/>
        </p:nvSpPr>
        <p:spPr>
          <a:xfrm>
            <a:off x="713225" y="3604375"/>
            <a:ext cx="3258900" cy="6156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300"/>
              </a:spcBef>
              <a:spcAft>
                <a:spcPts val="0"/>
              </a:spcAft>
              <a:buNone/>
            </a:pPr>
            <a:r>
              <a:rPr lang="en" sz="1200" b="1">
                <a:solidFill>
                  <a:schemeClr val="dk2"/>
                </a:solidFill>
                <a:latin typeface="Amiri"/>
                <a:ea typeface="Amiri"/>
                <a:cs typeface="Amiri"/>
                <a:sym typeface="Amiri"/>
              </a:rPr>
              <a:t>CREDITS:</a:t>
            </a:r>
            <a:r>
              <a:rPr lang="en" sz="1200">
                <a:solidFill>
                  <a:schemeClr val="dk1"/>
                </a:solidFill>
                <a:latin typeface="Amiri"/>
                <a:ea typeface="Amiri"/>
                <a:cs typeface="Amiri"/>
                <a:sym typeface="Amiri"/>
              </a:rPr>
              <a:t> This presentation template was created by </a:t>
            </a:r>
            <a:r>
              <a:rPr lang="en" sz="1200" b="1">
                <a:solidFill>
                  <a:schemeClr val="dk2"/>
                </a:solidFill>
                <a:uFill>
                  <a:noFill/>
                </a:uFill>
                <a:latin typeface="Amiri"/>
                <a:ea typeface="Amiri"/>
                <a:cs typeface="Amiri"/>
                <a:sym typeface="Amiri"/>
                <a:hlinkClick r:id="rId2">
                  <a:extLst>
                    <a:ext uri="{A12FA001-AC4F-418D-AE19-62706E023703}">
                      <ahyp:hlinkClr xmlns="" xmlns:ahyp="http://schemas.microsoft.com/office/drawing/2018/hyperlinkcolor" val="tx"/>
                    </a:ext>
                  </a:extLst>
                </a:hlinkClick>
              </a:rPr>
              <a:t>Slidesgo</a:t>
            </a:r>
            <a:r>
              <a:rPr lang="en" sz="1200">
                <a:solidFill>
                  <a:schemeClr val="dk1"/>
                </a:solidFill>
                <a:latin typeface="Amiri"/>
                <a:ea typeface="Amiri"/>
                <a:cs typeface="Amiri"/>
                <a:sym typeface="Amiri"/>
              </a:rPr>
              <a:t>, including icons by </a:t>
            </a:r>
            <a:r>
              <a:rPr lang="en" sz="1200" b="1">
                <a:solidFill>
                  <a:schemeClr val="dk2"/>
                </a:solidFill>
                <a:uFill>
                  <a:noFill/>
                </a:uFill>
                <a:latin typeface="Amiri"/>
                <a:ea typeface="Amiri"/>
                <a:cs typeface="Amiri"/>
                <a:sym typeface="Amiri"/>
                <a:hlinkClick r:id="rId3">
                  <a:extLst>
                    <a:ext uri="{A12FA001-AC4F-418D-AE19-62706E023703}">
                      <ahyp:hlinkClr xmlns="" xmlns:ahyp="http://schemas.microsoft.com/office/drawing/2018/hyperlinkcolor" val="tx"/>
                    </a:ext>
                  </a:extLst>
                </a:hlinkClick>
              </a:rPr>
              <a:t>Flaticon</a:t>
            </a:r>
            <a:r>
              <a:rPr lang="en" sz="1200">
                <a:solidFill>
                  <a:schemeClr val="dk2"/>
                </a:solidFill>
                <a:latin typeface="Amiri"/>
                <a:ea typeface="Amiri"/>
                <a:cs typeface="Amiri"/>
                <a:sym typeface="Amiri"/>
              </a:rPr>
              <a:t> </a:t>
            </a:r>
            <a:r>
              <a:rPr lang="en" sz="1200">
                <a:solidFill>
                  <a:schemeClr val="dk1"/>
                </a:solidFill>
                <a:latin typeface="Amiri"/>
                <a:ea typeface="Amiri"/>
                <a:cs typeface="Amiri"/>
                <a:sym typeface="Amiri"/>
              </a:rPr>
              <a:t>and infographics &amp; images by </a:t>
            </a:r>
            <a:r>
              <a:rPr lang="en" sz="1200" b="1">
                <a:solidFill>
                  <a:schemeClr val="dk2"/>
                </a:solidFill>
                <a:uFill>
                  <a:noFill/>
                </a:uFill>
                <a:latin typeface="Amiri"/>
                <a:ea typeface="Amiri"/>
                <a:cs typeface="Amiri"/>
                <a:sym typeface="Amiri"/>
                <a:hlinkClick r:id="rId4">
                  <a:extLst>
                    <a:ext uri="{A12FA001-AC4F-418D-AE19-62706E023703}">
                      <ahyp:hlinkClr xmlns="" xmlns:ahyp="http://schemas.microsoft.com/office/drawing/2018/hyperlinkcolor" val="tx"/>
                    </a:ext>
                  </a:extLst>
                </a:hlinkClick>
              </a:rPr>
              <a:t>Freepik</a:t>
            </a:r>
            <a:endParaRPr sz="1200" b="1">
              <a:solidFill>
                <a:schemeClr val="dk2"/>
              </a:solidFill>
              <a:latin typeface="Amiri"/>
              <a:ea typeface="Amiri"/>
              <a:cs typeface="Amiri"/>
              <a:sym typeface="Amiri"/>
            </a:endParaRPr>
          </a:p>
        </p:txBody>
      </p:sp>
      <p:cxnSp>
        <p:nvCxnSpPr>
          <p:cNvPr id="244" name="Google Shape;244;p37"/>
          <p:cNvCxnSpPr/>
          <p:nvPr/>
        </p:nvCxnSpPr>
        <p:spPr>
          <a:xfrm rot="10800000">
            <a:off x="4589974" y="100"/>
            <a:ext cx="0" cy="5152800"/>
          </a:xfrm>
          <a:prstGeom prst="straightConnector1">
            <a:avLst/>
          </a:prstGeom>
          <a:noFill/>
          <a:ln w="19050" cap="flat" cmpd="sng">
            <a:solidFill>
              <a:schemeClr val="dk2"/>
            </a:solidFill>
            <a:prstDash val="solid"/>
            <a:round/>
            <a:headEnd type="none" w="med" len="med"/>
            <a:tailEnd type="none" w="med" len="med"/>
          </a:ln>
        </p:spPr>
      </p:cxnSp>
      <p:sp>
        <p:nvSpPr>
          <p:cNvPr id="245" name="Google Shape;245;p37"/>
          <p:cNvSpPr/>
          <p:nvPr/>
        </p:nvSpPr>
        <p:spPr>
          <a:xfrm>
            <a:off x="5815368" y="4481910"/>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p:cSld name="CUSTOM_10">
    <p:spTree>
      <p:nvGrpSpPr>
        <p:cNvPr id="1" name="Shape 246"/>
        <p:cNvGrpSpPr/>
        <p:nvPr/>
      </p:nvGrpSpPr>
      <p:grpSpPr>
        <a:xfrm>
          <a:off x="0" y="0"/>
          <a:ext cx="0" cy="0"/>
          <a:chOff x="0" y="0"/>
          <a:chExt cx="0" cy="0"/>
        </a:xfrm>
      </p:grpSpPr>
      <p:sp>
        <p:nvSpPr>
          <p:cNvPr id="247" name="Google Shape;247;p38"/>
          <p:cNvSpPr/>
          <p:nvPr/>
        </p:nvSpPr>
        <p:spPr>
          <a:xfrm flipH="1">
            <a:off x="656242" y="-1"/>
            <a:ext cx="7951473" cy="661580"/>
          </a:xfrm>
          <a:custGeom>
            <a:avLst/>
            <a:gdLst/>
            <a:ahLst/>
            <a:cxnLst/>
            <a:rect l="l" t="t" r="r" b="b"/>
            <a:pathLst>
              <a:path w="261820" h="21784" extrusionOk="0">
                <a:moveTo>
                  <a:pt x="0" y="0"/>
                </a:moveTo>
                <a:lnTo>
                  <a:pt x="0" y="8832"/>
                </a:lnTo>
                <a:cubicBezTo>
                  <a:pt x="0" y="15976"/>
                  <a:pt x="5808" y="21784"/>
                  <a:pt x="12974" y="21784"/>
                </a:cubicBezTo>
                <a:lnTo>
                  <a:pt x="248845" y="21784"/>
                </a:lnTo>
                <a:cubicBezTo>
                  <a:pt x="256012" y="21784"/>
                  <a:pt x="261797" y="15976"/>
                  <a:pt x="261819" y="8832"/>
                </a:cubicBezTo>
                <a:lnTo>
                  <a:pt x="261819" y="0"/>
                </a:lnTo>
                <a:lnTo>
                  <a:pt x="261447" y="0"/>
                </a:lnTo>
                <a:lnTo>
                  <a:pt x="261447" y="8832"/>
                </a:lnTo>
                <a:cubicBezTo>
                  <a:pt x="261447" y="15779"/>
                  <a:pt x="255814" y="21433"/>
                  <a:pt x="248845" y="21433"/>
                </a:cubicBezTo>
                <a:lnTo>
                  <a:pt x="12974" y="21433"/>
                </a:lnTo>
                <a:cubicBezTo>
                  <a:pt x="6005" y="21433"/>
                  <a:pt x="373" y="15779"/>
                  <a:pt x="373" y="8832"/>
                </a:cubicBezTo>
                <a:lnTo>
                  <a:pt x="373"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38"/>
          <p:cNvSpPr/>
          <p:nvPr/>
        </p:nvSpPr>
        <p:spPr>
          <a:xfrm flipH="1">
            <a:off x="-13771" y="4481910"/>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38"/>
          <p:cNvSpPr/>
          <p:nvPr/>
        </p:nvSpPr>
        <p:spPr>
          <a:xfrm flipH="1">
            <a:off x="3388470" y="4902525"/>
            <a:ext cx="5815509" cy="10700"/>
          </a:xfrm>
          <a:custGeom>
            <a:avLst/>
            <a:gdLst/>
            <a:ahLst/>
            <a:cxnLst/>
            <a:rect l="l" t="t" r="r" b="b"/>
            <a:pathLst>
              <a:path w="173042" h="352" extrusionOk="0">
                <a:moveTo>
                  <a:pt x="0" y="0"/>
                </a:moveTo>
                <a:lnTo>
                  <a:pt x="0" y="351"/>
                </a:lnTo>
                <a:lnTo>
                  <a:pt x="173041" y="351"/>
                </a:lnTo>
                <a:lnTo>
                  <a:pt x="173041"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1">
  <p:cSld name="CUSTOM_10_1">
    <p:spTree>
      <p:nvGrpSpPr>
        <p:cNvPr id="1" name="Shape 250"/>
        <p:cNvGrpSpPr/>
        <p:nvPr/>
      </p:nvGrpSpPr>
      <p:grpSpPr>
        <a:xfrm>
          <a:off x="0" y="0"/>
          <a:ext cx="0" cy="0"/>
          <a:chOff x="0" y="0"/>
          <a:chExt cx="0" cy="0"/>
        </a:xfrm>
      </p:grpSpPr>
      <p:sp>
        <p:nvSpPr>
          <p:cNvPr id="251" name="Google Shape;251;p39"/>
          <p:cNvSpPr/>
          <p:nvPr/>
        </p:nvSpPr>
        <p:spPr>
          <a:xfrm rot="-5400000" flipH="1">
            <a:off x="7122947" y="3111510"/>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39"/>
          <p:cNvSpPr/>
          <p:nvPr/>
        </p:nvSpPr>
        <p:spPr>
          <a:xfrm rot="5400000">
            <a:off x="-1381328" y="3148385"/>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2">
  <p:cSld name="CUSTOM_10_1_1">
    <p:spTree>
      <p:nvGrpSpPr>
        <p:cNvPr id="1" name="Shape 253"/>
        <p:cNvGrpSpPr/>
        <p:nvPr/>
      </p:nvGrpSpPr>
      <p:grpSpPr>
        <a:xfrm>
          <a:off x="0" y="0"/>
          <a:ext cx="0" cy="0"/>
          <a:chOff x="0" y="0"/>
          <a:chExt cx="0" cy="0"/>
        </a:xfrm>
      </p:grpSpPr>
      <p:sp>
        <p:nvSpPr>
          <p:cNvPr id="254" name="Google Shape;254;p40"/>
          <p:cNvSpPr/>
          <p:nvPr/>
        </p:nvSpPr>
        <p:spPr>
          <a:xfrm rot="-5400000">
            <a:off x="7112013" y="1370396"/>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40"/>
          <p:cNvSpPr/>
          <p:nvPr/>
        </p:nvSpPr>
        <p:spPr>
          <a:xfrm rot="-5400000">
            <a:off x="8011585" y="4291130"/>
            <a:ext cx="1793580" cy="10700"/>
          </a:xfrm>
          <a:custGeom>
            <a:avLst/>
            <a:gdLst/>
            <a:ahLst/>
            <a:cxnLst/>
            <a:rect l="l" t="t" r="r" b="b"/>
            <a:pathLst>
              <a:path w="173042" h="352" extrusionOk="0">
                <a:moveTo>
                  <a:pt x="0" y="0"/>
                </a:moveTo>
                <a:lnTo>
                  <a:pt x="0" y="351"/>
                </a:lnTo>
                <a:lnTo>
                  <a:pt x="173041" y="351"/>
                </a:lnTo>
                <a:lnTo>
                  <a:pt x="173041"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ckground 3">
  <p:cSld name="CUSTOM_10_1_1_1">
    <p:spTree>
      <p:nvGrpSpPr>
        <p:cNvPr id="1" name="Shape 256"/>
        <p:cNvGrpSpPr/>
        <p:nvPr/>
      </p:nvGrpSpPr>
      <p:grpSpPr>
        <a:xfrm>
          <a:off x="0" y="0"/>
          <a:ext cx="0" cy="0"/>
          <a:chOff x="0" y="0"/>
          <a:chExt cx="0" cy="0"/>
        </a:xfrm>
      </p:grpSpPr>
      <p:sp>
        <p:nvSpPr>
          <p:cNvPr id="257" name="Google Shape;257;p41"/>
          <p:cNvSpPr/>
          <p:nvPr/>
        </p:nvSpPr>
        <p:spPr>
          <a:xfrm rot="10800000">
            <a:off x="596263" y="4464024"/>
            <a:ext cx="7951473" cy="661580"/>
          </a:xfrm>
          <a:custGeom>
            <a:avLst/>
            <a:gdLst/>
            <a:ahLst/>
            <a:cxnLst/>
            <a:rect l="l" t="t" r="r" b="b"/>
            <a:pathLst>
              <a:path w="261820" h="21784" extrusionOk="0">
                <a:moveTo>
                  <a:pt x="0" y="0"/>
                </a:moveTo>
                <a:lnTo>
                  <a:pt x="0" y="8832"/>
                </a:lnTo>
                <a:cubicBezTo>
                  <a:pt x="0" y="15976"/>
                  <a:pt x="5808" y="21784"/>
                  <a:pt x="12974" y="21784"/>
                </a:cubicBezTo>
                <a:lnTo>
                  <a:pt x="248845" y="21784"/>
                </a:lnTo>
                <a:cubicBezTo>
                  <a:pt x="256012" y="21784"/>
                  <a:pt x="261797" y="15976"/>
                  <a:pt x="261819" y="8832"/>
                </a:cubicBezTo>
                <a:lnTo>
                  <a:pt x="261819" y="0"/>
                </a:lnTo>
                <a:lnTo>
                  <a:pt x="261447" y="0"/>
                </a:lnTo>
                <a:lnTo>
                  <a:pt x="261447" y="8832"/>
                </a:lnTo>
                <a:cubicBezTo>
                  <a:pt x="261447" y="15779"/>
                  <a:pt x="255814" y="21433"/>
                  <a:pt x="248845" y="21433"/>
                </a:cubicBezTo>
                <a:lnTo>
                  <a:pt x="12974" y="21433"/>
                </a:lnTo>
                <a:cubicBezTo>
                  <a:pt x="6005" y="21433"/>
                  <a:pt x="373" y="15779"/>
                  <a:pt x="373" y="8832"/>
                </a:cubicBezTo>
                <a:lnTo>
                  <a:pt x="373"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41"/>
          <p:cNvSpPr/>
          <p:nvPr/>
        </p:nvSpPr>
        <p:spPr>
          <a:xfrm rot="10800000" flipH="1">
            <a:off x="5741627" y="7004"/>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41"/>
          <p:cNvSpPr/>
          <p:nvPr/>
        </p:nvSpPr>
        <p:spPr>
          <a:xfrm rot="10800000" flipH="1">
            <a:off x="-1" y="237269"/>
            <a:ext cx="5747157" cy="10700"/>
          </a:xfrm>
          <a:custGeom>
            <a:avLst/>
            <a:gdLst/>
            <a:ahLst/>
            <a:cxnLst/>
            <a:rect l="l" t="t" r="r" b="b"/>
            <a:pathLst>
              <a:path w="173042" h="352" extrusionOk="0">
                <a:moveTo>
                  <a:pt x="0" y="0"/>
                </a:moveTo>
                <a:lnTo>
                  <a:pt x="0" y="351"/>
                </a:lnTo>
                <a:lnTo>
                  <a:pt x="173041" y="351"/>
                </a:lnTo>
                <a:lnTo>
                  <a:pt x="173041"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body" idx="1"/>
          </p:nvPr>
        </p:nvSpPr>
        <p:spPr>
          <a:xfrm>
            <a:off x="713225" y="937963"/>
            <a:ext cx="7717500" cy="36081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SzPts val="1200"/>
              <a:buAutoNum type="arabicPeriod"/>
              <a:defRPr sz="1350"/>
            </a:lvl1pPr>
            <a:lvl2pPr marL="914400" lvl="1" indent="-304800">
              <a:spcBef>
                <a:spcPts val="0"/>
              </a:spcBef>
              <a:spcAft>
                <a:spcPts val="0"/>
              </a:spcAft>
              <a:buClr>
                <a:srgbClr val="434343"/>
              </a:buClr>
              <a:buSzPts val="1200"/>
              <a:buFont typeface="Roboto Condensed Light"/>
              <a:buAutoNum type="alphaLcPeriod"/>
              <a:defRPr/>
            </a:lvl2pPr>
            <a:lvl3pPr marL="1371600" lvl="2" indent="-304800">
              <a:spcBef>
                <a:spcPts val="0"/>
              </a:spcBef>
              <a:spcAft>
                <a:spcPts val="0"/>
              </a:spcAft>
              <a:buClr>
                <a:srgbClr val="434343"/>
              </a:buClr>
              <a:buSzPts val="1200"/>
              <a:buFont typeface="Roboto Condensed Light"/>
              <a:buAutoNum type="romanLcPeriod"/>
              <a:defRPr/>
            </a:lvl3pPr>
            <a:lvl4pPr marL="1828800" lvl="3" indent="-304800">
              <a:spcBef>
                <a:spcPts val="0"/>
              </a:spcBef>
              <a:spcAft>
                <a:spcPts val="0"/>
              </a:spcAft>
              <a:buClr>
                <a:srgbClr val="434343"/>
              </a:buClr>
              <a:buSzPts val="1200"/>
              <a:buFont typeface="Roboto Condensed Light"/>
              <a:buAutoNum type="arabicPeriod"/>
              <a:defRPr/>
            </a:lvl4pPr>
            <a:lvl5pPr marL="2286000" lvl="4" indent="-304800">
              <a:spcBef>
                <a:spcPts val="0"/>
              </a:spcBef>
              <a:spcAft>
                <a:spcPts val="0"/>
              </a:spcAft>
              <a:buClr>
                <a:srgbClr val="434343"/>
              </a:buClr>
              <a:buSzPts val="1200"/>
              <a:buFont typeface="Roboto Condensed Light"/>
              <a:buAutoNum type="alphaLcPeriod"/>
              <a:defRPr/>
            </a:lvl5pPr>
            <a:lvl6pPr marL="2743200" lvl="5" indent="-304800">
              <a:spcBef>
                <a:spcPts val="0"/>
              </a:spcBef>
              <a:spcAft>
                <a:spcPts val="0"/>
              </a:spcAft>
              <a:buClr>
                <a:srgbClr val="434343"/>
              </a:buClr>
              <a:buSzPts val="1200"/>
              <a:buFont typeface="Roboto Condensed Light"/>
              <a:buAutoNum type="romanLcPeriod"/>
              <a:defRPr/>
            </a:lvl6pPr>
            <a:lvl7pPr marL="3200400" lvl="6" indent="-304800">
              <a:spcBef>
                <a:spcPts val="0"/>
              </a:spcBef>
              <a:spcAft>
                <a:spcPts val="0"/>
              </a:spcAft>
              <a:buClr>
                <a:srgbClr val="434343"/>
              </a:buClr>
              <a:buSzPts val="1200"/>
              <a:buFont typeface="Roboto Condensed Light"/>
              <a:buAutoNum type="arabicPeriod"/>
              <a:defRPr/>
            </a:lvl7pPr>
            <a:lvl8pPr marL="3657600" lvl="7" indent="-304800">
              <a:spcBef>
                <a:spcPts val="0"/>
              </a:spcBef>
              <a:spcAft>
                <a:spcPts val="0"/>
              </a:spcAft>
              <a:buClr>
                <a:srgbClr val="434343"/>
              </a:buClr>
              <a:buSzPts val="1200"/>
              <a:buFont typeface="Roboto Condensed Light"/>
              <a:buAutoNum type="alphaLcPeriod"/>
              <a:defRPr/>
            </a:lvl8pPr>
            <a:lvl9pPr marL="4114800" lvl="8" indent="-304800">
              <a:spcBef>
                <a:spcPts val="0"/>
              </a:spcBef>
              <a:spcAft>
                <a:spcPts val="0"/>
              </a:spcAft>
              <a:buClr>
                <a:srgbClr val="434343"/>
              </a:buClr>
              <a:buSzPts val="1200"/>
              <a:buFont typeface="Roboto Condensed Light"/>
              <a:buAutoNum type="romanLcPeriod"/>
              <a:defRPr/>
            </a:lvl9pPr>
          </a:lstStyle>
          <a:p>
            <a:endParaRPr/>
          </a:p>
        </p:txBody>
      </p:sp>
      <p:sp>
        <p:nvSpPr>
          <p:cNvPr id="22" name="Google Shape;22;p4"/>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 name="Google Shape;23;p4"/>
          <p:cNvSpPr/>
          <p:nvPr/>
        </p:nvSpPr>
        <p:spPr>
          <a:xfrm rot="-5400000">
            <a:off x="7112013" y="1370396"/>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4"/>
          <p:cNvSpPr/>
          <p:nvPr/>
        </p:nvSpPr>
        <p:spPr>
          <a:xfrm rot="-5400000">
            <a:off x="8011585" y="4291130"/>
            <a:ext cx="1793580" cy="10700"/>
          </a:xfrm>
          <a:custGeom>
            <a:avLst/>
            <a:gdLst/>
            <a:ahLst/>
            <a:cxnLst/>
            <a:rect l="l" t="t" r="r" b="b"/>
            <a:pathLst>
              <a:path w="173042" h="352" extrusionOk="0">
                <a:moveTo>
                  <a:pt x="0" y="0"/>
                </a:moveTo>
                <a:lnTo>
                  <a:pt x="0" y="351"/>
                </a:lnTo>
                <a:lnTo>
                  <a:pt x="173041" y="351"/>
                </a:lnTo>
                <a:lnTo>
                  <a:pt x="173041"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7" name="Google Shape;27;p5"/>
          <p:cNvSpPr txBox="1">
            <a:spLocks noGrp="1"/>
          </p:cNvSpPr>
          <p:nvPr>
            <p:ph type="title" idx="2"/>
          </p:nvPr>
        </p:nvSpPr>
        <p:spPr>
          <a:xfrm>
            <a:off x="1486289" y="2519500"/>
            <a:ext cx="2551200" cy="56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600">
                <a:latin typeface="Amiri"/>
                <a:ea typeface="Amiri"/>
                <a:cs typeface="Amiri"/>
                <a:sym typeface="Amiri"/>
              </a:defRPr>
            </a:lvl1pPr>
            <a:lvl2pPr lvl="1" algn="ctr" rtl="0">
              <a:spcBef>
                <a:spcPts val="0"/>
              </a:spcBef>
              <a:spcAft>
                <a:spcPts val="0"/>
              </a:spcAft>
              <a:buSzPts val="2800"/>
              <a:buNone/>
              <a:defRPr>
                <a:latin typeface="Amiri"/>
                <a:ea typeface="Amiri"/>
                <a:cs typeface="Amiri"/>
                <a:sym typeface="Amiri"/>
              </a:defRPr>
            </a:lvl2pPr>
            <a:lvl3pPr lvl="2" algn="ctr" rtl="0">
              <a:spcBef>
                <a:spcPts val="0"/>
              </a:spcBef>
              <a:spcAft>
                <a:spcPts val="0"/>
              </a:spcAft>
              <a:buSzPts val="2800"/>
              <a:buNone/>
              <a:defRPr>
                <a:latin typeface="Amiri"/>
                <a:ea typeface="Amiri"/>
                <a:cs typeface="Amiri"/>
                <a:sym typeface="Amiri"/>
              </a:defRPr>
            </a:lvl3pPr>
            <a:lvl4pPr lvl="3" algn="ctr" rtl="0">
              <a:spcBef>
                <a:spcPts val="0"/>
              </a:spcBef>
              <a:spcAft>
                <a:spcPts val="0"/>
              </a:spcAft>
              <a:buSzPts val="2800"/>
              <a:buNone/>
              <a:defRPr>
                <a:latin typeface="Amiri"/>
                <a:ea typeface="Amiri"/>
                <a:cs typeface="Amiri"/>
                <a:sym typeface="Amiri"/>
              </a:defRPr>
            </a:lvl4pPr>
            <a:lvl5pPr lvl="4" algn="ctr" rtl="0">
              <a:spcBef>
                <a:spcPts val="0"/>
              </a:spcBef>
              <a:spcAft>
                <a:spcPts val="0"/>
              </a:spcAft>
              <a:buSzPts val="2800"/>
              <a:buNone/>
              <a:defRPr>
                <a:latin typeface="Amiri"/>
                <a:ea typeface="Amiri"/>
                <a:cs typeface="Amiri"/>
                <a:sym typeface="Amiri"/>
              </a:defRPr>
            </a:lvl5pPr>
            <a:lvl6pPr lvl="5" algn="ctr" rtl="0">
              <a:spcBef>
                <a:spcPts val="0"/>
              </a:spcBef>
              <a:spcAft>
                <a:spcPts val="0"/>
              </a:spcAft>
              <a:buSzPts val="2800"/>
              <a:buNone/>
              <a:defRPr>
                <a:latin typeface="Amiri"/>
                <a:ea typeface="Amiri"/>
                <a:cs typeface="Amiri"/>
                <a:sym typeface="Amiri"/>
              </a:defRPr>
            </a:lvl6pPr>
            <a:lvl7pPr lvl="6" algn="ctr" rtl="0">
              <a:spcBef>
                <a:spcPts val="0"/>
              </a:spcBef>
              <a:spcAft>
                <a:spcPts val="0"/>
              </a:spcAft>
              <a:buSzPts val="2800"/>
              <a:buNone/>
              <a:defRPr>
                <a:latin typeface="Amiri"/>
                <a:ea typeface="Amiri"/>
                <a:cs typeface="Amiri"/>
                <a:sym typeface="Amiri"/>
              </a:defRPr>
            </a:lvl7pPr>
            <a:lvl8pPr lvl="7" algn="ctr" rtl="0">
              <a:spcBef>
                <a:spcPts val="0"/>
              </a:spcBef>
              <a:spcAft>
                <a:spcPts val="0"/>
              </a:spcAft>
              <a:buSzPts val="2800"/>
              <a:buNone/>
              <a:defRPr>
                <a:latin typeface="Amiri"/>
                <a:ea typeface="Amiri"/>
                <a:cs typeface="Amiri"/>
                <a:sym typeface="Amiri"/>
              </a:defRPr>
            </a:lvl8pPr>
            <a:lvl9pPr lvl="8" algn="ctr" rtl="0">
              <a:spcBef>
                <a:spcPts val="0"/>
              </a:spcBef>
              <a:spcAft>
                <a:spcPts val="0"/>
              </a:spcAft>
              <a:buSzPts val="2800"/>
              <a:buNone/>
              <a:defRPr>
                <a:latin typeface="Amiri"/>
                <a:ea typeface="Amiri"/>
                <a:cs typeface="Amiri"/>
                <a:sym typeface="Amiri"/>
              </a:defRPr>
            </a:lvl9pPr>
          </a:lstStyle>
          <a:p>
            <a:endParaRPr/>
          </a:p>
        </p:txBody>
      </p:sp>
      <p:sp>
        <p:nvSpPr>
          <p:cNvPr id="28" name="Google Shape;28;p5"/>
          <p:cNvSpPr txBox="1">
            <a:spLocks noGrp="1"/>
          </p:cNvSpPr>
          <p:nvPr>
            <p:ph type="subTitle" idx="1"/>
          </p:nvPr>
        </p:nvSpPr>
        <p:spPr>
          <a:xfrm>
            <a:off x="1486289" y="3127804"/>
            <a:ext cx="2551200" cy="982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9" name="Google Shape;29;p5"/>
          <p:cNvSpPr txBox="1">
            <a:spLocks noGrp="1"/>
          </p:cNvSpPr>
          <p:nvPr>
            <p:ph type="title" idx="3"/>
          </p:nvPr>
        </p:nvSpPr>
        <p:spPr>
          <a:xfrm>
            <a:off x="5106511" y="2519500"/>
            <a:ext cx="2551200" cy="569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600">
                <a:latin typeface="Amiri"/>
                <a:ea typeface="Amiri"/>
                <a:cs typeface="Amiri"/>
                <a:sym typeface="Amiri"/>
              </a:defRPr>
            </a:lvl1pPr>
            <a:lvl2pPr lvl="1" algn="ctr" rtl="0">
              <a:spcBef>
                <a:spcPts val="0"/>
              </a:spcBef>
              <a:spcAft>
                <a:spcPts val="0"/>
              </a:spcAft>
              <a:buSzPts val="2800"/>
              <a:buNone/>
              <a:defRPr>
                <a:latin typeface="Amiri"/>
                <a:ea typeface="Amiri"/>
                <a:cs typeface="Amiri"/>
                <a:sym typeface="Amiri"/>
              </a:defRPr>
            </a:lvl2pPr>
            <a:lvl3pPr lvl="2" algn="ctr" rtl="0">
              <a:spcBef>
                <a:spcPts val="0"/>
              </a:spcBef>
              <a:spcAft>
                <a:spcPts val="0"/>
              </a:spcAft>
              <a:buSzPts val="2800"/>
              <a:buNone/>
              <a:defRPr>
                <a:latin typeface="Amiri"/>
                <a:ea typeface="Amiri"/>
                <a:cs typeface="Amiri"/>
                <a:sym typeface="Amiri"/>
              </a:defRPr>
            </a:lvl3pPr>
            <a:lvl4pPr lvl="3" algn="ctr" rtl="0">
              <a:spcBef>
                <a:spcPts val="0"/>
              </a:spcBef>
              <a:spcAft>
                <a:spcPts val="0"/>
              </a:spcAft>
              <a:buSzPts val="2800"/>
              <a:buNone/>
              <a:defRPr>
                <a:latin typeface="Amiri"/>
                <a:ea typeface="Amiri"/>
                <a:cs typeface="Amiri"/>
                <a:sym typeface="Amiri"/>
              </a:defRPr>
            </a:lvl4pPr>
            <a:lvl5pPr lvl="4" algn="ctr" rtl="0">
              <a:spcBef>
                <a:spcPts val="0"/>
              </a:spcBef>
              <a:spcAft>
                <a:spcPts val="0"/>
              </a:spcAft>
              <a:buSzPts val="2800"/>
              <a:buNone/>
              <a:defRPr>
                <a:latin typeface="Amiri"/>
                <a:ea typeface="Amiri"/>
                <a:cs typeface="Amiri"/>
                <a:sym typeface="Amiri"/>
              </a:defRPr>
            </a:lvl5pPr>
            <a:lvl6pPr lvl="5" algn="ctr" rtl="0">
              <a:spcBef>
                <a:spcPts val="0"/>
              </a:spcBef>
              <a:spcAft>
                <a:spcPts val="0"/>
              </a:spcAft>
              <a:buSzPts val="2800"/>
              <a:buNone/>
              <a:defRPr>
                <a:latin typeface="Amiri"/>
                <a:ea typeface="Amiri"/>
                <a:cs typeface="Amiri"/>
                <a:sym typeface="Amiri"/>
              </a:defRPr>
            </a:lvl6pPr>
            <a:lvl7pPr lvl="6" algn="ctr" rtl="0">
              <a:spcBef>
                <a:spcPts val="0"/>
              </a:spcBef>
              <a:spcAft>
                <a:spcPts val="0"/>
              </a:spcAft>
              <a:buSzPts val="2800"/>
              <a:buNone/>
              <a:defRPr>
                <a:latin typeface="Amiri"/>
                <a:ea typeface="Amiri"/>
                <a:cs typeface="Amiri"/>
                <a:sym typeface="Amiri"/>
              </a:defRPr>
            </a:lvl7pPr>
            <a:lvl8pPr lvl="7" algn="ctr" rtl="0">
              <a:spcBef>
                <a:spcPts val="0"/>
              </a:spcBef>
              <a:spcAft>
                <a:spcPts val="0"/>
              </a:spcAft>
              <a:buSzPts val="2800"/>
              <a:buNone/>
              <a:defRPr>
                <a:latin typeface="Amiri"/>
                <a:ea typeface="Amiri"/>
                <a:cs typeface="Amiri"/>
                <a:sym typeface="Amiri"/>
              </a:defRPr>
            </a:lvl8pPr>
            <a:lvl9pPr lvl="8" algn="ctr" rtl="0">
              <a:spcBef>
                <a:spcPts val="0"/>
              </a:spcBef>
              <a:spcAft>
                <a:spcPts val="0"/>
              </a:spcAft>
              <a:buSzPts val="2800"/>
              <a:buNone/>
              <a:defRPr>
                <a:latin typeface="Amiri"/>
                <a:ea typeface="Amiri"/>
                <a:cs typeface="Amiri"/>
                <a:sym typeface="Amiri"/>
              </a:defRPr>
            </a:lvl9pPr>
          </a:lstStyle>
          <a:p>
            <a:endParaRPr/>
          </a:p>
        </p:txBody>
      </p:sp>
      <p:sp>
        <p:nvSpPr>
          <p:cNvPr id="30" name="Google Shape;30;p5"/>
          <p:cNvSpPr txBox="1">
            <a:spLocks noGrp="1"/>
          </p:cNvSpPr>
          <p:nvPr>
            <p:ph type="subTitle" idx="4"/>
          </p:nvPr>
        </p:nvSpPr>
        <p:spPr>
          <a:xfrm>
            <a:off x="5106511" y="3127804"/>
            <a:ext cx="2551200" cy="982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31" name="Google Shape;31;p5"/>
          <p:cNvSpPr/>
          <p:nvPr/>
        </p:nvSpPr>
        <p:spPr>
          <a:xfrm rot="-5400000" flipH="1">
            <a:off x="7122947" y="3111510"/>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5"/>
          <p:cNvSpPr/>
          <p:nvPr/>
        </p:nvSpPr>
        <p:spPr>
          <a:xfrm rot="5400000">
            <a:off x="-1381328" y="3148385"/>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1690500" y="1638450"/>
            <a:ext cx="5763000" cy="18666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4800"/>
              <a:buNone/>
              <a:defRPr sz="76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4" name="Google Shape;44;p8"/>
          <p:cNvSpPr/>
          <p:nvPr/>
        </p:nvSpPr>
        <p:spPr>
          <a:xfrm>
            <a:off x="596263" y="-1"/>
            <a:ext cx="7951473" cy="661580"/>
          </a:xfrm>
          <a:custGeom>
            <a:avLst/>
            <a:gdLst/>
            <a:ahLst/>
            <a:cxnLst/>
            <a:rect l="l" t="t" r="r" b="b"/>
            <a:pathLst>
              <a:path w="261820" h="21784" extrusionOk="0">
                <a:moveTo>
                  <a:pt x="0" y="0"/>
                </a:moveTo>
                <a:lnTo>
                  <a:pt x="0" y="8832"/>
                </a:lnTo>
                <a:cubicBezTo>
                  <a:pt x="0" y="15976"/>
                  <a:pt x="5808" y="21784"/>
                  <a:pt x="12974" y="21784"/>
                </a:cubicBezTo>
                <a:lnTo>
                  <a:pt x="248845" y="21784"/>
                </a:lnTo>
                <a:cubicBezTo>
                  <a:pt x="256012" y="21784"/>
                  <a:pt x="261797" y="15976"/>
                  <a:pt x="261819" y="8832"/>
                </a:cubicBezTo>
                <a:lnTo>
                  <a:pt x="261819" y="0"/>
                </a:lnTo>
                <a:lnTo>
                  <a:pt x="261447" y="0"/>
                </a:lnTo>
                <a:lnTo>
                  <a:pt x="261447" y="8832"/>
                </a:lnTo>
                <a:cubicBezTo>
                  <a:pt x="261447" y="15779"/>
                  <a:pt x="255814" y="21433"/>
                  <a:pt x="248845" y="21433"/>
                </a:cubicBezTo>
                <a:lnTo>
                  <a:pt x="12974" y="21433"/>
                </a:lnTo>
                <a:cubicBezTo>
                  <a:pt x="6005" y="21433"/>
                  <a:pt x="373" y="15779"/>
                  <a:pt x="373" y="8832"/>
                </a:cubicBezTo>
                <a:lnTo>
                  <a:pt x="373"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8"/>
          <p:cNvSpPr/>
          <p:nvPr/>
        </p:nvSpPr>
        <p:spPr>
          <a:xfrm>
            <a:off x="5815368" y="4481910"/>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8"/>
          <p:cNvSpPr/>
          <p:nvPr/>
        </p:nvSpPr>
        <p:spPr>
          <a:xfrm>
            <a:off x="0" y="4902525"/>
            <a:ext cx="5815509" cy="10700"/>
          </a:xfrm>
          <a:custGeom>
            <a:avLst/>
            <a:gdLst/>
            <a:ahLst/>
            <a:cxnLst/>
            <a:rect l="l" t="t" r="r" b="b"/>
            <a:pathLst>
              <a:path w="173042" h="352" extrusionOk="0">
                <a:moveTo>
                  <a:pt x="0" y="0"/>
                </a:moveTo>
                <a:lnTo>
                  <a:pt x="0" y="351"/>
                </a:lnTo>
                <a:lnTo>
                  <a:pt x="173041" y="351"/>
                </a:lnTo>
                <a:lnTo>
                  <a:pt x="173041"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3"/>
        <p:cNvGrpSpPr/>
        <p:nvPr/>
      </p:nvGrpSpPr>
      <p:grpSpPr>
        <a:xfrm>
          <a:off x="0" y="0"/>
          <a:ext cx="0" cy="0"/>
          <a:chOff x="0" y="0"/>
          <a:chExt cx="0" cy="0"/>
        </a:xfrm>
      </p:grpSpPr>
      <p:sp>
        <p:nvSpPr>
          <p:cNvPr id="54" name="Google Shape;54;p10"/>
          <p:cNvSpPr txBox="1">
            <a:spLocks noGrp="1"/>
          </p:cNvSpPr>
          <p:nvPr>
            <p:ph type="body" idx="1"/>
          </p:nvPr>
        </p:nvSpPr>
        <p:spPr>
          <a:xfrm>
            <a:off x="888875" y="1613650"/>
            <a:ext cx="2438700" cy="1771800"/>
          </a:xfrm>
          <a:prstGeom prst="rect">
            <a:avLst/>
          </a:prstGeom>
        </p:spPr>
        <p:txBody>
          <a:bodyPr spcFirstLastPara="1" wrap="square" lIns="91425" tIns="91425" rIns="91425" bIns="91425" anchor="ctr" anchorCtr="0">
            <a:noAutofit/>
          </a:bodyPr>
          <a:lstStyle>
            <a:lvl1pPr marL="457200" lvl="0" indent="-228600" algn="ctr">
              <a:lnSpc>
                <a:spcPct val="100000"/>
              </a:lnSpc>
              <a:spcBef>
                <a:spcPts val="0"/>
              </a:spcBef>
              <a:spcAft>
                <a:spcPts val="0"/>
              </a:spcAft>
              <a:buSzPts val="1800"/>
              <a:buNone/>
              <a:defRPr sz="2800">
                <a:latin typeface="Average"/>
                <a:ea typeface="Average"/>
                <a:cs typeface="Average"/>
                <a:sym typeface="Average"/>
              </a:defRPr>
            </a:lvl1pPr>
          </a:lstStyle>
          <a:p>
            <a:endParaRPr/>
          </a:p>
        </p:txBody>
      </p:sp>
      <p:sp>
        <p:nvSpPr>
          <p:cNvPr id="55" name="Google Shape;55;p10"/>
          <p:cNvSpPr/>
          <p:nvPr/>
        </p:nvSpPr>
        <p:spPr>
          <a:xfrm rot="10800000" flipH="1">
            <a:off x="596263" y="4481910"/>
            <a:ext cx="7951473" cy="661580"/>
          </a:xfrm>
          <a:custGeom>
            <a:avLst/>
            <a:gdLst/>
            <a:ahLst/>
            <a:cxnLst/>
            <a:rect l="l" t="t" r="r" b="b"/>
            <a:pathLst>
              <a:path w="261820" h="21784" extrusionOk="0">
                <a:moveTo>
                  <a:pt x="0" y="0"/>
                </a:moveTo>
                <a:lnTo>
                  <a:pt x="0" y="8832"/>
                </a:lnTo>
                <a:cubicBezTo>
                  <a:pt x="0" y="15976"/>
                  <a:pt x="5808" y="21784"/>
                  <a:pt x="12974" y="21784"/>
                </a:cubicBezTo>
                <a:lnTo>
                  <a:pt x="248845" y="21784"/>
                </a:lnTo>
                <a:cubicBezTo>
                  <a:pt x="256012" y="21784"/>
                  <a:pt x="261797" y="15976"/>
                  <a:pt x="261819" y="8832"/>
                </a:cubicBezTo>
                <a:lnTo>
                  <a:pt x="261819" y="0"/>
                </a:lnTo>
                <a:lnTo>
                  <a:pt x="261447" y="0"/>
                </a:lnTo>
                <a:lnTo>
                  <a:pt x="261447" y="8832"/>
                </a:lnTo>
                <a:cubicBezTo>
                  <a:pt x="261447" y="15779"/>
                  <a:pt x="255814" y="21433"/>
                  <a:pt x="248845" y="21433"/>
                </a:cubicBezTo>
                <a:lnTo>
                  <a:pt x="12974" y="21433"/>
                </a:lnTo>
                <a:cubicBezTo>
                  <a:pt x="6005" y="21433"/>
                  <a:pt x="373" y="15779"/>
                  <a:pt x="373" y="8832"/>
                </a:cubicBezTo>
                <a:lnTo>
                  <a:pt x="373"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10"/>
          <p:cNvSpPr/>
          <p:nvPr/>
        </p:nvSpPr>
        <p:spPr>
          <a:xfrm rot="10800000" flipH="1">
            <a:off x="5741627" y="-1"/>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10"/>
          <p:cNvSpPr/>
          <p:nvPr/>
        </p:nvSpPr>
        <p:spPr>
          <a:xfrm rot="10800000" flipH="1">
            <a:off x="-1" y="230265"/>
            <a:ext cx="5747157" cy="10700"/>
          </a:xfrm>
          <a:custGeom>
            <a:avLst/>
            <a:gdLst/>
            <a:ahLst/>
            <a:cxnLst/>
            <a:rect l="l" t="t" r="r" b="b"/>
            <a:pathLst>
              <a:path w="173042" h="352" extrusionOk="0">
                <a:moveTo>
                  <a:pt x="0" y="0"/>
                </a:moveTo>
                <a:lnTo>
                  <a:pt x="0" y="351"/>
                </a:lnTo>
                <a:lnTo>
                  <a:pt x="173041" y="351"/>
                </a:lnTo>
                <a:lnTo>
                  <a:pt x="173041"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3"/>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64"/>
        <p:cNvGrpSpPr/>
        <p:nvPr/>
      </p:nvGrpSpPr>
      <p:grpSpPr>
        <a:xfrm>
          <a:off x="0" y="0"/>
          <a:ext cx="0" cy="0"/>
          <a:chOff x="0" y="0"/>
          <a:chExt cx="0" cy="0"/>
        </a:xfrm>
      </p:grpSpPr>
      <p:sp>
        <p:nvSpPr>
          <p:cNvPr id="65" name="Google Shape;65;p13"/>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34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66" name="Google Shape;66;p13"/>
          <p:cNvSpPr txBox="1">
            <a:spLocks noGrp="1"/>
          </p:cNvSpPr>
          <p:nvPr>
            <p:ph type="title" idx="2"/>
          </p:nvPr>
        </p:nvSpPr>
        <p:spPr>
          <a:xfrm>
            <a:off x="1972499" y="1279750"/>
            <a:ext cx="2551200" cy="9108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sz="2600">
                <a:latin typeface="Amiri"/>
                <a:ea typeface="Amiri"/>
                <a:cs typeface="Amiri"/>
                <a:sym typeface="Amiri"/>
              </a:defRPr>
            </a:lvl1pPr>
            <a:lvl2pPr lvl="1">
              <a:spcBef>
                <a:spcPts val="0"/>
              </a:spcBef>
              <a:spcAft>
                <a:spcPts val="0"/>
              </a:spcAft>
              <a:buSzPts val="2800"/>
              <a:buNone/>
              <a:defRPr>
                <a:latin typeface="Amiri"/>
                <a:ea typeface="Amiri"/>
                <a:cs typeface="Amiri"/>
                <a:sym typeface="Amiri"/>
              </a:defRPr>
            </a:lvl2pPr>
            <a:lvl3pPr lvl="2">
              <a:spcBef>
                <a:spcPts val="0"/>
              </a:spcBef>
              <a:spcAft>
                <a:spcPts val="0"/>
              </a:spcAft>
              <a:buSzPts val="2800"/>
              <a:buNone/>
              <a:defRPr>
                <a:latin typeface="Amiri"/>
                <a:ea typeface="Amiri"/>
                <a:cs typeface="Amiri"/>
                <a:sym typeface="Amiri"/>
              </a:defRPr>
            </a:lvl3pPr>
            <a:lvl4pPr lvl="3">
              <a:spcBef>
                <a:spcPts val="0"/>
              </a:spcBef>
              <a:spcAft>
                <a:spcPts val="0"/>
              </a:spcAft>
              <a:buSzPts val="2800"/>
              <a:buNone/>
              <a:defRPr>
                <a:latin typeface="Amiri"/>
                <a:ea typeface="Amiri"/>
                <a:cs typeface="Amiri"/>
                <a:sym typeface="Amiri"/>
              </a:defRPr>
            </a:lvl4pPr>
            <a:lvl5pPr lvl="4">
              <a:spcBef>
                <a:spcPts val="0"/>
              </a:spcBef>
              <a:spcAft>
                <a:spcPts val="0"/>
              </a:spcAft>
              <a:buSzPts val="2800"/>
              <a:buNone/>
              <a:defRPr>
                <a:latin typeface="Amiri"/>
                <a:ea typeface="Amiri"/>
                <a:cs typeface="Amiri"/>
                <a:sym typeface="Amiri"/>
              </a:defRPr>
            </a:lvl5pPr>
            <a:lvl6pPr lvl="5">
              <a:spcBef>
                <a:spcPts val="0"/>
              </a:spcBef>
              <a:spcAft>
                <a:spcPts val="0"/>
              </a:spcAft>
              <a:buSzPts val="2800"/>
              <a:buNone/>
              <a:defRPr>
                <a:latin typeface="Amiri"/>
                <a:ea typeface="Amiri"/>
                <a:cs typeface="Amiri"/>
                <a:sym typeface="Amiri"/>
              </a:defRPr>
            </a:lvl6pPr>
            <a:lvl7pPr lvl="6">
              <a:spcBef>
                <a:spcPts val="0"/>
              </a:spcBef>
              <a:spcAft>
                <a:spcPts val="0"/>
              </a:spcAft>
              <a:buSzPts val="2800"/>
              <a:buNone/>
              <a:defRPr>
                <a:latin typeface="Amiri"/>
                <a:ea typeface="Amiri"/>
                <a:cs typeface="Amiri"/>
                <a:sym typeface="Amiri"/>
              </a:defRPr>
            </a:lvl7pPr>
            <a:lvl8pPr lvl="7">
              <a:spcBef>
                <a:spcPts val="0"/>
              </a:spcBef>
              <a:spcAft>
                <a:spcPts val="0"/>
              </a:spcAft>
              <a:buSzPts val="2800"/>
              <a:buNone/>
              <a:defRPr>
                <a:latin typeface="Amiri"/>
                <a:ea typeface="Amiri"/>
                <a:cs typeface="Amiri"/>
                <a:sym typeface="Amiri"/>
              </a:defRPr>
            </a:lvl8pPr>
            <a:lvl9pPr lvl="8">
              <a:spcBef>
                <a:spcPts val="0"/>
              </a:spcBef>
              <a:spcAft>
                <a:spcPts val="0"/>
              </a:spcAft>
              <a:buSzPts val="2800"/>
              <a:buNone/>
              <a:defRPr>
                <a:latin typeface="Amiri"/>
                <a:ea typeface="Amiri"/>
                <a:cs typeface="Amiri"/>
                <a:sym typeface="Amiri"/>
              </a:defRPr>
            </a:lvl9pPr>
          </a:lstStyle>
          <a:p>
            <a:endParaRPr/>
          </a:p>
        </p:txBody>
      </p:sp>
      <p:sp>
        <p:nvSpPr>
          <p:cNvPr id="67" name="Google Shape;67;p13"/>
          <p:cNvSpPr txBox="1">
            <a:spLocks noGrp="1"/>
          </p:cNvSpPr>
          <p:nvPr>
            <p:ph type="subTitle" idx="1"/>
          </p:nvPr>
        </p:nvSpPr>
        <p:spPr>
          <a:xfrm>
            <a:off x="1972499" y="2266950"/>
            <a:ext cx="2182500" cy="3855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800"/>
              <a:buNone/>
              <a:defRPr sz="16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13"/>
          <p:cNvSpPr txBox="1">
            <a:spLocks noGrp="1"/>
          </p:cNvSpPr>
          <p:nvPr>
            <p:ph type="title" idx="3"/>
          </p:nvPr>
        </p:nvSpPr>
        <p:spPr>
          <a:xfrm>
            <a:off x="5729024" y="1279750"/>
            <a:ext cx="2551200" cy="9108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600">
                <a:latin typeface="Amiri"/>
                <a:ea typeface="Amiri"/>
                <a:cs typeface="Amiri"/>
                <a:sym typeface="Amiri"/>
              </a:defRPr>
            </a:lvl1pPr>
            <a:lvl2pPr lvl="1" rtl="0">
              <a:spcBef>
                <a:spcPts val="0"/>
              </a:spcBef>
              <a:spcAft>
                <a:spcPts val="0"/>
              </a:spcAft>
              <a:buSzPts val="2800"/>
              <a:buNone/>
              <a:defRPr>
                <a:latin typeface="Amiri"/>
                <a:ea typeface="Amiri"/>
                <a:cs typeface="Amiri"/>
                <a:sym typeface="Amiri"/>
              </a:defRPr>
            </a:lvl2pPr>
            <a:lvl3pPr lvl="2" rtl="0">
              <a:spcBef>
                <a:spcPts val="0"/>
              </a:spcBef>
              <a:spcAft>
                <a:spcPts val="0"/>
              </a:spcAft>
              <a:buSzPts val="2800"/>
              <a:buNone/>
              <a:defRPr>
                <a:latin typeface="Amiri"/>
                <a:ea typeface="Amiri"/>
                <a:cs typeface="Amiri"/>
                <a:sym typeface="Amiri"/>
              </a:defRPr>
            </a:lvl3pPr>
            <a:lvl4pPr lvl="3" rtl="0">
              <a:spcBef>
                <a:spcPts val="0"/>
              </a:spcBef>
              <a:spcAft>
                <a:spcPts val="0"/>
              </a:spcAft>
              <a:buSzPts val="2800"/>
              <a:buNone/>
              <a:defRPr>
                <a:latin typeface="Amiri"/>
                <a:ea typeface="Amiri"/>
                <a:cs typeface="Amiri"/>
                <a:sym typeface="Amiri"/>
              </a:defRPr>
            </a:lvl4pPr>
            <a:lvl5pPr lvl="4" rtl="0">
              <a:spcBef>
                <a:spcPts val="0"/>
              </a:spcBef>
              <a:spcAft>
                <a:spcPts val="0"/>
              </a:spcAft>
              <a:buSzPts val="2800"/>
              <a:buNone/>
              <a:defRPr>
                <a:latin typeface="Amiri"/>
                <a:ea typeface="Amiri"/>
                <a:cs typeface="Amiri"/>
                <a:sym typeface="Amiri"/>
              </a:defRPr>
            </a:lvl5pPr>
            <a:lvl6pPr lvl="5" rtl="0">
              <a:spcBef>
                <a:spcPts val="0"/>
              </a:spcBef>
              <a:spcAft>
                <a:spcPts val="0"/>
              </a:spcAft>
              <a:buSzPts val="2800"/>
              <a:buNone/>
              <a:defRPr>
                <a:latin typeface="Amiri"/>
                <a:ea typeface="Amiri"/>
                <a:cs typeface="Amiri"/>
                <a:sym typeface="Amiri"/>
              </a:defRPr>
            </a:lvl6pPr>
            <a:lvl7pPr lvl="6" rtl="0">
              <a:spcBef>
                <a:spcPts val="0"/>
              </a:spcBef>
              <a:spcAft>
                <a:spcPts val="0"/>
              </a:spcAft>
              <a:buSzPts val="2800"/>
              <a:buNone/>
              <a:defRPr>
                <a:latin typeface="Amiri"/>
                <a:ea typeface="Amiri"/>
                <a:cs typeface="Amiri"/>
                <a:sym typeface="Amiri"/>
              </a:defRPr>
            </a:lvl7pPr>
            <a:lvl8pPr lvl="7" rtl="0">
              <a:spcBef>
                <a:spcPts val="0"/>
              </a:spcBef>
              <a:spcAft>
                <a:spcPts val="0"/>
              </a:spcAft>
              <a:buSzPts val="2800"/>
              <a:buNone/>
              <a:defRPr>
                <a:latin typeface="Amiri"/>
                <a:ea typeface="Amiri"/>
                <a:cs typeface="Amiri"/>
                <a:sym typeface="Amiri"/>
              </a:defRPr>
            </a:lvl8pPr>
            <a:lvl9pPr lvl="8" rtl="0">
              <a:spcBef>
                <a:spcPts val="0"/>
              </a:spcBef>
              <a:spcAft>
                <a:spcPts val="0"/>
              </a:spcAft>
              <a:buSzPts val="2800"/>
              <a:buNone/>
              <a:defRPr>
                <a:latin typeface="Amiri"/>
                <a:ea typeface="Amiri"/>
                <a:cs typeface="Amiri"/>
                <a:sym typeface="Amiri"/>
              </a:defRPr>
            </a:lvl9pPr>
          </a:lstStyle>
          <a:p>
            <a:endParaRPr/>
          </a:p>
        </p:txBody>
      </p:sp>
      <p:sp>
        <p:nvSpPr>
          <p:cNvPr id="69" name="Google Shape;69;p13"/>
          <p:cNvSpPr txBox="1">
            <a:spLocks noGrp="1"/>
          </p:cNvSpPr>
          <p:nvPr>
            <p:ph type="subTitle" idx="4"/>
          </p:nvPr>
        </p:nvSpPr>
        <p:spPr>
          <a:xfrm>
            <a:off x="5729024" y="2266950"/>
            <a:ext cx="2182500" cy="385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0" name="Google Shape;70;p13"/>
          <p:cNvSpPr txBox="1">
            <a:spLocks noGrp="1"/>
          </p:cNvSpPr>
          <p:nvPr>
            <p:ph type="title" idx="5"/>
          </p:nvPr>
        </p:nvSpPr>
        <p:spPr>
          <a:xfrm>
            <a:off x="1972499" y="2821058"/>
            <a:ext cx="2551200" cy="9108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600">
                <a:latin typeface="Amiri"/>
                <a:ea typeface="Amiri"/>
                <a:cs typeface="Amiri"/>
                <a:sym typeface="Amiri"/>
              </a:defRPr>
            </a:lvl1pPr>
            <a:lvl2pPr lvl="1" rtl="0">
              <a:spcBef>
                <a:spcPts val="0"/>
              </a:spcBef>
              <a:spcAft>
                <a:spcPts val="0"/>
              </a:spcAft>
              <a:buSzPts val="2800"/>
              <a:buNone/>
              <a:defRPr>
                <a:latin typeface="Amiri"/>
                <a:ea typeface="Amiri"/>
                <a:cs typeface="Amiri"/>
                <a:sym typeface="Amiri"/>
              </a:defRPr>
            </a:lvl2pPr>
            <a:lvl3pPr lvl="2" rtl="0">
              <a:spcBef>
                <a:spcPts val="0"/>
              </a:spcBef>
              <a:spcAft>
                <a:spcPts val="0"/>
              </a:spcAft>
              <a:buSzPts val="2800"/>
              <a:buNone/>
              <a:defRPr>
                <a:latin typeface="Amiri"/>
                <a:ea typeface="Amiri"/>
                <a:cs typeface="Amiri"/>
                <a:sym typeface="Amiri"/>
              </a:defRPr>
            </a:lvl3pPr>
            <a:lvl4pPr lvl="3" rtl="0">
              <a:spcBef>
                <a:spcPts val="0"/>
              </a:spcBef>
              <a:spcAft>
                <a:spcPts val="0"/>
              </a:spcAft>
              <a:buSzPts val="2800"/>
              <a:buNone/>
              <a:defRPr>
                <a:latin typeface="Amiri"/>
                <a:ea typeface="Amiri"/>
                <a:cs typeface="Amiri"/>
                <a:sym typeface="Amiri"/>
              </a:defRPr>
            </a:lvl4pPr>
            <a:lvl5pPr lvl="4" rtl="0">
              <a:spcBef>
                <a:spcPts val="0"/>
              </a:spcBef>
              <a:spcAft>
                <a:spcPts val="0"/>
              </a:spcAft>
              <a:buSzPts val="2800"/>
              <a:buNone/>
              <a:defRPr>
                <a:latin typeface="Amiri"/>
                <a:ea typeface="Amiri"/>
                <a:cs typeface="Amiri"/>
                <a:sym typeface="Amiri"/>
              </a:defRPr>
            </a:lvl5pPr>
            <a:lvl6pPr lvl="5" rtl="0">
              <a:spcBef>
                <a:spcPts val="0"/>
              </a:spcBef>
              <a:spcAft>
                <a:spcPts val="0"/>
              </a:spcAft>
              <a:buSzPts val="2800"/>
              <a:buNone/>
              <a:defRPr>
                <a:latin typeface="Amiri"/>
                <a:ea typeface="Amiri"/>
                <a:cs typeface="Amiri"/>
                <a:sym typeface="Amiri"/>
              </a:defRPr>
            </a:lvl6pPr>
            <a:lvl7pPr lvl="6" rtl="0">
              <a:spcBef>
                <a:spcPts val="0"/>
              </a:spcBef>
              <a:spcAft>
                <a:spcPts val="0"/>
              </a:spcAft>
              <a:buSzPts val="2800"/>
              <a:buNone/>
              <a:defRPr>
                <a:latin typeface="Amiri"/>
                <a:ea typeface="Amiri"/>
                <a:cs typeface="Amiri"/>
                <a:sym typeface="Amiri"/>
              </a:defRPr>
            </a:lvl7pPr>
            <a:lvl8pPr lvl="7" rtl="0">
              <a:spcBef>
                <a:spcPts val="0"/>
              </a:spcBef>
              <a:spcAft>
                <a:spcPts val="0"/>
              </a:spcAft>
              <a:buSzPts val="2800"/>
              <a:buNone/>
              <a:defRPr>
                <a:latin typeface="Amiri"/>
                <a:ea typeface="Amiri"/>
                <a:cs typeface="Amiri"/>
                <a:sym typeface="Amiri"/>
              </a:defRPr>
            </a:lvl8pPr>
            <a:lvl9pPr lvl="8" rtl="0">
              <a:spcBef>
                <a:spcPts val="0"/>
              </a:spcBef>
              <a:spcAft>
                <a:spcPts val="0"/>
              </a:spcAft>
              <a:buSzPts val="2800"/>
              <a:buNone/>
              <a:defRPr>
                <a:latin typeface="Amiri"/>
                <a:ea typeface="Amiri"/>
                <a:cs typeface="Amiri"/>
                <a:sym typeface="Amiri"/>
              </a:defRPr>
            </a:lvl9pPr>
          </a:lstStyle>
          <a:p>
            <a:endParaRPr/>
          </a:p>
        </p:txBody>
      </p:sp>
      <p:sp>
        <p:nvSpPr>
          <p:cNvPr id="71" name="Google Shape;71;p13"/>
          <p:cNvSpPr txBox="1">
            <a:spLocks noGrp="1"/>
          </p:cNvSpPr>
          <p:nvPr>
            <p:ph type="subTitle" idx="6"/>
          </p:nvPr>
        </p:nvSpPr>
        <p:spPr>
          <a:xfrm>
            <a:off x="1972499" y="3808058"/>
            <a:ext cx="2182500" cy="385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2" name="Google Shape;72;p13"/>
          <p:cNvSpPr txBox="1">
            <a:spLocks noGrp="1"/>
          </p:cNvSpPr>
          <p:nvPr>
            <p:ph type="title" idx="7"/>
          </p:nvPr>
        </p:nvSpPr>
        <p:spPr>
          <a:xfrm>
            <a:off x="5729024" y="2821058"/>
            <a:ext cx="2551200" cy="9108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2600">
                <a:latin typeface="Amiri"/>
                <a:ea typeface="Amiri"/>
                <a:cs typeface="Amiri"/>
                <a:sym typeface="Amiri"/>
              </a:defRPr>
            </a:lvl1pPr>
            <a:lvl2pPr lvl="1" rtl="0">
              <a:spcBef>
                <a:spcPts val="0"/>
              </a:spcBef>
              <a:spcAft>
                <a:spcPts val="0"/>
              </a:spcAft>
              <a:buSzPts val="2800"/>
              <a:buNone/>
              <a:defRPr>
                <a:latin typeface="Amiri"/>
                <a:ea typeface="Amiri"/>
                <a:cs typeface="Amiri"/>
                <a:sym typeface="Amiri"/>
              </a:defRPr>
            </a:lvl2pPr>
            <a:lvl3pPr lvl="2" rtl="0">
              <a:spcBef>
                <a:spcPts val="0"/>
              </a:spcBef>
              <a:spcAft>
                <a:spcPts val="0"/>
              </a:spcAft>
              <a:buSzPts val="2800"/>
              <a:buNone/>
              <a:defRPr>
                <a:latin typeface="Amiri"/>
                <a:ea typeface="Amiri"/>
                <a:cs typeface="Amiri"/>
                <a:sym typeface="Amiri"/>
              </a:defRPr>
            </a:lvl3pPr>
            <a:lvl4pPr lvl="3" rtl="0">
              <a:spcBef>
                <a:spcPts val="0"/>
              </a:spcBef>
              <a:spcAft>
                <a:spcPts val="0"/>
              </a:spcAft>
              <a:buSzPts val="2800"/>
              <a:buNone/>
              <a:defRPr>
                <a:latin typeface="Amiri"/>
                <a:ea typeface="Amiri"/>
                <a:cs typeface="Amiri"/>
                <a:sym typeface="Amiri"/>
              </a:defRPr>
            </a:lvl4pPr>
            <a:lvl5pPr lvl="4" rtl="0">
              <a:spcBef>
                <a:spcPts val="0"/>
              </a:spcBef>
              <a:spcAft>
                <a:spcPts val="0"/>
              </a:spcAft>
              <a:buSzPts val="2800"/>
              <a:buNone/>
              <a:defRPr>
                <a:latin typeface="Amiri"/>
                <a:ea typeface="Amiri"/>
                <a:cs typeface="Amiri"/>
                <a:sym typeface="Amiri"/>
              </a:defRPr>
            </a:lvl5pPr>
            <a:lvl6pPr lvl="5" rtl="0">
              <a:spcBef>
                <a:spcPts val="0"/>
              </a:spcBef>
              <a:spcAft>
                <a:spcPts val="0"/>
              </a:spcAft>
              <a:buSzPts val="2800"/>
              <a:buNone/>
              <a:defRPr>
                <a:latin typeface="Amiri"/>
                <a:ea typeface="Amiri"/>
                <a:cs typeface="Amiri"/>
                <a:sym typeface="Amiri"/>
              </a:defRPr>
            </a:lvl6pPr>
            <a:lvl7pPr lvl="6" rtl="0">
              <a:spcBef>
                <a:spcPts val="0"/>
              </a:spcBef>
              <a:spcAft>
                <a:spcPts val="0"/>
              </a:spcAft>
              <a:buSzPts val="2800"/>
              <a:buNone/>
              <a:defRPr>
                <a:latin typeface="Amiri"/>
                <a:ea typeface="Amiri"/>
                <a:cs typeface="Amiri"/>
                <a:sym typeface="Amiri"/>
              </a:defRPr>
            </a:lvl7pPr>
            <a:lvl8pPr lvl="7" rtl="0">
              <a:spcBef>
                <a:spcPts val="0"/>
              </a:spcBef>
              <a:spcAft>
                <a:spcPts val="0"/>
              </a:spcAft>
              <a:buSzPts val="2800"/>
              <a:buNone/>
              <a:defRPr>
                <a:latin typeface="Amiri"/>
                <a:ea typeface="Amiri"/>
                <a:cs typeface="Amiri"/>
                <a:sym typeface="Amiri"/>
              </a:defRPr>
            </a:lvl8pPr>
            <a:lvl9pPr lvl="8" rtl="0">
              <a:spcBef>
                <a:spcPts val="0"/>
              </a:spcBef>
              <a:spcAft>
                <a:spcPts val="0"/>
              </a:spcAft>
              <a:buSzPts val="2800"/>
              <a:buNone/>
              <a:defRPr>
                <a:latin typeface="Amiri"/>
                <a:ea typeface="Amiri"/>
                <a:cs typeface="Amiri"/>
                <a:sym typeface="Amiri"/>
              </a:defRPr>
            </a:lvl9pPr>
          </a:lstStyle>
          <a:p>
            <a:endParaRPr/>
          </a:p>
        </p:txBody>
      </p:sp>
      <p:sp>
        <p:nvSpPr>
          <p:cNvPr id="73" name="Google Shape;73;p13"/>
          <p:cNvSpPr txBox="1">
            <a:spLocks noGrp="1"/>
          </p:cNvSpPr>
          <p:nvPr>
            <p:ph type="subTitle" idx="8"/>
          </p:nvPr>
        </p:nvSpPr>
        <p:spPr>
          <a:xfrm>
            <a:off x="5729024" y="3808058"/>
            <a:ext cx="2182500" cy="385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4" name="Google Shape;74;p13"/>
          <p:cNvSpPr txBox="1">
            <a:spLocks noGrp="1"/>
          </p:cNvSpPr>
          <p:nvPr>
            <p:ph type="title" idx="9" hasCustomPrompt="1"/>
          </p:nvPr>
        </p:nvSpPr>
        <p:spPr>
          <a:xfrm>
            <a:off x="1168576" y="1498600"/>
            <a:ext cx="709800" cy="46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2600"/>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t>xx%</a:t>
            </a:r>
          </a:p>
        </p:txBody>
      </p:sp>
      <p:sp>
        <p:nvSpPr>
          <p:cNvPr id="75" name="Google Shape;75;p13"/>
          <p:cNvSpPr txBox="1">
            <a:spLocks noGrp="1"/>
          </p:cNvSpPr>
          <p:nvPr>
            <p:ph type="title" idx="13" hasCustomPrompt="1"/>
          </p:nvPr>
        </p:nvSpPr>
        <p:spPr>
          <a:xfrm>
            <a:off x="1168576" y="3042267"/>
            <a:ext cx="709800" cy="46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2600"/>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t>xx%</a:t>
            </a:r>
          </a:p>
        </p:txBody>
      </p:sp>
      <p:sp>
        <p:nvSpPr>
          <p:cNvPr id="76" name="Google Shape;76;p13"/>
          <p:cNvSpPr txBox="1">
            <a:spLocks noGrp="1"/>
          </p:cNvSpPr>
          <p:nvPr>
            <p:ph type="title" idx="14" hasCustomPrompt="1"/>
          </p:nvPr>
        </p:nvSpPr>
        <p:spPr>
          <a:xfrm>
            <a:off x="4912625" y="1498600"/>
            <a:ext cx="709800" cy="46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2600"/>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t>xx%</a:t>
            </a:r>
          </a:p>
        </p:txBody>
      </p:sp>
      <p:sp>
        <p:nvSpPr>
          <p:cNvPr id="77" name="Google Shape;77;p13"/>
          <p:cNvSpPr txBox="1">
            <a:spLocks noGrp="1"/>
          </p:cNvSpPr>
          <p:nvPr>
            <p:ph type="title" idx="15" hasCustomPrompt="1"/>
          </p:nvPr>
        </p:nvSpPr>
        <p:spPr>
          <a:xfrm>
            <a:off x="4912625" y="3042267"/>
            <a:ext cx="709800" cy="46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600"/>
              <a:buNone/>
              <a:defRPr sz="2600"/>
            </a:lvl1pPr>
            <a:lvl2pPr lvl="1" algn="ctr" rtl="0">
              <a:spcBef>
                <a:spcPts val="0"/>
              </a:spcBef>
              <a:spcAft>
                <a:spcPts val="0"/>
              </a:spcAft>
              <a:buSzPts val="2600"/>
              <a:buNone/>
              <a:defRPr sz="2600"/>
            </a:lvl2pPr>
            <a:lvl3pPr lvl="2" algn="ctr" rtl="0">
              <a:spcBef>
                <a:spcPts val="0"/>
              </a:spcBef>
              <a:spcAft>
                <a:spcPts val="0"/>
              </a:spcAft>
              <a:buSzPts val="2600"/>
              <a:buNone/>
              <a:defRPr sz="2600"/>
            </a:lvl3pPr>
            <a:lvl4pPr lvl="3" algn="ctr" rtl="0">
              <a:spcBef>
                <a:spcPts val="0"/>
              </a:spcBef>
              <a:spcAft>
                <a:spcPts val="0"/>
              </a:spcAft>
              <a:buSzPts val="2600"/>
              <a:buNone/>
              <a:defRPr sz="2600"/>
            </a:lvl4pPr>
            <a:lvl5pPr lvl="4" algn="ctr" rtl="0">
              <a:spcBef>
                <a:spcPts val="0"/>
              </a:spcBef>
              <a:spcAft>
                <a:spcPts val="0"/>
              </a:spcAft>
              <a:buSzPts val="2600"/>
              <a:buNone/>
              <a:defRPr sz="2600"/>
            </a:lvl5pPr>
            <a:lvl6pPr lvl="5" algn="ctr" rtl="0">
              <a:spcBef>
                <a:spcPts val="0"/>
              </a:spcBef>
              <a:spcAft>
                <a:spcPts val="0"/>
              </a:spcAft>
              <a:buSzPts val="2600"/>
              <a:buNone/>
              <a:defRPr sz="2600"/>
            </a:lvl6pPr>
            <a:lvl7pPr lvl="6" algn="ctr" rtl="0">
              <a:spcBef>
                <a:spcPts val="0"/>
              </a:spcBef>
              <a:spcAft>
                <a:spcPts val="0"/>
              </a:spcAft>
              <a:buSzPts val="2600"/>
              <a:buNone/>
              <a:defRPr sz="2600"/>
            </a:lvl7pPr>
            <a:lvl8pPr lvl="7" algn="ctr" rtl="0">
              <a:spcBef>
                <a:spcPts val="0"/>
              </a:spcBef>
              <a:spcAft>
                <a:spcPts val="0"/>
              </a:spcAft>
              <a:buSzPts val="2600"/>
              <a:buNone/>
              <a:defRPr sz="2600"/>
            </a:lvl8pPr>
            <a:lvl9pPr lvl="8" algn="ctr" rtl="0">
              <a:spcBef>
                <a:spcPts val="0"/>
              </a:spcBef>
              <a:spcAft>
                <a:spcPts val="0"/>
              </a:spcAft>
              <a:buSzPts val="2600"/>
              <a:buNone/>
              <a:defRPr sz="2600"/>
            </a:lvl9pPr>
          </a:lstStyle>
          <a:p>
            <a:r>
              <a:t>xx%</a:t>
            </a:r>
          </a:p>
        </p:txBody>
      </p:sp>
      <p:sp>
        <p:nvSpPr>
          <p:cNvPr id="78" name="Google Shape;78;p13"/>
          <p:cNvSpPr/>
          <p:nvPr/>
        </p:nvSpPr>
        <p:spPr>
          <a:xfrm flipH="1">
            <a:off x="2" y="4481199"/>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13"/>
          <p:cNvSpPr/>
          <p:nvPr/>
        </p:nvSpPr>
        <p:spPr>
          <a:xfrm rot="10800000" flipH="1">
            <a:off x="5741627" y="7004"/>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six columns">
  <p:cSld name="CUSTOM_5">
    <p:spTree>
      <p:nvGrpSpPr>
        <p:cNvPr id="1" name="Shape 108"/>
        <p:cNvGrpSpPr/>
        <p:nvPr/>
      </p:nvGrpSpPr>
      <p:grpSpPr>
        <a:xfrm>
          <a:off x="0" y="0"/>
          <a:ext cx="0" cy="0"/>
          <a:chOff x="0" y="0"/>
          <a:chExt cx="0" cy="0"/>
        </a:xfrm>
      </p:grpSpPr>
      <p:sp>
        <p:nvSpPr>
          <p:cNvPr id="109" name="Google Shape;109;p16"/>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10" name="Google Shape;110;p16"/>
          <p:cNvSpPr txBox="1">
            <a:spLocks noGrp="1"/>
          </p:cNvSpPr>
          <p:nvPr>
            <p:ph type="title" idx="2"/>
          </p:nvPr>
        </p:nvSpPr>
        <p:spPr>
          <a:xfrm>
            <a:off x="544275" y="1414525"/>
            <a:ext cx="2689800" cy="623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600">
                <a:latin typeface="Amiri"/>
                <a:ea typeface="Amiri"/>
                <a:cs typeface="Amiri"/>
                <a:sym typeface="Amiri"/>
              </a:defRPr>
            </a:lvl1pPr>
            <a:lvl2pPr lvl="1" rtl="0">
              <a:spcBef>
                <a:spcPts val="0"/>
              </a:spcBef>
              <a:spcAft>
                <a:spcPts val="0"/>
              </a:spcAft>
              <a:buSzPts val="2800"/>
              <a:buNone/>
              <a:defRPr>
                <a:latin typeface="Amiri"/>
                <a:ea typeface="Amiri"/>
                <a:cs typeface="Amiri"/>
                <a:sym typeface="Amiri"/>
              </a:defRPr>
            </a:lvl2pPr>
            <a:lvl3pPr lvl="2" rtl="0">
              <a:spcBef>
                <a:spcPts val="0"/>
              </a:spcBef>
              <a:spcAft>
                <a:spcPts val="0"/>
              </a:spcAft>
              <a:buSzPts val="2800"/>
              <a:buNone/>
              <a:defRPr>
                <a:latin typeface="Amiri"/>
                <a:ea typeface="Amiri"/>
                <a:cs typeface="Amiri"/>
                <a:sym typeface="Amiri"/>
              </a:defRPr>
            </a:lvl3pPr>
            <a:lvl4pPr lvl="3" rtl="0">
              <a:spcBef>
                <a:spcPts val="0"/>
              </a:spcBef>
              <a:spcAft>
                <a:spcPts val="0"/>
              </a:spcAft>
              <a:buSzPts val="2800"/>
              <a:buNone/>
              <a:defRPr>
                <a:latin typeface="Amiri"/>
                <a:ea typeface="Amiri"/>
                <a:cs typeface="Amiri"/>
                <a:sym typeface="Amiri"/>
              </a:defRPr>
            </a:lvl4pPr>
            <a:lvl5pPr lvl="4" rtl="0">
              <a:spcBef>
                <a:spcPts val="0"/>
              </a:spcBef>
              <a:spcAft>
                <a:spcPts val="0"/>
              </a:spcAft>
              <a:buSzPts val="2800"/>
              <a:buNone/>
              <a:defRPr>
                <a:latin typeface="Amiri"/>
                <a:ea typeface="Amiri"/>
                <a:cs typeface="Amiri"/>
                <a:sym typeface="Amiri"/>
              </a:defRPr>
            </a:lvl5pPr>
            <a:lvl6pPr lvl="5" rtl="0">
              <a:spcBef>
                <a:spcPts val="0"/>
              </a:spcBef>
              <a:spcAft>
                <a:spcPts val="0"/>
              </a:spcAft>
              <a:buSzPts val="2800"/>
              <a:buNone/>
              <a:defRPr>
                <a:latin typeface="Amiri"/>
                <a:ea typeface="Amiri"/>
                <a:cs typeface="Amiri"/>
                <a:sym typeface="Amiri"/>
              </a:defRPr>
            </a:lvl6pPr>
            <a:lvl7pPr lvl="6" rtl="0">
              <a:spcBef>
                <a:spcPts val="0"/>
              </a:spcBef>
              <a:spcAft>
                <a:spcPts val="0"/>
              </a:spcAft>
              <a:buSzPts val="2800"/>
              <a:buNone/>
              <a:defRPr>
                <a:latin typeface="Amiri"/>
                <a:ea typeface="Amiri"/>
                <a:cs typeface="Amiri"/>
                <a:sym typeface="Amiri"/>
              </a:defRPr>
            </a:lvl7pPr>
            <a:lvl8pPr lvl="7" rtl="0">
              <a:spcBef>
                <a:spcPts val="0"/>
              </a:spcBef>
              <a:spcAft>
                <a:spcPts val="0"/>
              </a:spcAft>
              <a:buSzPts val="2800"/>
              <a:buNone/>
              <a:defRPr>
                <a:latin typeface="Amiri"/>
                <a:ea typeface="Amiri"/>
                <a:cs typeface="Amiri"/>
                <a:sym typeface="Amiri"/>
              </a:defRPr>
            </a:lvl8pPr>
            <a:lvl9pPr lvl="8" rtl="0">
              <a:spcBef>
                <a:spcPts val="0"/>
              </a:spcBef>
              <a:spcAft>
                <a:spcPts val="0"/>
              </a:spcAft>
              <a:buSzPts val="2800"/>
              <a:buNone/>
              <a:defRPr>
                <a:latin typeface="Amiri"/>
                <a:ea typeface="Amiri"/>
                <a:cs typeface="Amiri"/>
                <a:sym typeface="Amiri"/>
              </a:defRPr>
            </a:lvl9pPr>
          </a:lstStyle>
          <a:p>
            <a:endParaRPr/>
          </a:p>
        </p:txBody>
      </p:sp>
      <p:sp>
        <p:nvSpPr>
          <p:cNvPr id="111" name="Google Shape;111;p16"/>
          <p:cNvSpPr txBox="1">
            <a:spLocks noGrp="1"/>
          </p:cNvSpPr>
          <p:nvPr>
            <p:ph type="subTitle" idx="1"/>
          </p:nvPr>
        </p:nvSpPr>
        <p:spPr>
          <a:xfrm>
            <a:off x="797925" y="2114550"/>
            <a:ext cx="2182500" cy="38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2" name="Google Shape;112;p16"/>
          <p:cNvSpPr txBox="1">
            <a:spLocks noGrp="1"/>
          </p:cNvSpPr>
          <p:nvPr>
            <p:ph type="title" idx="3"/>
          </p:nvPr>
        </p:nvSpPr>
        <p:spPr>
          <a:xfrm>
            <a:off x="3154650" y="1414525"/>
            <a:ext cx="2834700" cy="623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600">
                <a:latin typeface="Amiri"/>
                <a:ea typeface="Amiri"/>
                <a:cs typeface="Amiri"/>
                <a:sym typeface="Amiri"/>
              </a:defRPr>
            </a:lvl1pPr>
            <a:lvl2pPr lvl="1" rtl="0">
              <a:spcBef>
                <a:spcPts val="0"/>
              </a:spcBef>
              <a:spcAft>
                <a:spcPts val="0"/>
              </a:spcAft>
              <a:buSzPts val="2800"/>
              <a:buNone/>
              <a:defRPr>
                <a:latin typeface="Amiri"/>
                <a:ea typeface="Amiri"/>
                <a:cs typeface="Amiri"/>
                <a:sym typeface="Amiri"/>
              </a:defRPr>
            </a:lvl2pPr>
            <a:lvl3pPr lvl="2" rtl="0">
              <a:spcBef>
                <a:spcPts val="0"/>
              </a:spcBef>
              <a:spcAft>
                <a:spcPts val="0"/>
              </a:spcAft>
              <a:buSzPts val="2800"/>
              <a:buNone/>
              <a:defRPr>
                <a:latin typeface="Amiri"/>
                <a:ea typeface="Amiri"/>
                <a:cs typeface="Amiri"/>
                <a:sym typeface="Amiri"/>
              </a:defRPr>
            </a:lvl3pPr>
            <a:lvl4pPr lvl="3" rtl="0">
              <a:spcBef>
                <a:spcPts val="0"/>
              </a:spcBef>
              <a:spcAft>
                <a:spcPts val="0"/>
              </a:spcAft>
              <a:buSzPts val="2800"/>
              <a:buNone/>
              <a:defRPr>
                <a:latin typeface="Amiri"/>
                <a:ea typeface="Amiri"/>
                <a:cs typeface="Amiri"/>
                <a:sym typeface="Amiri"/>
              </a:defRPr>
            </a:lvl4pPr>
            <a:lvl5pPr lvl="4" rtl="0">
              <a:spcBef>
                <a:spcPts val="0"/>
              </a:spcBef>
              <a:spcAft>
                <a:spcPts val="0"/>
              </a:spcAft>
              <a:buSzPts val="2800"/>
              <a:buNone/>
              <a:defRPr>
                <a:latin typeface="Amiri"/>
                <a:ea typeface="Amiri"/>
                <a:cs typeface="Amiri"/>
                <a:sym typeface="Amiri"/>
              </a:defRPr>
            </a:lvl5pPr>
            <a:lvl6pPr lvl="5" rtl="0">
              <a:spcBef>
                <a:spcPts val="0"/>
              </a:spcBef>
              <a:spcAft>
                <a:spcPts val="0"/>
              </a:spcAft>
              <a:buSzPts val="2800"/>
              <a:buNone/>
              <a:defRPr>
                <a:latin typeface="Amiri"/>
                <a:ea typeface="Amiri"/>
                <a:cs typeface="Amiri"/>
                <a:sym typeface="Amiri"/>
              </a:defRPr>
            </a:lvl6pPr>
            <a:lvl7pPr lvl="6" rtl="0">
              <a:spcBef>
                <a:spcPts val="0"/>
              </a:spcBef>
              <a:spcAft>
                <a:spcPts val="0"/>
              </a:spcAft>
              <a:buSzPts val="2800"/>
              <a:buNone/>
              <a:defRPr>
                <a:latin typeface="Amiri"/>
                <a:ea typeface="Amiri"/>
                <a:cs typeface="Amiri"/>
                <a:sym typeface="Amiri"/>
              </a:defRPr>
            </a:lvl7pPr>
            <a:lvl8pPr lvl="7" rtl="0">
              <a:spcBef>
                <a:spcPts val="0"/>
              </a:spcBef>
              <a:spcAft>
                <a:spcPts val="0"/>
              </a:spcAft>
              <a:buSzPts val="2800"/>
              <a:buNone/>
              <a:defRPr>
                <a:latin typeface="Amiri"/>
                <a:ea typeface="Amiri"/>
                <a:cs typeface="Amiri"/>
                <a:sym typeface="Amiri"/>
              </a:defRPr>
            </a:lvl8pPr>
            <a:lvl9pPr lvl="8" rtl="0">
              <a:spcBef>
                <a:spcPts val="0"/>
              </a:spcBef>
              <a:spcAft>
                <a:spcPts val="0"/>
              </a:spcAft>
              <a:buSzPts val="2800"/>
              <a:buNone/>
              <a:defRPr>
                <a:latin typeface="Amiri"/>
                <a:ea typeface="Amiri"/>
                <a:cs typeface="Amiri"/>
                <a:sym typeface="Amiri"/>
              </a:defRPr>
            </a:lvl9pPr>
          </a:lstStyle>
          <a:p>
            <a:endParaRPr/>
          </a:p>
        </p:txBody>
      </p:sp>
      <p:sp>
        <p:nvSpPr>
          <p:cNvPr id="113" name="Google Shape;113;p16"/>
          <p:cNvSpPr txBox="1">
            <a:spLocks noGrp="1"/>
          </p:cNvSpPr>
          <p:nvPr>
            <p:ph type="subTitle" idx="4"/>
          </p:nvPr>
        </p:nvSpPr>
        <p:spPr>
          <a:xfrm>
            <a:off x="3480750" y="2114550"/>
            <a:ext cx="2182500" cy="38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4" name="Google Shape;114;p16"/>
          <p:cNvSpPr txBox="1">
            <a:spLocks noGrp="1"/>
          </p:cNvSpPr>
          <p:nvPr>
            <p:ph type="title" idx="5"/>
          </p:nvPr>
        </p:nvSpPr>
        <p:spPr>
          <a:xfrm>
            <a:off x="544275" y="2955754"/>
            <a:ext cx="2689800" cy="623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600">
                <a:latin typeface="Amiri"/>
                <a:ea typeface="Amiri"/>
                <a:cs typeface="Amiri"/>
                <a:sym typeface="Amiri"/>
              </a:defRPr>
            </a:lvl1pPr>
            <a:lvl2pPr lvl="1" rtl="0">
              <a:spcBef>
                <a:spcPts val="0"/>
              </a:spcBef>
              <a:spcAft>
                <a:spcPts val="0"/>
              </a:spcAft>
              <a:buSzPts val="2800"/>
              <a:buNone/>
              <a:defRPr>
                <a:latin typeface="Amiri"/>
                <a:ea typeface="Amiri"/>
                <a:cs typeface="Amiri"/>
                <a:sym typeface="Amiri"/>
              </a:defRPr>
            </a:lvl2pPr>
            <a:lvl3pPr lvl="2" rtl="0">
              <a:spcBef>
                <a:spcPts val="0"/>
              </a:spcBef>
              <a:spcAft>
                <a:spcPts val="0"/>
              </a:spcAft>
              <a:buSzPts val="2800"/>
              <a:buNone/>
              <a:defRPr>
                <a:latin typeface="Amiri"/>
                <a:ea typeface="Amiri"/>
                <a:cs typeface="Amiri"/>
                <a:sym typeface="Amiri"/>
              </a:defRPr>
            </a:lvl3pPr>
            <a:lvl4pPr lvl="3" rtl="0">
              <a:spcBef>
                <a:spcPts val="0"/>
              </a:spcBef>
              <a:spcAft>
                <a:spcPts val="0"/>
              </a:spcAft>
              <a:buSzPts val="2800"/>
              <a:buNone/>
              <a:defRPr>
                <a:latin typeface="Amiri"/>
                <a:ea typeface="Amiri"/>
                <a:cs typeface="Amiri"/>
                <a:sym typeface="Amiri"/>
              </a:defRPr>
            </a:lvl4pPr>
            <a:lvl5pPr lvl="4" rtl="0">
              <a:spcBef>
                <a:spcPts val="0"/>
              </a:spcBef>
              <a:spcAft>
                <a:spcPts val="0"/>
              </a:spcAft>
              <a:buSzPts val="2800"/>
              <a:buNone/>
              <a:defRPr>
                <a:latin typeface="Amiri"/>
                <a:ea typeface="Amiri"/>
                <a:cs typeface="Amiri"/>
                <a:sym typeface="Amiri"/>
              </a:defRPr>
            </a:lvl5pPr>
            <a:lvl6pPr lvl="5" rtl="0">
              <a:spcBef>
                <a:spcPts val="0"/>
              </a:spcBef>
              <a:spcAft>
                <a:spcPts val="0"/>
              </a:spcAft>
              <a:buSzPts val="2800"/>
              <a:buNone/>
              <a:defRPr>
                <a:latin typeface="Amiri"/>
                <a:ea typeface="Amiri"/>
                <a:cs typeface="Amiri"/>
                <a:sym typeface="Amiri"/>
              </a:defRPr>
            </a:lvl6pPr>
            <a:lvl7pPr lvl="6" rtl="0">
              <a:spcBef>
                <a:spcPts val="0"/>
              </a:spcBef>
              <a:spcAft>
                <a:spcPts val="0"/>
              </a:spcAft>
              <a:buSzPts val="2800"/>
              <a:buNone/>
              <a:defRPr>
                <a:latin typeface="Amiri"/>
                <a:ea typeface="Amiri"/>
                <a:cs typeface="Amiri"/>
                <a:sym typeface="Amiri"/>
              </a:defRPr>
            </a:lvl7pPr>
            <a:lvl8pPr lvl="7" rtl="0">
              <a:spcBef>
                <a:spcPts val="0"/>
              </a:spcBef>
              <a:spcAft>
                <a:spcPts val="0"/>
              </a:spcAft>
              <a:buSzPts val="2800"/>
              <a:buNone/>
              <a:defRPr>
                <a:latin typeface="Amiri"/>
                <a:ea typeface="Amiri"/>
                <a:cs typeface="Amiri"/>
                <a:sym typeface="Amiri"/>
              </a:defRPr>
            </a:lvl8pPr>
            <a:lvl9pPr lvl="8" rtl="0">
              <a:spcBef>
                <a:spcPts val="0"/>
              </a:spcBef>
              <a:spcAft>
                <a:spcPts val="0"/>
              </a:spcAft>
              <a:buSzPts val="2800"/>
              <a:buNone/>
              <a:defRPr>
                <a:latin typeface="Amiri"/>
                <a:ea typeface="Amiri"/>
                <a:cs typeface="Amiri"/>
                <a:sym typeface="Amiri"/>
              </a:defRPr>
            </a:lvl9pPr>
          </a:lstStyle>
          <a:p>
            <a:endParaRPr/>
          </a:p>
        </p:txBody>
      </p:sp>
      <p:sp>
        <p:nvSpPr>
          <p:cNvPr id="115" name="Google Shape;115;p16"/>
          <p:cNvSpPr txBox="1">
            <a:spLocks noGrp="1"/>
          </p:cNvSpPr>
          <p:nvPr>
            <p:ph type="subTitle" idx="6"/>
          </p:nvPr>
        </p:nvSpPr>
        <p:spPr>
          <a:xfrm>
            <a:off x="797925" y="3655658"/>
            <a:ext cx="2182500" cy="38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6" name="Google Shape;116;p16"/>
          <p:cNvSpPr txBox="1">
            <a:spLocks noGrp="1"/>
          </p:cNvSpPr>
          <p:nvPr>
            <p:ph type="title" idx="7"/>
          </p:nvPr>
        </p:nvSpPr>
        <p:spPr>
          <a:xfrm>
            <a:off x="3154650" y="2955750"/>
            <a:ext cx="2834700" cy="623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600">
                <a:latin typeface="Amiri"/>
                <a:ea typeface="Amiri"/>
                <a:cs typeface="Amiri"/>
                <a:sym typeface="Amiri"/>
              </a:defRPr>
            </a:lvl1pPr>
            <a:lvl2pPr lvl="1" rtl="0">
              <a:spcBef>
                <a:spcPts val="0"/>
              </a:spcBef>
              <a:spcAft>
                <a:spcPts val="0"/>
              </a:spcAft>
              <a:buSzPts val="2800"/>
              <a:buNone/>
              <a:defRPr>
                <a:latin typeface="Amiri"/>
                <a:ea typeface="Amiri"/>
                <a:cs typeface="Amiri"/>
                <a:sym typeface="Amiri"/>
              </a:defRPr>
            </a:lvl2pPr>
            <a:lvl3pPr lvl="2" rtl="0">
              <a:spcBef>
                <a:spcPts val="0"/>
              </a:spcBef>
              <a:spcAft>
                <a:spcPts val="0"/>
              </a:spcAft>
              <a:buSzPts val="2800"/>
              <a:buNone/>
              <a:defRPr>
                <a:latin typeface="Amiri"/>
                <a:ea typeface="Amiri"/>
                <a:cs typeface="Amiri"/>
                <a:sym typeface="Amiri"/>
              </a:defRPr>
            </a:lvl3pPr>
            <a:lvl4pPr lvl="3" rtl="0">
              <a:spcBef>
                <a:spcPts val="0"/>
              </a:spcBef>
              <a:spcAft>
                <a:spcPts val="0"/>
              </a:spcAft>
              <a:buSzPts val="2800"/>
              <a:buNone/>
              <a:defRPr>
                <a:latin typeface="Amiri"/>
                <a:ea typeface="Amiri"/>
                <a:cs typeface="Amiri"/>
                <a:sym typeface="Amiri"/>
              </a:defRPr>
            </a:lvl4pPr>
            <a:lvl5pPr lvl="4" rtl="0">
              <a:spcBef>
                <a:spcPts val="0"/>
              </a:spcBef>
              <a:spcAft>
                <a:spcPts val="0"/>
              </a:spcAft>
              <a:buSzPts val="2800"/>
              <a:buNone/>
              <a:defRPr>
                <a:latin typeface="Amiri"/>
                <a:ea typeface="Amiri"/>
                <a:cs typeface="Amiri"/>
                <a:sym typeface="Amiri"/>
              </a:defRPr>
            </a:lvl5pPr>
            <a:lvl6pPr lvl="5" rtl="0">
              <a:spcBef>
                <a:spcPts val="0"/>
              </a:spcBef>
              <a:spcAft>
                <a:spcPts val="0"/>
              </a:spcAft>
              <a:buSzPts val="2800"/>
              <a:buNone/>
              <a:defRPr>
                <a:latin typeface="Amiri"/>
                <a:ea typeface="Amiri"/>
                <a:cs typeface="Amiri"/>
                <a:sym typeface="Amiri"/>
              </a:defRPr>
            </a:lvl6pPr>
            <a:lvl7pPr lvl="6" rtl="0">
              <a:spcBef>
                <a:spcPts val="0"/>
              </a:spcBef>
              <a:spcAft>
                <a:spcPts val="0"/>
              </a:spcAft>
              <a:buSzPts val="2800"/>
              <a:buNone/>
              <a:defRPr>
                <a:latin typeface="Amiri"/>
                <a:ea typeface="Amiri"/>
                <a:cs typeface="Amiri"/>
                <a:sym typeface="Amiri"/>
              </a:defRPr>
            </a:lvl7pPr>
            <a:lvl8pPr lvl="7" rtl="0">
              <a:spcBef>
                <a:spcPts val="0"/>
              </a:spcBef>
              <a:spcAft>
                <a:spcPts val="0"/>
              </a:spcAft>
              <a:buSzPts val="2800"/>
              <a:buNone/>
              <a:defRPr>
                <a:latin typeface="Amiri"/>
                <a:ea typeface="Amiri"/>
                <a:cs typeface="Amiri"/>
                <a:sym typeface="Amiri"/>
              </a:defRPr>
            </a:lvl8pPr>
            <a:lvl9pPr lvl="8" rtl="0">
              <a:spcBef>
                <a:spcPts val="0"/>
              </a:spcBef>
              <a:spcAft>
                <a:spcPts val="0"/>
              </a:spcAft>
              <a:buSzPts val="2800"/>
              <a:buNone/>
              <a:defRPr>
                <a:latin typeface="Amiri"/>
                <a:ea typeface="Amiri"/>
                <a:cs typeface="Amiri"/>
                <a:sym typeface="Amiri"/>
              </a:defRPr>
            </a:lvl9pPr>
          </a:lstStyle>
          <a:p>
            <a:endParaRPr/>
          </a:p>
        </p:txBody>
      </p:sp>
      <p:sp>
        <p:nvSpPr>
          <p:cNvPr id="117" name="Google Shape;117;p16"/>
          <p:cNvSpPr txBox="1">
            <a:spLocks noGrp="1"/>
          </p:cNvSpPr>
          <p:nvPr>
            <p:ph type="subTitle" idx="8"/>
          </p:nvPr>
        </p:nvSpPr>
        <p:spPr>
          <a:xfrm>
            <a:off x="3480750" y="3655658"/>
            <a:ext cx="2182500" cy="38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18" name="Google Shape;118;p16"/>
          <p:cNvSpPr/>
          <p:nvPr/>
        </p:nvSpPr>
        <p:spPr>
          <a:xfrm flipH="1">
            <a:off x="2" y="4481199"/>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6"/>
          <p:cNvSpPr/>
          <p:nvPr/>
        </p:nvSpPr>
        <p:spPr>
          <a:xfrm rot="10800000" flipH="1">
            <a:off x="5741627" y="7004"/>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6"/>
          <p:cNvSpPr txBox="1">
            <a:spLocks noGrp="1"/>
          </p:cNvSpPr>
          <p:nvPr>
            <p:ph type="title" idx="9"/>
          </p:nvPr>
        </p:nvSpPr>
        <p:spPr>
          <a:xfrm>
            <a:off x="5909925" y="1414525"/>
            <a:ext cx="2689800" cy="623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600">
                <a:latin typeface="Amiri"/>
                <a:ea typeface="Amiri"/>
                <a:cs typeface="Amiri"/>
                <a:sym typeface="Amiri"/>
              </a:defRPr>
            </a:lvl1pPr>
            <a:lvl2pPr lvl="1" rtl="0">
              <a:spcBef>
                <a:spcPts val="0"/>
              </a:spcBef>
              <a:spcAft>
                <a:spcPts val="0"/>
              </a:spcAft>
              <a:buSzPts val="2800"/>
              <a:buNone/>
              <a:defRPr>
                <a:latin typeface="Amiri"/>
                <a:ea typeface="Amiri"/>
                <a:cs typeface="Amiri"/>
                <a:sym typeface="Amiri"/>
              </a:defRPr>
            </a:lvl2pPr>
            <a:lvl3pPr lvl="2" rtl="0">
              <a:spcBef>
                <a:spcPts val="0"/>
              </a:spcBef>
              <a:spcAft>
                <a:spcPts val="0"/>
              </a:spcAft>
              <a:buSzPts val="2800"/>
              <a:buNone/>
              <a:defRPr>
                <a:latin typeface="Amiri"/>
                <a:ea typeface="Amiri"/>
                <a:cs typeface="Amiri"/>
                <a:sym typeface="Amiri"/>
              </a:defRPr>
            </a:lvl3pPr>
            <a:lvl4pPr lvl="3" rtl="0">
              <a:spcBef>
                <a:spcPts val="0"/>
              </a:spcBef>
              <a:spcAft>
                <a:spcPts val="0"/>
              </a:spcAft>
              <a:buSzPts val="2800"/>
              <a:buNone/>
              <a:defRPr>
                <a:latin typeface="Amiri"/>
                <a:ea typeface="Amiri"/>
                <a:cs typeface="Amiri"/>
                <a:sym typeface="Amiri"/>
              </a:defRPr>
            </a:lvl4pPr>
            <a:lvl5pPr lvl="4" rtl="0">
              <a:spcBef>
                <a:spcPts val="0"/>
              </a:spcBef>
              <a:spcAft>
                <a:spcPts val="0"/>
              </a:spcAft>
              <a:buSzPts val="2800"/>
              <a:buNone/>
              <a:defRPr>
                <a:latin typeface="Amiri"/>
                <a:ea typeface="Amiri"/>
                <a:cs typeface="Amiri"/>
                <a:sym typeface="Amiri"/>
              </a:defRPr>
            </a:lvl5pPr>
            <a:lvl6pPr lvl="5" rtl="0">
              <a:spcBef>
                <a:spcPts val="0"/>
              </a:spcBef>
              <a:spcAft>
                <a:spcPts val="0"/>
              </a:spcAft>
              <a:buSzPts val="2800"/>
              <a:buNone/>
              <a:defRPr>
                <a:latin typeface="Amiri"/>
                <a:ea typeface="Amiri"/>
                <a:cs typeface="Amiri"/>
                <a:sym typeface="Amiri"/>
              </a:defRPr>
            </a:lvl6pPr>
            <a:lvl7pPr lvl="6" rtl="0">
              <a:spcBef>
                <a:spcPts val="0"/>
              </a:spcBef>
              <a:spcAft>
                <a:spcPts val="0"/>
              </a:spcAft>
              <a:buSzPts val="2800"/>
              <a:buNone/>
              <a:defRPr>
                <a:latin typeface="Amiri"/>
                <a:ea typeface="Amiri"/>
                <a:cs typeface="Amiri"/>
                <a:sym typeface="Amiri"/>
              </a:defRPr>
            </a:lvl7pPr>
            <a:lvl8pPr lvl="7" rtl="0">
              <a:spcBef>
                <a:spcPts val="0"/>
              </a:spcBef>
              <a:spcAft>
                <a:spcPts val="0"/>
              </a:spcAft>
              <a:buSzPts val="2800"/>
              <a:buNone/>
              <a:defRPr>
                <a:latin typeface="Amiri"/>
                <a:ea typeface="Amiri"/>
                <a:cs typeface="Amiri"/>
                <a:sym typeface="Amiri"/>
              </a:defRPr>
            </a:lvl8pPr>
            <a:lvl9pPr lvl="8" rtl="0">
              <a:spcBef>
                <a:spcPts val="0"/>
              </a:spcBef>
              <a:spcAft>
                <a:spcPts val="0"/>
              </a:spcAft>
              <a:buSzPts val="2800"/>
              <a:buNone/>
              <a:defRPr>
                <a:latin typeface="Amiri"/>
                <a:ea typeface="Amiri"/>
                <a:cs typeface="Amiri"/>
                <a:sym typeface="Amiri"/>
              </a:defRPr>
            </a:lvl9pPr>
          </a:lstStyle>
          <a:p>
            <a:endParaRPr/>
          </a:p>
        </p:txBody>
      </p:sp>
      <p:sp>
        <p:nvSpPr>
          <p:cNvPr id="121" name="Google Shape;121;p16"/>
          <p:cNvSpPr txBox="1">
            <a:spLocks noGrp="1"/>
          </p:cNvSpPr>
          <p:nvPr>
            <p:ph type="subTitle" idx="13"/>
          </p:nvPr>
        </p:nvSpPr>
        <p:spPr>
          <a:xfrm>
            <a:off x="6163575" y="2114550"/>
            <a:ext cx="2182500" cy="38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2" name="Google Shape;122;p16"/>
          <p:cNvSpPr txBox="1">
            <a:spLocks noGrp="1"/>
          </p:cNvSpPr>
          <p:nvPr>
            <p:ph type="title" idx="14"/>
          </p:nvPr>
        </p:nvSpPr>
        <p:spPr>
          <a:xfrm>
            <a:off x="5909925" y="2955754"/>
            <a:ext cx="2689800" cy="623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600">
                <a:latin typeface="Amiri"/>
                <a:ea typeface="Amiri"/>
                <a:cs typeface="Amiri"/>
                <a:sym typeface="Amiri"/>
              </a:defRPr>
            </a:lvl1pPr>
            <a:lvl2pPr lvl="1" rtl="0">
              <a:spcBef>
                <a:spcPts val="0"/>
              </a:spcBef>
              <a:spcAft>
                <a:spcPts val="0"/>
              </a:spcAft>
              <a:buSzPts val="2800"/>
              <a:buNone/>
              <a:defRPr>
                <a:latin typeface="Amiri"/>
                <a:ea typeface="Amiri"/>
                <a:cs typeface="Amiri"/>
                <a:sym typeface="Amiri"/>
              </a:defRPr>
            </a:lvl2pPr>
            <a:lvl3pPr lvl="2" rtl="0">
              <a:spcBef>
                <a:spcPts val="0"/>
              </a:spcBef>
              <a:spcAft>
                <a:spcPts val="0"/>
              </a:spcAft>
              <a:buSzPts val="2800"/>
              <a:buNone/>
              <a:defRPr>
                <a:latin typeface="Amiri"/>
                <a:ea typeface="Amiri"/>
                <a:cs typeface="Amiri"/>
                <a:sym typeface="Amiri"/>
              </a:defRPr>
            </a:lvl3pPr>
            <a:lvl4pPr lvl="3" rtl="0">
              <a:spcBef>
                <a:spcPts val="0"/>
              </a:spcBef>
              <a:spcAft>
                <a:spcPts val="0"/>
              </a:spcAft>
              <a:buSzPts val="2800"/>
              <a:buNone/>
              <a:defRPr>
                <a:latin typeface="Amiri"/>
                <a:ea typeface="Amiri"/>
                <a:cs typeface="Amiri"/>
                <a:sym typeface="Amiri"/>
              </a:defRPr>
            </a:lvl4pPr>
            <a:lvl5pPr lvl="4" rtl="0">
              <a:spcBef>
                <a:spcPts val="0"/>
              </a:spcBef>
              <a:spcAft>
                <a:spcPts val="0"/>
              </a:spcAft>
              <a:buSzPts val="2800"/>
              <a:buNone/>
              <a:defRPr>
                <a:latin typeface="Amiri"/>
                <a:ea typeface="Amiri"/>
                <a:cs typeface="Amiri"/>
                <a:sym typeface="Amiri"/>
              </a:defRPr>
            </a:lvl5pPr>
            <a:lvl6pPr lvl="5" rtl="0">
              <a:spcBef>
                <a:spcPts val="0"/>
              </a:spcBef>
              <a:spcAft>
                <a:spcPts val="0"/>
              </a:spcAft>
              <a:buSzPts val="2800"/>
              <a:buNone/>
              <a:defRPr>
                <a:latin typeface="Amiri"/>
                <a:ea typeface="Amiri"/>
                <a:cs typeface="Amiri"/>
                <a:sym typeface="Amiri"/>
              </a:defRPr>
            </a:lvl6pPr>
            <a:lvl7pPr lvl="6" rtl="0">
              <a:spcBef>
                <a:spcPts val="0"/>
              </a:spcBef>
              <a:spcAft>
                <a:spcPts val="0"/>
              </a:spcAft>
              <a:buSzPts val="2800"/>
              <a:buNone/>
              <a:defRPr>
                <a:latin typeface="Amiri"/>
                <a:ea typeface="Amiri"/>
                <a:cs typeface="Amiri"/>
                <a:sym typeface="Amiri"/>
              </a:defRPr>
            </a:lvl7pPr>
            <a:lvl8pPr lvl="7" rtl="0">
              <a:spcBef>
                <a:spcPts val="0"/>
              </a:spcBef>
              <a:spcAft>
                <a:spcPts val="0"/>
              </a:spcAft>
              <a:buSzPts val="2800"/>
              <a:buNone/>
              <a:defRPr>
                <a:latin typeface="Amiri"/>
                <a:ea typeface="Amiri"/>
                <a:cs typeface="Amiri"/>
                <a:sym typeface="Amiri"/>
              </a:defRPr>
            </a:lvl8pPr>
            <a:lvl9pPr lvl="8" rtl="0">
              <a:spcBef>
                <a:spcPts val="0"/>
              </a:spcBef>
              <a:spcAft>
                <a:spcPts val="0"/>
              </a:spcAft>
              <a:buSzPts val="2800"/>
              <a:buNone/>
              <a:defRPr>
                <a:latin typeface="Amiri"/>
                <a:ea typeface="Amiri"/>
                <a:cs typeface="Amiri"/>
                <a:sym typeface="Amiri"/>
              </a:defRPr>
            </a:lvl9pPr>
          </a:lstStyle>
          <a:p>
            <a:endParaRPr/>
          </a:p>
        </p:txBody>
      </p:sp>
      <p:sp>
        <p:nvSpPr>
          <p:cNvPr id="123" name="Google Shape;123;p16"/>
          <p:cNvSpPr txBox="1">
            <a:spLocks noGrp="1"/>
          </p:cNvSpPr>
          <p:nvPr>
            <p:ph type="subTitle" idx="15"/>
          </p:nvPr>
        </p:nvSpPr>
        <p:spPr>
          <a:xfrm>
            <a:off x="6163575" y="3655658"/>
            <a:ext cx="2182500" cy="38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1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2"/>
              </a:buClr>
              <a:buSzPts val="2800"/>
              <a:buFont typeface="Average"/>
              <a:buNone/>
              <a:defRPr sz="2800">
                <a:solidFill>
                  <a:schemeClr val="dk2"/>
                </a:solidFill>
                <a:latin typeface="Average"/>
                <a:ea typeface="Average"/>
                <a:cs typeface="Average"/>
                <a:sym typeface="Average"/>
              </a:defRPr>
            </a:lvl1pPr>
            <a:lvl2pPr lvl="1">
              <a:spcBef>
                <a:spcPts val="0"/>
              </a:spcBef>
              <a:spcAft>
                <a:spcPts val="0"/>
              </a:spcAft>
              <a:buClr>
                <a:schemeClr val="dk2"/>
              </a:buClr>
              <a:buSzPts val="2800"/>
              <a:buFont typeface="Average"/>
              <a:buNone/>
              <a:defRPr sz="2800">
                <a:solidFill>
                  <a:schemeClr val="dk2"/>
                </a:solidFill>
                <a:latin typeface="Average"/>
                <a:ea typeface="Average"/>
                <a:cs typeface="Average"/>
                <a:sym typeface="Average"/>
              </a:defRPr>
            </a:lvl2pPr>
            <a:lvl3pPr lvl="2">
              <a:spcBef>
                <a:spcPts val="0"/>
              </a:spcBef>
              <a:spcAft>
                <a:spcPts val="0"/>
              </a:spcAft>
              <a:buClr>
                <a:schemeClr val="dk2"/>
              </a:buClr>
              <a:buSzPts val="2800"/>
              <a:buFont typeface="Average"/>
              <a:buNone/>
              <a:defRPr sz="2800">
                <a:solidFill>
                  <a:schemeClr val="dk2"/>
                </a:solidFill>
                <a:latin typeface="Average"/>
                <a:ea typeface="Average"/>
                <a:cs typeface="Average"/>
                <a:sym typeface="Average"/>
              </a:defRPr>
            </a:lvl3pPr>
            <a:lvl4pPr lvl="3">
              <a:spcBef>
                <a:spcPts val="0"/>
              </a:spcBef>
              <a:spcAft>
                <a:spcPts val="0"/>
              </a:spcAft>
              <a:buClr>
                <a:schemeClr val="dk2"/>
              </a:buClr>
              <a:buSzPts val="2800"/>
              <a:buFont typeface="Average"/>
              <a:buNone/>
              <a:defRPr sz="2800">
                <a:solidFill>
                  <a:schemeClr val="dk2"/>
                </a:solidFill>
                <a:latin typeface="Average"/>
                <a:ea typeface="Average"/>
                <a:cs typeface="Average"/>
                <a:sym typeface="Average"/>
              </a:defRPr>
            </a:lvl4pPr>
            <a:lvl5pPr lvl="4">
              <a:spcBef>
                <a:spcPts val="0"/>
              </a:spcBef>
              <a:spcAft>
                <a:spcPts val="0"/>
              </a:spcAft>
              <a:buClr>
                <a:schemeClr val="dk2"/>
              </a:buClr>
              <a:buSzPts val="2800"/>
              <a:buFont typeface="Average"/>
              <a:buNone/>
              <a:defRPr sz="2800">
                <a:solidFill>
                  <a:schemeClr val="dk2"/>
                </a:solidFill>
                <a:latin typeface="Average"/>
                <a:ea typeface="Average"/>
                <a:cs typeface="Average"/>
                <a:sym typeface="Average"/>
              </a:defRPr>
            </a:lvl5pPr>
            <a:lvl6pPr lvl="5">
              <a:spcBef>
                <a:spcPts val="0"/>
              </a:spcBef>
              <a:spcAft>
                <a:spcPts val="0"/>
              </a:spcAft>
              <a:buClr>
                <a:schemeClr val="dk2"/>
              </a:buClr>
              <a:buSzPts val="2800"/>
              <a:buFont typeface="Average"/>
              <a:buNone/>
              <a:defRPr sz="2800">
                <a:solidFill>
                  <a:schemeClr val="dk2"/>
                </a:solidFill>
                <a:latin typeface="Average"/>
                <a:ea typeface="Average"/>
                <a:cs typeface="Average"/>
                <a:sym typeface="Average"/>
              </a:defRPr>
            </a:lvl6pPr>
            <a:lvl7pPr lvl="6">
              <a:spcBef>
                <a:spcPts val="0"/>
              </a:spcBef>
              <a:spcAft>
                <a:spcPts val="0"/>
              </a:spcAft>
              <a:buClr>
                <a:schemeClr val="dk2"/>
              </a:buClr>
              <a:buSzPts val="2800"/>
              <a:buFont typeface="Average"/>
              <a:buNone/>
              <a:defRPr sz="2800">
                <a:solidFill>
                  <a:schemeClr val="dk2"/>
                </a:solidFill>
                <a:latin typeface="Average"/>
                <a:ea typeface="Average"/>
                <a:cs typeface="Average"/>
                <a:sym typeface="Average"/>
              </a:defRPr>
            </a:lvl7pPr>
            <a:lvl8pPr lvl="7">
              <a:spcBef>
                <a:spcPts val="0"/>
              </a:spcBef>
              <a:spcAft>
                <a:spcPts val="0"/>
              </a:spcAft>
              <a:buClr>
                <a:schemeClr val="dk2"/>
              </a:buClr>
              <a:buSzPts val="2800"/>
              <a:buFont typeface="Average"/>
              <a:buNone/>
              <a:defRPr sz="2800">
                <a:solidFill>
                  <a:schemeClr val="dk2"/>
                </a:solidFill>
                <a:latin typeface="Average"/>
                <a:ea typeface="Average"/>
                <a:cs typeface="Average"/>
                <a:sym typeface="Average"/>
              </a:defRPr>
            </a:lvl8pPr>
            <a:lvl9pPr lvl="8">
              <a:spcBef>
                <a:spcPts val="0"/>
              </a:spcBef>
              <a:spcAft>
                <a:spcPts val="0"/>
              </a:spcAft>
              <a:buClr>
                <a:schemeClr val="dk2"/>
              </a:buClr>
              <a:buSzPts val="2800"/>
              <a:buFont typeface="Average"/>
              <a:buNone/>
              <a:defRPr sz="2800">
                <a:solidFill>
                  <a:schemeClr val="dk2"/>
                </a:solidFill>
                <a:latin typeface="Average"/>
                <a:ea typeface="Average"/>
                <a:cs typeface="Average"/>
                <a:sym typeface="Averag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accent1"/>
              </a:buClr>
              <a:buSzPts val="1800"/>
              <a:buFont typeface="Amiri"/>
              <a:buChar char="●"/>
              <a:defRPr sz="1800">
                <a:solidFill>
                  <a:schemeClr val="accent1"/>
                </a:solidFill>
                <a:latin typeface="Amiri"/>
                <a:ea typeface="Amiri"/>
                <a:cs typeface="Amiri"/>
                <a:sym typeface="Amiri"/>
              </a:defRPr>
            </a:lvl1pPr>
            <a:lvl2pPr marL="914400" lvl="1" indent="-317500">
              <a:lnSpc>
                <a:spcPct val="115000"/>
              </a:lnSpc>
              <a:spcBef>
                <a:spcPts val="0"/>
              </a:spcBef>
              <a:spcAft>
                <a:spcPts val="0"/>
              </a:spcAft>
              <a:buClr>
                <a:schemeClr val="accent1"/>
              </a:buClr>
              <a:buSzPts val="1400"/>
              <a:buFont typeface="Amiri"/>
              <a:buChar char="○"/>
              <a:defRPr>
                <a:solidFill>
                  <a:schemeClr val="accent1"/>
                </a:solidFill>
                <a:latin typeface="Amiri"/>
                <a:ea typeface="Amiri"/>
                <a:cs typeface="Amiri"/>
                <a:sym typeface="Amiri"/>
              </a:defRPr>
            </a:lvl2pPr>
            <a:lvl3pPr marL="1371600" lvl="2" indent="-317500">
              <a:lnSpc>
                <a:spcPct val="115000"/>
              </a:lnSpc>
              <a:spcBef>
                <a:spcPts val="0"/>
              </a:spcBef>
              <a:spcAft>
                <a:spcPts val="0"/>
              </a:spcAft>
              <a:buClr>
                <a:schemeClr val="accent1"/>
              </a:buClr>
              <a:buSzPts val="1400"/>
              <a:buFont typeface="Amiri"/>
              <a:buChar char="■"/>
              <a:defRPr>
                <a:solidFill>
                  <a:schemeClr val="accent1"/>
                </a:solidFill>
                <a:latin typeface="Amiri"/>
                <a:ea typeface="Amiri"/>
                <a:cs typeface="Amiri"/>
                <a:sym typeface="Amiri"/>
              </a:defRPr>
            </a:lvl3pPr>
            <a:lvl4pPr marL="1828800" lvl="3" indent="-317500">
              <a:lnSpc>
                <a:spcPct val="115000"/>
              </a:lnSpc>
              <a:spcBef>
                <a:spcPts val="0"/>
              </a:spcBef>
              <a:spcAft>
                <a:spcPts val="0"/>
              </a:spcAft>
              <a:buClr>
                <a:schemeClr val="accent1"/>
              </a:buClr>
              <a:buSzPts val="1400"/>
              <a:buFont typeface="Amiri"/>
              <a:buChar char="●"/>
              <a:defRPr>
                <a:solidFill>
                  <a:schemeClr val="accent1"/>
                </a:solidFill>
                <a:latin typeface="Amiri"/>
                <a:ea typeface="Amiri"/>
                <a:cs typeface="Amiri"/>
                <a:sym typeface="Amiri"/>
              </a:defRPr>
            </a:lvl4pPr>
            <a:lvl5pPr marL="2286000" lvl="4" indent="-317500">
              <a:lnSpc>
                <a:spcPct val="115000"/>
              </a:lnSpc>
              <a:spcBef>
                <a:spcPts val="0"/>
              </a:spcBef>
              <a:spcAft>
                <a:spcPts val="0"/>
              </a:spcAft>
              <a:buClr>
                <a:schemeClr val="accent1"/>
              </a:buClr>
              <a:buSzPts val="1400"/>
              <a:buFont typeface="Amiri"/>
              <a:buChar char="○"/>
              <a:defRPr>
                <a:solidFill>
                  <a:schemeClr val="accent1"/>
                </a:solidFill>
                <a:latin typeface="Amiri"/>
                <a:ea typeface="Amiri"/>
                <a:cs typeface="Amiri"/>
                <a:sym typeface="Amiri"/>
              </a:defRPr>
            </a:lvl5pPr>
            <a:lvl6pPr marL="2743200" lvl="5" indent="-317500">
              <a:lnSpc>
                <a:spcPct val="115000"/>
              </a:lnSpc>
              <a:spcBef>
                <a:spcPts val="0"/>
              </a:spcBef>
              <a:spcAft>
                <a:spcPts val="0"/>
              </a:spcAft>
              <a:buClr>
                <a:schemeClr val="accent1"/>
              </a:buClr>
              <a:buSzPts val="1400"/>
              <a:buFont typeface="Amiri"/>
              <a:buChar char="■"/>
              <a:defRPr>
                <a:solidFill>
                  <a:schemeClr val="accent1"/>
                </a:solidFill>
                <a:latin typeface="Amiri"/>
                <a:ea typeface="Amiri"/>
                <a:cs typeface="Amiri"/>
                <a:sym typeface="Amiri"/>
              </a:defRPr>
            </a:lvl6pPr>
            <a:lvl7pPr marL="3200400" lvl="6" indent="-317500">
              <a:lnSpc>
                <a:spcPct val="115000"/>
              </a:lnSpc>
              <a:spcBef>
                <a:spcPts val="0"/>
              </a:spcBef>
              <a:spcAft>
                <a:spcPts val="0"/>
              </a:spcAft>
              <a:buClr>
                <a:schemeClr val="accent1"/>
              </a:buClr>
              <a:buSzPts val="1400"/>
              <a:buFont typeface="Amiri"/>
              <a:buChar char="●"/>
              <a:defRPr>
                <a:solidFill>
                  <a:schemeClr val="accent1"/>
                </a:solidFill>
                <a:latin typeface="Amiri"/>
                <a:ea typeface="Amiri"/>
                <a:cs typeface="Amiri"/>
                <a:sym typeface="Amiri"/>
              </a:defRPr>
            </a:lvl7pPr>
            <a:lvl8pPr marL="3657600" lvl="7" indent="-317500">
              <a:lnSpc>
                <a:spcPct val="115000"/>
              </a:lnSpc>
              <a:spcBef>
                <a:spcPts val="0"/>
              </a:spcBef>
              <a:spcAft>
                <a:spcPts val="0"/>
              </a:spcAft>
              <a:buClr>
                <a:schemeClr val="accent1"/>
              </a:buClr>
              <a:buSzPts val="1400"/>
              <a:buFont typeface="Amiri"/>
              <a:buChar char="○"/>
              <a:defRPr>
                <a:solidFill>
                  <a:schemeClr val="accent1"/>
                </a:solidFill>
                <a:latin typeface="Amiri"/>
                <a:ea typeface="Amiri"/>
                <a:cs typeface="Amiri"/>
                <a:sym typeface="Amiri"/>
              </a:defRPr>
            </a:lvl8pPr>
            <a:lvl9pPr marL="4114800" lvl="8" indent="-317500">
              <a:lnSpc>
                <a:spcPct val="115000"/>
              </a:lnSpc>
              <a:spcBef>
                <a:spcPts val="0"/>
              </a:spcBef>
              <a:spcAft>
                <a:spcPts val="0"/>
              </a:spcAft>
              <a:buClr>
                <a:schemeClr val="accent1"/>
              </a:buClr>
              <a:buSzPts val="1400"/>
              <a:buFont typeface="Amiri"/>
              <a:buChar char="■"/>
              <a:defRPr>
                <a:solidFill>
                  <a:schemeClr val="accent1"/>
                </a:solidFill>
                <a:latin typeface="Amiri"/>
                <a:ea typeface="Amiri"/>
                <a:cs typeface="Amiri"/>
                <a:sym typeface="Ami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4" r:id="rId5"/>
    <p:sldLayoutId id="2147483656" r:id="rId6"/>
    <p:sldLayoutId id="2147483658" r:id="rId7"/>
    <p:sldLayoutId id="2147483659" r:id="rId8"/>
    <p:sldLayoutId id="2147483662" r:id="rId9"/>
    <p:sldLayoutId id="2147483663" r:id="rId10"/>
    <p:sldLayoutId id="2147483664" r:id="rId11"/>
    <p:sldLayoutId id="2147483666" r:id="rId12"/>
    <p:sldLayoutId id="2147483667" r:id="rId13"/>
    <p:sldLayoutId id="2147483668" r:id="rId14"/>
    <p:sldLayoutId id="2147483669" r:id="rId15"/>
    <p:sldLayoutId id="2147483670" r:id="rId16"/>
    <p:sldLayoutId id="2147483671" r:id="rId17"/>
    <p:sldLayoutId id="2147483672" r:id="rId18"/>
    <p:sldLayoutId id="2147483674" r:id="rId19"/>
    <p:sldLayoutId id="2147483675" r:id="rId20"/>
    <p:sldLayoutId id="2147483676" r:id="rId21"/>
    <p:sldLayoutId id="2147483677" r:id="rId22"/>
    <p:sldLayoutId id="2147483679" r:id="rId23"/>
    <p:sldLayoutId id="2147483683" r:id="rId24"/>
    <p:sldLayoutId id="2147483684" r:id="rId25"/>
    <p:sldLayoutId id="2147483685" r:id="rId26"/>
    <p:sldLayoutId id="2147483686" r:id="rId27"/>
    <p:sldLayoutId id="2147483687" r:id="rId2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0.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pic>
        <p:nvPicPr>
          <p:cNvPr id="268" name="Google Shape;268;p44"/>
          <p:cNvPicPr preferRelativeResize="0"/>
          <p:nvPr/>
        </p:nvPicPr>
        <p:blipFill rotWithShape="1">
          <a:blip r:embed="rId3">
            <a:alphaModFix/>
          </a:blip>
          <a:srcRect l="12276" t="319" r="11943" b="13377"/>
          <a:stretch/>
        </p:blipFill>
        <p:spPr>
          <a:xfrm>
            <a:off x="6202770" y="930488"/>
            <a:ext cx="2673600" cy="3080700"/>
          </a:xfrm>
          <a:prstGeom prst="round2SameRect">
            <a:avLst>
              <a:gd name="adj1" fmla="val 50000"/>
              <a:gd name="adj2" fmla="val 0"/>
            </a:avLst>
          </a:prstGeom>
          <a:noFill/>
          <a:ln>
            <a:noFill/>
          </a:ln>
        </p:spPr>
      </p:pic>
      <p:sp>
        <p:nvSpPr>
          <p:cNvPr id="269" name="Google Shape;269;p44"/>
          <p:cNvSpPr/>
          <p:nvPr/>
        </p:nvSpPr>
        <p:spPr>
          <a:xfrm>
            <a:off x="662336" y="3370224"/>
            <a:ext cx="4771446" cy="6370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70" name="Google Shape;270;p44"/>
          <p:cNvSpPr txBox="1">
            <a:spLocks noGrp="1"/>
          </p:cNvSpPr>
          <p:nvPr>
            <p:ph type="ctrTitle"/>
          </p:nvPr>
        </p:nvSpPr>
        <p:spPr>
          <a:xfrm>
            <a:off x="0" y="1467900"/>
            <a:ext cx="6170341" cy="181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sz="4400" b="1" dirty="0" smtClean="0">
                <a:solidFill>
                  <a:schemeClr val="bg2">
                    <a:lumMod val="75000"/>
                  </a:schemeClr>
                </a:solidFill>
                <a:latin typeface="Times New Roman" pitchFamily="18" charset="0"/>
                <a:cs typeface="Times New Roman" pitchFamily="18" charset="0"/>
              </a:rPr>
              <a:t>THCS THỤY PHƯƠNG</a:t>
            </a:r>
            <a:r>
              <a:rPr lang="vi-VN" b="1" dirty="0">
                <a:solidFill>
                  <a:schemeClr val="dk1"/>
                </a:solidFill>
                <a:latin typeface="Times New Roman" pitchFamily="18" charset="0"/>
                <a:cs typeface="Times New Roman" pitchFamily="18" charset="0"/>
              </a:rPr>
              <a:t/>
            </a:r>
            <a:br>
              <a:rPr lang="vi-VN" b="1" dirty="0">
                <a:solidFill>
                  <a:schemeClr val="dk1"/>
                </a:solidFill>
                <a:latin typeface="Times New Roman" pitchFamily="18" charset="0"/>
                <a:cs typeface="Times New Roman" pitchFamily="18" charset="0"/>
              </a:rPr>
            </a:br>
            <a:r>
              <a:rPr lang="en-US" b="1" dirty="0" smtClean="0">
                <a:solidFill>
                  <a:schemeClr val="dk1"/>
                </a:solidFill>
                <a:latin typeface="Times New Roman" pitchFamily="18" charset="0"/>
                <a:cs typeface="Times New Roman" pitchFamily="18" charset="0"/>
              </a:rPr>
              <a:t>THƯ VIỆN</a:t>
            </a:r>
            <a:endParaRPr b="1" dirty="0">
              <a:solidFill>
                <a:schemeClr val="dk1"/>
              </a:solidFill>
              <a:latin typeface="Times New Roman" pitchFamily="18" charset="0"/>
              <a:cs typeface="Times New Roman" pitchFamily="18" charset="0"/>
            </a:endParaRPr>
          </a:p>
        </p:txBody>
      </p:sp>
      <p:sp>
        <p:nvSpPr>
          <p:cNvPr id="271" name="Google Shape;271;p44"/>
          <p:cNvSpPr txBox="1">
            <a:spLocks noGrp="1"/>
          </p:cNvSpPr>
          <p:nvPr>
            <p:ph type="subTitle" idx="1"/>
          </p:nvPr>
        </p:nvSpPr>
        <p:spPr>
          <a:xfrm>
            <a:off x="771815" y="3459819"/>
            <a:ext cx="4525240" cy="51244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dirty="0">
                <a:solidFill>
                  <a:schemeClr val="dk1"/>
                </a:solidFill>
              </a:rPr>
              <a:t>TUYÊN TRUYỀN GIỚI THIỆU </a:t>
            </a:r>
            <a:r>
              <a:rPr lang="vi-VN" dirty="0" smtClean="0">
                <a:solidFill>
                  <a:schemeClr val="dk1"/>
                </a:solidFill>
              </a:rPr>
              <a:t>SÁCH</a:t>
            </a:r>
            <a:endParaRPr lang="en-US" dirty="0" smtClean="0">
              <a:solidFill>
                <a:schemeClr val="dk1"/>
              </a:solidFill>
            </a:endParaRPr>
          </a:p>
          <a:p>
            <a:pPr marL="0" lvl="0" indent="0" algn="ctr" rtl="0">
              <a:spcBef>
                <a:spcPts val="0"/>
              </a:spcBef>
              <a:spcAft>
                <a:spcPts val="0"/>
              </a:spcAft>
              <a:buNone/>
            </a:pPr>
            <a:r>
              <a:rPr lang="en-US" dirty="0" smtClean="0">
                <a:solidFill>
                  <a:schemeClr val="dk1"/>
                </a:solidFill>
              </a:rPr>
              <a:t>GIỎ SÁCH DÀNH CHO TUỔI THƠ</a:t>
            </a:r>
            <a:endParaRPr dirty="0">
              <a:solidFill>
                <a:schemeClr val="dk1"/>
              </a:solidFill>
            </a:endParaRPr>
          </a:p>
        </p:txBody>
      </p:sp>
      <p:grpSp>
        <p:nvGrpSpPr>
          <p:cNvPr id="272" name="Google Shape;272;p44"/>
          <p:cNvGrpSpPr/>
          <p:nvPr/>
        </p:nvGrpSpPr>
        <p:grpSpPr>
          <a:xfrm>
            <a:off x="6180925" y="929513"/>
            <a:ext cx="2681400" cy="3103800"/>
            <a:chOff x="5808333" y="1003500"/>
            <a:chExt cx="2681400" cy="3103800"/>
          </a:xfrm>
        </p:grpSpPr>
        <p:sp>
          <p:nvSpPr>
            <p:cNvPr id="273" name="Google Shape;273;p44"/>
            <p:cNvSpPr/>
            <p:nvPr/>
          </p:nvSpPr>
          <p:spPr>
            <a:xfrm>
              <a:off x="5815375" y="1003500"/>
              <a:ext cx="2673600" cy="3103800"/>
            </a:xfrm>
            <a:prstGeom prst="round2SameRect">
              <a:avLst>
                <a:gd name="adj1" fmla="val 50000"/>
                <a:gd name="adj2" fmla="val 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74" name="Google Shape;274;p44"/>
            <p:cNvCxnSpPr/>
            <p:nvPr/>
          </p:nvCxnSpPr>
          <p:spPr>
            <a:xfrm>
              <a:off x="5808333" y="3965875"/>
              <a:ext cx="2681400" cy="3900"/>
            </a:xfrm>
            <a:prstGeom prst="straightConnector1">
              <a:avLst/>
            </a:prstGeom>
            <a:noFill/>
            <a:ln w="19050" cap="flat" cmpd="sng">
              <a:solidFill>
                <a:schemeClr val="dk2"/>
              </a:solidFill>
              <a:prstDash val="solid"/>
              <a:round/>
              <a:headEnd type="none" w="med" len="med"/>
              <a:tailEnd type="none" w="med" len="med"/>
            </a:ln>
          </p:spPr>
        </p:cxn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55"/>
          <p:cNvSpPr txBox="1">
            <a:spLocks noGrp="1"/>
          </p:cNvSpPr>
          <p:nvPr>
            <p:ph type="title"/>
          </p:nvPr>
        </p:nvSpPr>
        <p:spPr>
          <a:xfrm>
            <a:off x="1690500" y="1638450"/>
            <a:ext cx="5763000" cy="1866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dirty="0">
                <a:solidFill>
                  <a:schemeClr val="dk1"/>
                </a:solidFill>
              </a:rPr>
              <a:t>Ý NGHĨA</a:t>
            </a:r>
            <a:endParaRPr dirty="0">
              <a:solidFill>
                <a:schemeClr val="dk2"/>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57"/>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a:t>Ý NGHĨA TRUYỆN</a:t>
            </a:r>
            <a:endParaRPr dirty="0"/>
          </a:p>
        </p:txBody>
      </p:sp>
      <p:sp>
        <p:nvSpPr>
          <p:cNvPr id="427" name="Google Shape;427;p57"/>
          <p:cNvSpPr txBox="1">
            <a:spLocks noGrp="1"/>
          </p:cNvSpPr>
          <p:nvPr>
            <p:ph type="title" idx="2"/>
          </p:nvPr>
        </p:nvSpPr>
        <p:spPr>
          <a:xfrm>
            <a:off x="544275" y="1414525"/>
            <a:ext cx="2689800" cy="623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accent2"/>
              </a:buClr>
              <a:buSzPts val="1100"/>
              <a:buFont typeface="Arial"/>
              <a:buNone/>
            </a:pPr>
            <a:r>
              <a:rPr lang="vi-VN" dirty="0"/>
              <a:t>1</a:t>
            </a:r>
            <a:endParaRPr dirty="0"/>
          </a:p>
        </p:txBody>
      </p:sp>
      <p:sp>
        <p:nvSpPr>
          <p:cNvPr id="428" name="Google Shape;428;p57"/>
          <p:cNvSpPr txBox="1">
            <a:spLocks noGrp="1"/>
          </p:cNvSpPr>
          <p:nvPr>
            <p:ph type="subTitle" idx="1"/>
          </p:nvPr>
        </p:nvSpPr>
        <p:spPr>
          <a:xfrm>
            <a:off x="797925" y="2114550"/>
            <a:ext cx="2182500" cy="385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accent2"/>
              </a:buClr>
              <a:buSzPts val="1100"/>
              <a:buFont typeface="Arial"/>
              <a:buNone/>
            </a:pPr>
            <a:r>
              <a:rPr lang="vi-VN" dirty="0">
                <a:solidFill>
                  <a:schemeClr val="dk1"/>
                </a:solidFill>
              </a:rPr>
              <a:t>Ý thức kỉ luật và sự đoàn kết</a:t>
            </a:r>
            <a:endParaRPr dirty="0">
              <a:solidFill>
                <a:schemeClr val="dk1"/>
              </a:solidFill>
            </a:endParaRPr>
          </a:p>
        </p:txBody>
      </p:sp>
      <p:sp>
        <p:nvSpPr>
          <p:cNvPr id="429" name="Google Shape;429;p57"/>
          <p:cNvSpPr txBox="1">
            <a:spLocks noGrp="1"/>
          </p:cNvSpPr>
          <p:nvPr>
            <p:ph type="title" idx="3"/>
          </p:nvPr>
        </p:nvSpPr>
        <p:spPr>
          <a:xfrm>
            <a:off x="3154650" y="1414525"/>
            <a:ext cx="2834700" cy="623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accent2"/>
              </a:buClr>
              <a:buSzPts val="1100"/>
              <a:buFont typeface="Arial"/>
              <a:buNone/>
            </a:pPr>
            <a:r>
              <a:rPr lang="vi-VN" dirty="0"/>
              <a:t>2</a:t>
            </a:r>
            <a:endParaRPr dirty="0"/>
          </a:p>
        </p:txBody>
      </p:sp>
      <p:sp>
        <p:nvSpPr>
          <p:cNvPr id="430" name="Google Shape;430;p57"/>
          <p:cNvSpPr txBox="1">
            <a:spLocks noGrp="1"/>
          </p:cNvSpPr>
          <p:nvPr>
            <p:ph type="subTitle" idx="4"/>
          </p:nvPr>
        </p:nvSpPr>
        <p:spPr>
          <a:xfrm>
            <a:off x="3480750" y="2114550"/>
            <a:ext cx="2182500" cy="385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accent2"/>
              </a:buClr>
              <a:buSzPts val="1100"/>
              <a:buFont typeface="Arial"/>
              <a:buNone/>
            </a:pPr>
            <a:r>
              <a:rPr lang="vi-VN" dirty="0">
                <a:solidFill>
                  <a:schemeClr val="dk1"/>
                </a:solidFill>
              </a:rPr>
              <a:t>Tình bạn chân thành</a:t>
            </a:r>
            <a:endParaRPr dirty="0">
              <a:solidFill>
                <a:schemeClr val="dk1"/>
              </a:solidFill>
            </a:endParaRPr>
          </a:p>
        </p:txBody>
      </p:sp>
      <p:sp>
        <p:nvSpPr>
          <p:cNvPr id="431" name="Google Shape;431;p57"/>
          <p:cNvSpPr txBox="1">
            <a:spLocks noGrp="1"/>
          </p:cNvSpPr>
          <p:nvPr>
            <p:ph type="title" idx="5"/>
          </p:nvPr>
        </p:nvSpPr>
        <p:spPr>
          <a:xfrm>
            <a:off x="544275" y="2955754"/>
            <a:ext cx="2689800" cy="623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accent2"/>
              </a:buClr>
              <a:buSzPts val="1100"/>
              <a:buFont typeface="Arial"/>
              <a:buNone/>
            </a:pPr>
            <a:r>
              <a:rPr lang="vi-VN" dirty="0"/>
              <a:t>3</a:t>
            </a:r>
            <a:endParaRPr dirty="0"/>
          </a:p>
        </p:txBody>
      </p:sp>
      <p:sp>
        <p:nvSpPr>
          <p:cNvPr id="432" name="Google Shape;432;p57"/>
          <p:cNvSpPr txBox="1">
            <a:spLocks noGrp="1"/>
          </p:cNvSpPr>
          <p:nvPr>
            <p:ph type="subTitle" idx="6"/>
          </p:nvPr>
        </p:nvSpPr>
        <p:spPr>
          <a:xfrm>
            <a:off x="797925" y="3655658"/>
            <a:ext cx="2182500" cy="385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accent2"/>
              </a:buClr>
              <a:buSzPts val="1100"/>
              <a:buFont typeface="Arial"/>
              <a:buNone/>
            </a:pPr>
            <a:r>
              <a:rPr lang="vi-VN" dirty="0">
                <a:solidFill>
                  <a:schemeClr val="dk1"/>
                </a:solidFill>
              </a:rPr>
              <a:t>Cần cù, chăm chỉ, ý thức kỉ cương</a:t>
            </a:r>
            <a:endParaRPr dirty="0">
              <a:solidFill>
                <a:schemeClr val="dk1"/>
              </a:solidFill>
            </a:endParaRPr>
          </a:p>
        </p:txBody>
      </p:sp>
      <p:sp>
        <p:nvSpPr>
          <p:cNvPr id="433" name="Google Shape;433;p57"/>
          <p:cNvSpPr txBox="1">
            <a:spLocks noGrp="1"/>
          </p:cNvSpPr>
          <p:nvPr>
            <p:ph type="title" idx="7"/>
          </p:nvPr>
        </p:nvSpPr>
        <p:spPr>
          <a:xfrm>
            <a:off x="3154650" y="2955750"/>
            <a:ext cx="2834700" cy="623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accent2"/>
              </a:buClr>
              <a:buSzPts val="1100"/>
              <a:buFont typeface="Arial"/>
              <a:buNone/>
            </a:pPr>
            <a:r>
              <a:rPr lang="vi-VN" dirty="0"/>
              <a:t>4</a:t>
            </a:r>
            <a:endParaRPr dirty="0"/>
          </a:p>
        </p:txBody>
      </p:sp>
      <p:sp>
        <p:nvSpPr>
          <p:cNvPr id="434" name="Google Shape;434;p57"/>
          <p:cNvSpPr txBox="1">
            <a:spLocks noGrp="1"/>
          </p:cNvSpPr>
          <p:nvPr>
            <p:ph type="subTitle" idx="8"/>
          </p:nvPr>
        </p:nvSpPr>
        <p:spPr>
          <a:xfrm>
            <a:off x="3480750" y="3655658"/>
            <a:ext cx="2182500" cy="385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accent2"/>
              </a:buClr>
              <a:buSzPts val="1100"/>
              <a:buFont typeface="Arial"/>
              <a:buNone/>
            </a:pPr>
            <a:r>
              <a:rPr lang="vi-VN" dirty="0">
                <a:solidFill>
                  <a:schemeClr val="dk1"/>
                </a:solidFill>
              </a:rPr>
              <a:t>Không kiêu căng ngạo mạn hư đốn hợm hĩnh</a:t>
            </a:r>
            <a:endParaRPr dirty="0">
              <a:solidFill>
                <a:schemeClr val="dk1"/>
              </a:solidFill>
            </a:endParaRPr>
          </a:p>
        </p:txBody>
      </p:sp>
      <p:pic>
        <p:nvPicPr>
          <p:cNvPr id="11" name="Picture 10">
            <a:extLst>
              <a:ext uri="{FF2B5EF4-FFF2-40B4-BE49-F238E27FC236}">
                <a16:creationId xmlns="" xmlns:a16="http://schemas.microsoft.com/office/drawing/2014/main" id="{68A50CDD-26AB-4B14-9C42-C81CD74353F5}"/>
              </a:ext>
            </a:extLst>
          </p:cNvPr>
          <p:cNvPicPr>
            <a:picLocks noChangeAspect="1"/>
          </p:cNvPicPr>
          <p:nvPr/>
        </p:nvPicPr>
        <p:blipFill>
          <a:blip r:embed="rId3"/>
          <a:stretch>
            <a:fillRect/>
          </a:stretch>
        </p:blipFill>
        <p:spPr>
          <a:xfrm>
            <a:off x="6036600" y="636018"/>
            <a:ext cx="2689800" cy="372806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58"/>
          <p:cNvSpPr/>
          <p:nvPr/>
        </p:nvSpPr>
        <p:spPr>
          <a:xfrm>
            <a:off x="6879550" y="961250"/>
            <a:ext cx="1538100" cy="1763700"/>
          </a:xfrm>
          <a:prstGeom prst="round2SameRect">
            <a:avLst>
              <a:gd name="adj1" fmla="val 48908"/>
              <a:gd name="adj2" fmla="val 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4" name="Google Shape;444;p58"/>
          <p:cNvGrpSpPr/>
          <p:nvPr/>
        </p:nvGrpSpPr>
        <p:grpSpPr>
          <a:xfrm>
            <a:off x="6879391" y="944665"/>
            <a:ext cx="1538051" cy="1780340"/>
            <a:chOff x="5808333" y="1003500"/>
            <a:chExt cx="2681400" cy="3103800"/>
          </a:xfrm>
        </p:grpSpPr>
        <p:sp>
          <p:nvSpPr>
            <p:cNvPr id="445" name="Google Shape;445;p58"/>
            <p:cNvSpPr/>
            <p:nvPr/>
          </p:nvSpPr>
          <p:spPr>
            <a:xfrm>
              <a:off x="5815375" y="1003500"/>
              <a:ext cx="2673600" cy="3103800"/>
            </a:xfrm>
            <a:prstGeom prst="round2SameRect">
              <a:avLst>
                <a:gd name="adj1" fmla="val 50000"/>
                <a:gd name="adj2" fmla="val 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46" name="Google Shape;446;p58"/>
            <p:cNvCxnSpPr/>
            <p:nvPr/>
          </p:nvCxnSpPr>
          <p:spPr>
            <a:xfrm>
              <a:off x="5808333" y="3965875"/>
              <a:ext cx="2681400" cy="3900"/>
            </a:xfrm>
            <a:prstGeom prst="straightConnector1">
              <a:avLst/>
            </a:prstGeom>
            <a:noFill/>
            <a:ln w="19050" cap="flat" cmpd="sng">
              <a:solidFill>
                <a:schemeClr val="dk2"/>
              </a:solidFill>
              <a:prstDash val="solid"/>
              <a:round/>
              <a:headEnd type="none" w="med" len="med"/>
              <a:tailEnd type="none" w="med" len="med"/>
            </a:ln>
          </p:spPr>
        </p:cxnSp>
      </p:grpSp>
      <p:sp>
        <p:nvSpPr>
          <p:cNvPr id="447" name="Google Shape;447;p58"/>
          <p:cNvSpPr txBox="1">
            <a:spLocks noGrp="1"/>
          </p:cNvSpPr>
          <p:nvPr>
            <p:ph type="title"/>
          </p:nvPr>
        </p:nvSpPr>
        <p:spPr>
          <a:xfrm flipH="1">
            <a:off x="4426584" y="3059912"/>
            <a:ext cx="4117200" cy="1104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vi-VN" dirty="0"/>
              <a:t>KHÔNG GIA ĐÌNH</a:t>
            </a:r>
            <a:endParaRPr dirty="0"/>
          </a:p>
        </p:txBody>
      </p:sp>
      <p:sp>
        <p:nvSpPr>
          <p:cNvPr id="448" name="Google Shape;448;p58"/>
          <p:cNvSpPr txBox="1">
            <a:spLocks noGrp="1"/>
          </p:cNvSpPr>
          <p:nvPr>
            <p:ph type="title" idx="2"/>
          </p:nvPr>
        </p:nvSpPr>
        <p:spPr>
          <a:xfrm flipH="1">
            <a:off x="6870207" y="1189069"/>
            <a:ext cx="1538100" cy="1269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02</a:t>
            </a:r>
            <a:endParaRPr/>
          </a:p>
        </p:txBody>
      </p:sp>
      <p:sp>
        <p:nvSpPr>
          <p:cNvPr id="449" name="Google Shape;449;p58"/>
          <p:cNvSpPr txBox="1">
            <a:spLocks noGrp="1"/>
          </p:cNvSpPr>
          <p:nvPr>
            <p:ph type="subTitle" idx="1"/>
          </p:nvPr>
        </p:nvSpPr>
        <p:spPr>
          <a:xfrm flipH="1">
            <a:off x="4684884" y="4296969"/>
            <a:ext cx="3858900" cy="414600"/>
          </a:xfrm>
          <a:prstGeom prst="rect">
            <a:avLst/>
          </a:prstGeom>
        </p:spPr>
        <p:txBody>
          <a:bodyPr spcFirstLastPara="1" wrap="square" lIns="91425" tIns="91425" rIns="91425" bIns="91425" anchor="ctr" anchorCtr="0">
            <a:noAutofit/>
          </a:bodyPr>
          <a:lstStyle/>
          <a:p>
            <a:pPr marL="0" lvl="0" indent="0" algn="r" rtl="0">
              <a:spcBef>
                <a:spcPts val="0"/>
              </a:spcBef>
              <a:spcAft>
                <a:spcPts val="1600"/>
              </a:spcAft>
              <a:buClr>
                <a:schemeClr val="accent2"/>
              </a:buClr>
              <a:buSzPts val="1100"/>
              <a:buFont typeface="Arial"/>
              <a:buNone/>
            </a:pPr>
            <a:r>
              <a:rPr lang="vi-VN" dirty="0">
                <a:solidFill>
                  <a:schemeClr val="dk1"/>
                </a:solidFill>
              </a:rPr>
              <a:t>TỔ 2</a:t>
            </a:r>
            <a:endParaRPr dirty="0">
              <a:solidFill>
                <a:schemeClr val="dk1"/>
              </a:solidFill>
            </a:endParaRPr>
          </a:p>
        </p:txBody>
      </p:sp>
      <p:sp>
        <p:nvSpPr>
          <p:cNvPr id="451" name="Google Shape;451;p58"/>
          <p:cNvSpPr/>
          <p:nvPr/>
        </p:nvSpPr>
        <p:spPr>
          <a:xfrm flipH="1">
            <a:off x="1022" y="4481910"/>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2" name="Google Shape;452;p58"/>
          <p:cNvCxnSpPr/>
          <p:nvPr/>
        </p:nvCxnSpPr>
        <p:spPr>
          <a:xfrm>
            <a:off x="4365088" y="-16786"/>
            <a:ext cx="0" cy="5167800"/>
          </a:xfrm>
          <a:prstGeom prst="straightConnector1">
            <a:avLst/>
          </a:prstGeom>
          <a:noFill/>
          <a:ln w="19050" cap="flat" cmpd="sng">
            <a:solidFill>
              <a:schemeClr val="dk2"/>
            </a:solidFill>
            <a:prstDash val="solid"/>
            <a:round/>
            <a:headEnd type="none" w="med" len="med"/>
            <a:tailEnd type="none" w="med" len="med"/>
          </a:ln>
        </p:spPr>
      </p:cxnSp>
      <p:pic>
        <p:nvPicPr>
          <p:cNvPr id="4" name="Picture 3">
            <a:extLst>
              <a:ext uri="{FF2B5EF4-FFF2-40B4-BE49-F238E27FC236}">
                <a16:creationId xmlns="" xmlns:a16="http://schemas.microsoft.com/office/drawing/2014/main" id="{E9884546-84FC-450E-95EC-7BF0EAAE9D4D}"/>
              </a:ext>
            </a:extLst>
          </p:cNvPr>
          <p:cNvPicPr>
            <a:picLocks noChangeAspect="1"/>
          </p:cNvPicPr>
          <p:nvPr/>
        </p:nvPicPr>
        <p:blipFill>
          <a:blip r:embed="rId3">
            <a:duotone>
              <a:prstClr val="black"/>
              <a:srgbClr val="D9C3A5">
                <a:tint val="50000"/>
                <a:satMod val="180000"/>
              </a:srgbClr>
            </a:duotone>
          </a:blip>
          <a:stretch>
            <a:fillRect/>
          </a:stretch>
        </p:blipFill>
        <p:spPr>
          <a:xfrm>
            <a:off x="-1" y="-16786"/>
            <a:ext cx="4364445" cy="51435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grpSp>
        <p:nvGrpSpPr>
          <p:cNvPr id="457" name="Google Shape;457;p59"/>
          <p:cNvGrpSpPr/>
          <p:nvPr/>
        </p:nvGrpSpPr>
        <p:grpSpPr>
          <a:xfrm>
            <a:off x="1888491" y="1198710"/>
            <a:ext cx="5366962" cy="2583465"/>
            <a:chOff x="1919729" y="1198710"/>
            <a:chExt cx="5366962" cy="2583465"/>
          </a:xfrm>
        </p:grpSpPr>
        <p:cxnSp>
          <p:nvCxnSpPr>
            <p:cNvPr id="458" name="Google Shape;458;p59"/>
            <p:cNvCxnSpPr/>
            <p:nvPr/>
          </p:nvCxnSpPr>
          <p:spPr>
            <a:xfrm>
              <a:off x="3106263" y="2721350"/>
              <a:ext cx="0" cy="578400"/>
            </a:xfrm>
            <a:prstGeom prst="straightConnector1">
              <a:avLst/>
            </a:prstGeom>
            <a:noFill/>
            <a:ln w="19050" cap="flat" cmpd="sng">
              <a:solidFill>
                <a:schemeClr val="dk2"/>
              </a:solidFill>
              <a:prstDash val="solid"/>
              <a:round/>
              <a:headEnd type="none" w="med" len="med"/>
              <a:tailEnd type="none" w="med" len="med"/>
            </a:ln>
          </p:spPr>
        </p:cxnSp>
        <p:cxnSp>
          <p:nvCxnSpPr>
            <p:cNvPr id="459" name="Google Shape;459;p59"/>
            <p:cNvCxnSpPr/>
            <p:nvPr/>
          </p:nvCxnSpPr>
          <p:spPr>
            <a:xfrm>
              <a:off x="6102513" y="2721350"/>
              <a:ext cx="0" cy="578400"/>
            </a:xfrm>
            <a:prstGeom prst="straightConnector1">
              <a:avLst/>
            </a:prstGeom>
            <a:noFill/>
            <a:ln w="19050" cap="flat" cmpd="sng">
              <a:solidFill>
                <a:schemeClr val="dk2"/>
              </a:solidFill>
              <a:prstDash val="solid"/>
              <a:round/>
              <a:headEnd type="none" w="med" len="med"/>
              <a:tailEnd type="none" w="med" len="med"/>
            </a:ln>
          </p:spPr>
        </p:cxnSp>
        <p:cxnSp>
          <p:nvCxnSpPr>
            <p:cNvPr id="460" name="Google Shape;460;p59"/>
            <p:cNvCxnSpPr>
              <a:stCxn id="461" idx="2"/>
              <a:endCxn id="462" idx="0"/>
            </p:cNvCxnSpPr>
            <p:nvPr/>
          </p:nvCxnSpPr>
          <p:spPr>
            <a:xfrm rot="-5400000" flipH="1">
              <a:off x="5093958" y="1219205"/>
              <a:ext cx="526500" cy="1505700"/>
            </a:xfrm>
            <a:prstGeom prst="bentConnector3">
              <a:avLst>
                <a:gd name="adj1" fmla="val 49944"/>
              </a:avLst>
            </a:prstGeom>
            <a:noFill/>
            <a:ln w="19050" cap="flat" cmpd="sng">
              <a:solidFill>
                <a:schemeClr val="dk2"/>
              </a:solidFill>
              <a:prstDash val="solid"/>
              <a:round/>
              <a:headEnd type="none" w="sm" len="sm"/>
              <a:tailEnd type="none" w="sm" len="sm"/>
            </a:ln>
          </p:spPr>
        </p:cxnSp>
        <p:cxnSp>
          <p:nvCxnSpPr>
            <p:cNvPr id="463" name="Google Shape;463;p59"/>
            <p:cNvCxnSpPr>
              <a:stCxn id="464" idx="0"/>
              <a:endCxn id="461" idx="2"/>
            </p:cNvCxnSpPr>
            <p:nvPr/>
          </p:nvCxnSpPr>
          <p:spPr>
            <a:xfrm rot="-5400000">
              <a:off x="3588203" y="1219337"/>
              <a:ext cx="526500" cy="1505700"/>
            </a:xfrm>
            <a:prstGeom prst="bentConnector3">
              <a:avLst>
                <a:gd name="adj1" fmla="val 49944"/>
              </a:avLst>
            </a:prstGeom>
            <a:noFill/>
            <a:ln w="19050" cap="flat" cmpd="sng">
              <a:solidFill>
                <a:schemeClr val="dk2"/>
              </a:solidFill>
              <a:prstDash val="solid"/>
              <a:round/>
              <a:headEnd type="none" w="sm" len="sm"/>
              <a:tailEnd type="none" w="sm" len="sm"/>
            </a:ln>
          </p:spPr>
        </p:cxnSp>
        <p:sp>
          <p:nvSpPr>
            <p:cNvPr id="465" name="Google Shape;465;p59"/>
            <p:cNvSpPr/>
            <p:nvPr/>
          </p:nvSpPr>
          <p:spPr>
            <a:xfrm>
              <a:off x="1919729" y="3272175"/>
              <a:ext cx="2370600" cy="5100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endParaRPr>
            </a:p>
          </p:txBody>
        </p:sp>
        <p:sp>
          <p:nvSpPr>
            <p:cNvPr id="462" name="Google Shape;462;p59"/>
            <p:cNvSpPr/>
            <p:nvPr/>
          </p:nvSpPr>
          <p:spPr>
            <a:xfrm>
              <a:off x="5456286" y="2235437"/>
              <a:ext cx="1307654" cy="510095"/>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endParaRPr>
            </a:p>
          </p:txBody>
        </p:sp>
        <p:sp>
          <p:nvSpPr>
            <p:cNvPr id="464" name="Google Shape;464;p59"/>
            <p:cNvSpPr/>
            <p:nvPr/>
          </p:nvSpPr>
          <p:spPr>
            <a:xfrm>
              <a:off x="2444776" y="2235437"/>
              <a:ext cx="1307654" cy="510095"/>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endParaRPr>
            </a:p>
          </p:txBody>
        </p:sp>
        <p:sp>
          <p:nvSpPr>
            <p:cNvPr id="461" name="Google Shape;461;p59"/>
            <p:cNvSpPr/>
            <p:nvPr/>
          </p:nvSpPr>
          <p:spPr>
            <a:xfrm>
              <a:off x="3950531" y="1198710"/>
              <a:ext cx="1307654" cy="510095"/>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FFFF"/>
                </a:solidFill>
              </a:endParaRPr>
            </a:p>
          </p:txBody>
        </p:sp>
        <p:sp>
          <p:nvSpPr>
            <p:cNvPr id="466" name="Google Shape;466;p59"/>
            <p:cNvSpPr/>
            <p:nvPr/>
          </p:nvSpPr>
          <p:spPr>
            <a:xfrm>
              <a:off x="4916091" y="3272175"/>
              <a:ext cx="2370600" cy="5100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rgbClr val="FFFFFF"/>
                </a:solidFill>
              </a:endParaRPr>
            </a:p>
          </p:txBody>
        </p:sp>
      </p:grpSp>
      <p:sp>
        <p:nvSpPr>
          <p:cNvPr id="467" name="Google Shape;467;p59"/>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a:t>SƠ LƯỢC VỀ TRUYỆN</a:t>
            </a:r>
            <a:endParaRPr dirty="0"/>
          </a:p>
        </p:txBody>
      </p:sp>
      <p:sp>
        <p:nvSpPr>
          <p:cNvPr id="468" name="Google Shape;468;p59"/>
          <p:cNvSpPr txBox="1">
            <a:spLocks noGrp="1"/>
          </p:cNvSpPr>
          <p:nvPr>
            <p:ph type="title" idx="4294967295"/>
          </p:nvPr>
        </p:nvSpPr>
        <p:spPr>
          <a:xfrm>
            <a:off x="3781450" y="1251325"/>
            <a:ext cx="1583400" cy="386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2100" dirty="0">
                <a:sym typeface="Wingdings" panose="05000000000000000000" pitchFamily="2" charset="2"/>
              </a:rPr>
              <a:t></a:t>
            </a:r>
            <a:endParaRPr sz="2100" dirty="0"/>
          </a:p>
        </p:txBody>
      </p:sp>
      <p:sp>
        <p:nvSpPr>
          <p:cNvPr id="469" name="Google Shape;469;p59"/>
          <p:cNvSpPr txBox="1">
            <a:spLocks noGrp="1"/>
          </p:cNvSpPr>
          <p:nvPr>
            <p:ph type="title" idx="4294967295"/>
          </p:nvPr>
        </p:nvSpPr>
        <p:spPr>
          <a:xfrm>
            <a:off x="2283325" y="2297425"/>
            <a:ext cx="1583400" cy="386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2100" dirty="0"/>
              <a:t>TÁC GIẢ</a:t>
            </a:r>
            <a:endParaRPr sz="2100" dirty="0"/>
          </a:p>
        </p:txBody>
      </p:sp>
      <p:sp>
        <p:nvSpPr>
          <p:cNvPr id="470" name="Google Shape;470;p59"/>
          <p:cNvSpPr txBox="1">
            <a:spLocks noGrp="1"/>
          </p:cNvSpPr>
          <p:nvPr>
            <p:ph type="title" idx="4294967295"/>
          </p:nvPr>
        </p:nvSpPr>
        <p:spPr>
          <a:xfrm>
            <a:off x="5279575" y="2297425"/>
            <a:ext cx="1583400" cy="386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2100" dirty="0"/>
              <a:t>TÁC PHẨM</a:t>
            </a:r>
            <a:endParaRPr sz="2100" dirty="0"/>
          </a:p>
        </p:txBody>
      </p:sp>
      <p:sp>
        <p:nvSpPr>
          <p:cNvPr id="471" name="Google Shape;471;p59"/>
          <p:cNvSpPr txBox="1">
            <a:spLocks noGrp="1"/>
          </p:cNvSpPr>
          <p:nvPr>
            <p:ph type="title" idx="4294967295"/>
          </p:nvPr>
        </p:nvSpPr>
        <p:spPr>
          <a:xfrm>
            <a:off x="1888492" y="3337575"/>
            <a:ext cx="2355300" cy="386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ES" sz="1600" dirty="0" err="1"/>
              <a:t>Hector</a:t>
            </a:r>
            <a:r>
              <a:rPr lang="es-ES" sz="1600" dirty="0"/>
              <a:t> Malot,(1830 - 1907), </a:t>
            </a:r>
            <a:r>
              <a:rPr lang="es-ES" sz="1600" dirty="0" err="1"/>
              <a:t>người</a:t>
            </a:r>
            <a:r>
              <a:rPr lang="es-ES" sz="1600" dirty="0"/>
              <a:t> </a:t>
            </a:r>
            <a:r>
              <a:rPr lang="es-ES" sz="1600" dirty="0" err="1"/>
              <a:t>Pháp</a:t>
            </a:r>
            <a:endParaRPr sz="1600" dirty="0"/>
          </a:p>
        </p:txBody>
      </p:sp>
      <p:sp>
        <p:nvSpPr>
          <p:cNvPr id="472" name="Google Shape;472;p59"/>
          <p:cNvSpPr txBox="1">
            <a:spLocks noGrp="1"/>
          </p:cNvSpPr>
          <p:nvPr>
            <p:ph type="title" idx="4294967295"/>
          </p:nvPr>
        </p:nvSpPr>
        <p:spPr>
          <a:xfrm>
            <a:off x="4900209" y="3337575"/>
            <a:ext cx="2355300" cy="386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2100" dirty="0"/>
              <a:t>Không gia đình</a:t>
            </a:r>
            <a:endParaRPr sz="21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62"/>
          <p:cNvSpPr txBox="1">
            <a:spLocks noGrp="1"/>
          </p:cNvSpPr>
          <p:nvPr>
            <p:ph type="title"/>
          </p:nvPr>
        </p:nvSpPr>
        <p:spPr>
          <a:xfrm>
            <a:off x="713225" y="1736250"/>
            <a:ext cx="3150600" cy="1671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vi-VN" dirty="0"/>
              <a:t>NHẬN ĐỊNH VỀ TÁC PHẨM</a:t>
            </a:r>
            <a:endParaRPr dirty="0"/>
          </a:p>
        </p:txBody>
      </p:sp>
      <p:sp>
        <p:nvSpPr>
          <p:cNvPr id="566" name="Google Shape;566;p62"/>
          <p:cNvSpPr txBox="1">
            <a:spLocks noGrp="1"/>
          </p:cNvSpPr>
          <p:nvPr>
            <p:ph type="subTitle" idx="1"/>
          </p:nvPr>
        </p:nvSpPr>
        <p:spPr>
          <a:xfrm>
            <a:off x="3902625" y="1736250"/>
            <a:ext cx="4711800" cy="167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vi-VN" sz="2000" dirty="0">
                <a:solidFill>
                  <a:schemeClr val="dk1"/>
                </a:solidFill>
              </a:rPr>
              <a:t>tác phẩm kinh điển gây xúc động và ấn tượng cho hàng triệu độc giả qua bao nhiêu thế hệ của nền văn học Pháp.</a:t>
            </a:r>
            <a:endParaRPr sz="2000" dirty="0">
              <a:solidFill>
                <a:schemeClr val="dk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grpSp>
        <p:nvGrpSpPr>
          <p:cNvPr id="571" name="Google Shape;571;p63"/>
          <p:cNvGrpSpPr/>
          <p:nvPr/>
        </p:nvGrpSpPr>
        <p:grpSpPr>
          <a:xfrm>
            <a:off x="1473858" y="1397025"/>
            <a:ext cx="1121630" cy="1298320"/>
            <a:chOff x="5808333" y="1003500"/>
            <a:chExt cx="2681400" cy="3103800"/>
          </a:xfrm>
        </p:grpSpPr>
        <p:sp>
          <p:nvSpPr>
            <p:cNvPr id="572" name="Google Shape;572;p63"/>
            <p:cNvSpPr/>
            <p:nvPr/>
          </p:nvSpPr>
          <p:spPr>
            <a:xfrm>
              <a:off x="5815375" y="1003500"/>
              <a:ext cx="2673600" cy="3103800"/>
            </a:xfrm>
            <a:prstGeom prst="round2SameRect">
              <a:avLst>
                <a:gd name="adj1" fmla="val 50000"/>
                <a:gd name="adj2" fmla="val 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73" name="Google Shape;573;p63"/>
            <p:cNvCxnSpPr/>
            <p:nvPr/>
          </p:nvCxnSpPr>
          <p:spPr>
            <a:xfrm>
              <a:off x="5808333" y="3965875"/>
              <a:ext cx="2681400" cy="3900"/>
            </a:xfrm>
            <a:prstGeom prst="straightConnector1">
              <a:avLst/>
            </a:prstGeom>
            <a:noFill/>
            <a:ln w="19050" cap="flat" cmpd="sng">
              <a:solidFill>
                <a:schemeClr val="dk2"/>
              </a:solidFill>
              <a:prstDash val="solid"/>
              <a:round/>
              <a:headEnd type="none" w="med" len="med"/>
              <a:tailEnd type="none" w="med" len="med"/>
            </a:ln>
          </p:spPr>
        </p:cxnSp>
      </p:grpSp>
      <p:grpSp>
        <p:nvGrpSpPr>
          <p:cNvPr id="574" name="Google Shape;574;p63"/>
          <p:cNvGrpSpPr/>
          <p:nvPr/>
        </p:nvGrpSpPr>
        <p:grpSpPr>
          <a:xfrm>
            <a:off x="3994478" y="767904"/>
            <a:ext cx="1154994" cy="1478958"/>
            <a:chOff x="5728572" y="434136"/>
            <a:chExt cx="2761161" cy="3535639"/>
          </a:xfrm>
        </p:grpSpPr>
        <p:sp>
          <p:nvSpPr>
            <p:cNvPr id="575" name="Google Shape;575;p63"/>
            <p:cNvSpPr/>
            <p:nvPr/>
          </p:nvSpPr>
          <p:spPr>
            <a:xfrm>
              <a:off x="5728572" y="434136"/>
              <a:ext cx="2673599" cy="3103800"/>
            </a:xfrm>
            <a:prstGeom prst="round2SameRect">
              <a:avLst>
                <a:gd name="adj1" fmla="val 50000"/>
                <a:gd name="adj2" fmla="val 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cxnSp>
          <p:nvCxnSpPr>
            <p:cNvPr id="576" name="Google Shape;576;p63"/>
            <p:cNvCxnSpPr/>
            <p:nvPr/>
          </p:nvCxnSpPr>
          <p:spPr>
            <a:xfrm>
              <a:off x="5808333" y="3965875"/>
              <a:ext cx="2681400" cy="3900"/>
            </a:xfrm>
            <a:prstGeom prst="straightConnector1">
              <a:avLst/>
            </a:prstGeom>
            <a:noFill/>
            <a:ln w="19050" cap="flat" cmpd="sng">
              <a:solidFill>
                <a:schemeClr val="dk2"/>
              </a:solidFill>
              <a:prstDash val="solid"/>
              <a:round/>
              <a:headEnd type="none" w="med" len="med"/>
              <a:tailEnd type="none" w="med" len="med"/>
            </a:ln>
          </p:spPr>
        </p:cxnSp>
      </p:grpSp>
      <p:grpSp>
        <p:nvGrpSpPr>
          <p:cNvPr id="577" name="Google Shape;577;p63"/>
          <p:cNvGrpSpPr/>
          <p:nvPr/>
        </p:nvGrpSpPr>
        <p:grpSpPr>
          <a:xfrm>
            <a:off x="6548520" y="1397025"/>
            <a:ext cx="1121630" cy="1298320"/>
            <a:chOff x="5808333" y="1003500"/>
            <a:chExt cx="2681400" cy="3103800"/>
          </a:xfrm>
        </p:grpSpPr>
        <p:sp>
          <p:nvSpPr>
            <p:cNvPr id="578" name="Google Shape;578;p63"/>
            <p:cNvSpPr/>
            <p:nvPr/>
          </p:nvSpPr>
          <p:spPr>
            <a:xfrm>
              <a:off x="5815375" y="1003500"/>
              <a:ext cx="2673600" cy="3103800"/>
            </a:xfrm>
            <a:prstGeom prst="round2SameRect">
              <a:avLst>
                <a:gd name="adj1" fmla="val 50000"/>
                <a:gd name="adj2" fmla="val 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79" name="Google Shape;579;p63"/>
            <p:cNvCxnSpPr/>
            <p:nvPr/>
          </p:nvCxnSpPr>
          <p:spPr>
            <a:xfrm>
              <a:off x="5808333" y="3965875"/>
              <a:ext cx="2681400" cy="3900"/>
            </a:xfrm>
            <a:prstGeom prst="straightConnector1">
              <a:avLst/>
            </a:prstGeom>
            <a:noFill/>
            <a:ln w="19050" cap="flat" cmpd="sng">
              <a:solidFill>
                <a:schemeClr val="dk2"/>
              </a:solidFill>
              <a:prstDash val="solid"/>
              <a:round/>
              <a:headEnd type="none" w="med" len="med"/>
              <a:tailEnd type="none" w="med" len="med"/>
            </a:ln>
          </p:spPr>
        </p:cxnSp>
      </p:grpSp>
      <p:sp>
        <p:nvSpPr>
          <p:cNvPr id="580" name="Google Shape;580;p63"/>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a:t>TÓM TẮT TRUYỆN</a:t>
            </a:r>
            <a:endParaRPr dirty="0"/>
          </a:p>
        </p:txBody>
      </p:sp>
      <p:sp>
        <p:nvSpPr>
          <p:cNvPr id="582" name="Google Shape;582;p63"/>
          <p:cNvSpPr txBox="1">
            <a:spLocks noGrp="1"/>
          </p:cNvSpPr>
          <p:nvPr>
            <p:ph type="subTitle" idx="1"/>
          </p:nvPr>
        </p:nvSpPr>
        <p:spPr>
          <a:xfrm>
            <a:off x="871123" y="3039356"/>
            <a:ext cx="2327100" cy="1756486"/>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vi-VN" sz="1400" dirty="0">
                <a:solidFill>
                  <a:schemeClr val="dk1"/>
                </a:solidFill>
              </a:rPr>
              <a:t>Kể lại cuộc hành trình phiêu lưu của chú bé nhỏ tên là Remi, bị bắt cóc từ nhỏ và bị bỏ lại tại một góc đường. Cậu may mắn được má Barberin nhận nuôi và chăm sóc.Sau khi chồng của má Barberin bị tai nạn khi làm việc ở Paris và tàn phế trở về, ông tống Remi ra ngoài đời. </a:t>
            </a:r>
            <a:endParaRPr sz="1400" dirty="0">
              <a:solidFill>
                <a:schemeClr val="dk1"/>
              </a:solidFill>
            </a:endParaRPr>
          </a:p>
        </p:txBody>
      </p:sp>
      <p:sp>
        <p:nvSpPr>
          <p:cNvPr id="584" name="Google Shape;584;p63"/>
          <p:cNvSpPr txBox="1">
            <a:spLocks noGrp="1"/>
          </p:cNvSpPr>
          <p:nvPr>
            <p:ph type="subTitle" idx="4"/>
          </p:nvPr>
        </p:nvSpPr>
        <p:spPr>
          <a:xfrm>
            <a:off x="3408449" y="3397961"/>
            <a:ext cx="2327100" cy="43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vi-VN" sz="1400" dirty="0">
                <a:solidFill>
                  <a:schemeClr val="dk1"/>
                </a:solidFill>
              </a:rPr>
              <a:t>Và  Remi đã gặp và cùng cụ Vitalis đã lang thang khắp nơi trên đất Anh và Pháp để biểu diễn xiếc kiếm sống. .Cuộc sống gian khổ của chú bé 9 tuổi bắt đầu từ đó.  +Ban đầu, Remi sống dưới sự dẫn dắt của cụ Vitalis từng trải và đạo đức + Sau khi cụ chết bên đường trong cái đói và cái nghèo, Remi đã tự lập đồng thời còn đảm bảo sinh sống và biểu diễn cho cả một gánh hát rong.</a:t>
            </a:r>
            <a:endParaRPr sz="1400" dirty="0">
              <a:solidFill>
                <a:schemeClr val="dk1"/>
              </a:solidFill>
            </a:endParaRPr>
          </a:p>
        </p:txBody>
      </p:sp>
      <p:sp>
        <p:nvSpPr>
          <p:cNvPr id="586" name="Google Shape;586;p63"/>
          <p:cNvSpPr txBox="1">
            <a:spLocks noGrp="1"/>
          </p:cNvSpPr>
          <p:nvPr>
            <p:ph type="subTitle" idx="6"/>
          </p:nvPr>
        </p:nvSpPr>
        <p:spPr>
          <a:xfrm>
            <a:off x="5945775" y="3500797"/>
            <a:ext cx="2327100" cy="430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vi-VN" sz="1400" dirty="0">
                <a:solidFill>
                  <a:schemeClr val="dk1"/>
                </a:solidFill>
              </a:rPr>
              <a:t>+Trên hành trình lang bạt của mình, Remi kết thân với những người bạn vô cùng tốt bụng.+Tất cả những nhân vật ấy đều dạy cho Remi những bài học về lòng yêu thương và những trải nghiệm đáng nhớ trong cuộc đời.</a:t>
            </a:r>
            <a:endParaRPr sz="1400" dirty="0">
              <a:solidFill>
                <a:schemeClr val="dk1"/>
              </a:solidFill>
            </a:endParaRPr>
          </a:p>
        </p:txBody>
      </p:sp>
      <p:sp>
        <p:nvSpPr>
          <p:cNvPr id="587" name="Google Shape;587;p63"/>
          <p:cNvSpPr txBox="1">
            <a:spLocks noGrp="1"/>
          </p:cNvSpPr>
          <p:nvPr>
            <p:ph type="title" idx="7"/>
          </p:nvPr>
        </p:nvSpPr>
        <p:spPr>
          <a:xfrm>
            <a:off x="3944075" y="1376408"/>
            <a:ext cx="1255800" cy="46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dirty="0"/>
              <a:t>&gt;///&lt;</a:t>
            </a:r>
            <a:endParaRPr dirty="0"/>
          </a:p>
        </p:txBody>
      </p:sp>
      <p:sp>
        <p:nvSpPr>
          <p:cNvPr id="588" name="Google Shape;588;p63"/>
          <p:cNvSpPr txBox="1">
            <a:spLocks noGrp="1"/>
          </p:cNvSpPr>
          <p:nvPr>
            <p:ph type="title" idx="8"/>
          </p:nvPr>
        </p:nvSpPr>
        <p:spPr>
          <a:xfrm>
            <a:off x="1406775" y="1878752"/>
            <a:ext cx="1255800" cy="46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dirty="0"/>
              <a:t>&gt;.&lt;</a:t>
            </a:r>
            <a:endParaRPr dirty="0"/>
          </a:p>
        </p:txBody>
      </p:sp>
      <p:sp>
        <p:nvSpPr>
          <p:cNvPr id="589" name="Google Shape;589;p63"/>
          <p:cNvSpPr txBox="1">
            <a:spLocks noGrp="1"/>
          </p:cNvSpPr>
          <p:nvPr>
            <p:ph type="title" idx="9"/>
          </p:nvPr>
        </p:nvSpPr>
        <p:spPr>
          <a:xfrm>
            <a:off x="6481425" y="1878752"/>
            <a:ext cx="1255800" cy="46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dirty="0"/>
              <a:t>&gt;v&lt;</a:t>
            </a:r>
            <a:endParaRP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57"/>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a:t>Ý NGHĨA TRUYỆN</a:t>
            </a:r>
            <a:endParaRPr dirty="0"/>
          </a:p>
        </p:txBody>
      </p:sp>
      <p:sp>
        <p:nvSpPr>
          <p:cNvPr id="428" name="Google Shape;428;p57"/>
          <p:cNvSpPr txBox="1">
            <a:spLocks noGrp="1"/>
          </p:cNvSpPr>
          <p:nvPr>
            <p:ph type="subTitle" idx="1"/>
          </p:nvPr>
        </p:nvSpPr>
        <p:spPr>
          <a:xfrm>
            <a:off x="797925" y="2114550"/>
            <a:ext cx="2182500" cy="385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accent2"/>
              </a:buClr>
              <a:buSzPts val="1100"/>
              <a:buFont typeface="Arial"/>
              <a:buNone/>
            </a:pPr>
            <a:r>
              <a:rPr lang="vi-VN" dirty="0">
                <a:solidFill>
                  <a:schemeClr val="dk1"/>
                </a:solidFill>
              </a:rPr>
              <a:t>-Thông điệp qua câu văn trích từ truyện là“Gia đình không phải là việc cháu mang dòng máu của ai. Mà là việc cháu yêu thương, chia sẻ, cảm thông và quan tâm đến ai..”</a:t>
            </a:r>
            <a:endParaRPr dirty="0">
              <a:solidFill>
                <a:schemeClr val="dk1"/>
              </a:solidFill>
            </a:endParaRPr>
          </a:p>
        </p:txBody>
      </p:sp>
      <p:sp>
        <p:nvSpPr>
          <p:cNvPr id="434" name="Google Shape;434;p57"/>
          <p:cNvSpPr txBox="1">
            <a:spLocks noGrp="1"/>
          </p:cNvSpPr>
          <p:nvPr>
            <p:ph type="subTitle" idx="8"/>
          </p:nvPr>
        </p:nvSpPr>
        <p:spPr>
          <a:xfrm>
            <a:off x="3480750" y="3655658"/>
            <a:ext cx="2182500" cy="385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accent2"/>
              </a:buClr>
              <a:buSzPts val="1100"/>
              <a:buFont typeface="Arial"/>
              <a:buNone/>
            </a:pPr>
            <a:r>
              <a:rPr lang="vi-VN" dirty="0">
                <a:solidFill>
                  <a:schemeClr val="dk1"/>
                </a:solidFill>
              </a:rPr>
              <a:t>Thể hiện: Tình yêu thương giữa người với người, Phẩm chất gan dạ, kiên cường</a:t>
            </a:r>
            <a:endParaRPr dirty="0">
              <a:solidFill>
                <a:schemeClr val="dk1"/>
              </a:solidFill>
            </a:endParaRPr>
          </a:p>
        </p:txBody>
      </p:sp>
      <p:pic>
        <p:nvPicPr>
          <p:cNvPr id="9" name="Picture 8">
            <a:extLst>
              <a:ext uri="{FF2B5EF4-FFF2-40B4-BE49-F238E27FC236}">
                <a16:creationId xmlns="" xmlns:a16="http://schemas.microsoft.com/office/drawing/2014/main" id="{B63CA5B8-F9A9-44E4-9074-A35B581F0EC8}"/>
              </a:ext>
            </a:extLst>
          </p:cNvPr>
          <p:cNvPicPr>
            <a:picLocks noChangeAspect="1"/>
          </p:cNvPicPr>
          <p:nvPr/>
        </p:nvPicPr>
        <p:blipFill>
          <a:blip r:embed="rId3"/>
          <a:stretch>
            <a:fillRect/>
          </a:stretch>
        </p:blipFill>
        <p:spPr>
          <a:xfrm>
            <a:off x="5867076" y="328350"/>
            <a:ext cx="3007312" cy="4343400"/>
          </a:xfrm>
          <a:prstGeom prst="rect">
            <a:avLst/>
          </a:prstGeom>
        </p:spPr>
      </p:pic>
    </p:spTree>
    <p:extLst>
      <p:ext uri="{BB962C8B-B14F-4D97-AF65-F5344CB8AC3E}">
        <p14:creationId xmlns="" xmlns:p14="http://schemas.microsoft.com/office/powerpoint/2010/main" val="41125589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64"/>
          <p:cNvSpPr/>
          <p:nvPr/>
        </p:nvSpPr>
        <p:spPr>
          <a:xfrm>
            <a:off x="3804536" y="614763"/>
            <a:ext cx="1538100" cy="1763700"/>
          </a:xfrm>
          <a:prstGeom prst="round2SameRect">
            <a:avLst>
              <a:gd name="adj1" fmla="val 48908"/>
              <a:gd name="adj2" fmla="val 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5" name="Google Shape;595;p64"/>
          <p:cNvGrpSpPr/>
          <p:nvPr/>
        </p:nvGrpSpPr>
        <p:grpSpPr>
          <a:xfrm>
            <a:off x="3804377" y="598177"/>
            <a:ext cx="1538051" cy="1780340"/>
            <a:chOff x="5808333" y="1003500"/>
            <a:chExt cx="2681400" cy="3103800"/>
          </a:xfrm>
        </p:grpSpPr>
        <p:sp>
          <p:nvSpPr>
            <p:cNvPr id="596" name="Google Shape;596;p64"/>
            <p:cNvSpPr/>
            <p:nvPr/>
          </p:nvSpPr>
          <p:spPr>
            <a:xfrm>
              <a:off x="5815375" y="1003500"/>
              <a:ext cx="2673600" cy="3103800"/>
            </a:xfrm>
            <a:prstGeom prst="round2SameRect">
              <a:avLst>
                <a:gd name="adj1" fmla="val 50000"/>
                <a:gd name="adj2" fmla="val 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97" name="Google Shape;597;p64"/>
            <p:cNvCxnSpPr/>
            <p:nvPr/>
          </p:nvCxnSpPr>
          <p:spPr>
            <a:xfrm>
              <a:off x="5808333" y="3965875"/>
              <a:ext cx="2681400" cy="3900"/>
            </a:xfrm>
            <a:prstGeom prst="straightConnector1">
              <a:avLst/>
            </a:prstGeom>
            <a:noFill/>
            <a:ln w="19050" cap="flat" cmpd="sng">
              <a:solidFill>
                <a:schemeClr val="dk2"/>
              </a:solidFill>
              <a:prstDash val="solid"/>
              <a:round/>
              <a:headEnd type="none" w="med" len="med"/>
              <a:tailEnd type="none" w="med" len="med"/>
            </a:ln>
          </p:spPr>
        </p:cxnSp>
      </p:grpSp>
      <p:sp>
        <p:nvSpPr>
          <p:cNvPr id="598" name="Google Shape;598;p64"/>
          <p:cNvSpPr txBox="1">
            <a:spLocks noGrp="1"/>
          </p:cNvSpPr>
          <p:nvPr>
            <p:ph type="title"/>
          </p:nvPr>
        </p:nvSpPr>
        <p:spPr>
          <a:xfrm flipH="1">
            <a:off x="2707175" y="2746575"/>
            <a:ext cx="3729600" cy="1036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dirty="0"/>
              <a:t>THE ONE THING</a:t>
            </a:r>
            <a:endParaRPr dirty="0">
              <a:solidFill>
                <a:schemeClr val="dk1"/>
              </a:solidFill>
            </a:endParaRPr>
          </a:p>
        </p:txBody>
      </p:sp>
      <p:pic>
        <p:nvPicPr>
          <p:cNvPr id="600" name="Google Shape;600;p64"/>
          <p:cNvPicPr preferRelativeResize="0"/>
          <p:nvPr/>
        </p:nvPicPr>
        <p:blipFill rotWithShape="1">
          <a:blip r:embed="rId3">
            <a:alphaModFix/>
          </a:blip>
          <a:srcRect l="9986" t="4351" r="56435"/>
          <a:stretch/>
        </p:blipFill>
        <p:spPr>
          <a:xfrm>
            <a:off x="0" y="0"/>
            <a:ext cx="2707226" cy="5143499"/>
          </a:xfrm>
          <a:prstGeom prst="rect">
            <a:avLst/>
          </a:prstGeom>
          <a:noFill/>
          <a:ln>
            <a:noFill/>
          </a:ln>
        </p:spPr>
      </p:pic>
      <p:sp>
        <p:nvSpPr>
          <p:cNvPr id="601" name="Google Shape;601;p64"/>
          <p:cNvSpPr txBox="1">
            <a:spLocks noGrp="1"/>
          </p:cNvSpPr>
          <p:nvPr>
            <p:ph type="title" idx="2"/>
          </p:nvPr>
        </p:nvSpPr>
        <p:spPr>
          <a:xfrm flipH="1">
            <a:off x="3802950" y="840542"/>
            <a:ext cx="1538100" cy="1269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03</a:t>
            </a:r>
            <a:endParaRPr/>
          </a:p>
        </p:txBody>
      </p:sp>
      <p:pic>
        <p:nvPicPr>
          <p:cNvPr id="602" name="Google Shape;602;p64"/>
          <p:cNvPicPr preferRelativeResize="0"/>
          <p:nvPr/>
        </p:nvPicPr>
        <p:blipFill rotWithShape="1">
          <a:blip r:embed="rId4">
            <a:alphaModFix/>
          </a:blip>
          <a:srcRect l="64892"/>
          <a:stretch/>
        </p:blipFill>
        <p:spPr>
          <a:xfrm>
            <a:off x="6436775" y="0"/>
            <a:ext cx="2707226" cy="5143499"/>
          </a:xfrm>
          <a:prstGeom prst="rect">
            <a:avLst/>
          </a:prstGeom>
          <a:noFill/>
          <a:ln>
            <a:noFill/>
          </a:ln>
        </p:spPr>
      </p:pic>
      <p:sp>
        <p:nvSpPr>
          <p:cNvPr id="603" name="Google Shape;603;p64"/>
          <p:cNvSpPr/>
          <p:nvPr/>
        </p:nvSpPr>
        <p:spPr>
          <a:xfrm rot="-5400000">
            <a:off x="7112013" y="1370396"/>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64"/>
          <p:cNvSpPr/>
          <p:nvPr/>
        </p:nvSpPr>
        <p:spPr>
          <a:xfrm rot="-5400000">
            <a:off x="8011585" y="4291130"/>
            <a:ext cx="1793580" cy="10700"/>
          </a:xfrm>
          <a:custGeom>
            <a:avLst/>
            <a:gdLst/>
            <a:ahLst/>
            <a:cxnLst/>
            <a:rect l="l" t="t" r="r" b="b"/>
            <a:pathLst>
              <a:path w="173042" h="352" extrusionOk="0">
                <a:moveTo>
                  <a:pt x="0" y="0"/>
                </a:moveTo>
                <a:lnTo>
                  <a:pt x="0" y="351"/>
                </a:lnTo>
                <a:lnTo>
                  <a:pt x="173041" y="351"/>
                </a:lnTo>
                <a:lnTo>
                  <a:pt x="173041"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05" name="Google Shape;605;p64"/>
          <p:cNvCxnSpPr/>
          <p:nvPr/>
        </p:nvCxnSpPr>
        <p:spPr>
          <a:xfrm>
            <a:off x="2718314" y="-16786"/>
            <a:ext cx="0" cy="5167800"/>
          </a:xfrm>
          <a:prstGeom prst="straightConnector1">
            <a:avLst/>
          </a:prstGeom>
          <a:noFill/>
          <a:ln w="19050" cap="flat" cmpd="sng">
            <a:solidFill>
              <a:schemeClr val="dk2"/>
            </a:solidFill>
            <a:prstDash val="solid"/>
            <a:round/>
            <a:headEnd type="none" w="med" len="med"/>
            <a:tailEnd type="none" w="med" len="med"/>
          </a:ln>
        </p:spPr>
      </p:cxnSp>
      <p:cxnSp>
        <p:nvCxnSpPr>
          <p:cNvPr id="606" name="Google Shape;606;p64"/>
          <p:cNvCxnSpPr/>
          <p:nvPr/>
        </p:nvCxnSpPr>
        <p:spPr>
          <a:xfrm>
            <a:off x="6436764" y="-12161"/>
            <a:ext cx="0" cy="5167800"/>
          </a:xfrm>
          <a:prstGeom prst="straightConnector1">
            <a:avLst/>
          </a:prstGeom>
          <a:noFill/>
          <a:ln w="19050" cap="flat" cmpd="sng">
            <a:solidFill>
              <a:schemeClr val="dk2"/>
            </a:solidFill>
            <a:prstDash val="solid"/>
            <a:round/>
            <a:headEnd type="none" w="med" len="med"/>
            <a:tailEnd type="none" w="med" len="med"/>
          </a:ln>
        </p:spPr>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p66"/>
          <p:cNvSpPr txBox="1">
            <a:spLocks noGrp="1"/>
          </p:cNvSpPr>
          <p:nvPr>
            <p:ph type="title"/>
          </p:nvPr>
        </p:nvSpPr>
        <p:spPr>
          <a:xfrm>
            <a:off x="4729700" y="1455087"/>
            <a:ext cx="3079500" cy="1659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1100"/>
              <a:buFont typeface="Arial"/>
              <a:buNone/>
            </a:pPr>
            <a:r>
              <a:rPr lang="vi-VN" sz="2400" dirty="0"/>
              <a:t>Không quản lý được các thói quen có hại cho sức khỏe là một tên trộm năng suất thầm lặng.”</a:t>
            </a:r>
            <a:endParaRPr sz="2400" dirty="0"/>
          </a:p>
        </p:txBody>
      </p:sp>
      <p:sp>
        <p:nvSpPr>
          <p:cNvPr id="699" name="Google Shape;699;p66"/>
          <p:cNvSpPr txBox="1">
            <a:spLocks noGrp="1"/>
          </p:cNvSpPr>
          <p:nvPr>
            <p:ph type="subTitle" idx="1"/>
          </p:nvPr>
        </p:nvSpPr>
        <p:spPr>
          <a:xfrm>
            <a:off x="5145325" y="3389887"/>
            <a:ext cx="2663700" cy="66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chemeClr val="dk1"/>
              </a:buClr>
              <a:buSzPts val="1100"/>
              <a:buFont typeface="Arial"/>
              <a:buNone/>
            </a:pPr>
            <a:r>
              <a:rPr lang="vi-VN" dirty="0">
                <a:solidFill>
                  <a:schemeClr val="dk1"/>
                </a:solidFill>
              </a:rPr>
              <a:t>Trích dẫn hay trong truyện</a:t>
            </a:r>
            <a:endParaRPr dirty="0">
              <a:solidFill>
                <a:schemeClr val="dk1"/>
              </a:solidFill>
            </a:endParaRPr>
          </a:p>
        </p:txBody>
      </p:sp>
      <p:pic>
        <p:nvPicPr>
          <p:cNvPr id="700" name="Google Shape;700;p66"/>
          <p:cNvPicPr preferRelativeResize="0"/>
          <p:nvPr/>
        </p:nvPicPr>
        <p:blipFill>
          <a:blip r:embed="rId3">
            <a:alphaModFix/>
          </a:blip>
          <a:stretch>
            <a:fillRect/>
          </a:stretch>
        </p:blipFill>
        <p:spPr>
          <a:xfrm>
            <a:off x="1585850" y="1000950"/>
            <a:ext cx="2681400" cy="3058200"/>
          </a:xfrm>
          <a:prstGeom prst="round2SameRect">
            <a:avLst>
              <a:gd name="adj1" fmla="val 50000"/>
              <a:gd name="adj2" fmla="val 0"/>
            </a:avLst>
          </a:prstGeom>
          <a:noFill/>
          <a:ln>
            <a:noFill/>
          </a:ln>
        </p:spPr>
      </p:pic>
      <p:grpSp>
        <p:nvGrpSpPr>
          <p:cNvPr id="701" name="Google Shape;701;p66"/>
          <p:cNvGrpSpPr/>
          <p:nvPr/>
        </p:nvGrpSpPr>
        <p:grpSpPr>
          <a:xfrm>
            <a:off x="1826483" y="978150"/>
            <a:ext cx="2681400" cy="3103800"/>
            <a:chOff x="5808333" y="1003500"/>
            <a:chExt cx="2681400" cy="3103800"/>
          </a:xfrm>
        </p:grpSpPr>
        <p:sp>
          <p:nvSpPr>
            <p:cNvPr id="702" name="Google Shape;702;p66"/>
            <p:cNvSpPr/>
            <p:nvPr/>
          </p:nvSpPr>
          <p:spPr>
            <a:xfrm>
              <a:off x="5815375" y="1003500"/>
              <a:ext cx="2673600" cy="3103800"/>
            </a:xfrm>
            <a:prstGeom prst="round2SameRect">
              <a:avLst>
                <a:gd name="adj1" fmla="val 50000"/>
                <a:gd name="adj2" fmla="val 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03" name="Google Shape;703;p66"/>
            <p:cNvCxnSpPr/>
            <p:nvPr/>
          </p:nvCxnSpPr>
          <p:spPr>
            <a:xfrm>
              <a:off x="5808333" y="3965875"/>
              <a:ext cx="2681400" cy="3900"/>
            </a:xfrm>
            <a:prstGeom prst="straightConnector1">
              <a:avLst/>
            </a:prstGeom>
            <a:noFill/>
            <a:ln w="19050" cap="flat" cmpd="sng">
              <a:solidFill>
                <a:schemeClr val="dk2"/>
              </a:solidFill>
              <a:prstDash val="solid"/>
              <a:round/>
              <a:headEnd type="none" w="med" len="med"/>
              <a:tailEnd type="none" w="med" len="med"/>
            </a:ln>
          </p:spPr>
        </p:cxn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52"/>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a:solidFill>
                  <a:schemeClr val="dk2"/>
                </a:solidFill>
              </a:rPr>
              <a:t>SƠ LƯỢC VỀ TRUYỆN</a:t>
            </a:r>
            <a:endParaRPr dirty="0">
              <a:solidFill>
                <a:schemeClr val="dk2"/>
              </a:solidFill>
            </a:endParaRPr>
          </a:p>
        </p:txBody>
      </p:sp>
      <p:sp>
        <p:nvSpPr>
          <p:cNvPr id="355" name="Google Shape;355;p52"/>
          <p:cNvSpPr txBox="1">
            <a:spLocks noGrp="1"/>
          </p:cNvSpPr>
          <p:nvPr>
            <p:ph type="title" idx="2"/>
          </p:nvPr>
        </p:nvSpPr>
        <p:spPr>
          <a:xfrm>
            <a:off x="1486289" y="2519500"/>
            <a:ext cx="2551200" cy="56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VN" dirty="0"/>
              <a:t>TÁC GIẢ</a:t>
            </a:r>
            <a:endParaRPr dirty="0"/>
          </a:p>
        </p:txBody>
      </p:sp>
      <p:sp>
        <p:nvSpPr>
          <p:cNvPr id="356" name="Google Shape;356;p52"/>
          <p:cNvSpPr txBox="1">
            <a:spLocks noGrp="1"/>
          </p:cNvSpPr>
          <p:nvPr>
            <p:ph type="subTitle" idx="1"/>
          </p:nvPr>
        </p:nvSpPr>
        <p:spPr>
          <a:xfrm>
            <a:off x="1486289" y="2736856"/>
            <a:ext cx="2551200" cy="9822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Clr>
                <a:schemeClr val="accent2"/>
              </a:buClr>
              <a:buSzPts val="1100"/>
              <a:buFont typeface="Arial"/>
              <a:buNone/>
            </a:pPr>
            <a:r>
              <a:rPr lang="en-US" dirty="0">
                <a:solidFill>
                  <a:schemeClr val="dk1"/>
                </a:solidFill>
              </a:rPr>
              <a:t>Gary Keller </a:t>
            </a:r>
            <a:r>
              <a:rPr lang="en-US" dirty="0" err="1">
                <a:solidFill>
                  <a:schemeClr val="dk1"/>
                </a:solidFill>
              </a:rPr>
              <a:t>và</a:t>
            </a:r>
            <a:r>
              <a:rPr lang="en-US" dirty="0">
                <a:solidFill>
                  <a:schemeClr val="dk1"/>
                </a:solidFill>
              </a:rPr>
              <a:t> Jay Papasan</a:t>
            </a:r>
            <a:endParaRPr dirty="0">
              <a:solidFill>
                <a:schemeClr val="dk1"/>
              </a:solidFill>
            </a:endParaRPr>
          </a:p>
        </p:txBody>
      </p:sp>
      <p:sp>
        <p:nvSpPr>
          <p:cNvPr id="357" name="Google Shape;357;p52"/>
          <p:cNvSpPr txBox="1">
            <a:spLocks noGrp="1"/>
          </p:cNvSpPr>
          <p:nvPr>
            <p:ph type="title" idx="3"/>
          </p:nvPr>
        </p:nvSpPr>
        <p:spPr>
          <a:xfrm>
            <a:off x="5106511" y="2519500"/>
            <a:ext cx="2551200" cy="56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VN" dirty="0"/>
              <a:t>TÁC PHẨM</a:t>
            </a:r>
            <a:endParaRPr dirty="0"/>
          </a:p>
        </p:txBody>
      </p:sp>
      <p:sp>
        <p:nvSpPr>
          <p:cNvPr id="358" name="Google Shape;358;p52"/>
          <p:cNvSpPr txBox="1">
            <a:spLocks noGrp="1"/>
          </p:cNvSpPr>
          <p:nvPr>
            <p:ph type="subTitle" idx="4"/>
          </p:nvPr>
        </p:nvSpPr>
        <p:spPr>
          <a:xfrm>
            <a:off x="5097501" y="2976247"/>
            <a:ext cx="2551200" cy="9822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Clr>
                <a:schemeClr val="accent2"/>
              </a:buClr>
              <a:buSzPts val="1100"/>
              <a:buFont typeface="Arial"/>
              <a:buNone/>
            </a:pPr>
            <a:r>
              <a:rPr lang="en-US" dirty="0" err="1">
                <a:solidFill>
                  <a:schemeClr val="dk1"/>
                </a:solidFill>
              </a:rPr>
              <a:t>Tên</a:t>
            </a:r>
            <a:r>
              <a:rPr lang="en-US" dirty="0">
                <a:solidFill>
                  <a:schemeClr val="dk1"/>
                </a:solidFill>
              </a:rPr>
              <a:t> </a:t>
            </a:r>
            <a:r>
              <a:rPr lang="en-US" dirty="0" err="1">
                <a:solidFill>
                  <a:schemeClr val="dk1"/>
                </a:solidFill>
              </a:rPr>
              <a:t>sách</a:t>
            </a:r>
            <a:r>
              <a:rPr lang="en-US" dirty="0">
                <a:solidFill>
                  <a:schemeClr val="dk1"/>
                </a:solidFill>
              </a:rPr>
              <a:t>: </a:t>
            </a:r>
            <a:r>
              <a:rPr lang="en-US" dirty="0" err="1">
                <a:solidFill>
                  <a:schemeClr val="dk1"/>
                </a:solidFill>
              </a:rPr>
              <a:t>Điều</a:t>
            </a:r>
            <a:r>
              <a:rPr lang="en-US" dirty="0">
                <a:solidFill>
                  <a:schemeClr val="dk1"/>
                </a:solidFill>
              </a:rPr>
              <a:t> ý </a:t>
            </a:r>
            <a:r>
              <a:rPr lang="en-US" dirty="0" err="1">
                <a:solidFill>
                  <a:schemeClr val="dk1"/>
                </a:solidFill>
              </a:rPr>
              <a:t>nghĩa</a:t>
            </a:r>
            <a:r>
              <a:rPr lang="en-US" dirty="0">
                <a:solidFill>
                  <a:schemeClr val="dk1"/>
                </a:solidFill>
              </a:rPr>
              <a:t> </a:t>
            </a:r>
            <a:r>
              <a:rPr lang="en-US" dirty="0" err="1">
                <a:solidFill>
                  <a:schemeClr val="dk1"/>
                </a:solidFill>
              </a:rPr>
              <a:t>nhất</a:t>
            </a:r>
            <a:r>
              <a:rPr lang="en-US" dirty="0">
                <a:solidFill>
                  <a:schemeClr val="dk1"/>
                </a:solidFill>
              </a:rPr>
              <a:t> </a:t>
            </a:r>
            <a:r>
              <a:rPr lang="en-US" dirty="0" err="1">
                <a:solidFill>
                  <a:schemeClr val="dk1"/>
                </a:solidFill>
              </a:rPr>
              <a:t>trong</a:t>
            </a:r>
            <a:r>
              <a:rPr lang="en-US" dirty="0">
                <a:solidFill>
                  <a:schemeClr val="dk1"/>
                </a:solidFill>
              </a:rPr>
              <a:t> </a:t>
            </a:r>
            <a:r>
              <a:rPr lang="en-US" dirty="0" err="1">
                <a:solidFill>
                  <a:schemeClr val="dk1"/>
                </a:solidFill>
              </a:rPr>
              <a:t>từng</a:t>
            </a:r>
            <a:r>
              <a:rPr lang="en-US" dirty="0">
                <a:solidFill>
                  <a:schemeClr val="dk1"/>
                </a:solidFill>
              </a:rPr>
              <a:t> </a:t>
            </a:r>
            <a:r>
              <a:rPr lang="en-US" dirty="0" err="1">
                <a:solidFill>
                  <a:schemeClr val="dk1"/>
                </a:solidFill>
              </a:rPr>
              <a:t>khoảnh</a:t>
            </a:r>
            <a:r>
              <a:rPr lang="en-US" dirty="0">
                <a:solidFill>
                  <a:schemeClr val="dk1"/>
                </a:solidFill>
              </a:rPr>
              <a:t> </a:t>
            </a:r>
            <a:r>
              <a:rPr lang="en-US" dirty="0" err="1">
                <a:solidFill>
                  <a:schemeClr val="dk1"/>
                </a:solidFill>
              </a:rPr>
              <a:t>khắc</a:t>
            </a:r>
            <a:r>
              <a:rPr lang="en-US" dirty="0">
                <a:solidFill>
                  <a:schemeClr val="dk1"/>
                </a:solidFill>
              </a:rPr>
              <a:t> </a:t>
            </a:r>
            <a:r>
              <a:rPr lang="en-US" dirty="0" err="1">
                <a:solidFill>
                  <a:schemeClr val="dk1"/>
                </a:solidFill>
              </a:rPr>
              <a:t>cuộc</a:t>
            </a:r>
            <a:r>
              <a:rPr lang="en-US" dirty="0">
                <a:solidFill>
                  <a:schemeClr val="dk1"/>
                </a:solidFill>
              </a:rPr>
              <a:t> </a:t>
            </a:r>
            <a:r>
              <a:rPr lang="en-US" dirty="0" err="1">
                <a:solidFill>
                  <a:schemeClr val="dk1"/>
                </a:solidFill>
              </a:rPr>
              <a:t>đời</a:t>
            </a:r>
            <a:r>
              <a:rPr lang="en-US" dirty="0">
                <a:solidFill>
                  <a:schemeClr val="dk1"/>
                </a:solidFill>
              </a:rPr>
              <a:t> </a:t>
            </a:r>
            <a:endParaRPr dirty="0">
              <a:solidFill>
                <a:schemeClr val="dk1"/>
              </a:solidFill>
            </a:endParaRPr>
          </a:p>
        </p:txBody>
      </p:sp>
      <p:sp>
        <p:nvSpPr>
          <p:cNvPr id="359" name="Google Shape;359;p52"/>
          <p:cNvSpPr/>
          <p:nvPr/>
        </p:nvSpPr>
        <p:spPr>
          <a:xfrm>
            <a:off x="2455800" y="1767932"/>
            <a:ext cx="612212" cy="612212"/>
          </a:xfrm>
          <a:custGeom>
            <a:avLst/>
            <a:gdLst/>
            <a:ahLst/>
            <a:cxnLst/>
            <a:rect l="l" t="t" r="r" b="b"/>
            <a:pathLst>
              <a:path w="208768" h="208768" extrusionOk="0">
                <a:moveTo>
                  <a:pt x="15299" y="44396"/>
                </a:moveTo>
                <a:lnTo>
                  <a:pt x="23095" y="65240"/>
                </a:lnTo>
                <a:lnTo>
                  <a:pt x="7470" y="65240"/>
                </a:lnTo>
                <a:lnTo>
                  <a:pt x="15299" y="44396"/>
                </a:lnTo>
                <a:close/>
                <a:moveTo>
                  <a:pt x="193468" y="44396"/>
                </a:moveTo>
                <a:lnTo>
                  <a:pt x="201297" y="65240"/>
                </a:lnTo>
                <a:lnTo>
                  <a:pt x="185672" y="65240"/>
                </a:lnTo>
                <a:lnTo>
                  <a:pt x="193468" y="44396"/>
                </a:lnTo>
                <a:close/>
                <a:moveTo>
                  <a:pt x="104384" y="36697"/>
                </a:moveTo>
                <a:lnTo>
                  <a:pt x="128848" y="69317"/>
                </a:lnTo>
                <a:lnTo>
                  <a:pt x="79919" y="69317"/>
                </a:lnTo>
                <a:lnTo>
                  <a:pt x="104384" y="36697"/>
                </a:lnTo>
                <a:close/>
                <a:moveTo>
                  <a:pt x="24465" y="71372"/>
                </a:moveTo>
                <a:lnTo>
                  <a:pt x="24465" y="93782"/>
                </a:lnTo>
                <a:lnTo>
                  <a:pt x="18365" y="93782"/>
                </a:lnTo>
                <a:lnTo>
                  <a:pt x="18365" y="84616"/>
                </a:lnTo>
                <a:cubicBezTo>
                  <a:pt x="18365" y="82920"/>
                  <a:pt x="16995" y="81550"/>
                  <a:pt x="15299" y="81550"/>
                </a:cubicBezTo>
                <a:cubicBezTo>
                  <a:pt x="13602" y="81550"/>
                  <a:pt x="12232" y="82920"/>
                  <a:pt x="12232" y="84616"/>
                </a:cubicBezTo>
                <a:lnTo>
                  <a:pt x="12232" y="93782"/>
                </a:lnTo>
                <a:lnTo>
                  <a:pt x="6133" y="93782"/>
                </a:lnTo>
                <a:lnTo>
                  <a:pt x="6133" y="71372"/>
                </a:lnTo>
                <a:close/>
                <a:moveTo>
                  <a:pt x="202667" y="71372"/>
                </a:moveTo>
                <a:lnTo>
                  <a:pt x="202667" y="93782"/>
                </a:lnTo>
                <a:lnTo>
                  <a:pt x="196535" y="93782"/>
                </a:lnTo>
                <a:lnTo>
                  <a:pt x="196535" y="84616"/>
                </a:lnTo>
                <a:cubicBezTo>
                  <a:pt x="196535" y="82920"/>
                  <a:pt x="195165" y="81550"/>
                  <a:pt x="193468" y="81550"/>
                </a:cubicBezTo>
                <a:cubicBezTo>
                  <a:pt x="191772" y="81550"/>
                  <a:pt x="190435" y="82920"/>
                  <a:pt x="190435" y="84616"/>
                </a:cubicBezTo>
                <a:lnTo>
                  <a:pt x="190435" y="93782"/>
                </a:lnTo>
                <a:lnTo>
                  <a:pt x="184302" y="93782"/>
                </a:lnTo>
                <a:lnTo>
                  <a:pt x="184302" y="71372"/>
                </a:lnTo>
                <a:close/>
                <a:moveTo>
                  <a:pt x="131915" y="75417"/>
                </a:moveTo>
                <a:lnTo>
                  <a:pt x="131915" y="88693"/>
                </a:lnTo>
                <a:lnTo>
                  <a:pt x="131915" y="118247"/>
                </a:lnTo>
                <a:lnTo>
                  <a:pt x="76852" y="118247"/>
                </a:lnTo>
                <a:lnTo>
                  <a:pt x="76852" y="88726"/>
                </a:lnTo>
                <a:lnTo>
                  <a:pt x="76852" y="75417"/>
                </a:lnTo>
                <a:close/>
                <a:moveTo>
                  <a:pt x="70752" y="93749"/>
                </a:moveTo>
                <a:lnTo>
                  <a:pt x="70752" y="118247"/>
                </a:lnTo>
                <a:lnTo>
                  <a:pt x="69741" y="118247"/>
                </a:lnTo>
                <a:cubicBezTo>
                  <a:pt x="68045" y="118247"/>
                  <a:pt x="66675" y="119617"/>
                  <a:pt x="66675" y="121313"/>
                </a:cubicBezTo>
                <a:cubicBezTo>
                  <a:pt x="66675" y="123010"/>
                  <a:pt x="68045" y="124380"/>
                  <a:pt x="69741" y="124380"/>
                </a:cubicBezTo>
                <a:lnTo>
                  <a:pt x="70752" y="124380"/>
                </a:lnTo>
                <a:lnTo>
                  <a:pt x="70752" y="130479"/>
                </a:lnTo>
                <a:lnTo>
                  <a:pt x="30597" y="130479"/>
                </a:lnTo>
                <a:lnTo>
                  <a:pt x="30597" y="114985"/>
                </a:lnTo>
                <a:lnTo>
                  <a:pt x="70752" y="93749"/>
                </a:lnTo>
                <a:close/>
                <a:moveTo>
                  <a:pt x="138015" y="93749"/>
                </a:moveTo>
                <a:lnTo>
                  <a:pt x="178202" y="114985"/>
                </a:lnTo>
                <a:lnTo>
                  <a:pt x="178202" y="130479"/>
                </a:lnTo>
                <a:lnTo>
                  <a:pt x="138015" y="130479"/>
                </a:lnTo>
                <a:lnTo>
                  <a:pt x="138015" y="124380"/>
                </a:lnTo>
                <a:lnTo>
                  <a:pt x="139058" y="124380"/>
                </a:lnTo>
                <a:cubicBezTo>
                  <a:pt x="140722" y="124380"/>
                  <a:pt x="142092" y="123010"/>
                  <a:pt x="142092" y="121313"/>
                </a:cubicBezTo>
                <a:cubicBezTo>
                  <a:pt x="142092" y="119617"/>
                  <a:pt x="140722" y="118247"/>
                  <a:pt x="139058" y="118247"/>
                </a:cubicBezTo>
                <a:lnTo>
                  <a:pt x="138015" y="118247"/>
                </a:lnTo>
                <a:lnTo>
                  <a:pt x="138015" y="93749"/>
                </a:lnTo>
                <a:close/>
                <a:moveTo>
                  <a:pt x="24465" y="99915"/>
                </a:moveTo>
                <a:lnTo>
                  <a:pt x="24465" y="202667"/>
                </a:lnTo>
                <a:lnTo>
                  <a:pt x="6133" y="202667"/>
                </a:lnTo>
                <a:lnTo>
                  <a:pt x="6133" y="99915"/>
                </a:lnTo>
                <a:close/>
                <a:moveTo>
                  <a:pt x="70752" y="136612"/>
                </a:moveTo>
                <a:lnTo>
                  <a:pt x="70752" y="202667"/>
                </a:lnTo>
                <a:lnTo>
                  <a:pt x="30597" y="202667"/>
                </a:lnTo>
                <a:lnTo>
                  <a:pt x="30597" y="136612"/>
                </a:lnTo>
                <a:close/>
                <a:moveTo>
                  <a:pt x="101317" y="152009"/>
                </a:moveTo>
                <a:lnTo>
                  <a:pt x="101317" y="202667"/>
                </a:lnTo>
                <a:lnTo>
                  <a:pt x="89085" y="202667"/>
                </a:lnTo>
                <a:lnTo>
                  <a:pt x="89085" y="167992"/>
                </a:lnTo>
                <a:cubicBezTo>
                  <a:pt x="89085" y="160131"/>
                  <a:pt x="94369" y="153542"/>
                  <a:pt x="101317" y="152009"/>
                </a:cubicBezTo>
                <a:close/>
                <a:moveTo>
                  <a:pt x="107450" y="152009"/>
                </a:moveTo>
                <a:cubicBezTo>
                  <a:pt x="114398" y="153542"/>
                  <a:pt x="119682" y="160131"/>
                  <a:pt x="119682" y="167992"/>
                </a:cubicBezTo>
                <a:lnTo>
                  <a:pt x="119682" y="202667"/>
                </a:lnTo>
                <a:lnTo>
                  <a:pt x="107450" y="202667"/>
                </a:lnTo>
                <a:lnTo>
                  <a:pt x="107450" y="152009"/>
                </a:lnTo>
                <a:close/>
                <a:moveTo>
                  <a:pt x="131915" y="124380"/>
                </a:moveTo>
                <a:lnTo>
                  <a:pt x="131915" y="202667"/>
                </a:lnTo>
                <a:lnTo>
                  <a:pt x="125782" y="202667"/>
                </a:lnTo>
                <a:lnTo>
                  <a:pt x="125782" y="167992"/>
                </a:lnTo>
                <a:cubicBezTo>
                  <a:pt x="125782" y="155629"/>
                  <a:pt x="116192" y="145582"/>
                  <a:pt x="104384" y="145582"/>
                </a:cubicBezTo>
                <a:cubicBezTo>
                  <a:pt x="92575" y="145582"/>
                  <a:pt x="82985" y="155629"/>
                  <a:pt x="82985" y="167992"/>
                </a:cubicBezTo>
                <a:lnTo>
                  <a:pt x="82985" y="202667"/>
                </a:lnTo>
                <a:lnTo>
                  <a:pt x="76852" y="202667"/>
                </a:lnTo>
                <a:lnTo>
                  <a:pt x="76852" y="124380"/>
                </a:lnTo>
                <a:close/>
                <a:moveTo>
                  <a:pt x="178202" y="136612"/>
                </a:moveTo>
                <a:lnTo>
                  <a:pt x="178202" y="202667"/>
                </a:lnTo>
                <a:lnTo>
                  <a:pt x="138015" y="202667"/>
                </a:lnTo>
                <a:lnTo>
                  <a:pt x="138015" y="136612"/>
                </a:lnTo>
                <a:close/>
                <a:moveTo>
                  <a:pt x="202667" y="99915"/>
                </a:moveTo>
                <a:lnTo>
                  <a:pt x="202667" y="202667"/>
                </a:lnTo>
                <a:lnTo>
                  <a:pt x="184302" y="202667"/>
                </a:lnTo>
                <a:lnTo>
                  <a:pt x="184302" y="99915"/>
                </a:lnTo>
                <a:close/>
                <a:moveTo>
                  <a:pt x="104384" y="0"/>
                </a:moveTo>
                <a:cubicBezTo>
                  <a:pt x="102687" y="0"/>
                  <a:pt x="101317" y="1370"/>
                  <a:pt x="101317" y="3066"/>
                </a:cubicBezTo>
                <a:lnTo>
                  <a:pt x="101317" y="8155"/>
                </a:lnTo>
                <a:lnTo>
                  <a:pt x="96229" y="8155"/>
                </a:lnTo>
                <a:cubicBezTo>
                  <a:pt x="94532" y="8155"/>
                  <a:pt x="93162" y="9525"/>
                  <a:pt x="93162" y="11221"/>
                </a:cubicBezTo>
                <a:cubicBezTo>
                  <a:pt x="93162" y="12917"/>
                  <a:pt x="94532" y="14288"/>
                  <a:pt x="96229" y="14288"/>
                </a:cubicBezTo>
                <a:lnTo>
                  <a:pt x="101317" y="14288"/>
                </a:lnTo>
                <a:lnTo>
                  <a:pt x="101317" y="30597"/>
                </a:lnTo>
                <a:lnTo>
                  <a:pt x="72286" y="69317"/>
                </a:lnTo>
                <a:lnTo>
                  <a:pt x="69741" y="69317"/>
                </a:lnTo>
                <a:cubicBezTo>
                  <a:pt x="68045" y="69317"/>
                  <a:pt x="66675" y="70687"/>
                  <a:pt x="66675" y="72383"/>
                </a:cubicBezTo>
                <a:cubicBezTo>
                  <a:pt x="66675" y="74080"/>
                  <a:pt x="68045" y="75450"/>
                  <a:pt x="69741" y="75450"/>
                </a:cubicBezTo>
                <a:lnTo>
                  <a:pt x="70752" y="75450"/>
                </a:lnTo>
                <a:lnTo>
                  <a:pt x="70752" y="86834"/>
                </a:lnTo>
                <a:lnTo>
                  <a:pt x="30597" y="108070"/>
                </a:lnTo>
                <a:lnTo>
                  <a:pt x="30597" y="68306"/>
                </a:lnTo>
                <a:cubicBezTo>
                  <a:pt x="30597" y="68208"/>
                  <a:pt x="30565" y="68110"/>
                  <a:pt x="30565" y="68012"/>
                </a:cubicBezTo>
                <a:cubicBezTo>
                  <a:pt x="30565" y="67947"/>
                  <a:pt x="30565" y="67915"/>
                  <a:pt x="30565" y="67882"/>
                </a:cubicBezTo>
                <a:cubicBezTo>
                  <a:pt x="30532" y="67817"/>
                  <a:pt x="30532" y="67784"/>
                  <a:pt x="30532" y="67719"/>
                </a:cubicBezTo>
                <a:cubicBezTo>
                  <a:pt x="30500" y="67686"/>
                  <a:pt x="30500" y="67621"/>
                  <a:pt x="30500" y="67588"/>
                </a:cubicBezTo>
                <a:cubicBezTo>
                  <a:pt x="30467" y="67523"/>
                  <a:pt x="30467" y="67491"/>
                  <a:pt x="30467" y="67458"/>
                </a:cubicBezTo>
                <a:cubicBezTo>
                  <a:pt x="30434" y="67393"/>
                  <a:pt x="30434" y="67360"/>
                  <a:pt x="30402" y="67295"/>
                </a:cubicBezTo>
                <a:cubicBezTo>
                  <a:pt x="30402" y="67262"/>
                  <a:pt x="30402" y="67262"/>
                  <a:pt x="30402" y="67230"/>
                </a:cubicBezTo>
                <a:lnTo>
                  <a:pt x="18365" y="35132"/>
                </a:lnTo>
                <a:lnTo>
                  <a:pt x="18365" y="23454"/>
                </a:lnTo>
                <a:cubicBezTo>
                  <a:pt x="18365" y="21757"/>
                  <a:pt x="16995" y="20387"/>
                  <a:pt x="15299" y="20387"/>
                </a:cubicBezTo>
                <a:cubicBezTo>
                  <a:pt x="13602" y="20387"/>
                  <a:pt x="12232" y="21757"/>
                  <a:pt x="12232" y="23454"/>
                </a:cubicBezTo>
                <a:lnTo>
                  <a:pt x="12232" y="35132"/>
                </a:lnTo>
                <a:lnTo>
                  <a:pt x="196" y="67230"/>
                </a:lnTo>
                <a:cubicBezTo>
                  <a:pt x="196" y="67262"/>
                  <a:pt x="196" y="67262"/>
                  <a:pt x="163" y="67295"/>
                </a:cubicBezTo>
                <a:cubicBezTo>
                  <a:pt x="163" y="67360"/>
                  <a:pt x="130" y="67393"/>
                  <a:pt x="130" y="67458"/>
                </a:cubicBezTo>
                <a:cubicBezTo>
                  <a:pt x="98" y="67491"/>
                  <a:pt x="98" y="67523"/>
                  <a:pt x="98" y="67588"/>
                </a:cubicBezTo>
                <a:cubicBezTo>
                  <a:pt x="65" y="67621"/>
                  <a:pt x="65" y="67686"/>
                  <a:pt x="65" y="67719"/>
                </a:cubicBezTo>
                <a:cubicBezTo>
                  <a:pt x="33" y="67784"/>
                  <a:pt x="33" y="67817"/>
                  <a:pt x="33" y="67882"/>
                </a:cubicBezTo>
                <a:cubicBezTo>
                  <a:pt x="33" y="67915"/>
                  <a:pt x="33" y="67980"/>
                  <a:pt x="0" y="68012"/>
                </a:cubicBezTo>
                <a:cubicBezTo>
                  <a:pt x="0" y="68110"/>
                  <a:pt x="0" y="68208"/>
                  <a:pt x="0" y="68306"/>
                </a:cubicBezTo>
                <a:lnTo>
                  <a:pt x="0" y="205701"/>
                </a:lnTo>
                <a:cubicBezTo>
                  <a:pt x="0" y="207397"/>
                  <a:pt x="1370" y="208767"/>
                  <a:pt x="3066" y="208767"/>
                </a:cubicBezTo>
                <a:lnTo>
                  <a:pt x="205701" y="208767"/>
                </a:lnTo>
                <a:cubicBezTo>
                  <a:pt x="207397" y="208767"/>
                  <a:pt x="208767" y="207397"/>
                  <a:pt x="208767" y="205701"/>
                </a:cubicBezTo>
                <a:lnTo>
                  <a:pt x="208767" y="68306"/>
                </a:lnTo>
                <a:cubicBezTo>
                  <a:pt x="208767" y="68208"/>
                  <a:pt x="208767" y="68110"/>
                  <a:pt x="208767" y="68012"/>
                </a:cubicBezTo>
                <a:cubicBezTo>
                  <a:pt x="208735" y="67947"/>
                  <a:pt x="208735" y="67915"/>
                  <a:pt x="208735" y="67882"/>
                </a:cubicBezTo>
                <a:cubicBezTo>
                  <a:pt x="208735" y="67817"/>
                  <a:pt x="208735" y="67784"/>
                  <a:pt x="208702" y="67719"/>
                </a:cubicBezTo>
                <a:cubicBezTo>
                  <a:pt x="208702" y="67686"/>
                  <a:pt x="208702" y="67621"/>
                  <a:pt x="208669" y="67588"/>
                </a:cubicBezTo>
                <a:cubicBezTo>
                  <a:pt x="208669" y="67523"/>
                  <a:pt x="208669" y="67491"/>
                  <a:pt x="208637" y="67458"/>
                </a:cubicBezTo>
                <a:cubicBezTo>
                  <a:pt x="208637" y="67393"/>
                  <a:pt x="208604" y="67360"/>
                  <a:pt x="208604" y="67295"/>
                </a:cubicBezTo>
                <a:cubicBezTo>
                  <a:pt x="208571" y="67262"/>
                  <a:pt x="208571" y="67262"/>
                  <a:pt x="208571" y="67230"/>
                </a:cubicBezTo>
                <a:lnTo>
                  <a:pt x="196535" y="35132"/>
                </a:lnTo>
                <a:lnTo>
                  <a:pt x="196535" y="23454"/>
                </a:lnTo>
                <a:cubicBezTo>
                  <a:pt x="196535" y="21757"/>
                  <a:pt x="195165" y="20387"/>
                  <a:pt x="193468" y="20387"/>
                </a:cubicBezTo>
                <a:cubicBezTo>
                  <a:pt x="191772" y="20387"/>
                  <a:pt x="190435" y="21757"/>
                  <a:pt x="190435" y="23454"/>
                </a:cubicBezTo>
                <a:lnTo>
                  <a:pt x="190435" y="35132"/>
                </a:lnTo>
                <a:lnTo>
                  <a:pt x="178365" y="67230"/>
                </a:lnTo>
                <a:cubicBezTo>
                  <a:pt x="178365" y="67262"/>
                  <a:pt x="178365" y="67262"/>
                  <a:pt x="178365" y="67295"/>
                </a:cubicBezTo>
                <a:cubicBezTo>
                  <a:pt x="178333" y="67360"/>
                  <a:pt x="178333" y="67393"/>
                  <a:pt x="178300" y="67458"/>
                </a:cubicBezTo>
                <a:cubicBezTo>
                  <a:pt x="178300" y="67491"/>
                  <a:pt x="178300" y="67523"/>
                  <a:pt x="178268" y="67588"/>
                </a:cubicBezTo>
                <a:cubicBezTo>
                  <a:pt x="178268" y="67621"/>
                  <a:pt x="178268" y="67686"/>
                  <a:pt x="178235" y="67719"/>
                </a:cubicBezTo>
                <a:cubicBezTo>
                  <a:pt x="178235" y="67784"/>
                  <a:pt x="178235" y="67817"/>
                  <a:pt x="178202" y="67882"/>
                </a:cubicBezTo>
                <a:cubicBezTo>
                  <a:pt x="178202" y="67915"/>
                  <a:pt x="178202" y="67980"/>
                  <a:pt x="178202" y="68012"/>
                </a:cubicBezTo>
                <a:cubicBezTo>
                  <a:pt x="178202" y="68110"/>
                  <a:pt x="178202" y="68208"/>
                  <a:pt x="178202" y="68306"/>
                </a:cubicBezTo>
                <a:lnTo>
                  <a:pt x="178202" y="108070"/>
                </a:lnTo>
                <a:lnTo>
                  <a:pt x="138015" y="86834"/>
                </a:lnTo>
                <a:lnTo>
                  <a:pt x="138015" y="75450"/>
                </a:lnTo>
                <a:lnTo>
                  <a:pt x="139058" y="75450"/>
                </a:lnTo>
                <a:cubicBezTo>
                  <a:pt x="140722" y="75450"/>
                  <a:pt x="142092" y="74080"/>
                  <a:pt x="142092" y="72383"/>
                </a:cubicBezTo>
                <a:cubicBezTo>
                  <a:pt x="142092" y="70687"/>
                  <a:pt x="140722" y="69317"/>
                  <a:pt x="139058" y="69317"/>
                </a:cubicBezTo>
                <a:lnTo>
                  <a:pt x="136482" y="69317"/>
                </a:lnTo>
                <a:lnTo>
                  <a:pt x="107450" y="30597"/>
                </a:lnTo>
                <a:lnTo>
                  <a:pt x="107450" y="14288"/>
                </a:lnTo>
                <a:lnTo>
                  <a:pt x="112539" y="14288"/>
                </a:lnTo>
                <a:cubicBezTo>
                  <a:pt x="114235" y="14288"/>
                  <a:pt x="115605" y="12917"/>
                  <a:pt x="115605" y="11221"/>
                </a:cubicBezTo>
                <a:cubicBezTo>
                  <a:pt x="115605" y="9525"/>
                  <a:pt x="114235" y="8155"/>
                  <a:pt x="112539" y="8155"/>
                </a:cubicBezTo>
                <a:lnTo>
                  <a:pt x="107450" y="8155"/>
                </a:lnTo>
                <a:lnTo>
                  <a:pt x="107450" y="3066"/>
                </a:lnTo>
                <a:cubicBezTo>
                  <a:pt x="107450" y="1370"/>
                  <a:pt x="106080" y="0"/>
                  <a:pt x="104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0" name="Google Shape;360;p52"/>
          <p:cNvGrpSpPr/>
          <p:nvPr/>
        </p:nvGrpSpPr>
        <p:grpSpPr>
          <a:xfrm>
            <a:off x="6075989" y="1767935"/>
            <a:ext cx="612212" cy="612212"/>
            <a:chOff x="1190625" y="238125"/>
            <a:chExt cx="5219200" cy="5219200"/>
          </a:xfrm>
        </p:grpSpPr>
        <p:sp>
          <p:nvSpPr>
            <p:cNvPr id="361" name="Google Shape;361;p52"/>
            <p:cNvSpPr/>
            <p:nvPr/>
          </p:nvSpPr>
          <p:spPr>
            <a:xfrm>
              <a:off x="1190625" y="238125"/>
              <a:ext cx="5219200" cy="5219200"/>
            </a:xfrm>
            <a:custGeom>
              <a:avLst/>
              <a:gdLst/>
              <a:ahLst/>
              <a:cxnLst/>
              <a:rect l="l" t="t" r="r" b="b"/>
              <a:pathLst>
                <a:path w="208768" h="208768" extrusionOk="0">
                  <a:moveTo>
                    <a:pt x="107450" y="6133"/>
                  </a:moveTo>
                  <a:lnTo>
                    <a:pt x="107450" y="23454"/>
                  </a:lnTo>
                  <a:cubicBezTo>
                    <a:pt x="107450" y="25150"/>
                    <a:pt x="108820" y="26520"/>
                    <a:pt x="110516" y="26520"/>
                  </a:cubicBezTo>
                  <a:lnTo>
                    <a:pt x="127837" y="26520"/>
                  </a:lnTo>
                  <a:lnTo>
                    <a:pt x="127837" y="32620"/>
                  </a:lnTo>
                  <a:lnTo>
                    <a:pt x="110516" y="32620"/>
                  </a:lnTo>
                  <a:cubicBezTo>
                    <a:pt x="108820" y="32620"/>
                    <a:pt x="107450" y="33990"/>
                    <a:pt x="107450" y="35686"/>
                  </a:cubicBezTo>
                  <a:lnTo>
                    <a:pt x="107450" y="77472"/>
                  </a:lnTo>
                  <a:lnTo>
                    <a:pt x="101317" y="77472"/>
                  </a:lnTo>
                  <a:lnTo>
                    <a:pt x="101317" y="35686"/>
                  </a:lnTo>
                  <a:cubicBezTo>
                    <a:pt x="101317" y="33990"/>
                    <a:pt x="99947" y="32620"/>
                    <a:pt x="98284" y="32620"/>
                  </a:cubicBezTo>
                  <a:lnTo>
                    <a:pt x="80930" y="32620"/>
                  </a:lnTo>
                  <a:lnTo>
                    <a:pt x="80930" y="26520"/>
                  </a:lnTo>
                  <a:lnTo>
                    <a:pt x="98284" y="26520"/>
                  </a:lnTo>
                  <a:cubicBezTo>
                    <a:pt x="99947" y="26520"/>
                    <a:pt x="101317" y="25150"/>
                    <a:pt x="101317" y="23454"/>
                  </a:cubicBezTo>
                  <a:lnTo>
                    <a:pt x="101317" y="6133"/>
                  </a:lnTo>
                  <a:close/>
                  <a:moveTo>
                    <a:pt x="119682" y="83605"/>
                  </a:moveTo>
                  <a:lnTo>
                    <a:pt x="119682" y="89705"/>
                  </a:lnTo>
                  <a:lnTo>
                    <a:pt x="89085" y="89705"/>
                  </a:lnTo>
                  <a:lnTo>
                    <a:pt x="89085" y="83605"/>
                  </a:lnTo>
                  <a:close/>
                  <a:moveTo>
                    <a:pt x="202667" y="95837"/>
                  </a:moveTo>
                  <a:lnTo>
                    <a:pt x="202667" y="119487"/>
                  </a:lnTo>
                  <a:cubicBezTo>
                    <a:pt x="202667" y="125750"/>
                    <a:pt x="197513" y="130904"/>
                    <a:pt x="191250" y="130904"/>
                  </a:cubicBezTo>
                  <a:cubicBezTo>
                    <a:pt x="184955" y="130904"/>
                    <a:pt x="179833" y="125750"/>
                    <a:pt x="179833" y="119487"/>
                  </a:cubicBezTo>
                  <a:cubicBezTo>
                    <a:pt x="179833" y="117790"/>
                    <a:pt x="178463" y="116420"/>
                    <a:pt x="176767" y="116420"/>
                  </a:cubicBezTo>
                  <a:cubicBezTo>
                    <a:pt x="175071" y="116420"/>
                    <a:pt x="173701" y="117790"/>
                    <a:pt x="173701" y="119487"/>
                  </a:cubicBezTo>
                  <a:cubicBezTo>
                    <a:pt x="173701" y="125750"/>
                    <a:pt x="168579" y="130904"/>
                    <a:pt x="162284" y="130904"/>
                  </a:cubicBezTo>
                  <a:cubicBezTo>
                    <a:pt x="155988" y="130904"/>
                    <a:pt x="150867" y="125750"/>
                    <a:pt x="150867" y="119487"/>
                  </a:cubicBezTo>
                  <a:cubicBezTo>
                    <a:pt x="150867" y="117790"/>
                    <a:pt x="149497" y="116420"/>
                    <a:pt x="147801" y="116420"/>
                  </a:cubicBezTo>
                  <a:cubicBezTo>
                    <a:pt x="146104" y="116420"/>
                    <a:pt x="144767" y="117790"/>
                    <a:pt x="144767" y="119487"/>
                  </a:cubicBezTo>
                  <a:cubicBezTo>
                    <a:pt x="144767" y="125750"/>
                    <a:pt x="139613" y="130904"/>
                    <a:pt x="133350" y="130904"/>
                  </a:cubicBezTo>
                  <a:cubicBezTo>
                    <a:pt x="127054" y="130904"/>
                    <a:pt x="121933" y="125750"/>
                    <a:pt x="121933" y="119487"/>
                  </a:cubicBezTo>
                  <a:cubicBezTo>
                    <a:pt x="121933" y="117790"/>
                    <a:pt x="120563" y="116420"/>
                    <a:pt x="118867" y="116420"/>
                  </a:cubicBezTo>
                  <a:cubicBezTo>
                    <a:pt x="117171" y="116420"/>
                    <a:pt x="115801" y="117790"/>
                    <a:pt x="115801" y="119487"/>
                  </a:cubicBezTo>
                  <a:cubicBezTo>
                    <a:pt x="115801" y="125750"/>
                    <a:pt x="110679" y="130904"/>
                    <a:pt x="104384" y="130904"/>
                  </a:cubicBezTo>
                  <a:cubicBezTo>
                    <a:pt x="98088" y="130904"/>
                    <a:pt x="92967" y="125750"/>
                    <a:pt x="92967" y="119487"/>
                  </a:cubicBezTo>
                  <a:cubicBezTo>
                    <a:pt x="92967" y="117790"/>
                    <a:pt x="91597" y="116420"/>
                    <a:pt x="89900" y="116420"/>
                  </a:cubicBezTo>
                  <a:cubicBezTo>
                    <a:pt x="88204" y="116420"/>
                    <a:pt x="86867" y="117790"/>
                    <a:pt x="86867" y="119487"/>
                  </a:cubicBezTo>
                  <a:cubicBezTo>
                    <a:pt x="86867" y="125750"/>
                    <a:pt x="81713" y="130904"/>
                    <a:pt x="75450" y="130904"/>
                  </a:cubicBezTo>
                  <a:cubicBezTo>
                    <a:pt x="69154" y="130904"/>
                    <a:pt x="64033" y="125750"/>
                    <a:pt x="64033" y="119487"/>
                  </a:cubicBezTo>
                  <a:cubicBezTo>
                    <a:pt x="64033" y="117790"/>
                    <a:pt x="62663" y="116420"/>
                    <a:pt x="60967" y="116420"/>
                  </a:cubicBezTo>
                  <a:cubicBezTo>
                    <a:pt x="59270" y="116420"/>
                    <a:pt x="57900" y="117790"/>
                    <a:pt x="57900" y="119487"/>
                  </a:cubicBezTo>
                  <a:cubicBezTo>
                    <a:pt x="57900" y="125750"/>
                    <a:pt x="52779" y="130904"/>
                    <a:pt x="46483" y="130904"/>
                  </a:cubicBezTo>
                  <a:cubicBezTo>
                    <a:pt x="40188" y="130904"/>
                    <a:pt x="35066" y="125750"/>
                    <a:pt x="35066" y="119487"/>
                  </a:cubicBezTo>
                  <a:cubicBezTo>
                    <a:pt x="35066" y="117790"/>
                    <a:pt x="33696" y="116420"/>
                    <a:pt x="32000" y="116420"/>
                  </a:cubicBezTo>
                  <a:cubicBezTo>
                    <a:pt x="30304" y="116420"/>
                    <a:pt x="28966" y="117790"/>
                    <a:pt x="28966" y="119487"/>
                  </a:cubicBezTo>
                  <a:cubicBezTo>
                    <a:pt x="28966" y="125750"/>
                    <a:pt x="23813" y="130904"/>
                    <a:pt x="17549" y="130904"/>
                  </a:cubicBezTo>
                  <a:cubicBezTo>
                    <a:pt x="11254" y="130904"/>
                    <a:pt x="6133" y="125750"/>
                    <a:pt x="6133" y="119487"/>
                  </a:cubicBezTo>
                  <a:lnTo>
                    <a:pt x="6133" y="95837"/>
                  </a:lnTo>
                  <a:close/>
                  <a:moveTo>
                    <a:pt x="10210" y="135372"/>
                  </a:moveTo>
                  <a:cubicBezTo>
                    <a:pt x="12428" y="136416"/>
                    <a:pt x="14907" y="137003"/>
                    <a:pt x="17549" y="137003"/>
                  </a:cubicBezTo>
                  <a:cubicBezTo>
                    <a:pt x="19376" y="137003"/>
                    <a:pt x="21170" y="136710"/>
                    <a:pt x="22834" y="136188"/>
                  </a:cubicBezTo>
                  <a:lnTo>
                    <a:pt x="22834" y="190435"/>
                  </a:lnTo>
                  <a:lnTo>
                    <a:pt x="10210" y="190435"/>
                  </a:lnTo>
                  <a:lnTo>
                    <a:pt x="10210" y="135372"/>
                  </a:lnTo>
                  <a:close/>
                  <a:moveTo>
                    <a:pt x="32000" y="129370"/>
                  </a:moveTo>
                  <a:cubicBezTo>
                    <a:pt x="32881" y="130610"/>
                    <a:pt x="33892" y="131752"/>
                    <a:pt x="35066" y="132763"/>
                  </a:cubicBezTo>
                  <a:lnTo>
                    <a:pt x="35066" y="190435"/>
                  </a:lnTo>
                  <a:lnTo>
                    <a:pt x="28966" y="190435"/>
                  </a:lnTo>
                  <a:lnTo>
                    <a:pt x="28966" y="132763"/>
                  </a:lnTo>
                  <a:cubicBezTo>
                    <a:pt x="30108" y="131752"/>
                    <a:pt x="31152" y="130610"/>
                    <a:pt x="32000" y="129370"/>
                  </a:cubicBezTo>
                  <a:close/>
                  <a:moveTo>
                    <a:pt x="51800" y="136188"/>
                  </a:moveTo>
                  <a:lnTo>
                    <a:pt x="51800" y="190435"/>
                  </a:lnTo>
                  <a:lnTo>
                    <a:pt x="41199" y="190435"/>
                  </a:lnTo>
                  <a:lnTo>
                    <a:pt x="41199" y="136188"/>
                  </a:lnTo>
                  <a:cubicBezTo>
                    <a:pt x="42863" y="136710"/>
                    <a:pt x="44624" y="137003"/>
                    <a:pt x="46483" y="137003"/>
                  </a:cubicBezTo>
                  <a:cubicBezTo>
                    <a:pt x="48343" y="137003"/>
                    <a:pt x="50104" y="136710"/>
                    <a:pt x="51800" y="136188"/>
                  </a:cubicBezTo>
                  <a:close/>
                  <a:moveTo>
                    <a:pt x="60967" y="129370"/>
                  </a:moveTo>
                  <a:cubicBezTo>
                    <a:pt x="61815" y="130610"/>
                    <a:pt x="62858" y="131752"/>
                    <a:pt x="64033" y="132763"/>
                  </a:cubicBezTo>
                  <a:lnTo>
                    <a:pt x="64033" y="190435"/>
                  </a:lnTo>
                  <a:lnTo>
                    <a:pt x="57900" y="190435"/>
                  </a:lnTo>
                  <a:lnTo>
                    <a:pt x="57900" y="132763"/>
                  </a:lnTo>
                  <a:cubicBezTo>
                    <a:pt x="59075" y="131752"/>
                    <a:pt x="60086" y="130610"/>
                    <a:pt x="60967" y="129370"/>
                  </a:cubicBezTo>
                  <a:close/>
                  <a:moveTo>
                    <a:pt x="147801" y="129370"/>
                  </a:moveTo>
                  <a:cubicBezTo>
                    <a:pt x="148681" y="130610"/>
                    <a:pt x="149693" y="131752"/>
                    <a:pt x="150867" y="132763"/>
                  </a:cubicBezTo>
                  <a:lnTo>
                    <a:pt x="150867" y="190435"/>
                  </a:lnTo>
                  <a:lnTo>
                    <a:pt x="144767" y="190435"/>
                  </a:lnTo>
                  <a:lnTo>
                    <a:pt x="144767" y="143527"/>
                  </a:lnTo>
                  <a:cubicBezTo>
                    <a:pt x="144767" y="141831"/>
                    <a:pt x="143397" y="140461"/>
                    <a:pt x="141701" y="140461"/>
                  </a:cubicBezTo>
                  <a:cubicBezTo>
                    <a:pt x="140004" y="140461"/>
                    <a:pt x="138634" y="141831"/>
                    <a:pt x="138634" y="143527"/>
                  </a:cubicBezTo>
                  <a:lnTo>
                    <a:pt x="138634" y="190435"/>
                  </a:lnTo>
                  <a:lnTo>
                    <a:pt x="70133" y="190435"/>
                  </a:lnTo>
                  <a:lnTo>
                    <a:pt x="70133" y="136188"/>
                  </a:lnTo>
                  <a:cubicBezTo>
                    <a:pt x="71796" y="136710"/>
                    <a:pt x="73590" y="137003"/>
                    <a:pt x="75450" y="137003"/>
                  </a:cubicBezTo>
                  <a:cubicBezTo>
                    <a:pt x="81452" y="137003"/>
                    <a:pt x="86736" y="133970"/>
                    <a:pt x="89900" y="129370"/>
                  </a:cubicBezTo>
                  <a:cubicBezTo>
                    <a:pt x="93064" y="133970"/>
                    <a:pt x="98382" y="137003"/>
                    <a:pt x="104384" y="137003"/>
                  </a:cubicBezTo>
                  <a:cubicBezTo>
                    <a:pt x="110386" y="137003"/>
                    <a:pt x="115703" y="133970"/>
                    <a:pt x="118867" y="129370"/>
                  </a:cubicBezTo>
                  <a:cubicBezTo>
                    <a:pt x="120726" y="132078"/>
                    <a:pt x="123336" y="134231"/>
                    <a:pt x="126402" y="135568"/>
                  </a:cubicBezTo>
                  <a:lnTo>
                    <a:pt x="126402" y="178202"/>
                  </a:lnTo>
                  <a:lnTo>
                    <a:pt x="82365" y="178202"/>
                  </a:lnTo>
                  <a:lnTo>
                    <a:pt x="82365" y="145648"/>
                  </a:lnTo>
                  <a:cubicBezTo>
                    <a:pt x="82365" y="143951"/>
                    <a:pt x="80995" y="142581"/>
                    <a:pt x="79299" y="142581"/>
                  </a:cubicBezTo>
                  <a:cubicBezTo>
                    <a:pt x="77603" y="142581"/>
                    <a:pt x="76265" y="143951"/>
                    <a:pt x="76265" y="145648"/>
                  </a:cubicBezTo>
                  <a:lnTo>
                    <a:pt x="76265" y="181236"/>
                  </a:lnTo>
                  <a:cubicBezTo>
                    <a:pt x="76265" y="182932"/>
                    <a:pt x="77603" y="184302"/>
                    <a:pt x="79299" y="184302"/>
                  </a:cubicBezTo>
                  <a:lnTo>
                    <a:pt x="129468" y="184302"/>
                  </a:lnTo>
                  <a:cubicBezTo>
                    <a:pt x="131164" y="184302"/>
                    <a:pt x="132535" y="182932"/>
                    <a:pt x="132535" y="181236"/>
                  </a:cubicBezTo>
                  <a:lnTo>
                    <a:pt x="132535" y="136971"/>
                  </a:lnTo>
                  <a:cubicBezTo>
                    <a:pt x="132795" y="137003"/>
                    <a:pt x="133056" y="137003"/>
                    <a:pt x="133350" y="137003"/>
                  </a:cubicBezTo>
                  <a:cubicBezTo>
                    <a:pt x="139352" y="137003"/>
                    <a:pt x="144636" y="133970"/>
                    <a:pt x="147801" y="129370"/>
                  </a:cubicBezTo>
                  <a:close/>
                  <a:moveTo>
                    <a:pt x="167601" y="136188"/>
                  </a:moveTo>
                  <a:lnTo>
                    <a:pt x="167601" y="190435"/>
                  </a:lnTo>
                  <a:lnTo>
                    <a:pt x="156999" y="190435"/>
                  </a:lnTo>
                  <a:lnTo>
                    <a:pt x="156999" y="136188"/>
                  </a:lnTo>
                  <a:cubicBezTo>
                    <a:pt x="158663" y="136710"/>
                    <a:pt x="160424" y="137003"/>
                    <a:pt x="162284" y="137003"/>
                  </a:cubicBezTo>
                  <a:cubicBezTo>
                    <a:pt x="164143" y="137003"/>
                    <a:pt x="165905" y="136710"/>
                    <a:pt x="167601" y="136188"/>
                  </a:cubicBezTo>
                  <a:close/>
                  <a:moveTo>
                    <a:pt x="176767" y="129370"/>
                  </a:moveTo>
                  <a:cubicBezTo>
                    <a:pt x="177615" y="130610"/>
                    <a:pt x="178659" y="131752"/>
                    <a:pt x="179833" y="132763"/>
                  </a:cubicBezTo>
                  <a:lnTo>
                    <a:pt x="179833" y="190435"/>
                  </a:lnTo>
                  <a:lnTo>
                    <a:pt x="173701" y="190435"/>
                  </a:lnTo>
                  <a:lnTo>
                    <a:pt x="173701" y="132763"/>
                  </a:lnTo>
                  <a:cubicBezTo>
                    <a:pt x="174875" y="131752"/>
                    <a:pt x="175886" y="130610"/>
                    <a:pt x="176767" y="129370"/>
                  </a:cubicBezTo>
                  <a:close/>
                  <a:moveTo>
                    <a:pt x="198590" y="135372"/>
                  </a:moveTo>
                  <a:lnTo>
                    <a:pt x="198590" y="190435"/>
                  </a:lnTo>
                  <a:lnTo>
                    <a:pt x="185933" y="190435"/>
                  </a:lnTo>
                  <a:lnTo>
                    <a:pt x="185933" y="136188"/>
                  </a:lnTo>
                  <a:cubicBezTo>
                    <a:pt x="187597" y="136710"/>
                    <a:pt x="189391" y="137003"/>
                    <a:pt x="191250" y="137003"/>
                  </a:cubicBezTo>
                  <a:cubicBezTo>
                    <a:pt x="193860" y="137003"/>
                    <a:pt x="196339" y="136416"/>
                    <a:pt x="198590" y="135372"/>
                  </a:cubicBezTo>
                  <a:close/>
                  <a:moveTo>
                    <a:pt x="198590" y="196535"/>
                  </a:moveTo>
                  <a:lnTo>
                    <a:pt x="198590" y="202667"/>
                  </a:lnTo>
                  <a:lnTo>
                    <a:pt x="10210" y="202667"/>
                  </a:lnTo>
                  <a:lnTo>
                    <a:pt x="10210" y="196535"/>
                  </a:lnTo>
                  <a:close/>
                  <a:moveTo>
                    <a:pt x="98284" y="0"/>
                  </a:moveTo>
                  <a:cubicBezTo>
                    <a:pt x="96587" y="0"/>
                    <a:pt x="95217" y="1370"/>
                    <a:pt x="95217" y="3066"/>
                  </a:cubicBezTo>
                  <a:lnTo>
                    <a:pt x="95217" y="20387"/>
                  </a:lnTo>
                  <a:lnTo>
                    <a:pt x="77896" y="20387"/>
                  </a:lnTo>
                  <a:cubicBezTo>
                    <a:pt x="76200" y="20387"/>
                    <a:pt x="74830" y="21757"/>
                    <a:pt x="74830" y="23454"/>
                  </a:cubicBezTo>
                  <a:lnTo>
                    <a:pt x="74830" y="35686"/>
                  </a:lnTo>
                  <a:cubicBezTo>
                    <a:pt x="74830" y="37382"/>
                    <a:pt x="76200" y="38752"/>
                    <a:pt x="77896" y="38752"/>
                  </a:cubicBezTo>
                  <a:lnTo>
                    <a:pt x="95217" y="38752"/>
                  </a:lnTo>
                  <a:lnTo>
                    <a:pt x="95217" y="77472"/>
                  </a:lnTo>
                  <a:lnTo>
                    <a:pt x="86051" y="77472"/>
                  </a:lnTo>
                  <a:cubicBezTo>
                    <a:pt x="84355" y="77472"/>
                    <a:pt x="82985" y="78842"/>
                    <a:pt x="82985" y="80538"/>
                  </a:cubicBezTo>
                  <a:lnTo>
                    <a:pt x="82985" y="89705"/>
                  </a:lnTo>
                  <a:lnTo>
                    <a:pt x="3066" y="89705"/>
                  </a:lnTo>
                  <a:cubicBezTo>
                    <a:pt x="1370" y="89705"/>
                    <a:pt x="0" y="91075"/>
                    <a:pt x="0" y="92771"/>
                  </a:cubicBezTo>
                  <a:lnTo>
                    <a:pt x="0" y="119487"/>
                  </a:lnTo>
                  <a:cubicBezTo>
                    <a:pt x="0" y="123727"/>
                    <a:pt x="1533" y="127642"/>
                    <a:pt x="4077" y="130708"/>
                  </a:cubicBezTo>
                  <a:lnTo>
                    <a:pt x="4077" y="205701"/>
                  </a:lnTo>
                  <a:cubicBezTo>
                    <a:pt x="4077" y="207397"/>
                    <a:pt x="5448" y="208767"/>
                    <a:pt x="7144" y="208767"/>
                  </a:cubicBezTo>
                  <a:lnTo>
                    <a:pt x="201623" y="208767"/>
                  </a:lnTo>
                  <a:cubicBezTo>
                    <a:pt x="203320" y="208767"/>
                    <a:pt x="204690" y="207397"/>
                    <a:pt x="204690" y="205701"/>
                  </a:cubicBezTo>
                  <a:lnTo>
                    <a:pt x="204690" y="130708"/>
                  </a:lnTo>
                  <a:cubicBezTo>
                    <a:pt x="207234" y="127642"/>
                    <a:pt x="208767" y="123727"/>
                    <a:pt x="208767" y="119487"/>
                  </a:cubicBezTo>
                  <a:lnTo>
                    <a:pt x="208767" y="92771"/>
                  </a:lnTo>
                  <a:cubicBezTo>
                    <a:pt x="208767" y="91075"/>
                    <a:pt x="207397" y="89705"/>
                    <a:pt x="205701" y="89705"/>
                  </a:cubicBezTo>
                  <a:lnTo>
                    <a:pt x="125782" y="89705"/>
                  </a:lnTo>
                  <a:lnTo>
                    <a:pt x="125782" y="80538"/>
                  </a:lnTo>
                  <a:cubicBezTo>
                    <a:pt x="125782" y="78842"/>
                    <a:pt x="124412" y="77472"/>
                    <a:pt x="122749" y="77472"/>
                  </a:cubicBezTo>
                  <a:lnTo>
                    <a:pt x="113550" y="77472"/>
                  </a:lnTo>
                  <a:lnTo>
                    <a:pt x="113550" y="38752"/>
                  </a:lnTo>
                  <a:lnTo>
                    <a:pt x="130904" y="38752"/>
                  </a:lnTo>
                  <a:cubicBezTo>
                    <a:pt x="132567" y="38752"/>
                    <a:pt x="133937" y="37382"/>
                    <a:pt x="133937" y="35686"/>
                  </a:cubicBezTo>
                  <a:lnTo>
                    <a:pt x="133937" y="23454"/>
                  </a:lnTo>
                  <a:cubicBezTo>
                    <a:pt x="133937" y="21757"/>
                    <a:pt x="132567" y="20387"/>
                    <a:pt x="130904" y="20387"/>
                  </a:cubicBezTo>
                  <a:lnTo>
                    <a:pt x="113550" y="20387"/>
                  </a:lnTo>
                  <a:lnTo>
                    <a:pt x="113550" y="3066"/>
                  </a:lnTo>
                  <a:cubicBezTo>
                    <a:pt x="113550" y="1370"/>
                    <a:pt x="112180" y="0"/>
                    <a:pt x="1105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52"/>
            <p:cNvSpPr/>
            <p:nvPr/>
          </p:nvSpPr>
          <p:spPr>
            <a:xfrm>
              <a:off x="1552700" y="3148625"/>
              <a:ext cx="152525" cy="152525"/>
            </a:xfrm>
            <a:custGeom>
              <a:avLst/>
              <a:gdLst/>
              <a:ahLst/>
              <a:cxnLst/>
              <a:rect l="l" t="t" r="r" b="b"/>
              <a:pathLst>
                <a:path w="6101" h="6101" extrusionOk="0">
                  <a:moveTo>
                    <a:pt x="3066" y="0"/>
                  </a:moveTo>
                  <a:cubicBezTo>
                    <a:pt x="1370" y="0"/>
                    <a:pt x="0" y="1370"/>
                    <a:pt x="0" y="3067"/>
                  </a:cubicBezTo>
                  <a:cubicBezTo>
                    <a:pt x="0" y="4730"/>
                    <a:pt x="1370" y="6100"/>
                    <a:pt x="3066" y="6100"/>
                  </a:cubicBezTo>
                  <a:cubicBezTo>
                    <a:pt x="4730" y="6100"/>
                    <a:pt x="6100" y="4730"/>
                    <a:pt x="6100" y="3067"/>
                  </a:cubicBezTo>
                  <a:cubicBezTo>
                    <a:pt x="6100" y="1370"/>
                    <a:pt x="4730" y="0"/>
                    <a:pt x="30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52"/>
            <p:cNvSpPr/>
            <p:nvPr/>
          </p:nvSpPr>
          <p:spPr>
            <a:xfrm>
              <a:off x="2276050" y="3148625"/>
              <a:ext cx="153325" cy="152525"/>
            </a:xfrm>
            <a:custGeom>
              <a:avLst/>
              <a:gdLst/>
              <a:ahLst/>
              <a:cxnLst/>
              <a:rect l="l" t="t" r="r" b="b"/>
              <a:pathLst>
                <a:path w="6133" h="6101" extrusionOk="0">
                  <a:moveTo>
                    <a:pt x="3066" y="0"/>
                  </a:moveTo>
                  <a:cubicBezTo>
                    <a:pt x="1370" y="0"/>
                    <a:pt x="0" y="1370"/>
                    <a:pt x="0" y="3067"/>
                  </a:cubicBezTo>
                  <a:cubicBezTo>
                    <a:pt x="0" y="4730"/>
                    <a:pt x="1370" y="6100"/>
                    <a:pt x="3066" y="6100"/>
                  </a:cubicBezTo>
                  <a:cubicBezTo>
                    <a:pt x="4763" y="6100"/>
                    <a:pt x="6133" y="4730"/>
                    <a:pt x="6133" y="3067"/>
                  </a:cubicBezTo>
                  <a:cubicBezTo>
                    <a:pt x="6133" y="1370"/>
                    <a:pt x="4763" y="0"/>
                    <a:pt x="30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52"/>
            <p:cNvSpPr/>
            <p:nvPr/>
          </p:nvSpPr>
          <p:spPr>
            <a:xfrm>
              <a:off x="3000200" y="3148625"/>
              <a:ext cx="152525" cy="152525"/>
            </a:xfrm>
            <a:custGeom>
              <a:avLst/>
              <a:gdLst/>
              <a:ahLst/>
              <a:cxnLst/>
              <a:rect l="l" t="t" r="r" b="b"/>
              <a:pathLst>
                <a:path w="6101" h="6101" extrusionOk="0">
                  <a:moveTo>
                    <a:pt x="3067" y="0"/>
                  </a:moveTo>
                  <a:cubicBezTo>
                    <a:pt x="1371" y="0"/>
                    <a:pt x="0" y="1370"/>
                    <a:pt x="0" y="3067"/>
                  </a:cubicBezTo>
                  <a:cubicBezTo>
                    <a:pt x="0" y="4730"/>
                    <a:pt x="1371" y="6100"/>
                    <a:pt x="3067" y="6100"/>
                  </a:cubicBezTo>
                  <a:cubicBezTo>
                    <a:pt x="4730" y="6100"/>
                    <a:pt x="6100" y="4730"/>
                    <a:pt x="6100" y="3067"/>
                  </a:cubicBezTo>
                  <a:cubicBezTo>
                    <a:pt x="6100" y="1370"/>
                    <a:pt x="4730"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52"/>
            <p:cNvSpPr/>
            <p:nvPr/>
          </p:nvSpPr>
          <p:spPr>
            <a:xfrm>
              <a:off x="3723550" y="3148625"/>
              <a:ext cx="153325" cy="152525"/>
            </a:xfrm>
            <a:custGeom>
              <a:avLst/>
              <a:gdLst/>
              <a:ahLst/>
              <a:cxnLst/>
              <a:rect l="l" t="t" r="r" b="b"/>
              <a:pathLst>
                <a:path w="6133" h="6101" extrusionOk="0">
                  <a:moveTo>
                    <a:pt x="3067" y="0"/>
                  </a:moveTo>
                  <a:cubicBezTo>
                    <a:pt x="1370" y="0"/>
                    <a:pt x="0" y="1370"/>
                    <a:pt x="0" y="3067"/>
                  </a:cubicBezTo>
                  <a:cubicBezTo>
                    <a:pt x="0" y="4730"/>
                    <a:pt x="1370" y="6100"/>
                    <a:pt x="3067" y="6100"/>
                  </a:cubicBezTo>
                  <a:cubicBezTo>
                    <a:pt x="4763" y="6100"/>
                    <a:pt x="6133" y="4730"/>
                    <a:pt x="6133" y="3067"/>
                  </a:cubicBezTo>
                  <a:cubicBezTo>
                    <a:pt x="6133" y="1370"/>
                    <a:pt x="4763"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52"/>
            <p:cNvSpPr/>
            <p:nvPr/>
          </p:nvSpPr>
          <p:spPr>
            <a:xfrm>
              <a:off x="4447700" y="3148625"/>
              <a:ext cx="152525" cy="152525"/>
            </a:xfrm>
            <a:custGeom>
              <a:avLst/>
              <a:gdLst/>
              <a:ahLst/>
              <a:cxnLst/>
              <a:rect l="l" t="t" r="r" b="b"/>
              <a:pathLst>
                <a:path w="6101" h="6101" extrusionOk="0">
                  <a:moveTo>
                    <a:pt x="3067" y="0"/>
                  </a:moveTo>
                  <a:cubicBezTo>
                    <a:pt x="1371" y="0"/>
                    <a:pt x="1" y="1370"/>
                    <a:pt x="1" y="3067"/>
                  </a:cubicBezTo>
                  <a:cubicBezTo>
                    <a:pt x="1" y="4730"/>
                    <a:pt x="1371" y="6100"/>
                    <a:pt x="3067" y="6100"/>
                  </a:cubicBezTo>
                  <a:cubicBezTo>
                    <a:pt x="4731" y="6100"/>
                    <a:pt x="6101" y="4730"/>
                    <a:pt x="6101" y="3067"/>
                  </a:cubicBezTo>
                  <a:cubicBezTo>
                    <a:pt x="6101" y="1370"/>
                    <a:pt x="4731"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52"/>
            <p:cNvSpPr/>
            <p:nvPr/>
          </p:nvSpPr>
          <p:spPr>
            <a:xfrm>
              <a:off x="5171050" y="3148625"/>
              <a:ext cx="153350" cy="152525"/>
            </a:xfrm>
            <a:custGeom>
              <a:avLst/>
              <a:gdLst/>
              <a:ahLst/>
              <a:cxnLst/>
              <a:rect l="l" t="t" r="r" b="b"/>
              <a:pathLst>
                <a:path w="6134" h="6101" extrusionOk="0">
                  <a:moveTo>
                    <a:pt x="3067" y="0"/>
                  </a:moveTo>
                  <a:cubicBezTo>
                    <a:pt x="1371" y="0"/>
                    <a:pt x="1" y="1370"/>
                    <a:pt x="1" y="3067"/>
                  </a:cubicBezTo>
                  <a:cubicBezTo>
                    <a:pt x="1" y="4730"/>
                    <a:pt x="1371" y="6100"/>
                    <a:pt x="3067" y="6100"/>
                  </a:cubicBezTo>
                  <a:cubicBezTo>
                    <a:pt x="4763" y="6100"/>
                    <a:pt x="6133" y="4730"/>
                    <a:pt x="6133" y="3067"/>
                  </a:cubicBezTo>
                  <a:cubicBezTo>
                    <a:pt x="6133" y="1370"/>
                    <a:pt x="4763"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52"/>
            <p:cNvSpPr/>
            <p:nvPr/>
          </p:nvSpPr>
          <p:spPr>
            <a:xfrm>
              <a:off x="5895200" y="3148625"/>
              <a:ext cx="152525" cy="152525"/>
            </a:xfrm>
            <a:custGeom>
              <a:avLst/>
              <a:gdLst/>
              <a:ahLst/>
              <a:cxnLst/>
              <a:rect l="l" t="t" r="r" b="b"/>
              <a:pathLst>
                <a:path w="6101" h="6101" extrusionOk="0">
                  <a:moveTo>
                    <a:pt x="3067" y="0"/>
                  </a:moveTo>
                  <a:cubicBezTo>
                    <a:pt x="1371" y="0"/>
                    <a:pt x="1" y="1370"/>
                    <a:pt x="1" y="3067"/>
                  </a:cubicBezTo>
                  <a:cubicBezTo>
                    <a:pt x="1" y="4730"/>
                    <a:pt x="1371" y="6100"/>
                    <a:pt x="3067" y="6100"/>
                  </a:cubicBezTo>
                  <a:cubicBezTo>
                    <a:pt x="4731" y="6100"/>
                    <a:pt x="6101" y="4730"/>
                    <a:pt x="6101" y="3067"/>
                  </a:cubicBezTo>
                  <a:cubicBezTo>
                    <a:pt x="6101" y="1370"/>
                    <a:pt x="4731"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 xmlns:p14="http://schemas.microsoft.com/office/powerpoint/2010/main" val="24766723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grpSp>
        <p:nvGrpSpPr>
          <p:cNvPr id="285" name="Google Shape;285;p46"/>
          <p:cNvGrpSpPr/>
          <p:nvPr/>
        </p:nvGrpSpPr>
        <p:grpSpPr>
          <a:xfrm>
            <a:off x="5621538" y="2655034"/>
            <a:ext cx="711575" cy="795000"/>
            <a:chOff x="1168700" y="1305400"/>
            <a:chExt cx="711575" cy="795000"/>
          </a:xfrm>
        </p:grpSpPr>
        <p:sp>
          <p:nvSpPr>
            <p:cNvPr id="286" name="Google Shape;286;p46"/>
            <p:cNvSpPr/>
            <p:nvPr/>
          </p:nvSpPr>
          <p:spPr>
            <a:xfrm>
              <a:off x="1168700" y="1305400"/>
              <a:ext cx="709800" cy="795000"/>
            </a:xfrm>
            <a:prstGeom prst="round2SameRect">
              <a:avLst>
                <a:gd name="adj1" fmla="val 50000"/>
                <a:gd name="adj2" fmla="val 0"/>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87" name="Google Shape;287;p46"/>
            <p:cNvCxnSpPr/>
            <p:nvPr/>
          </p:nvCxnSpPr>
          <p:spPr>
            <a:xfrm>
              <a:off x="1170775" y="2062365"/>
              <a:ext cx="709500" cy="0"/>
            </a:xfrm>
            <a:prstGeom prst="straightConnector1">
              <a:avLst/>
            </a:prstGeom>
            <a:noFill/>
            <a:ln w="19050" cap="flat" cmpd="sng">
              <a:solidFill>
                <a:schemeClr val="dk2"/>
              </a:solidFill>
              <a:prstDash val="solid"/>
              <a:round/>
              <a:headEnd type="none" w="med" len="med"/>
              <a:tailEnd type="none" w="med" len="med"/>
            </a:ln>
          </p:spPr>
        </p:cxnSp>
      </p:grpSp>
      <p:grpSp>
        <p:nvGrpSpPr>
          <p:cNvPr id="288" name="Google Shape;288;p46"/>
          <p:cNvGrpSpPr/>
          <p:nvPr/>
        </p:nvGrpSpPr>
        <p:grpSpPr>
          <a:xfrm>
            <a:off x="4911738" y="1305400"/>
            <a:ext cx="711575" cy="795000"/>
            <a:chOff x="1168700" y="1305400"/>
            <a:chExt cx="711575" cy="795000"/>
          </a:xfrm>
        </p:grpSpPr>
        <p:sp>
          <p:nvSpPr>
            <p:cNvPr id="289" name="Google Shape;289;p46"/>
            <p:cNvSpPr/>
            <p:nvPr/>
          </p:nvSpPr>
          <p:spPr>
            <a:xfrm>
              <a:off x="1168700" y="1305400"/>
              <a:ext cx="709800" cy="795000"/>
            </a:xfrm>
            <a:prstGeom prst="round2SameRect">
              <a:avLst>
                <a:gd name="adj1" fmla="val 50000"/>
                <a:gd name="adj2" fmla="val 0"/>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90" name="Google Shape;290;p46"/>
            <p:cNvCxnSpPr/>
            <p:nvPr/>
          </p:nvCxnSpPr>
          <p:spPr>
            <a:xfrm>
              <a:off x="1170775" y="2062365"/>
              <a:ext cx="709500" cy="0"/>
            </a:xfrm>
            <a:prstGeom prst="straightConnector1">
              <a:avLst/>
            </a:prstGeom>
            <a:noFill/>
            <a:ln w="19050" cap="flat" cmpd="sng">
              <a:solidFill>
                <a:schemeClr val="dk2"/>
              </a:solidFill>
              <a:prstDash val="solid"/>
              <a:round/>
              <a:headEnd type="none" w="med" len="med"/>
              <a:tailEnd type="none" w="med" len="med"/>
            </a:ln>
          </p:spPr>
        </p:cxnSp>
      </p:grpSp>
      <p:grpSp>
        <p:nvGrpSpPr>
          <p:cNvPr id="291" name="Google Shape;291;p46"/>
          <p:cNvGrpSpPr/>
          <p:nvPr/>
        </p:nvGrpSpPr>
        <p:grpSpPr>
          <a:xfrm>
            <a:off x="403258" y="2839450"/>
            <a:ext cx="711575" cy="795000"/>
            <a:chOff x="1168700" y="1305400"/>
            <a:chExt cx="711575" cy="795000"/>
          </a:xfrm>
        </p:grpSpPr>
        <p:sp>
          <p:nvSpPr>
            <p:cNvPr id="292" name="Google Shape;292;p46"/>
            <p:cNvSpPr/>
            <p:nvPr/>
          </p:nvSpPr>
          <p:spPr>
            <a:xfrm>
              <a:off x="1168700" y="1305400"/>
              <a:ext cx="709800" cy="795000"/>
            </a:xfrm>
            <a:prstGeom prst="round2SameRect">
              <a:avLst>
                <a:gd name="adj1" fmla="val 50000"/>
                <a:gd name="adj2" fmla="val 0"/>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93" name="Google Shape;293;p46"/>
            <p:cNvCxnSpPr/>
            <p:nvPr/>
          </p:nvCxnSpPr>
          <p:spPr>
            <a:xfrm>
              <a:off x="1170775" y="2062365"/>
              <a:ext cx="709500" cy="0"/>
            </a:xfrm>
            <a:prstGeom prst="straightConnector1">
              <a:avLst/>
            </a:prstGeom>
            <a:noFill/>
            <a:ln w="19050" cap="flat" cmpd="sng">
              <a:solidFill>
                <a:schemeClr val="dk2"/>
              </a:solidFill>
              <a:prstDash val="solid"/>
              <a:round/>
              <a:headEnd type="none" w="med" len="med"/>
              <a:tailEnd type="none" w="med" len="med"/>
            </a:ln>
          </p:spPr>
        </p:cxnSp>
      </p:grpSp>
      <p:grpSp>
        <p:nvGrpSpPr>
          <p:cNvPr id="294" name="Google Shape;294;p46"/>
          <p:cNvGrpSpPr/>
          <p:nvPr/>
        </p:nvGrpSpPr>
        <p:grpSpPr>
          <a:xfrm>
            <a:off x="1168700" y="1305400"/>
            <a:ext cx="711575" cy="795000"/>
            <a:chOff x="1168700" y="1305400"/>
            <a:chExt cx="711575" cy="795000"/>
          </a:xfrm>
        </p:grpSpPr>
        <p:sp>
          <p:nvSpPr>
            <p:cNvPr id="295" name="Google Shape;295;p46"/>
            <p:cNvSpPr/>
            <p:nvPr/>
          </p:nvSpPr>
          <p:spPr>
            <a:xfrm>
              <a:off x="1168700" y="1305400"/>
              <a:ext cx="709800" cy="795000"/>
            </a:xfrm>
            <a:prstGeom prst="round2SameRect">
              <a:avLst>
                <a:gd name="adj1" fmla="val 50000"/>
                <a:gd name="adj2" fmla="val 0"/>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96" name="Google Shape;296;p46"/>
            <p:cNvCxnSpPr/>
            <p:nvPr/>
          </p:nvCxnSpPr>
          <p:spPr>
            <a:xfrm>
              <a:off x="1170775" y="2062365"/>
              <a:ext cx="709500" cy="0"/>
            </a:xfrm>
            <a:prstGeom prst="straightConnector1">
              <a:avLst/>
            </a:prstGeom>
            <a:noFill/>
            <a:ln w="19050" cap="flat" cmpd="sng">
              <a:solidFill>
                <a:schemeClr val="dk2"/>
              </a:solidFill>
              <a:prstDash val="solid"/>
              <a:round/>
              <a:headEnd type="none" w="med" len="med"/>
              <a:tailEnd type="none" w="med" len="med"/>
            </a:ln>
          </p:spPr>
        </p:cxnSp>
      </p:grpSp>
      <p:sp>
        <p:nvSpPr>
          <p:cNvPr id="297" name="Google Shape;297;p46"/>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a:solidFill>
                  <a:schemeClr val="dk2"/>
                </a:solidFill>
              </a:rPr>
              <a:t>MỤC LỤC</a:t>
            </a:r>
            <a:endParaRPr dirty="0">
              <a:solidFill>
                <a:schemeClr val="dk2"/>
              </a:solidFill>
            </a:endParaRPr>
          </a:p>
        </p:txBody>
      </p:sp>
      <p:sp>
        <p:nvSpPr>
          <p:cNvPr id="299" name="Google Shape;299;p46"/>
          <p:cNvSpPr txBox="1">
            <a:spLocks noGrp="1"/>
          </p:cNvSpPr>
          <p:nvPr>
            <p:ph type="title" idx="2"/>
          </p:nvPr>
        </p:nvSpPr>
        <p:spPr>
          <a:xfrm>
            <a:off x="1972499" y="1279750"/>
            <a:ext cx="2551200" cy="910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a:t>DẾ MÈN PHIÊU LƯU KÝ</a:t>
            </a:r>
            <a:endParaRPr dirty="0"/>
          </a:p>
        </p:txBody>
      </p:sp>
      <p:sp>
        <p:nvSpPr>
          <p:cNvPr id="300" name="Google Shape;300;p46"/>
          <p:cNvSpPr txBox="1">
            <a:spLocks noGrp="1"/>
          </p:cNvSpPr>
          <p:nvPr>
            <p:ph type="title" idx="3"/>
          </p:nvPr>
        </p:nvSpPr>
        <p:spPr>
          <a:xfrm>
            <a:off x="5729024" y="1279750"/>
            <a:ext cx="2551200" cy="910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a:t>KHÔNG GIA ĐÌNH</a:t>
            </a:r>
            <a:endParaRPr dirty="0"/>
          </a:p>
        </p:txBody>
      </p:sp>
      <p:sp>
        <p:nvSpPr>
          <p:cNvPr id="302" name="Google Shape;302;p46"/>
          <p:cNvSpPr txBox="1">
            <a:spLocks noGrp="1"/>
          </p:cNvSpPr>
          <p:nvPr>
            <p:ph type="title" idx="5"/>
          </p:nvPr>
        </p:nvSpPr>
        <p:spPr>
          <a:xfrm>
            <a:off x="1183687" y="2884969"/>
            <a:ext cx="2551200" cy="910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a:t>THE ONE </a:t>
            </a:r>
            <a:br>
              <a:rPr lang="vi-VN" dirty="0"/>
            </a:br>
            <a:r>
              <a:rPr lang="vi-VN" dirty="0"/>
              <a:t>THING</a:t>
            </a:r>
            <a:endParaRPr dirty="0"/>
          </a:p>
        </p:txBody>
      </p:sp>
      <p:sp>
        <p:nvSpPr>
          <p:cNvPr id="304" name="Google Shape;304;p46"/>
          <p:cNvSpPr txBox="1">
            <a:spLocks noGrp="1"/>
          </p:cNvSpPr>
          <p:nvPr>
            <p:ph type="title" idx="7"/>
          </p:nvPr>
        </p:nvSpPr>
        <p:spPr>
          <a:xfrm>
            <a:off x="6371605" y="2650934"/>
            <a:ext cx="2551200" cy="910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a:t>DINH DƯỠNG XANH</a:t>
            </a:r>
            <a:endParaRPr dirty="0"/>
          </a:p>
        </p:txBody>
      </p:sp>
      <p:sp>
        <p:nvSpPr>
          <p:cNvPr id="306" name="Google Shape;306;p46"/>
          <p:cNvSpPr txBox="1">
            <a:spLocks noGrp="1"/>
          </p:cNvSpPr>
          <p:nvPr>
            <p:ph type="title" idx="9"/>
          </p:nvPr>
        </p:nvSpPr>
        <p:spPr>
          <a:xfrm>
            <a:off x="1168576" y="1498600"/>
            <a:ext cx="709800" cy="46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307" name="Google Shape;307;p46"/>
          <p:cNvSpPr txBox="1">
            <a:spLocks noGrp="1"/>
          </p:cNvSpPr>
          <p:nvPr>
            <p:ph type="title" idx="13"/>
          </p:nvPr>
        </p:nvSpPr>
        <p:spPr>
          <a:xfrm>
            <a:off x="412274" y="3042267"/>
            <a:ext cx="709800" cy="46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03</a:t>
            </a:r>
            <a:endParaRPr dirty="0"/>
          </a:p>
        </p:txBody>
      </p:sp>
      <p:sp>
        <p:nvSpPr>
          <p:cNvPr id="308" name="Google Shape;308;p46"/>
          <p:cNvSpPr txBox="1">
            <a:spLocks noGrp="1"/>
          </p:cNvSpPr>
          <p:nvPr>
            <p:ph type="title" idx="14"/>
          </p:nvPr>
        </p:nvSpPr>
        <p:spPr>
          <a:xfrm>
            <a:off x="4912625" y="1498600"/>
            <a:ext cx="709800" cy="46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grpSp>
        <p:nvGrpSpPr>
          <p:cNvPr id="27" name="Google Shape;291;p46">
            <a:extLst>
              <a:ext uri="{FF2B5EF4-FFF2-40B4-BE49-F238E27FC236}">
                <a16:creationId xmlns="" xmlns:a16="http://schemas.microsoft.com/office/drawing/2014/main" id="{25C18675-0370-4433-9F27-62FE07CBFC7E}"/>
              </a:ext>
            </a:extLst>
          </p:cNvPr>
          <p:cNvGrpSpPr/>
          <p:nvPr/>
        </p:nvGrpSpPr>
        <p:grpSpPr>
          <a:xfrm>
            <a:off x="3611737" y="2774019"/>
            <a:ext cx="711575" cy="795000"/>
            <a:chOff x="1168700" y="1305400"/>
            <a:chExt cx="711575" cy="795000"/>
          </a:xfrm>
        </p:grpSpPr>
        <p:sp>
          <p:nvSpPr>
            <p:cNvPr id="28" name="Google Shape;292;p46">
              <a:extLst>
                <a:ext uri="{FF2B5EF4-FFF2-40B4-BE49-F238E27FC236}">
                  <a16:creationId xmlns="" xmlns:a16="http://schemas.microsoft.com/office/drawing/2014/main" id="{F2615B2D-DB11-4FDF-848D-143E2BEEEE4B}"/>
                </a:ext>
              </a:extLst>
            </p:cNvPr>
            <p:cNvSpPr/>
            <p:nvPr/>
          </p:nvSpPr>
          <p:spPr>
            <a:xfrm>
              <a:off x="1168700" y="1305400"/>
              <a:ext cx="709800" cy="795000"/>
            </a:xfrm>
            <a:prstGeom prst="round2SameRect">
              <a:avLst>
                <a:gd name="adj1" fmla="val 50000"/>
                <a:gd name="adj2" fmla="val 0"/>
              </a:avLst>
            </a:prstGeom>
            <a:solidFill>
              <a:schemeClr val="lt2"/>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9" name="Google Shape;293;p46">
              <a:extLst>
                <a:ext uri="{FF2B5EF4-FFF2-40B4-BE49-F238E27FC236}">
                  <a16:creationId xmlns="" xmlns:a16="http://schemas.microsoft.com/office/drawing/2014/main" id="{D50A67DC-B62C-4D0C-A1BE-27E1CF0429AD}"/>
                </a:ext>
              </a:extLst>
            </p:cNvPr>
            <p:cNvCxnSpPr/>
            <p:nvPr/>
          </p:nvCxnSpPr>
          <p:spPr>
            <a:xfrm>
              <a:off x="1170775" y="2062365"/>
              <a:ext cx="709500" cy="0"/>
            </a:xfrm>
            <a:prstGeom prst="straightConnector1">
              <a:avLst/>
            </a:prstGeom>
            <a:noFill/>
            <a:ln w="19050" cap="flat" cmpd="sng">
              <a:solidFill>
                <a:schemeClr val="dk2"/>
              </a:solidFill>
              <a:prstDash val="solid"/>
              <a:round/>
              <a:headEnd type="none" w="med" len="med"/>
              <a:tailEnd type="none" w="med" len="med"/>
            </a:ln>
          </p:spPr>
        </p:cxnSp>
      </p:grpSp>
      <p:sp>
        <p:nvSpPr>
          <p:cNvPr id="309" name="Google Shape;309;p46"/>
          <p:cNvSpPr txBox="1">
            <a:spLocks noGrp="1"/>
          </p:cNvSpPr>
          <p:nvPr>
            <p:ph type="title" idx="15"/>
          </p:nvPr>
        </p:nvSpPr>
        <p:spPr>
          <a:xfrm>
            <a:off x="3611737" y="3023150"/>
            <a:ext cx="709800" cy="46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dirty="0"/>
              <a:t>04</a:t>
            </a:r>
            <a:endParaRPr dirty="0"/>
          </a:p>
        </p:txBody>
      </p:sp>
      <p:sp>
        <p:nvSpPr>
          <p:cNvPr id="30" name="Google Shape;302;p46">
            <a:extLst>
              <a:ext uri="{FF2B5EF4-FFF2-40B4-BE49-F238E27FC236}">
                <a16:creationId xmlns="" xmlns:a16="http://schemas.microsoft.com/office/drawing/2014/main" id="{FEB602A2-3F5F-4F77-B909-BADC913ED638}"/>
              </a:ext>
            </a:extLst>
          </p:cNvPr>
          <p:cNvSpPr txBox="1">
            <a:spLocks/>
          </p:cNvSpPr>
          <p:nvPr/>
        </p:nvSpPr>
        <p:spPr>
          <a:xfrm>
            <a:off x="3523499" y="3659791"/>
            <a:ext cx="2551200" cy="9108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2800"/>
              <a:buFont typeface="Average"/>
              <a:buNone/>
              <a:defRPr sz="2600" b="0" i="0" u="none" strike="noStrike" cap="none">
                <a:solidFill>
                  <a:schemeClr val="dk2"/>
                </a:solidFill>
                <a:latin typeface="Amiri"/>
                <a:ea typeface="Amiri"/>
                <a:cs typeface="Amiri"/>
                <a:sym typeface="Amiri"/>
              </a:defRPr>
            </a:lvl1pPr>
            <a:lvl2pPr marR="0" lvl="1" algn="l" rtl="0">
              <a:lnSpc>
                <a:spcPct val="100000"/>
              </a:lnSpc>
              <a:spcBef>
                <a:spcPts val="0"/>
              </a:spcBef>
              <a:spcAft>
                <a:spcPts val="0"/>
              </a:spcAft>
              <a:buClr>
                <a:schemeClr val="dk2"/>
              </a:buClr>
              <a:buSzPts val="2800"/>
              <a:buFont typeface="Average"/>
              <a:buNone/>
              <a:defRPr sz="2800" b="0" i="0" u="none" strike="noStrike" cap="none">
                <a:solidFill>
                  <a:schemeClr val="dk2"/>
                </a:solidFill>
                <a:latin typeface="Amiri"/>
                <a:ea typeface="Amiri"/>
                <a:cs typeface="Amiri"/>
                <a:sym typeface="Amiri"/>
              </a:defRPr>
            </a:lvl2pPr>
            <a:lvl3pPr marR="0" lvl="2" algn="l" rtl="0">
              <a:lnSpc>
                <a:spcPct val="100000"/>
              </a:lnSpc>
              <a:spcBef>
                <a:spcPts val="0"/>
              </a:spcBef>
              <a:spcAft>
                <a:spcPts val="0"/>
              </a:spcAft>
              <a:buClr>
                <a:schemeClr val="dk2"/>
              </a:buClr>
              <a:buSzPts val="2800"/>
              <a:buFont typeface="Average"/>
              <a:buNone/>
              <a:defRPr sz="2800" b="0" i="0" u="none" strike="noStrike" cap="none">
                <a:solidFill>
                  <a:schemeClr val="dk2"/>
                </a:solidFill>
                <a:latin typeface="Amiri"/>
                <a:ea typeface="Amiri"/>
                <a:cs typeface="Amiri"/>
                <a:sym typeface="Amiri"/>
              </a:defRPr>
            </a:lvl3pPr>
            <a:lvl4pPr marR="0" lvl="3" algn="l" rtl="0">
              <a:lnSpc>
                <a:spcPct val="100000"/>
              </a:lnSpc>
              <a:spcBef>
                <a:spcPts val="0"/>
              </a:spcBef>
              <a:spcAft>
                <a:spcPts val="0"/>
              </a:spcAft>
              <a:buClr>
                <a:schemeClr val="dk2"/>
              </a:buClr>
              <a:buSzPts val="2800"/>
              <a:buFont typeface="Average"/>
              <a:buNone/>
              <a:defRPr sz="2800" b="0" i="0" u="none" strike="noStrike" cap="none">
                <a:solidFill>
                  <a:schemeClr val="dk2"/>
                </a:solidFill>
                <a:latin typeface="Amiri"/>
                <a:ea typeface="Amiri"/>
                <a:cs typeface="Amiri"/>
                <a:sym typeface="Amiri"/>
              </a:defRPr>
            </a:lvl4pPr>
            <a:lvl5pPr marR="0" lvl="4" algn="l" rtl="0">
              <a:lnSpc>
                <a:spcPct val="100000"/>
              </a:lnSpc>
              <a:spcBef>
                <a:spcPts val="0"/>
              </a:spcBef>
              <a:spcAft>
                <a:spcPts val="0"/>
              </a:spcAft>
              <a:buClr>
                <a:schemeClr val="dk2"/>
              </a:buClr>
              <a:buSzPts val="2800"/>
              <a:buFont typeface="Average"/>
              <a:buNone/>
              <a:defRPr sz="2800" b="0" i="0" u="none" strike="noStrike" cap="none">
                <a:solidFill>
                  <a:schemeClr val="dk2"/>
                </a:solidFill>
                <a:latin typeface="Amiri"/>
                <a:ea typeface="Amiri"/>
                <a:cs typeface="Amiri"/>
                <a:sym typeface="Amiri"/>
              </a:defRPr>
            </a:lvl5pPr>
            <a:lvl6pPr marR="0" lvl="5" algn="l" rtl="0">
              <a:lnSpc>
                <a:spcPct val="100000"/>
              </a:lnSpc>
              <a:spcBef>
                <a:spcPts val="0"/>
              </a:spcBef>
              <a:spcAft>
                <a:spcPts val="0"/>
              </a:spcAft>
              <a:buClr>
                <a:schemeClr val="dk2"/>
              </a:buClr>
              <a:buSzPts val="2800"/>
              <a:buFont typeface="Average"/>
              <a:buNone/>
              <a:defRPr sz="2800" b="0" i="0" u="none" strike="noStrike" cap="none">
                <a:solidFill>
                  <a:schemeClr val="dk2"/>
                </a:solidFill>
                <a:latin typeface="Amiri"/>
                <a:ea typeface="Amiri"/>
                <a:cs typeface="Amiri"/>
                <a:sym typeface="Amiri"/>
              </a:defRPr>
            </a:lvl6pPr>
            <a:lvl7pPr marR="0" lvl="6" algn="l" rtl="0">
              <a:lnSpc>
                <a:spcPct val="100000"/>
              </a:lnSpc>
              <a:spcBef>
                <a:spcPts val="0"/>
              </a:spcBef>
              <a:spcAft>
                <a:spcPts val="0"/>
              </a:spcAft>
              <a:buClr>
                <a:schemeClr val="dk2"/>
              </a:buClr>
              <a:buSzPts val="2800"/>
              <a:buFont typeface="Average"/>
              <a:buNone/>
              <a:defRPr sz="2800" b="0" i="0" u="none" strike="noStrike" cap="none">
                <a:solidFill>
                  <a:schemeClr val="dk2"/>
                </a:solidFill>
                <a:latin typeface="Amiri"/>
                <a:ea typeface="Amiri"/>
                <a:cs typeface="Amiri"/>
                <a:sym typeface="Amiri"/>
              </a:defRPr>
            </a:lvl7pPr>
            <a:lvl8pPr marR="0" lvl="7" algn="l" rtl="0">
              <a:lnSpc>
                <a:spcPct val="100000"/>
              </a:lnSpc>
              <a:spcBef>
                <a:spcPts val="0"/>
              </a:spcBef>
              <a:spcAft>
                <a:spcPts val="0"/>
              </a:spcAft>
              <a:buClr>
                <a:schemeClr val="dk2"/>
              </a:buClr>
              <a:buSzPts val="2800"/>
              <a:buFont typeface="Average"/>
              <a:buNone/>
              <a:defRPr sz="2800" b="0" i="0" u="none" strike="noStrike" cap="none">
                <a:solidFill>
                  <a:schemeClr val="dk2"/>
                </a:solidFill>
                <a:latin typeface="Amiri"/>
                <a:ea typeface="Amiri"/>
                <a:cs typeface="Amiri"/>
                <a:sym typeface="Amiri"/>
              </a:defRPr>
            </a:lvl8pPr>
            <a:lvl9pPr marR="0" lvl="8" algn="l" rtl="0">
              <a:lnSpc>
                <a:spcPct val="100000"/>
              </a:lnSpc>
              <a:spcBef>
                <a:spcPts val="0"/>
              </a:spcBef>
              <a:spcAft>
                <a:spcPts val="0"/>
              </a:spcAft>
              <a:buClr>
                <a:schemeClr val="dk2"/>
              </a:buClr>
              <a:buSzPts val="2800"/>
              <a:buFont typeface="Average"/>
              <a:buNone/>
              <a:defRPr sz="2800" b="0" i="0" u="none" strike="noStrike" cap="none">
                <a:solidFill>
                  <a:schemeClr val="dk2"/>
                </a:solidFill>
                <a:latin typeface="Amiri"/>
                <a:ea typeface="Amiri"/>
                <a:cs typeface="Amiri"/>
                <a:sym typeface="Amiri"/>
              </a:defRPr>
            </a:lvl9pPr>
          </a:lstStyle>
          <a:p>
            <a:r>
              <a:rPr lang="vi-VN" dirty="0"/>
              <a:t>HOÀNG TỬ</a:t>
            </a:r>
          </a:p>
          <a:p>
            <a:r>
              <a:rPr lang="vi-VN" dirty="0" smtClean="0"/>
              <a:t>BÉ</a:t>
            </a:r>
            <a:endParaRPr lang="vi-VN" dirty="0"/>
          </a:p>
        </p:txBody>
      </p:sp>
      <p:sp>
        <p:nvSpPr>
          <p:cNvPr id="31" name="Google Shape;309;p46">
            <a:extLst>
              <a:ext uri="{FF2B5EF4-FFF2-40B4-BE49-F238E27FC236}">
                <a16:creationId xmlns="" xmlns:a16="http://schemas.microsoft.com/office/drawing/2014/main" id="{81A1E295-4689-46E4-9F35-F379929DADB4}"/>
              </a:ext>
            </a:extLst>
          </p:cNvPr>
          <p:cNvSpPr txBox="1">
            <a:spLocks/>
          </p:cNvSpPr>
          <p:nvPr/>
        </p:nvSpPr>
        <p:spPr>
          <a:xfrm>
            <a:off x="5641672" y="2877184"/>
            <a:ext cx="709800" cy="469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2600"/>
              <a:buFont typeface="Average"/>
              <a:buNone/>
              <a:defRPr sz="2600" b="0" i="0" u="none" strike="noStrike" cap="none">
                <a:solidFill>
                  <a:schemeClr val="dk2"/>
                </a:solidFill>
                <a:latin typeface="Average"/>
                <a:ea typeface="Average"/>
                <a:cs typeface="Average"/>
                <a:sym typeface="Average"/>
              </a:defRPr>
            </a:lvl1pPr>
            <a:lvl2pPr marR="0" lvl="1" algn="ctr" rtl="0">
              <a:lnSpc>
                <a:spcPct val="100000"/>
              </a:lnSpc>
              <a:spcBef>
                <a:spcPts val="0"/>
              </a:spcBef>
              <a:spcAft>
                <a:spcPts val="0"/>
              </a:spcAft>
              <a:buClr>
                <a:schemeClr val="dk2"/>
              </a:buClr>
              <a:buSzPts val="2600"/>
              <a:buFont typeface="Average"/>
              <a:buNone/>
              <a:defRPr sz="2600" b="0" i="0" u="none" strike="noStrike" cap="none">
                <a:solidFill>
                  <a:schemeClr val="dk2"/>
                </a:solidFill>
                <a:latin typeface="Average"/>
                <a:ea typeface="Average"/>
                <a:cs typeface="Average"/>
                <a:sym typeface="Average"/>
              </a:defRPr>
            </a:lvl2pPr>
            <a:lvl3pPr marR="0" lvl="2" algn="ctr" rtl="0">
              <a:lnSpc>
                <a:spcPct val="100000"/>
              </a:lnSpc>
              <a:spcBef>
                <a:spcPts val="0"/>
              </a:spcBef>
              <a:spcAft>
                <a:spcPts val="0"/>
              </a:spcAft>
              <a:buClr>
                <a:schemeClr val="dk2"/>
              </a:buClr>
              <a:buSzPts val="2600"/>
              <a:buFont typeface="Average"/>
              <a:buNone/>
              <a:defRPr sz="2600" b="0" i="0" u="none" strike="noStrike" cap="none">
                <a:solidFill>
                  <a:schemeClr val="dk2"/>
                </a:solidFill>
                <a:latin typeface="Average"/>
                <a:ea typeface="Average"/>
                <a:cs typeface="Average"/>
                <a:sym typeface="Average"/>
              </a:defRPr>
            </a:lvl3pPr>
            <a:lvl4pPr marR="0" lvl="3" algn="ctr" rtl="0">
              <a:lnSpc>
                <a:spcPct val="100000"/>
              </a:lnSpc>
              <a:spcBef>
                <a:spcPts val="0"/>
              </a:spcBef>
              <a:spcAft>
                <a:spcPts val="0"/>
              </a:spcAft>
              <a:buClr>
                <a:schemeClr val="dk2"/>
              </a:buClr>
              <a:buSzPts val="2600"/>
              <a:buFont typeface="Average"/>
              <a:buNone/>
              <a:defRPr sz="2600" b="0" i="0" u="none" strike="noStrike" cap="none">
                <a:solidFill>
                  <a:schemeClr val="dk2"/>
                </a:solidFill>
                <a:latin typeface="Average"/>
                <a:ea typeface="Average"/>
                <a:cs typeface="Average"/>
                <a:sym typeface="Average"/>
              </a:defRPr>
            </a:lvl4pPr>
            <a:lvl5pPr marR="0" lvl="4" algn="ctr" rtl="0">
              <a:lnSpc>
                <a:spcPct val="100000"/>
              </a:lnSpc>
              <a:spcBef>
                <a:spcPts val="0"/>
              </a:spcBef>
              <a:spcAft>
                <a:spcPts val="0"/>
              </a:spcAft>
              <a:buClr>
                <a:schemeClr val="dk2"/>
              </a:buClr>
              <a:buSzPts val="2600"/>
              <a:buFont typeface="Average"/>
              <a:buNone/>
              <a:defRPr sz="2600" b="0" i="0" u="none" strike="noStrike" cap="none">
                <a:solidFill>
                  <a:schemeClr val="dk2"/>
                </a:solidFill>
                <a:latin typeface="Average"/>
                <a:ea typeface="Average"/>
                <a:cs typeface="Average"/>
                <a:sym typeface="Average"/>
              </a:defRPr>
            </a:lvl5pPr>
            <a:lvl6pPr marR="0" lvl="5" algn="ctr" rtl="0">
              <a:lnSpc>
                <a:spcPct val="100000"/>
              </a:lnSpc>
              <a:spcBef>
                <a:spcPts val="0"/>
              </a:spcBef>
              <a:spcAft>
                <a:spcPts val="0"/>
              </a:spcAft>
              <a:buClr>
                <a:schemeClr val="dk2"/>
              </a:buClr>
              <a:buSzPts val="2600"/>
              <a:buFont typeface="Average"/>
              <a:buNone/>
              <a:defRPr sz="2600" b="0" i="0" u="none" strike="noStrike" cap="none">
                <a:solidFill>
                  <a:schemeClr val="dk2"/>
                </a:solidFill>
                <a:latin typeface="Average"/>
                <a:ea typeface="Average"/>
                <a:cs typeface="Average"/>
                <a:sym typeface="Average"/>
              </a:defRPr>
            </a:lvl6pPr>
            <a:lvl7pPr marR="0" lvl="6" algn="ctr" rtl="0">
              <a:lnSpc>
                <a:spcPct val="100000"/>
              </a:lnSpc>
              <a:spcBef>
                <a:spcPts val="0"/>
              </a:spcBef>
              <a:spcAft>
                <a:spcPts val="0"/>
              </a:spcAft>
              <a:buClr>
                <a:schemeClr val="dk2"/>
              </a:buClr>
              <a:buSzPts val="2600"/>
              <a:buFont typeface="Average"/>
              <a:buNone/>
              <a:defRPr sz="2600" b="0" i="0" u="none" strike="noStrike" cap="none">
                <a:solidFill>
                  <a:schemeClr val="dk2"/>
                </a:solidFill>
                <a:latin typeface="Average"/>
                <a:ea typeface="Average"/>
                <a:cs typeface="Average"/>
                <a:sym typeface="Average"/>
              </a:defRPr>
            </a:lvl7pPr>
            <a:lvl8pPr marR="0" lvl="7" algn="ctr" rtl="0">
              <a:lnSpc>
                <a:spcPct val="100000"/>
              </a:lnSpc>
              <a:spcBef>
                <a:spcPts val="0"/>
              </a:spcBef>
              <a:spcAft>
                <a:spcPts val="0"/>
              </a:spcAft>
              <a:buClr>
                <a:schemeClr val="dk2"/>
              </a:buClr>
              <a:buSzPts val="2600"/>
              <a:buFont typeface="Average"/>
              <a:buNone/>
              <a:defRPr sz="2600" b="0" i="0" u="none" strike="noStrike" cap="none">
                <a:solidFill>
                  <a:schemeClr val="dk2"/>
                </a:solidFill>
                <a:latin typeface="Average"/>
                <a:ea typeface="Average"/>
                <a:cs typeface="Average"/>
                <a:sym typeface="Average"/>
              </a:defRPr>
            </a:lvl8pPr>
            <a:lvl9pPr marR="0" lvl="8" algn="ctr" rtl="0">
              <a:lnSpc>
                <a:spcPct val="100000"/>
              </a:lnSpc>
              <a:spcBef>
                <a:spcPts val="0"/>
              </a:spcBef>
              <a:spcAft>
                <a:spcPts val="0"/>
              </a:spcAft>
              <a:buClr>
                <a:schemeClr val="dk2"/>
              </a:buClr>
              <a:buSzPts val="2600"/>
              <a:buFont typeface="Average"/>
              <a:buNone/>
              <a:defRPr sz="2600" b="0" i="0" u="none" strike="noStrike" cap="none">
                <a:solidFill>
                  <a:schemeClr val="dk2"/>
                </a:solidFill>
                <a:latin typeface="Average"/>
                <a:ea typeface="Average"/>
                <a:cs typeface="Average"/>
                <a:sym typeface="Average"/>
              </a:defRPr>
            </a:lvl9pPr>
          </a:lstStyle>
          <a:p>
            <a:r>
              <a:rPr lang="vi-VN" dirty="0"/>
              <a:t>05</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5" name="Google Shape;715;p68"/>
          <p:cNvSpPr txBox="1">
            <a:spLocks noGrp="1"/>
          </p:cNvSpPr>
          <p:nvPr>
            <p:ph type="title"/>
          </p:nvPr>
        </p:nvSpPr>
        <p:spPr>
          <a:xfrm>
            <a:off x="1940550" y="1377700"/>
            <a:ext cx="5262900" cy="721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vi-VN" dirty="0"/>
              <a:t>TÓM TẮT</a:t>
            </a:r>
            <a:endParaRPr dirty="0"/>
          </a:p>
        </p:txBody>
      </p:sp>
      <p:sp>
        <p:nvSpPr>
          <p:cNvPr id="718" name="Google Shape;718;p68"/>
          <p:cNvSpPr txBox="1">
            <a:spLocks noGrp="1"/>
          </p:cNvSpPr>
          <p:nvPr>
            <p:ph type="subTitle" idx="3"/>
          </p:nvPr>
        </p:nvSpPr>
        <p:spPr>
          <a:xfrm>
            <a:off x="1595934" y="2308137"/>
            <a:ext cx="5090615" cy="171379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vi-VN" dirty="0">
                <a:solidFill>
                  <a:schemeClr val="dk1"/>
                </a:solidFill>
              </a:rPr>
              <a:t>“The One Thing - Điều ý nghĩa nhất trong từng khoảnh khắc cuộc đời" gồm 3 chương phân tích rõ những dối trá đã làm mê muội khiến chúng ta lạc lối, chia sẻ với bạn sự thật về con đường dẫn đến thành công và giúp bạn khai phá khả năng tiềm ẩn để gặt hái được những kết quả ngoài mong đợi.</a:t>
            </a:r>
            <a:endParaRPr dirty="0">
              <a:solidFill>
                <a:schemeClr val="dk1"/>
              </a:solidFill>
            </a:endParaRPr>
          </a:p>
        </p:txBody>
      </p:sp>
      <p:grpSp>
        <p:nvGrpSpPr>
          <p:cNvPr id="721" name="Google Shape;721;p68"/>
          <p:cNvGrpSpPr/>
          <p:nvPr/>
        </p:nvGrpSpPr>
        <p:grpSpPr>
          <a:xfrm>
            <a:off x="1065537" y="2265383"/>
            <a:ext cx="341026" cy="612734"/>
            <a:chOff x="2347800" y="238125"/>
            <a:chExt cx="2904825" cy="5219200"/>
          </a:xfrm>
        </p:grpSpPr>
        <p:sp>
          <p:nvSpPr>
            <p:cNvPr id="722" name="Google Shape;722;p68"/>
            <p:cNvSpPr/>
            <p:nvPr/>
          </p:nvSpPr>
          <p:spPr>
            <a:xfrm>
              <a:off x="2347800" y="238125"/>
              <a:ext cx="2904825" cy="5219200"/>
            </a:xfrm>
            <a:custGeom>
              <a:avLst/>
              <a:gdLst/>
              <a:ahLst/>
              <a:cxnLst/>
              <a:rect l="l" t="t" r="r" b="b"/>
              <a:pathLst>
                <a:path w="116193" h="208768" extrusionOk="0">
                  <a:moveTo>
                    <a:pt x="61163" y="6133"/>
                  </a:moveTo>
                  <a:lnTo>
                    <a:pt x="61163" y="17745"/>
                  </a:lnTo>
                  <a:cubicBezTo>
                    <a:pt x="61163" y="19441"/>
                    <a:pt x="62533" y="20811"/>
                    <a:pt x="64229" y="20811"/>
                  </a:cubicBezTo>
                  <a:lnTo>
                    <a:pt x="75842" y="20811"/>
                  </a:lnTo>
                  <a:lnTo>
                    <a:pt x="75842" y="26911"/>
                  </a:lnTo>
                  <a:lnTo>
                    <a:pt x="64229" y="26911"/>
                  </a:lnTo>
                  <a:cubicBezTo>
                    <a:pt x="62533" y="26911"/>
                    <a:pt x="61163" y="28281"/>
                    <a:pt x="61163" y="29978"/>
                  </a:cubicBezTo>
                  <a:lnTo>
                    <a:pt x="61163" y="49745"/>
                  </a:lnTo>
                  <a:lnTo>
                    <a:pt x="55030" y="49745"/>
                  </a:lnTo>
                  <a:lnTo>
                    <a:pt x="55030" y="29978"/>
                  </a:lnTo>
                  <a:cubicBezTo>
                    <a:pt x="55030" y="28281"/>
                    <a:pt x="53660" y="26911"/>
                    <a:pt x="51997" y="26911"/>
                  </a:cubicBezTo>
                  <a:lnTo>
                    <a:pt x="40351" y="26911"/>
                  </a:lnTo>
                  <a:lnTo>
                    <a:pt x="40351" y="20811"/>
                  </a:lnTo>
                  <a:lnTo>
                    <a:pt x="51997" y="20811"/>
                  </a:lnTo>
                  <a:cubicBezTo>
                    <a:pt x="53660" y="20811"/>
                    <a:pt x="55030" y="19441"/>
                    <a:pt x="55030" y="17745"/>
                  </a:cubicBezTo>
                  <a:lnTo>
                    <a:pt x="55030" y="6133"/>
                  </a:lnTo>
                  <a:close/>
                  <a:moveTo>
                    <a:pt x="83866" y="55878"/>
                  </a:moveTo>
                  <a:cubicBezTo>
                    <a:pt x="88922" y="55878"/>
                    <a:pt x="93065" y="59988"/>
                    <a:pt x="93065" y="65044"/>
                  </a:cubicBezTo>
                  <a:cubicBezTo>
                    <a:pt x="93065" y="66251"/>
                    <a:pt x="93783" y="67360"/>
                    <a:pt x="94892" y="67849"/>
                  </a:cubicBezTo>
                  <a:lnTo>
                    <a:pt x="97958" y="69154"/>
                  </a:lnTo>
                  <a:cubicBezTo>
                    <a:pt x="101905" y="70850"/>
                    <a:pt x="104678" y="74243"/>
                    <a:pt x="105656" y="78288"/>
                  </a:cubicBezTo>
                  <a:lnTo>
                    <a:pt x="10537" y="78288"/>
                  </a:lnTo>
                  <a:cubicBezTo>
                    <a:pt x="11515" y="74243"/>
                    <a:pt x="14288" y="70850"/>
                    <a:pt x="18235" y="69154"/>
                  </a:cubicBezTo>
                  <a:lnTo>
                    <a:pt x="21301" y="67849"/>
                  </a:lnTo>
                  <a:cubicBezTo>
                    <a:pt x="22410" y="67360"/>
                    <a:pt x="23128" y="66251"/>
                    <a:pt x="23128" y="65044"/>
                  </a:cubicBezTo>
                  <a:cubicBezTo>
                    <a:pt x="23128" y="59988"/>
                    <a:pt x="27271" y="55878"/>
                    <a:pt x="32327" y="55878"/>
                  </a:cubicBezTo>
                  <a:close/>
                  <a:moveTo>
                    <a:pt x="106015" y="84420"/>
                  </a:moveTo>
                  <a:lnTo>
                    <a:pt x="106015" y="101741"/>
                  </a:lnTo>
                  <a:cubicBezTo>
                    <a:pt x="106015" y="122161"/>
                    <a:pt x="93032" y="140363"/>
                    <a:pt x="73721" y="147018"/>
                  </a:cubicBezTo>
                  <a:cubicBezTo>
                    <a:pt x="72612" y="147409"/>
                    <a:pt x="71830" y="148388"/>
                    <a:pt x="71699" y="149562"/>
                  </a:cubicBezTo>
                  <a:cubicBezTo>
                    <a:pt x="71569" y="150704"/>
                    <a:pt x="72090" y="151845"/>
                    <a:pt x="73069" y="152498"/>
                  </a:cubicBezTo>
                  <a:cubicBezTo>
                    <a:pt x="74537" y="153444"/>
                    <a:pt x="75418" y="155042"/>
                    <a:pt x="75418" y="156771"/>
                  </a:cubicBezTo>
                  <a:cubicBezTo>
                    <a:pt x="75418" y="159576"/>
                    <a:pt x="73134" y="161892"/>
                    <a:pt x="70329" y="161892"/>
                  </a:cubicBezTo>
                  <a:lnTo>
                    <a:pt x="45864" y="161892"/>
                  </a:lnTo>
                  <a:cubicBezTo>
                    <a:pt x="43059" y="161892"/>
                    <a:pt x="40775" y="159576"/>
                    <a:pt x="40775" y="156771"/>
                  </a:cubicBezTo>
                  <a:cubicBezTo>
                    <a:pt x="40775" y="155042"/>
                    <a:pt x="41656" y="153444"/>
                    <a:pt x="43124" y="152498"/>
                  </a:cubicBezTo>
                  <a:cubicBezTo>
                    <a:pt x="44103" y="151845"/>
                    <a:pt x="44625" y="150704"/>
                    <a:pt x="44494" y="149562"/>
                  </a:cubicBezTo>
                  <a:cubicBezTo>
                    <a:pt x="44364" y="148388"/>
                    <a:pt x="43581" y="147409"/>
                    <a:pt x="42472" y="147018"/>
                  </a:cubicBezTo>
                  <a:cubicBezTo>
                    <a:pt x="23161" y="140363"/>
                    <a:pt x="10178" y="122161"/>
                    <a:pt x="10178" y="101741"/>
                  </a:cubicBezTo>
                  <a:lnTo>
                    <a:pt x="10178" y="84420"/>
                  </a:lnTo>
                  <a:close/>
                  <a:moveTo>
                    <a:pt x="67426" y="167992"/>
                  </a:moveTo>
                  <a:cubicBezTo>
                    <a:pt x="68078" y="174940"/>
                    <a:pt x="70949" y="181334"/>
                    <a:pt x="75581" y="186357"/>
                  </a:cubicBezTo>
                  <a:lnTo>
                    <a:pt x="40612" y="186357"/>
                  </a:lnTo>
                  <a:cubicBezTo>
                    <a:pt x="45244" y="181334"/>
                    <a:pt x="48115" y="174940"/>
                    <a:pt x="48767" y="167992"/>
                  </a:cubicBezTo>
                  <a:close/>
                  <a:moveTo>
                    <a:pt x="92771" y="192457"/>
                  </a:moveTo>
                  <a:cubicBezTo>
                    <a:pt x="99002" y="192457"/>
                    <a:pt x="104254" y="196828"/>
                    <a:pt x="105656" y="202667"/>
                  </a:cubicBezTo>
                  <a:lnTo>
                    <a:pt x="10537" y="202667"/>
                  </a:lnTo>
                  <a:cubicBezTo>
                    <a:pt x="11939" y="196828"/>
                    <a:pt x="17191" y="192457"/>
                    <a:pt x="23454" y="192457"/>
                  </a:cubicBezTo>
                  <a:close/>
                  <a:moveTo>
                    <a:pt x="47919" y="0"/>
                  </a:moveTo>
                  <a:cubicBezTo>
                    <a:pt x="46223" y="0"/>
                    <a:pt x="44853" y="1370"/>
                    <a:pt x="44853" y="3066"/>
                  </a:cubicBezTo>
                  <a:cubicBezTo>
                    <a:pt x="44853" y="4763"/>
                    <a:pt x="46223" y="6133"/>
                    <a:pt x="47919" y="6133"/>
                  </a:cubicBezTo>
                  <a:lnTo>
                    <a:pt x="48930" y="6133"/>
                  </a:lnTo>
                  <a:lnTo>
                    <a:pt x="48930" y="14679"/>
                  </a:lnTo>
                  <a:lnTo>
                    <a:pt x="40351" y="14679"/>
                  </a:lnTo>
                  <a:lnTo>
                    <a:pt x="40351" y="13668"/>
                  </a:lnTo>
                  <a:cubicBezTo>
                    <a:pt x="40351" y="11971"/>
                    <a:pt x="38981" y="10601"/>
                    <a:pt x="37318" y="10601"/>
                  </a:cubicBezTo>
                  <a:cubicBezTo>
                    <a:pt x="35621" y="10601"/>
                    <a:pt x="34251" y="11971"/>
                    <a:pt x="34251" y="13668"/>
                  </a:cubicBezTo>
                  <a:lnTo>
                    <a:pt x="34251" y="34055"/>
                  </a:lnTo>
                  <a:cubicBezTo>
                    <a:pt x="34251" y="35751"/>
                    <a:pt x="35621" y="37121"/>
                    <a:pt x="37318" y="37121"/>
                  </a:cubicBezTo>
                  <a:cubicBezTo>
                    <a:pt x="38981" y="37121"/>
                    <a:pt x="40351" y="35751"/>
                    <a:pt x="40351" y="34055"/>
                  </a:cubicBezTo>
                  <a:lnTo>
                    <a:pt x="40351" y="33044"/>
                  </a:lnTo>
                  <a:lnTo>
                    <a:pt x="48930" y="33044"/>
                  </a:lnTo>
                  <a:lnTo>
                    <a:pt x="48930" y="49745"/>
                  </a:lnTo>
                  <a:lnTo>
                    <a:pt x="32327" y="49745"/>
                  </a:lnTo>
                  <a:cubicBezTo>
                    <a:pt x="24596" y="49745"/>
                    <a:pt x="18170" y="55519"/>
                    <a:pt x="17159" y="62956"/>
                  </a:cubicBezTo>
                  <a:lnTo>
                    <a:pt x="15821" y="63543"/>
                  </a:lnTo>
                  <a:cubicBezTo>
                    <a:pt x="9623" y="66186"/>
                    <a:pt x="5350" y="71796"/>
                    <a:pt x="4306" y="78288"/>
                  </a:cubicBezTo>
                  <a:lnTo>
                    <a:pt x="3067" y="78288"/>
                  </a:lnTo>
                  <a:cubicBezTo>
                    <a:pt x="1371" y="78288"/>
                    <a:pt x="1" y="79658"/>
                    <a:pt x="1" y="81354"/>
                  </a:cubicBezTo>
                  <a:cubicBezTo>
                    <a:pt x="1" y="83050"/>
                    <a:pt x="1371" y="84388"/>
                    <a:pt x="3067" y="84388"/>
                  </a:cubicBezTo>
                  <a:lnTo>
                    <a:pt x="4078" y="84388"/>
                  </a:lnTo>
                  <a:lnTo>
                    <a:pt x="4078" y="101741"/>
                  </a:lnTo>
                  <a:cubicBezTo>
                    <a:pt x="4078" y="123238"/>
                    <a:pt x="16800" y="142516"/>
                    <a:pt x="36176" y="151128"/>
                  </a:cubicBezTo>
                  <a:cubicBezTo>
                    <a:pt x="35197" y="152824"/>
                    <a:pt x="34643" y="154749"/>
                    <a:pt x="34643" y="156771"/>
                  </a:cubicBezTo>
                  <a:cubicBezTo>
                    <a:pt x="34643" y="161860"/>
                    <a:pt x="38035" y="166166"/>
                    <a:pt x="42667" y="167536"/>
                  </a:cubicBezTo>
                  <a:cubicBezTo>
                    <a:pt x="41917" y="175234"/>
                    <a:pt x="37742" y="182084"/>
                    <a:pt x="31153" y="186325"/>
                  </a:cubicBezTo>
                  <a:lnTo>
                    <a:pt x="23454" y="186325"/>
                  </a:lnTo>
                  <a:cubicBezTo>
                    <a:pt x="13799" y="186325"/>
                    <a:pt x="5774" y="193403"/>
                    <a:pt x="4306" y="202635"/>
                  </a:cubicBezTo>
                  <a:lnTo>
                    <a:pt x="3067" y="202635"/>
                  </a:lnTo>
                  <a:cubicBezTo>
                    <a:pt x="1371" y="202635"/>
                    <a:pt x="1" y="204005"/>
                    <a:pt x="1" y="205701"/>
                  </a:cubicBezTo>
                  <a:cubicBezTo>
                    <a:pt x="1" y="207397"/>
                    <a:pt x="1371" y="208767"/>
                    <a:pt x="3067" y="208767"/>
                  </a:cubicBezTo>
                  <a:lnTo>
                    <a:pt x="113159" y="208767"/>
                  </a:lnTo>
                  <a:cubicBezTo>
                    <a:pt x="114823" y="208767"/>
                    <a:pt x="116193" y="207397"/>
                    <a:pt x="116193" y="205701"/>
                  </a:cubicBezTo>
                  <a:cubicBezTo>
                    <a:pt x="116193" y="204005"/>
                    <a:pt x="114823" y="202667"/>
                    <a:pt x="113159" y="202667"/>
                  </a:cubicBezTo>
                  <a:lnTo>
                    <a:pt x="111887" y="202667"/>
                  </a:lnTo>
                  <a:cubicBezTo>
                    <a:pt x="110419" y="193436"/>
                    <a:pt x="102394" y="186357"/>
                    <a:pt x="92771" y="186357"/>
                  </a:cubicBezTo>
                  <a:lnTo>
                    <a:pt x="85041" y="186357"/>
                  </a:lnTo>
                  <a:cubicBezTo>
                    <a:pt x="78451" y="182084"/>
                    <a:pt x="74276" y="175234"/>
                    <a:pt x="73526" y="167536"/>
                  </a:cubicBezTo>
                  <a:cubicBezTo>
                    <a:pt x="78158" y="166166"/>
                    <a:pt x="81550" y="161860"/>
                    <a:pt x="81550" y="156771"/>
                  </a:cubicBezTo>
                  <a:cubicBezTo>
                    <a:pt x="81550" y="154749"/>
                    <a:pt x="80996" y="152824"/>
                    <a:pt x="80017" y="151128"/>
                  </a:cubicBezTo>
                  <a:cubicBezTo>
                    <a:pt x="99393" y="142516"/>
                    <a:pt x="112115" y="123238"/>
                    <a:pt x="112115" y="101741"/>
                  </a:cubicBezTo>
                  <a:lnTo>
                    <a:pt x="112115" y="84420"/>
                  </a:lnTo>
                  <a:lnTo>
                    <a:pt x="113159" y="84420"/>
                  </a:lnTo>
                  <a:cubicBezTo>
                    <a:pt x="114823" y="84420"/>
                    <a:pt x="116193" y="83050"/>
                    <a:pt x="116193" y="81354"/>
                  </a:cubicBezTo>
                  <a:cubicBezTo>
                    <a:pt x="116193" y="79658"/>
                    <a:pt x="114823" y="78288"/>
                    <a:pt x="113159" y="78288"/>
                  </a:cubicBezTo>
                  <a:lnTo>
                    <a:pt x="111887" y="78288"/>
                  </a:lnTo>
                  <a:cubicBezTo>
                    <a:pt x="110843" y="71796"/>
                    <a:pt x="106570" y="66186"/>
                    <a:pt x="100372" y="63543"/>
                  </a:cubicBezTo>
                  <a:lnTo>
                    <a:pt x="99034" y="62956"/>
                  </a:lnTo>
                  <a:cubicBezTo>
                    <a:pt x="98023" y="55519"/>
                    <a:pt x="91597" y="49745"/>
                    <a:pt x="83866" y="49745"/>
                  </a:cubicBezTo>
                  <a:lnTo>
                    <a:pt x="67263" y="49745"/>
                  </a:lnTo>
                  <a:lnTo>
                    <a:pt x="67263" y="33044"/>
                  </a:lnTo>
                  <a:lnTo>
                    <a:pt x="75842" y="33044"/>
                  </a:lnTo>
                  <a:lnTo>
                    <a:pt x="75842" y="34055"/>
                  </a:lnTo>
                  <a:cubicBezTo>
                    <a:pt x="75842" y="35751"/>
                    <a:pt x="77212" y="37121"/>
                    <a:pt x="78908" y="37121"/>
                  </a:cubicBezTo>
                  <a:cubicBezTo>
                    <a:pt x="80572" y="37121"/>
                    <a:pt x="81942" y="35751"/>
                    <a:pt x="81942" y="34055"/>
                  </a:cubicBezTo>
                  <a:lnTo>
                    <a:pt x="81942" y="13668"/>
                  </a:lnTo>
                  <a:cubicBezTo>
                    <a:pt x="81942" y="11971"/>
                    <a:pt x="80572" y="10601"/>
                    <a:pt x="78908" y="10601"/>
                  </a:cubicBezTo>
                  <a:cubicBezTo>
                    <a:pt x="77212" y="10601"/>
                    <a:pt x="75842" y="11971"/>
                    <a:pt x="75842" y="13668"/>
                  </a:cubicBezTo>
                  <a:lnTo>
                    <a:pt x="75842" y="14679"/>
                  </a:lnTo>
                  <a:lnTo>
                    <a:pt x="67263" y="14679"/>
                  </a:lnTo>
                  <a:lnTo>
                    <a:pt x="67263" y="6133"/>
                  </a:lnTo>
                  <a:lnTo>
                    <a:pt x="68307" y="6133"/>
                  </a:lnTo>
                  <a:cubicBezTo>
                    <a:pt x="69970" y="6133"/>
                    <a:pt x="71340" y="4763"/>
                    <a:pt x="71340" y="3066"/>
                  </a:cubicBezTo>
                  <a:cubicBezTo>
                    <a:pt x="71340" y="1370"/>
                    <a:pt x="69970" y="0"/>
                    <a:pt x="6830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68"/>
            <p:cNvSpPr/>
            <p:nvPr/>
          </p:nvSpPr>
          <p:spPr>
            <a:xfrm>
              <a:off x="3613450" y="3909475"/>
              <a:ext cx="373525" cy="153350"/>
            </a:xfrm>
            <a:custGeom>
              <a:avLst/>
              <a:gdLst/>
              <a:ahLst/>
              <a:cxnLst/>
              <a:rect l="l" t="t" r="r" b="b"/>
              <a:pathLst>
                <a:path w="14941" h="6134" extrusionOk="0">
                  <a:moveTo>
                    <a:pt x="3067" y="1"/>
                  </a:moveTo>
                  <a:cubicBezTo>
                    <a:pt x="1371" y="1"/>
                    <a:pt x="1" y="1371"/>
                    <a:pt x="1" y="3067"/>
                  </a:cubicBezTo>
                  <a:cubicBezTo>
                    <a:pt x="1" y="4763"/>
                    <a:pt x="1371" y="6133"/>
                    <a:pt x="3067" y="6133"/>
                  </a:cubicBezTo>
                  <a:lnTo>
                    <a:pt x="11874" y="6133"/>
                  </a:lnTo>
                  <a:cubicBezTo>
                    <a:pt x="13570" y="6133"/>
                    <a:pt x="14941" y="4763"/>
                    <a:pt x="14941" y="3067"/>
                  </a:cubicBezTo>
                  <a:cubicBezTo>
                    <a:pt x="14941" y="1371"/>
                    <a:pt x="13570" y="1"/>
                    <a:pt x="118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68"/>
            <p:cNvSpPr/>
            <p:nvPr/>
          </p:nvSpPr>
          <p:spPr>
            <a:xfrm>
              <a:off x="4692350" y="2501125"/>
              <a:ext cx="152525" cy="153325"/>
            </a:xfrm>
            <a:custGeom>
              <a:avLst/>
              <a:gdLst/>
              <a:ahLst/>
              <a:cxnLst/>
              <a:rect l="l" t="t" r="r" b="b"/>
              <a:pathLst>
                <a:path w="6101" h="6133" extrusionOk="0">
                  <a:moveTo>
                    <a:pt x="3067" y="0"/>
                  </a:moveTo>
                  <a:cubicBezTo>
                    <a:pt x="1371" y="0"/>
                    <a:pt x="1" y="1370"/>
                    <a:pt x="1" y="3066"/>
                  </a:cubicBezTo>
                  <a:cubicBezTo>
                    <a:pt x="1" y="4763"/>
                    <a:pt x="1371" y="6133"/>
                    <a:pt x="3067" y="6133"/>
                  </a:cubicBezTo>
                  <a:cubicBezTo>
                    <a:pt x="4731" y="6133"/>
                    <a:pt x="6101" y="4763"/>
                    <a:pt x="6101" y="3066"/>
                  </a:cubicBezTo>
                  <a:cubicBezTo>
                    <a:pt x="6101" y="1370"/>
                    <a:pt x="4731"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68"/>
            <p:cNvSpPr/>
            <p:nvPr/>
          </p:nvSpPr>
          <p:spPr>
            <a:xfrm>
              <a:off x="4386550" y="2806925"/>
              <a:ext cx="152525" cy="153350"/>
            </a:xfrm>
            <a:custGeom>
              <a:avLst/>
              <a:gdLst/>
              <a:ahLst/>
              <a:cxnLst/>
              <a:rect l="l" t="t" r="r" b="b"/>
              <a:pathLst>
                <a:path w="6101" h="6134" extrusionOk="0">
                  <a:moveTo>
                    <a:pt x="3067" y="1"/>
                  </a:moveTo>
                  <a:cubicBezTo>
                    <a:pt x="1370" y="1"/>
                    <a:pt x="0" y="1371"/>
                    <a:pt x="0" y="3067"/>
                  </a:cubicBezTo>
                  <a:cubicBezTo>
                    <a:pt x="0" y="4763"/>
                    <a:pt x="1370" y="6133"/>
                    <a:pt x="3067" y="6133"/>
                  </a:cubicBezTo>
                  <a:cubicBezTo>
                    <a:pt x="4730" y="6133"/>
                    <a:pt x="6100" y="4763"/>
                    <a:pt x="6100" y="3067"/>
                  </a:cubicBezTo>
                  <a:cubicBezTo>
                    <a:pt x="6100" y="1371"/>
                    <a:pt x="4730" y="1"/>
                    <a:pt x="30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68"/>
            <p:cNvSpPr/>
            <p:nvPr/>
          </p:nvSpPr>
          <p:spPr>
            <a:xfrm>
              <a:off x="3079300" y="1787550"/>
              <a:ext cx="1441825" cy="153350"/>
            </a:xfrm>
            <a:custGeom>
              <a:avLst/>
              <a:gdLst/>
              <a:ahLst/>
              <a:cxnLst/>
              <a:rect l="l" t="t" r="r" b="b"/>
              <a:pathLst>
                <a:path w="57673" h="6134" extrusionOk="0">
                  <a:moveTo>
                    <a:pt x="3067" y="1"/>
                  </a:moveTo>
                  <a:cubicBezTo>
                    <a:pt x="1371" y="1"/>
                    <a:pt x="1" y="1371"/>
                    <a:pt x="1" y="3067"/>
                  </a:cubicBezTo>
                  <a:cubicBezTo>
                    <a:pt x="1" y="4763"/>
                    <a:pt x="1371" y="6133"/>
                    <a:pt x="3067" y="6133"/>
                  </a:cubicBezTo>
                  <a:lnTo>
                    <a:pt x="54606" y="6133"/>
                  </a:lnTo>
                  <a:cubicBezTo>
                    <a:pt x="56302" y="6133"/>
                    <a:pt x="57673" y="4763"/>
                    <a:pt x="57673" y="3067"/>
                  </a:cubicBezTo>
                  <a:cubicBezTo>
                    <a:pt x="57673" y="1371"/>
                    <a:pt x="56302" y="1"/>
                    <a:pt x="546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7" name="Google Shape;727;p68"/>
          <p:cNvGrpSpPr/>
          <p:nvPr/>
        </p:nvGrpSpPr>
        <p:grpSpPr>
          <a:xfrm>
            <a:off x="1053569" y="2814735"/>
            <a:ext cx="364961" cy="612734"/>
            <a:chOff x="2245875" y="238125"/>
            <a:chExt cx="3108700" cy="5219200"/>
          </a:xfrm>
        </p:grpSpPr>
        <p:sp>
          <p:nvSpPr>
            <p:cNvPr id="728" name="Google Shape;728;p68"/>
            <p:cNvSpPr/>
            <p:nvPr/>
          </p:nvSpPr>
          <p:spPr>
            <a:xfrm>
              <a:off x="2245875" y="238125"/>
              <a:ext cx="3108700" cy="5219200"/>
            </a:xfrm>
            <a:custGeom>
              <a:avLst/>
              <a:gdLst/>
              <a:ahLst/>
              <a:cxnLst/>
              <a:rect l="l" t="t" r="r" b="b"/>
              <a:pathLst>
                <a:path w="124348" h="208768" extrusionOk="0">
                  <a:moveTo>
                    <a:pt x="62174" y="6133"/>
                  </a:moveTo>
                  <a:cubicBezTo>
                    <a:pt x="63870" y="6133"/>
                    <a:pt x="65240" y="7503"/>
                    <a:pt x="65240" y="9166"/>
                  </a:cubicBezTo>
                  <a:cubicBezTo>
                    <a:pt x="65240" y="10862"/>
                    <a:pt x="63870" y="12232"/>
                    <a:pt x="62174" y="12232"/>
                  </a:cubicBezTo>
                  <a:cubicBezTo>
                    <a:pt x="60477" y="12232"/>
                    <a:pt x="59107" y="10862"/>
                    <a:pt x="59107" y="9166"/>
                  </a:cubicBezTo>
                  <a:cubicBezTo>
                    <a:pt x="59107" y="7503"/>
                    <a:pt x="60477" y="6133"/>
                    <a:pt x="62174" y="6133"/>
                  </a:cubicBezTo>
                  <a:close/>
                  <a:moveTo>
                    <a:pt x="38720" y="11450"/>
                  </a:moveTo>
                  <a:cubicBezTo>
                    <a:pt x="39894" y="11450"/>
                    <a:pt x="40905" y="12102"/>
                    <a:pt x="41460" y="13113"/>
                  </a:cubicBezTo>
                  <a:cubicBezTo>
                    <a:pt x="41460" y="13146"/>
                    <a:pt x="41460" y="13178"/>
                    <a:pt x="41460" y="13178"/>
                  </a:cubicBezTo>
                  <a:cubicBezTo>
                    <a:pt x="41525" y="13342"/>
                    <a:pt x="41590" y="13472"/>
                    <a:pt x="41656" y="13602"/>
                  </a:cubicBezTo>
                  <a:cubicBezTo>
                    <a:pt x="41851" y="14222"/>
                    <a:pt x="41851" y="14907"/>
                    <a:pt x="41623" y="15527"/>
                  </a:cubicBezTo>
                  <a:cubicBezTo>
                    <a:pt x="41362" y="16310"/>
                    <a:pt x="40808" y="16930"/>
                    <a:pt x="40057" y="17289"/>
                  </a:cubicBezTo>
                  <a:cubicBezTo>
                    <a:pt x="39633" y="17484"/>
                    <a:pt x="39209" y="17582"/>
                    <a:pt x="38753" y="17582"/>
                  </a:cubicBezTo>
                  <a:cubicBezTo>
                    <a:pt x="37546" y="17582"/>
                    <a:pt x="36502" y="16930"/>
                    <a:pt x="35980" y="15853"/>
                  </a:cubicBezTo>
                  <a:cubicBezTo>
                    <a:pt x="35621" y="15103"/>
                    <a:pt x="35588" y="14288"/>
                    <a:pt x="35849" y="13505"/>
                  </a:cubicBezTo>
                  <a:cubicBezTo>
                    <a:pt x="36110" y="12754"/>
                    <a:pt x="36665" y="12135"/>
                    <a:pt x="37415" y="11776"/>
                  </a:cubicBezTo>
                  <a:cubicBezTo>
                    <a:pt x="37839" y="11580"/>
                    <a:pt x="38263" y="11450"/>
                    <a:pt x="38720" y="11450"/>
                  </a:cubicBezTo>
                  <a:close/>
                  <a:moveTo>
                    <a:pt x="85627" y="11450"/>
                  </a:moveTo>
                  <a:cubicBezTo>
                    <a:pt x="86084" y="11450"/>
                    <a:pt x="86508" y="11580"/>
                    <a:pt x="86932" y="11776"/>
                  </a:cubicBezTo>
                  <a:cubicBezTo>
                    <a:pt x="87682" y="12135"/>
                    <a:pt x="88237" y="12754"/>
                    <a:pt x="88498" y="13505"/>
                  </a:cubicBezTo>
                  <a:cubicBezTo>
                    <a:pt x="88759" y="14288"/>
                    <a:pt x="88726" y="15103"/>
                    <a:pt x="88367" y="15853"/>
                  </a:cubicBezTo>
                  <a:cubicBezTo>
                    <a:pt x="87845" y="16930"/>
                    <a:pt x="86802" y="17582"/>
                    <a:pt x="85627" y="17582"/>
                  </a:cubicBezTo>
                  <a:cubicBezTo>
                    <a:pt x="85138" y="17582"/>
                    <a:pt x="84714" y="17484"/>
                    <a:pt x="84290" y="17289"/>
                  </a:cubicBezTo>
                  <a:cubicBezTo>
                    <a:pt x="83540" y="16930"/>
                    <a:pt x="82985" y="16310"/>
                    <a:pt x="82724" y="15527"/>
                  </a:cubicBezTo>
                  <a:cubicBezTo>
                    <a:pt x="82528" y="14940"/>
                    <a:pt x="82496" y="14320"/>
                    <a:pt x="82659" y="13700"/>
                  </a:cubicBezTo>
                  <a:cubicBezTo>
                    <a:pt x="82757" y="13570"/>
                    <a:pt x="82855" y="13407"/>
                    <a:pt x="82887" y="13211"/>
                  </a:cubicBezTo>
                  <a:cubicBezTo>
                    <a:pt x="82920" y="13146"/>
                    <a:pt x="82952" y="13081"/>
                    <a:pt x="82952" y="13048"/>
                  </a:cubicBezTo>
                  <a:cubicBezTo>
                    <a:pt x="83507" y="12069"/>
                    <a:pt x="84486" y="11450"/>
                    <a:pt x="85627" y="11450"/>
                  </a:cubicBezTo>
                  <a:close/>
                  <a:moveTo>
                    <a:pt x="19931" y="26455"/>
                  </a:moveTo>
                  <a:cubicBezTo>
                    <a:pt x="20420" y="26455"/>
                    <a:pt x="21105" y="26585"/>
                    <a:pt x="21790" y="27074"/>
                  </a:cubicBezTo>
                  <a:cubicBezTo>
                    <a:pt x="21790" y="27107"/>
                    <a:pt x="21790" y="27107"/>
                    <a:pt x="21823" y="27140"/>
                  </a:cubicBezTo>
                  <a:cubicBezTo>
                    <a:pt x="21921" y="27238"/>
                    <a:pt x="22019" y="27303"/>
                    <a:pt x="22149" y="27401"/>
                  </a:cubicBezTo>
                  <a:cubicBezTo>
                    <a:pt x="23193" y="28477"/>
                    <a:pt x="23291" y="30206"/>
                    <a:pt x="22312" y="31413"/>
                  </a:cubicBezTo>
                  <a:cubicBezTo>
                    <a:pt x="21758" y="32163"/>
                    <a:pt x="20877" y="32587"/>
                    <a:pt x="19931" y="32587"/>
                  </a:cubicBezTo>
                  <a:cubicBezTo>
                    <a:pt x="19507" y="32587"/>
                    <a:pt x="18887" y="32489"/>
                    <a:pt x="18300" y="32098"/>
                  </a:cubicBezTo>
                  <a:cubicBezTo>
                    <a:pt x="18235" y="32033"/>
                    <a:pt x="18169" y="32000"/>
                    <a:pt x="18104" y="31967"/>
                  </a:cubicBezTo>
                  <a:cubicBezTo>
                    <a:pt x="18072" y="31935"/>
                    <a:pt x="18039" y="31935"/>
                    <a:pt x="18039" y="31902"/>
                  </a:cubicBezTo>
                  <a:cubicBezTo>
                    <a:pt x="17386" y="31413"/>
                    <a:pt x="16995" y="30663"/>
                    <a:pt x="16897" y="29847"/>
                  </a:cubicBezTo>
                  <a:cubicBezTo>
                    <a:pt x="16799" y="29032"/>
                    <a:pt x="17028" y="28249"/>
                    <a:pt x="17550" y="27596"/>
                  </a:cubicBezTo>
                  <a:cubicBezTo>
                    <a:pt x="18137" y="26879"/>
                    <a:pt x="18985" y="26455"/>
                    <a:pt x="19931" y="26455"/>
                  </a:cubicBezTo>
                  <a:close/>
                  <a:moveTo>
                    <a:pt x="104416" y="26455"/>
                  </a:moveTo>
                  <a:cubicBezTo>
                    <a:pt x="105362" y="26455"/>
                    <a:pt x="106210" y="26879"/>
                    <a:pt x="106798" y="27596"/>
                  </a:cubicBezTo>
                  <a:cubicBezTo>
                    <a:pt x="107319" y="28249"/>
                    <a:pt x="107548" y="29032"/>
                    <a:pt x="107450" y="29847"/>
                  </a:cubicBezTo>
                  <a:cubicBezTo>
                    <a:pt x="107352" y="30663"/>
                    <a:pt x="106961" y="31413"/>
                    <a:pt x="106308" y="31902"/>
                  </a:cubicBezTo>
                  <a:cubicBezTo>
                    <a:pt x="105623" y="32457"/>
                    <a:pt x="104906" y="32587"/>
                    <a:pt x="104416" y="32587"/>
                  </a:cubicBezTo>
                  <a:cubicBezTo>
                    <a:pt x="103470" y="32587"/>
                    <a:pt x="102622" y="32163"/>
                    <a:pt x="102035" y="31413"/>
                  </a:cubicBezTo>
                  <a:cubicBezTo>
                    <a:pt x="101089" y="30239"/>
                    <a:pt x="101154" y="28575"/>
                    <a:pt x="102133" y="27499"/>
                  </a:cubicBezTo>
                  <a:cubicBezTo>
                    <a:pt x="102263" y="27401"/>
                    <a:pt x="102394" y="27270"/>
                    <a:pt x="102524" y="27140"/>
                  </a:cubicBezTo>
                  <a:cubicBezTo>
                    <a:pt x="102590" y="27107"/>
                    <a:pt x="102622" y="27074"/>
                    <a:pt x="102655" y="27009"/>
                  </a:cubicBezTo>
                  <a:cubicBezTo>
                    <a:pt x="103307" y="26553"/>
                    <a:pt x="103960" y="26455"/>
                    <a:pt x="104416" y="26455"/>
                  </a:cubicBezTo>
                  <a:close/>
                  <a:moveTo>
                    <a:pt x="9492" y="48114"/>
                  </a:moveTo>
                  <a:cubicBezTo>
                    <a:pt x="9721" y="48114"/>
                    <a:pt x="9917" y="48147"/>
                    <a:pt x="10112" y="48180"/>
                  </a:cubicBezTo>
                  <a:cubicBezTo>
                    <a:pt x="10145" y="48180"/>
                    <a:pt x="10145" y="48212"/>
                    <a:pt x="10178" y="48212"/>
                  </a:cubicBezTo>
                  <a:cubicBezTo>
                    <a:pt x="10308" y="48245"/>
                    <a:pt x="10406" y="48277"/>
                    <a:pt x="10536" y="48310"/>
                  </a:cubicBezTo>
                  <a:cubicBezTo>
                    <a:pt x="11189" y="48538"/>
                    <a:pt x="11711" y="48962"/>
                    <a:pt x="12102" y="49550"/>
                  </a:cubicBezTo>
                  <a:cubicBezTo>
                    <a:pt x="12526" y="50235"/>
                    <a:pt x="12657" y="51050"/>
                    <a:pt x="12494" y="51866"/>
                  </a:cubicBezTo>
                  <a:cubicBezTo>
                    <a:pt x="12167" y="53236"/>
                    <a:pt x="10928" y="54247"/>
                    <a:pt x="9492" y="54247"/>
                  </a:cubicBezTo>
                  <a:cubicBezTo>
                    <a:pt x="9395" y="54247"/>
                    <a:pt x="9297" y="54247"/>
                    <a:pt x="9166" y="54214"/>
                  </a:cubicBezTo>
                  <a:cubicBezTo>
                    <a:pt x="9068" y="54182"/>
                    <a:pt x="8938" y="54182"/>
                    <a:pt x="8807" y="54149"/>
                  </a:cubicBezTo>
                  <a:cubicBezTo>
                    <a:pt x="8025" y="53986"/>
                    <a:pt x="7340" y="53497"/>
                    <a:pt x="6916" y="52812"/>
                  </a:cubicBezTo>
                  <a:cubicBezTo>
                    <a:pt x="6491" y="52127"/>
                    <a:pt x="6328" y="51311"/>
                    <a:pt x="6524" y="50496"/>
                  </a:cubicBezTo>
                  <a:cubicBezTo>
                    <a:pt x="6850" y="49126"/>
                    <a:pt x="8090" y="48114"/>
                    <a:pt x="9492" y="48114"/>
                  </a:cubicBezTo>
                  <a:close/>
                  <a:moveTo>
                    <a:pt x="114855" y="48114"/>
                  </a:moveTo>
                  <a:cubicBezTo>
                    <a:pt x="116257" y="48114"/>
                    <a:pt x="117497" y="49126"/>
                    <a:pt x="117823" y="50496"/>
                  </a:cubicBezTo>
                  <a:cubicBezTo>
                    <a:pt x="118019" y="51311"/>
                    <a:pt x="117856" y="52127"/>
                    <a:pt x="117432" y="52812"/>
                  </a:cubicBezTo>
                  <a:cubicBezTo>
                    <a:pt x="117008" y="53497"/>
                    <a:pt x="116323" y="53986"/>
                    <a:pt x="115540" y="54149"/>
                  </a:cubicBezTo>
                  <a:cubicBezTo>
                    <a:pt x="115311" y="54214"/>
                    <a:pt x="115083" y="54247"/>
                    <a:pt x="114855" y="54247"/>
                  </a:cubicBezTo>
                  <a:cubicBezTo>
                    <a:pt x="113419" y="54247"/>
                    <a:pt x="112180" y="53236"/>
                    <a:pt x="111854" y="51866"/>
                  </a:cubicBezTo>
                  <a:cubicBezTo>
                    <a:pt x="111691" y="51050"/>
                    <a:pt x="111821" y="50235"/>
                    <a:pt x="112245" y="49550"/>
                  </a:cubicBezTo>
                  <a:cubicBezTo>
                    <a:pt x="112604" y="49028"/>
                    <a:pt x="113093" y="48604"/>
                    <a:pt x="113648" y="48375"/>
                  </a:cubicBezTo>
                  <a:cubicBezTo>
                    <a:pt x="113843" y="48343"/>
                    <a:pt x="114007" y="48277"/>
                    <a:pt x="114170" y="48245"/>
                  </a:cubicBezTo>
                  <a:cubicBezTo>
                    <a:pt x="114235" y="48212"/>
                    <a:pt x="114267" y="48180"/>
                    <a:pt x="114333" y="48180"/>
                  </a:cubicBezTo>
                  <a:cubicBezTo>
                    <a:pt x="114496" y="48147"/>
                    <a:pt x="114692" y="48114"/>
                    <a:pt x="114855" y="48114"/>
                  </a:cubicBezTo>
                  <a:close/>
                  <a:moveTo>
                    <a:pt x="9492" y="72155"/>
                  </a:moveTo>
                  <a:cubicBezTo>
                    <a:pt x="10928" y="72155"/>
                    <a:pt x="12167" y="73166"/>
                    <a:pt x="12494" y="74536"/>
                  </a:cubicBezTo>
                  <a:cubicBezTo>
                    <a:pt x="12657" y="75352"/>
                    <a:pt x="12526" y="76167"/>
                    <a:pt x="12102" y="76852"/>
                  </a:cubicBezTo>
                  <a:cubicBezTo>
                    <a:pt x="11711" y="77440"/>
                    <a:pt x="11189" y="77864"/>
                    <a:pt x="10536" y="78092"/>
                  </a:cubicBezTo>
                  <a:cubicBezTo>
                    <a:pt x="10406" y="78125"/>
                    <a:pt x="10308" y="78157"/>
                    <a:pt x="10178" y="78190"/>
                  </a:cubicBezTo>
                  <a:cubicBezTo>
                    <a:pt x="10178" y="78190"/>
                    <a:pt x="10145" y="78222"/>
                    <a:pt x="10145" y="78222"/>
                  </a:cubicBezTo>
                  <a:cubicBezTo>
                    <a:pt x="9949" y="78255"/>
                    <a:pt x="9721" y="78288"/>
                    <a:pt x="9492" y="78288"/>
                  </a:cubicBezTo>
                  <a:cubicBezTo>
                    <a:pt x="8090" y="78288"/>
                    <a:pt x="6850" y="77276"/>
                    <a:pt x="6524" y="75906"/>
                  </a:cubicBezTo>
                  <a:cubicBezTo>
                    <a:pt x="6328" y="75091"/>
                    <a:pt x="6491" y="74275"/>
                    <a:pt x="6916" y="73590"/>
                  </a:cubicBezTo>
                  <a:cubicBezTo>
                    <a:pt x="7340" y="72905"/>
                    <a:pt x="7992" y="72449"/>
                    <a:pt x="8775" y="72253"/>
                  </a:cubicBezTo>
                  <a:lnTo>
                    <a:pt x="8807" y="72253"/>
                  </a:lnTo>
                  <a:cubicBezTo>
                    <a:pt x="8938" y="72253"/>
                    <a:pt x="9068" y="72220"/>
                    <a:pt x="9199" y="72188"/>
                  </a:cubicBezTo>
                  <a:cubicBezTo>
                    <a:pt x="9297" y="72155"/>
                    <a:pt x="9395" y="72155"/>
                    <a:pt x="9492" y="72155"/>
                  </a:cubicBezTo>
                  <a:close/>
                  <a:moveTo>
                    <a:pt x="114855" y="72155"/>
                  </a:moveTo>
                  <a:cubicBezTo>
                    <a:pt x="114920" y="72155"/>
                    <a:pt x="114985" y="72155"/>
                    <a:pt x="115050" y="72188"/>
                  </a:cubicBezTo>
                  <a:cubicBezTo>
                    <a:pt x="115181" y="72220"/>
                    <a:pt x="115344" y="72253"/>
                    <a:pt x="115507" y="72286"/>
                  </a:cubicBezTo>
                  <a:lnTo>
                    <a:pt x="115670" y="72286"/>
                  </a:lnTo>
                  <a:cubicBezTo>
                    <a:pt x="116388" y="72481"/>
                    <a:pt x="117040" y="72938"/>
                    <a:pt x="117432" y="73590"/>
                  </a:cubicBezTo>
                  <a:cubicBezTo>
                    <a:pt x="117856" y="74275"/>
                    <a:pt x="118019" y="75124"/>
                    <a:pt x="117823" y="75906"/>
                  </a:cubicBezTo>
                  <a:cubicBezTo>
                    <a:pt x="117497" y="77276"/>
                    <a:pt x="116257" y="78288"/>
                    <a:pt x="114855" y="78288"/>
                  </a:cubicBezTo>
                  <a:cubicBezTo>
                    <a:pt x="114626" y="78288"/>
                    <a:pt x="114398" y="78255"/>
                    <a:pt x="114170" y="78190"/>
                  </a:cubicBezTo>
                  <a:cubicBezTo>
                    <a:pt x="113354" y="78027"/>
                    <a:pt x="112702" y="77537"/>
                    <a:pt x="112245" y="76852"/>
                  </a:cubicBezTo>
                  <a:cubicBezTo>
                    <a:pt x="111821" y="76167"/>
                    <a:pt x="111691" y="75352"/>
                    <a:pt x="111854" y="74536"/>
                  </a:cubicBezTo>
                  <a:cubicBezTo>
                    <a:pt x="112180" y="73166"/>
                    <a:pt x="113419" y="72155"/>
                    <a:pt x="114855" y="72155"/>
                  </a:cubicBezTo>
                  <a:close/>
                  <a:moveTo>
                    <a:pt x="19931" y="93815"/>
                  </a:moveTo>
                  <a:cubicBezTo>
                    <a:pt x="20877" y="93815"/>
                    <a:pt x="21758" y="94239"/>
                    <a:pt x="22312" y="94989"/>
                  </a:cubicBezTo>
                  <a:cubicBezTo>
                    <a:pt x="23291" y="96196"/>
                    <a:pt x="23193" y="97925"/>
                    <a:pt x="22116" y="99001"/>
                  </a:cubicBezTo>
                  <a:cubicBezTo>
                    <a:pt x="22019" y="99099"/>
                    <a:pt x="21921" y="99164"/>
                    <a:pt x="21823" y="99262"/>
                  </a:cubicBezTo>
                  <a:cubicBezTo>
                    <a:pt x="21823" y="99295"/>
                    <a:pt x="21823" y="99295"/>
                    <a:pt x="21790" y="99295"/>
                  </a:cubicBezTo>
                  <a:cubicBezTo>
                    <a:pt x="21105" y="99817"/>
                    <a:pt x="20420" y="99947"/>
                    <a:pt x="19931" y="99947"/>
                  </a:cubicBezTo>
                  <a:cubicBezTo>
                    <a:pt x="18985" y="99947"/>
                    <a:pt x="18137" y="99523"/>
                    <a:pt x="17550" y="98806"/>
                  </a:cubicBezTo>
                  <a:cubicBezTo>
                    <a:pt x="17028" y="98153"/>
                    <a:pt x="16799" y="97370"/>
                    <a:pt x="16897" y="96555"/>
                  </a:cubicBezTo>
                  <a:cubicBezTo>
                    <a:pt x="16995" y="95739"/>
                    <a:pt x="17386" y="95022"/>
                    <a:pt x="18006" y="94500"/>
                  </a:cubicBezTo>
                  <a:cubicBezTo>
                    <a:pt x="18104" y="94435"/>
                    <a:pt x="18202" y="94369"/>
                    <a:pt x="18300" y="94304"/>
                  </a:cubicBezTo>
                  <a:cubicBezTo>
                    <a:pt x="18920" y="93913"/>
                    <a:pt x="19507" y="93815"/>
                    <a:pt x="19931" y="93815"/>
                  </a:cubicBezTo>
                  <a:close/>
                  <a:moveTo>
                    <a:pt x="104416" y="93815"/>
                  </a:moveTo>
                  <a:cubicBezTo>
                    <a:pt x="104808" y="93815"/>
                    <a:pt x="105362" y="93913"/>
                    <a:pt x="105917" y="94239"/>
                  </a:cubicBezTo>
                  <a:cubicBezTo>
                    <a:pt x="106047" y="94337"/>
                    <a:pt x="106178" y="94435"/>
                    <a:pt x="106308" y="94532"/>
                  </a:cubicBezTo>
                  <a:cubicBezTo>
                    <a:pt x="106341" y="94532"/>
                    <a:pt x="106373" y="94565"/>
                    <a:pt x="106406" y="94565"/>
                  </a:cubicBezTo>
                  <a:cubicBezTo>
                    <a:pt x="106993" y="95087"/>
                    <a:pt x="107352" y="95772"/>
                    <a:pt x="107450" y="96555"/>
                  </a:cubicBezTo>
                  <a:cubicBezTo>
                    <a:pt x="107548" y="97370"/>
                    <a:pt x="107319" y="98153"/>
                    <a:pt x="106798" y="98806"/>
                  </a:cubicBezTo>
                  <a:cubicBezTo>
                    <a:pt x="106210" y="99523"/>
                    <a:pt x="105362" y="99947"/>
                    <a:pt x="104416" y="99947"/>
                  </a:cubicBezTo>
                  <a:cubicBezTo>
                    <a:pt x="103927" y="99947"/>
                    <a:pt x="103209" y="99817"/>
                    <a:pt x="102492" y="99262"/>
                  </a:cubicBezTo>
                  <a:cubicBezTo>
                    <a:pt x="101187" y="98218"/>
                    <a:pt x="100959" y="96294"/>
                    <a:pt x="102035" y="94989"/>
                  </a:cubicBezTo>
                  <a:cubicBezTo>
                    <a:pt x="102622" y="94239"/>
                    <a:pt x="103470" y="93815"/>
                    <a:pt x="104416" y="93815"/>
                  </a:cubicBezTo>
                  <a:close/>
                  <a:moveTo>
                    <a:pt x="70557" y="12917"/>
                  </a:moveTo>
                  <a:cubicBezTo>
                    <a:pt x="72547" y="13244"/>
                    <a:pt x="74504" y="13700"/>
                    <a:pt x="76461" y="14255"/>
                  </a:cubicBezTo>
                  <a:cubicBezTo>
                    <a:pt x="76428" y="15364"/>
                    <a:pt x="76592" y="16473"/>
                    <a:pt x="76950" y="17549"/>
                  </a:cubicBezTo>
                  <a:cubicBezTo>
                    <a:pt x="77766" y="19865"/>
                    <a:pt x="79429" y="21725"/>
                    <a:pt x="81648" y="22801"/>
                  </a:cubicBezTo>
                  <a:cubicBezTo>
                    <a:pt x="82887" y="23388"/>
                    <a:pt x="84225" y="23715"/>
                    <a:pt x="85595" y="23715"/>
                  </a:cubicBezTo>
                  <a:cubicBezTo>
                    <a:pt x="87813" y="23715"/>
                    <a:pt x="89900" y="22899"/>
                    <a:pt x="91531" y="21529"/>
                  </a:cubicBezTo>
                  <a:cubicBezTo>
                    <a:pt x="93195" y="22703"/>
                    <a:pt x="94761" y="23943"/>
                    <a:pt x="96261" y="25313"/>
                  </a:cubicBezTo>
                  <a:cubicBezTo>
                    <a:pt x="94663" y="28412"/>
                    <a:pt x="94924" y="32326"/>
                    <a:pt x="97240" y="35229"/>
                  </a:cubicBezTo>
                  <a:cubicBezTo>
                    <a:pt x="99001" y="37448"/>
                    <a:pt x="101611" y="38687"/>
                    <a:pt x="104416" y="38687"/>
                  </a:cubicBezTo>
                  <a:cubicBezTo>
                    <a:pt x="105199" y="38687"/>
                    <a:pt x="105949" y="38589"/>
                    <a:pt x="106700" y="38394"/>
                  </a:cubicBezTo>
                  <a:cubicBezTo>
                    <a:pt x="107678" y="40155"/>
                    <a:pt x="108559" y="41982"/>
                    <a:pt x="109342" y="43841"/>
                  </a:cubicBezTo>
                  <a:cubicBezTo>
                    <a:pt x="108461" y="44526"/>
                    <a:pt x="107678" y="45342"/>
                    <a:pt x="107091" y="46288"/>
                  </a:cubicBezTo>
                  <a:cubicBezTo>
                    <a:pt x="105786" y="48375"/>
                    <a:pt x="105362" y="50822"/>
                    <a:pt x="105917" y="53236"/>
                  </a:cubicBezTo>
                  <a:cubicBezTo>
                    <a:pt x="106732" y="56824"/>
                    <a:pt x="109570" y="59499"/>
                    <a:pt x="113061" y="60184"/>
                  </a:cubicBezTo>
                  <a:cubicBezTo>
                    <a:pt x="113191" y="62173"/>
                    <a:pt x="113191" y="64196"/>
                    <a:pt x="113061" y="66218"/>
                  </a:cubicBezTo>
                  <a:cubicBezTo>
                    <a:pt x="109538" y="66903"/>
                    <a:pt x="106732" y="69578"/>
                    <a:pt x="105917" y="73166"/>
                  </a:cubicBezTo>
                  <a:cubicBezTo>
                    <a:pt x="105362" y="75580"/>
                    <a:pt x="105786" y="78027"/>
                    <a:pt x="107091" y="80114"/>
                  </a:cubicBezTo>
                  <a:cubicBezTo>
                    <a:pt x="107678" y="81060"/>
                    <a:pt x="108461" y="81876"/>
                    <a:pt x="109342" y="82561"/>
                  </a:cubicBezTo>
                  <a:cubicBezTo>
                    <a:pt x="108559" y="84420"/>
                    <a:pt x="107678" y="86247"/>
                    <a:pt x="106700" y="88008"/>
                  </a:cubicBezTo>
                  <a:cubicBezTo>
                    <a:pt x="105949" y="87813"/>
                    <a:pt x="105199" y="87715"/>
                    <a:pt x="104416" y="87715"/>
                  </a:cubicBezTo>
                  <a:cubicBezTo>
                    <a:pt x="101611" y="87715"/>
                    <a:pt x="99001" y="88987"/>
                    <a:pt x="97240" y="91173"/>
                  </a:cubicBezTo>
                  <a:cubicBezTo>
                    <a:pt x="94924" y="94076"/>
                    <a:pt x="94663" y="97990"/>
                    <a:pt x="96261" y="101089"/>
                  </a:cubicBezTo>
                  <a:cubicBezTo>
                    <a:pt x="94761" y="102459"/>
                    <a:pt x="93195" y="103699"/>
                    <a:pt x="91531" y="104873"/>
                  </a:cubicBezTo>
                  <a:cubicBezTo>
                    <a:pt x="89900" y="103503"/>
                    <a:pt x="87813" y="102687"/>
                    <a:pt x="85595" y="102687"/>
                  </a:cubicBezTo>
                  <a:cubicBezTo>
                    <a:pt x="84225" y="102687"/>
                    <a:pt x="82887" y="103014"/>
                    <a:pt x="81648" y="103601"/>
                  </a:cubicBezTo>
                  <a:cubicBezTo>
                    <a:pt x="79429" y="104677"/>
                    <a:pt x="77766" y="106536"/>
                    <a:pt x="76950" y="108852"/>
                  </a:cubicBezTo>
                  <a:cubicBezTo>
                    <a:pt x="76592" y="109929"/>
                    <a:pt x="76428" y="111038"/>
                    <a:pt x="76461" y="112147"/>
                  </a:cubicBezTo>
                  <a:cubicBezTo>
                    <a:pt x="74504" y="112702"/>
                    <a:pt x="72547" y="113158"/>
                    <a:pt x="70557" y="113485"/>
                  </a:cubicBezTo>
                  <a:cubicBezTo>
                    <a:pt x="69122" y="110288"/>
                    <a:pt x="65892" y="108070"/>
                    <a:pt x="62174" y="108070"/>
                  </a:cubicBezTo>
                  <a:cubicBezTo>
                    <a:pt x="58455" y="108070"/>
                    <a:pt x="55226" y="110288"/>
                    <a:pt x="53790" y="113485"/>
                  </a:cubicBezTo>
                  <a:cubicBezTo>
                    <a:pt x="51800" y="113158"/>
                    <a:pt x="49843" y="112702"/>
                    <a:pt x="47886" y="112147"/>
                  </a:cubicBezTo>
                  <a:cubicBezTo>
                    <a:pt x="47919" y="111038"/>
                    <a:pt x="47756" y="109929"/>
                    <a:pt x="47397" y="108852"/>
                  </a:cubicBezTo>
                  <a:cubicBezTo>
                    <a:pt x="46581" y="106536"/>
                    <a:pt x="44918" y="104677"/>
                    <a:pt x="42700" y="103601"/>
                  </a:cubicBezTo>
                  <a:cubicBezTo>
                    <a:pt x="41460" y="103014"/>
                    <a:pt x="40123" y="102687"/>
                    <a:pt x="38753" y="102687"/>
                  </a:cubicBezTo>
                  <a:cubicBezTo>
                    <a:pt x="36534" y="102687"/>
                    <a:pt x="34447" y="103503"/>
                    <a:pt x="32816" y="104873"/>
                  </a:cubicBezTo>
                  <a:cubicBezTo>
                    <a:pt x="31152" y="103699"/>
                    <a:pt x="29586" y="102459"/>
                    <a:pt x="28086" y="101089"/>
                  </a:cubicBezTo>
                  <a:cubicBezTo>
                    <a:pt x="29684" y="97990"/>
                    <a:pt x="29423" y="94076"/>
                    <a:pt x="27107" y="91173"/>
                  </a:cubicBezTo>
                  <a:cubicBezTo>
                    <a:pt x="25346" y="88954"/>
                    <a:pt x="22736" y="87715"/>
                    <a:pt x="19931" y="87715"/>
                  </a:cubicBezTo>
                  <a:cubicBezTo>
                    <a:pt x="19148" y="87715"/>
                    <a:pt x="18398" y="87813"/>
                    <a:pt x="17647" y="88008"/>
                  </a:cubicBezTo>
                  <a:cubicBezTo>
                    <a:pt x="16669" y="86247"/>
                    <a:pt x="15788" y="84420"/>
                    <a:pt x="15005" y="82561"/>
                  </a:cubicBezTo>
                  <a:cubicBezTo>
                    <a:pt x="15886" y="81876"/>
                    <a:pt x="16669" y="81060"/>
                    <a:pt x="17256" y="80114"/>
                  </a:cubicBezTo>
                  <a:cubicBezTo>
                    <a:pt x="18561" y="78027"/>
                    <a:pt x="18985" y="75580"/>
                    <a:pt x="18430" y="73166"/>
                  </a:cubicBezTo>
                  <a:cubicBezTo>
                    <a:pt x="17615" y="69578"/>
                    <a:pt x="14777" y="66903"/>
                    <a:pt x="11287" y="66218"/>
                  </a:cubicBezTo>
                  <a:cubicBezTo>
                    <a:pt x="11156" y="64196"/>
                    <a:pt x="11156" y="62206"/>
                    <a:pt x="11287" y="60184"/>
                  </a:cubicBezTo>
                  <a:cubicBezTo>
                    <a:pt x="14810" y="59499"/>
                    <a:pt x="17615" y="56824"/>
                    <a:pt x="18430" y="53236"/>
                  </a:cubicBezTo>
                  <a:cubicBezTo>
                    <a:pt x="18985" y="50822"/>
                    <a:pt x="18561" y="48375"/>
                    <a:pt x="17256" y="46288"/>
                  </a:cubicBezTo>
                  <a:cubicBezTo>
                    <a:pt x="16669" y="45342"/>
                    <a:pt x="15886" y="44526"/>
                    <a:pt x="15005" y="43841"/>
                  </a:cubicBezTo>
                  <a:cubicBezTo>
                    <a:pt x="15788" y="41982"/>
                    <a:pt x="16669" y="40155"/>
                    <a:pt x="17647" y="38394"/>
                  </a:cubicBezTo>
                  <a:cubicBezTo>
                    <a:pt x="18398" y="38589"/>
                    <a:pt x="19148" y="38687"/>
                    <a:pt x="19931" y="38687"/>
                  </a:cubicBezTo>
                  <a:cubicBezTo>
                    <a:pt x="22736" y="38687"/>
                    <a:pt x="25346" y="37415"/>
                    <a:pt x="27107" y="35229"/>
                  </a:cubicBezTo>
                  <a:cubicBezTo>
                    <a:pt x="29423" y="32326"/>
                    <a:pt x="29684" y="28412"/>
                    <a:pt x="28086" y="25313"/>
                  </a:cubicBezTo>
                  <a:cubicBezTo>
                    <a:pt x="29586" y="23943"/>
                    <a:pt x="31152" y="22703"/>
                    <a:pt x="32816" y="21529"/>
                  </a:cubicBezTo>
                  <a:cubicBezTo>
                    <a:pt x="34447" y="22899"/>
                    <a:pt x="36534" y="23715"/>
                    <a:pt x="38753" y="23715"/>
                  </a:cubicBezTo>
                  <a:cubicBezTo>
                    <a:pt x="40123" y="23715"/>
                    <a:pt x="41460" y="23388"/>
                    <a:pt x="42700" y="22801"/>
                  </a:cubicBezTo>
                  <a:cubicBezTo>
                    <a:pt x="44918" y="21725"/>
                    <a:pt x="46581" y="19865"/>
                    <a:pt x="47397" y="17549"/>
                  </a:cubicBezTo>
                  <a:cubicBezTo>
                    <a:pt x="47756" y="16473"/>
                    <a:pt x="47919" y="15364"/>
                    <a:pt x="47886" y="14255"/>
                  </a:cubicBezTo>
                  <a:cubicBezTo>
                    <a:pt x="49843" y="13700"/>
                    <a:pt x="51800" y="13244"/>
                    <a:pt x="53790" y="12917"/>
                  </a:cubicBezTo>
                  <a:cubicBezTo>
                    <a:pt x="55226" y="16114"/>
                    <a:pt x="58455" y="18365"/>
                    <a:pt x="62174" y="18365"/>
                  </a:cubicBezTo>
                  <a:cubicBezTo>
                    <a:pt x="65892" y="18365"/>
                    <a:pt x="69122" y="16114"/>
                    <a:pt x="70557" y="12917"/>
                  </a:cubicBezTo>
                  <a:close/>
                  <a:moveTo>
                    <a:pt x="38753" y="108820"/>
                  </a:moveTo>
                  <a:cubicBezTo>
                    <a:pt x="39209" y="108820"/>
                    <a:pt x="39633" y="108918"/>
                    <a:pt x="40057" y="109113"/>
                  </a:cubicBezTo>
                  <a:cubicBezTo>
                    <a:pt x="40808" y="109472"/>
                    <a:pt x="41362" y="110092"/>
                    <a:pt x="41623" y="110875"/>
                  </a:cubicBezTo>
                  <a:cubicBezTo>
                    <a:pt x="41851" y="111495"/>
                    <a:pt x="41851" y="112180"/>
                    <a:pt x="41623" y="112832"/>
                  </a:cubicBezTo>
                  <a:cubicBezTo>
                    <a:pt x="41590" y="112930"/>
                    <a:pt x="41525" y="113060"/>
                    <a:pt x="41460" y="113191"/>
                  </a:cubicBezTo>
                  <a:cubicBezTo>
                    <a:pt x="41460" y="113224"/>
                    <a:pt x="41460" y="113256"/>
                    <a:pt x="41460" y="113256"/>
                  </a:cubicBezTo>
                  <a:cubicBezTo>
                    <a:pt x="40938" y="114300"/>
                    <a:pt x="39894" y="114952"/>
                    <a:pt x="38720" y="114952"/>
                  </a:cubicBezTo>
                  <a:cubicBezTo>
                    <a:pt x="38263" y="114952"/>
                    <a:pt x="37839" y="114822"/>
                    <a:pt x="37415" y="114626"/>
                  </a:cubicBezTo>
                  <a:cubicBezTo>
                    <a:pt x="36665" y="114267"/>
                    <a:pt x="36110" y="113648"/>
                    <a:pt x="35849" y="112897"/>
                  </a:cubicBezTo>
                  <a:cubicBezTo>
                    <a:pt x="35588" y="112114"/>
                    <a:pt x="35621" y="111299"/>
                    <a:pt x="35980" y="110549"/>
                  </a:cubicBezTo>
                  <a:cubicBezTo>
                    <a:pt x="36502" y="109472"/>
                    <a:pt x="37546" y="108820"/>
                    <a:pt x="38753" y="108820"/>
                  </a:cubicBezTo>
                  <a:close/>
                  <a:moveTo>
                    <a:pt x="85627" y="108820"/>
                  </a:moveTo>
                  <a:cubicBezTo>
                    <a:pt x="86638" y="108820"/>
                    <a:pt x="87584" y="109309"/>
                    <a:pt x="88139" y="110157"/>
                  </a:cubicBezTo>
                  <a:cubicBezTo>
                    <a:pt x="88204" y="110288"/>
                    <a:pt x="88269" y="110418"/>
                    <a:pt x="88335" y="110549"/>
                  </a:cubicBezTo>
                  <a:cubicBezTo>
                    <a:pt x="88367" y="110581"/>
                    <a:pt x="88400" y="110614"/>
                    <a:pt x="88400" y="110647"/>
                  </a:cubicBezTo>
                  <a:cubicBezTo>
                    <a:pt x="88726" y="111364"/>
                    <a:pt x="88759" y="112147"/>
                    <a:pt x="88498" y="112897"/>
                  </a:cubicBezTo>
                  <a:cubicBezTo>
                    <a:pt x="88237" y="113648"/>
                    <a:pt x="87682" y="114267"/>
                    <a:pt x="86932" y="114626"/>
                  </a:cubicBezTo>
                  <a:cubicBezTo>
                    <a:pt x="86508" y="114822"/>
                    <a:pt x="86084" y="114952"/>
                    <a:pt x="85627" y="114952"/>
                  </a:cubicBezTo>
                  <a:cubicBezTo>
                    <a:pt x="84420" y="114952"/>
                    <a:pt x="83376" y="114267"/>
                    <a:pt x="82855" y="113191"/>
                  </a:cubicBezTo>
                  <a:cubicBezTo>
                    <a:pt x="82496" y="112473"/>
                    <a:pt x="82463" y="111625"/>
                    <a:pt x="82724" y="110875"/>
                  </a:cubicBezTo>
                  <a:cubicBezTo>
                    <a:pt x="82985" y="110092"/>
                    <a:pt x="83540" y="109472"/>
                    <a:pt x="84290" y="109113"/>
                  </a:cubicBezTo>
                  <a:cubicBezTo>
                    <a:pt x="84714" y="108918"/>
                    <a:pt x="85138" y="108820"/>
                    <a:pt x="85627" y="108820"/>
                  </a:cubicBezTo>
                  <a:close/>
                  <a:moveTo>
                    <a:pt x="62174" y="114170"/>
                  </a:moveTo>
                  <a:cubicBezTo>
                    <a:pt x="63707" y="114170"/>
                    <a:pt x="64979" y="115311"/>
                    <a:pt x="65207" y="116812"/>
                  </a:cubicBezTo>
                  <a:cubicBezTo>
                    <a:pt x="65207" y="116942"/>
                    <a:pt x="65207" y="117073"/>
                    <a:pt x="65207" y="117236"/>
                  </a:cubicBezTo>
                  <a:cubicBezTo>
                    <a:pt x="65207" y="117268"/>
                    <a:pt x="65207" y="117301"/>
                    <a:pt x="65240" y="117334"/>
                  </a:cubicBezTo>
                  <a:cubicBezTo>
                    <a:pt x="65175" y="118965"/>
                    <a:pt x="63837" y="120302"/>
                    <a:pt x="62174" y="120302"/>
                  </a:cubicBezTo>
                  <a:cubicBezTo>
                    <a:pt x="60477" y="120302"/>
                    <a:pt x="59107" y="118899"/>
                    <a:pt x="59107" y="117236"/>
                  </a:cubicBezTo>
                  <a:cubicBezTo>
                    <a:pt x="59107" y="115540"/>
                    <a:pt x="60477" y="114170"/>
                    <a:pt x="62174" y="114170"/>
                  </a:cubicBezTo>
                  <a:close/>
                  <a:moveTo>
                    <a:pt x="65240" y="140689"/>
                  </a:moveTo>
                  <a:lnTo>
                    <a:pt x="65240" y="156380"/>
                  </a:lnTo>
                  <a:cubicBezTo>
                    <a:pt x="65240" y="158076"/>
                    <a:pt x="66610" y="159446"/>
                    <a:pt x="68306" y="159446"/>
                  </a:cubicBezTo>
                  <a:lnTo>
                    <a:pt x="83996" y="159446"/>
                  </a:lnTo>
                  <a:lnTo>
                    <a:pt x="83996" y="165546"/>
                  </a:lnTo>
                  <a:lnTo>
                    <a:pt x="68306" y="165546"/>
                  </a:lnTo>
                  <a:cubicBezTo>
                    <a:pt x="66610" y="165546"/>
                    <a:pt x="65240" y="166916"/>
                    <a:pt x="65240" y="168612"/>
                  </a:cubicBezTo>
                  <a:lnTo>
                    <a:pt x="65240" y="202667"/>
                  </a:lnTo>
                  <a:lnTo>
                    <a:pt x="59107" y="202667"/>
                  </a:lnTo>
                  <a:lnTo>
                    <a:pt x="59107" y="168612"/>
                  </a:lnTo>
                  <a:cubicBezTo>
                    <a:pt x="59107" y="166916"/>
                    <a:pt x="57737" y="165546"/>
                    <a:pt x="56074" y="165546"/>
                  </a:cubicBezTo>
                  <a:lnTo>
                    <a:pt x="40351" y="165546"/>
                  </a:lnTo>
                  <a:lnTo>
                    <a:pt x="40351" y="159446"/>
                  </a:lnTo>
                  <a:lnTo>
                    <a:pt x="56074" y="159446"/>
                  </a:lnTo>
                  <a:cubicBezTo>
                    <a:pt x="57737" y="159446"/>
                    <a:pt x="59107" y="158076"/>
                    <a:pt x="59107" y="156380"/>
                  </a:cubicBezTo>
                  <a:lnTo>
                    <a:pt x="59107" y="140689"/>
                  </a:lnTo>
                  <a:close/>
                  <a:moveTo>
                    <a:pt x="62174" y="0"/>
                  </a:moveTo>
                  <a:cubicBezTo>
                    <a:pt x="57933" y="0"/>
                    <a:pt x="54345" y="2903"/>
                    <a:pt x="53301" y="6818"/>
                  </a:cubicBezTo>
                  <a:cubicBezTo>
                    <a:pt x="50724" y="7209"/>
                    <a:pt x="48180" y="7796"/>
                    <a:pt x="45668" y="8546"/>
                  </a:cubicBezTo>
                  <a:cubicBezTo>
                    <a:pt x="43972" y="6557"/>
                    <a:pt x="41427" y="5350"/>
                    <a:pt x="38720" y="5350"/>
                  </a:cubicBezTo>
                  <a:cubicBezTo>
                    <a:pt x="37350" y="5350"/>
                    <a:pt x="36012" y="5643"/>
                    <a:pt x="34740" y="6263"/>
                  </a:cubicBezTo>
                  <a:cubicBezTo>
                    <a:pt x="32555" y="7307"/>
                    <a:pt x="30891" y="9166"/>
                    <a:pt x="30076" y="11482"/>
                  </a:cubicBezTo>
                  <a:cubicBezTo>
                    <a:pt x="29521" y="13048"/>
                    <a:pt x="29423" y="14679"/>
                    <a:pt x="29717" y="16245"/>
                  </a:cubicBezTo>
                  <a:cubicBezTo>
                    <a:pt x="27564" y="17713"/>
                    <a:pt x="25509" y="19344"/>
                    <a:pt x="23584" y="21105"/>
                  </a:cubicBezTo>
                  <a:cubicBezTo>
                    <a:pt x="22443" y="20616"/>
                    <a:pt x="21203" y="20355"/>
                    <a:pt x="19931" y="20355"/>
                  </a:cubicBezTo>
                  <a:cubicBezTo>
                    <a:pt x="17126" y="20355"/>
                    <a:pt x="14516" y="21594"/>
                    <a:pt x="12754" y="23780"/>
                  </a:cubicBezTo>
                  <a:cubicBezTo>
                    <a:pt x="11221" y="25704"/>
                    <a:pt x="10536" y="28118"/>
                    <a:pt x="10830" y="30532"/>
                  </a:cubicBezTo>
                  <a:cubicBezTo>
                    <a:pt x="10993" y="32163"/>
                    <a:pt x="11613" y="33696"/>
                    <a:pt x="12559" y="34968"/>
                  </a:cubicBezTo>
                  <a:cubicBezTo>
                    <a:pt x="11254" y="37219"/>
                    <a:pt x="10112" y="39601"/>
                    <a:pt x="9166" y="42014"/>
                  </a:cubicBezTo>
                  <a:cubicBezTo>
                    <a:pt x="4991" y="42177"/>
                    <a:pt x="1501" y="45048"/>
                    <a:pt x="555" y="49126"/>
                  </a:cubicBezTo>
                  <a:cubicBezTo>
                    <a:pt x="0" y="51539"/>
                    <a:pt x="424" y="53986"/>
                    <a:pt x="1729" y="56074"/>
                  </a:cubicBezTo>
                  <a:cubicBezTo>
                    <a:pt x="2610" y="57444"/>
                    <a:pt x="3817" y="58553"/>
                    <a:pt x="5219" y="59303"/>
                  </a:cubicBezTo>
                  <a:cubicBezTo>
                    <a:pt x="5024" y="61880"/>
                    <a:pt x="5024" y="64522"/>
                    <a:pt x="5219" y="67132"/>
                  </a:cubicBezTo>
                  <a:cubicBezTo>
                    <a:pt x="3817" y="67849"/>
                    <a:pt x="2610" y="68958"/>
                    <a:pt x="1729" y="70328"/>
                  </a:cubicBezTo>
                  <a:cubicBezTo>
                    <a:pt x="424" y="72416"/>
                    <a:pt x="0" y="74863"/>
                    <a:pt x="555" y="77276"/>
                  </a:cubicBezTo>
                  <a:cubicBezTo>
                    <a:pt x="1501" y="81354"/>
                    <a:pt x="4991" y="84224"/>
                    <a:pt x="9166" y="84388"/>
                  </a:cubicBezTo>
                  <a:cubicBezTo>
                    <a:pt x="10145" y="86801"/>
                    <a:pt x="11254" y="89183"/>
                    <a:pt x="12559" y="91433"/>
                  </a:cubicBezTo>
                  <a:cubicBezTo>
                    <a:pt x="11613" y="92738"/>
                    <a:pt x="10993" y="94239"/>
                    <a:pt x="10830" y="95870"/>
                  </a:cubicBezTo>
                  <a:cubicBezTo>
                    <a:pt x="10536" y="98284"/>
                    <a:pt x="11221" y="100698"/>
                    <a:pt x="12754" y="102622"/>
                  </a:cubicBezTo>
                  <a:cubicBezTo>
                    <a:pt x="14516" y="104808"/>
                    <a:pt x="17126" y="106047"/>
                    <a:pt x="19931" y="106047"/>
                  </a:cubicBezTo>
                  <a:cubicBezTo>
                    <a:pt x="21203" y="106047"/>
                    <a:pt x="22443" y="105786"/>
                    <a:pt x="23617" y="105297"/>
                  </a:cubicBezTo>
                  <a:cubicBezTo>
                    <a:pt x="25541" y="107058"/>
                    <a:pt x="27564" y="108689"/>
                    <a:pt x="29717" y="110190"/>
                  </a:cubicBezTo>
                  <a:cubicBezTo>
                    <a:pt x="29423" y="111756"/>
                    <a:pt x="29521" y="113354"/>
                    <a:pt x="30076" y="114920"/>
                  </a:cubicBezTo>
                  <a:cubicBezTo>
                    <a:pt x="30891" y="117236"/>
                    <a:pt x="32555" y="119095"/>
                    <a:pt x="34740" y="120139"/>
                  </a:cubicBezTo>
                  <a:cubicBezTo>
                    <a:pt x="36012" y="120759"/>
                    <a:pt x="37350" y="121052"/>
                    <a:pt x="38720" y="121052"/>
                  </a:cubicBezTo>
                  <a:cubicBezTo>
                    <a:pt x="41427" y="121052"/>
                    <a:pt x="43972" y="119845"/>
                    <a:pt x="45668" y="117856"/>
                  </a:cubicBezTo>
                  <a:cubicBezTo>
                    <a:pt x="48180" y="118606"/>
                    <a:pt x="50724" y="119193"/>
                    <a:pt x="53301" y="119617"/>
                  </a:cubicBezTo>
                  <a:cubicBezTo>
                    <a:pt x="54084" y="122520"/>
                    <a:pt x="56302" y="124869"/>
                    <a:pt x="59107" y="125880"/>
                  </a:cubicBezTo>
                  <a:lnTo>
                    <a:pt x="59107" y="134557"/>
                  </a:lnTo>
                  <a:lnTo>
                    <a:pt x="56041" y="134557"/>
                  </a:lnTo>
                  <a:cubicBezTo>
                    <a:pt x="54377" y="134557"/>
                    <a:pt x="53007" y="135927"/>
                    <a:pt x="53007" y="137623"/>
                  </a:cubicBezTo>
                  <a:lnTo>
                    <a:pt x="53007" y="153313"/>
                  </a:lnTo>
                  <a:lnTo>
                    <a:pt x="37285" y="153313"/>
                  </a:lnTo>
                  <a:cubicBezTo>
                    <a:pt x="35621" y="153313"/>
                    <a:pt x="34251" y="154683"/>
                    <a:pt x="34251" y="156380"/>
                  </a:cubicBezTo>
                  <a:lnTo>
                    <a:pt x="34251" y="168612"/>
                  </a:lnTo>
                  <a:cubicBezTo>
                    <a:pt x="34251" y="170308"/>
                    <a:pt x="35621" y="171678"/>
                    <a:pt x="37285" y="171678"/>
                  </a:cubicBezTo>
                  <a:lnTo>
                    <a:pt x="53007" y="171678"/>
                  </a:lnTo>
                  <a:lnTo>
                    <a:pt x="53007" y="205701"/>
                  </a:lnTo>
                  <a:cubicBezTo>
                    <a:pt x="53007" y="207397"/>
                    <a:pt x="54377" y="208767"/>
                    <a:pt x="56041" y="208767"/>
                  </a:cubicBezTo>
                  <a:lnTo>
                    <a:pt x="68306" y="208767"/>
                  </a:lnTo>
                  <a:cubicBezTo>
                    <a:pt x="69970" y="208767"/>
                    <a:pt x="71340" y="207397"/>
                    <a:pt x="71340" y="205701"/>
                  </a:cubicBezTo>
                  <a:lnTo>
                    <a:pt x="71340" y="171678"/>
                  </a:lnTo>
                  <a:lnTo>
                    <a:pt x="87063" y="171678"/>
                  </a:lnTo>
                  <a:cubicBezTo>
                    <a:pt x="88726" y="171678"/>
                    <a:pt x="90096" y="170308"/>
                    <a:pt x="90096" y="168612"/>
                  </a:cubicBezTo>
                  <a:lnTo>
                    <a:pt x="90096" y="156380"/>
                  </a:lnTo>
                  <a:cubicBezTo>
                    <a:pt x="90096" y="154683"/>
                    <a:pt x="88726" y="153313"/>
                    <a:pt x="87063" y="153313"/>
                  </a:cubicBezTo>
                  <a:lnTo>
                    <a:pt x="71340" y="153313"/>
                  </a:lnTo>
                  <a:lnTo>
                    <a:pt x="71340" y="137623"/>
                  </a:lnTo>
                  <a:cubicBezTo>
                    <a:pt x="71340" y="135927"/>
                    <a:pt x="69970" y="134557"/>
                    <a:pt x="68306" y="134557"/>
                  </a:cubicBezTo>
                  <a:lnTo>
                    <a:pt x="65240" y="134557"/>
                  </a:lnTo>
                  <a:lnTo>
                    <a:pt x="65240" y="125880"/>
                  </a:lnTo>
                  <a:cubicBezTo>
                    <a:pt x="68045" y="124869"/>
                    <a:pt x="70263" y="122520"/>
                    <a:pt x="71046" y="119584"/>
                  </a:cubicBezTo>
                  <a:cubicBezTo>
                    <a:pt x="73623" y="119193"/>
                    <a:pt x="76167" y="118606"/>
                    <a:pt x="78679" y="117856"/>
                  </a:cubicBezTo>
                  <a:cubicBezTo>
                    <a:pt x="80375" y="119845"/>
                    <a:pt x="82920" y="121052"/>
                    <a:pt x="85627" y="121052"/>
                  </a:cubicBezTo>
                  <a:cubicBezTo>
                    <a:pt x="86997" y="121052"/>
                    <a:pt x="88335" y="120759"/>
                    <a:pt x="89607" y="120139"/>
                  </a:cubicBezTo>
                  <a:cubicBezTo>
                    <a:pt x="91792" y="119095"/>
                    <a:pt x="93456" y="117236"/>
                    <a:pt x="94272" y="114920"/>
                  </a:cubicBezTo>
                  <a:cubicBezTo>
                    <a:pt x="94826" y="113354"/>
                    <a:pt x="94924" y="111723"/>
                    <a:pt x="94630" y="110157"/>
                  </a:cubicBezTo>
                  <a:cubicBezTo>
                    <a:pt x="96783" y="108689"/>
                    <a:pt x="98838" y="107058"/>
                    <a:pt x="100763" y="105297"/>
                  </a:cubicBezTo>
                  <a:cubicBezTo>
                    <a:pt x="101905" y="105786"/>
                    <a:pt x="103144" y="106047"/>
                    <a:pt x="104416" y="106047"/>
                  </a:cubicBezTo>
                  <a:cubicBezTo>
                    <a:pt x="107222" y="106047"/>
                    <a:pt x="109831" y="104808"/>
                    <a:pt x="111593" y="102622"/>
                  </a:cubicBezTo>
                  <a:cubicBezTo>
                    <a:pt x="113126" y="100698"/>
                    <a:pt x="113811" y="98284"/>
                    <a:pt x="113517" y="95870"/>
                  </a:cubicBezTo>
                  <a:cubicBezTo>
                    <a:pt x="113354" y="94239"/>
                    <a:pt x="112734" y="92706"/>
                    <a:pt x="111788" y="91433"/>
                  </a:cubicBezTo>
                  <a:cubicBezTo>
                    <a:pt x="113093" y="89183"/>
                    <a:pt x="114235" y="86801"/>
                    <a:pt x="115181" y="84388"/>
                  </a:cubicBezTo>
                  <a:cubicBezTo>
                    <a:pt x="119356" y="84224"/>
                    <a:pt x="122847" y="81354"/>
                    <a:pt x="123792" y="77276"/>
                  </a:cubicBezTo>
                  <a:cubicBezTo>
                    <a:pt x="124347" y="74863"/>
                    <a:pt x="123923" y="72416"/>
                    <a:pt x="122618" y="70328"/>
                  </a:cubicBezTo>
                  <a:cubicBezTo>
                    <a:pt x="121737" y="68958"/>
                    <a:pt x="120531" y="67849"/>
                    <a:pt x="119128" y="67132"/>
                  </a:cubicBezTo>
                  <a:cubicBezTo>
                    <a:pt x="119324" y="64522"/>
                    <a:pt x="119324" y="61880"/>
                    <a:pt x="119128" y="59270"/>
                  </a:cubicBezTo>
                  <a:cubicBezTo>
                    <a:pt x="120531" y="58553"/>
                    <a:pt x="121737" y="57444"/>
                    <a:pt x="122618" y="56074"/>
                  </a:cubicBezTo>
                  <a:cubicBezTo>
                    <a:pt x="123923" y="53986"/>
                    <a:pt x="124347" y="51539"/>
                    <a:pt x="123792" y="49126"/>
                  </a:cubicBezTo>
                  <a:cubicBezTo>
                    <a:pt x="122847" y="45048"/>
                    <a:pt x="119356" y="42177"/>
                    <a:pt x="115181" y="42014"/>
                  </a:cubicBezTo>
                  <a:cubicBezTo>
                    <a:pt x="114202" y="39601"/>
                    <a:pt x="113093" y="37219"/>
                    <a:pt x="111788" y="34968"/>
                  </a:cubicBezTo>
                  <a:cubicBezTo>
                    <a:pt x="112734" y="33664"/>
                    <a:pt x="113354" y="32163"/>
                    <a:pt x="113517" y="30532"/>
                  </a:cubicBezTo>
                  <a:cubicBezTo>
                    <a:pt x="113811" y="28118"/>
                    <a:pt x="113126" y="25704"/>
                    <a:pt x="111593" y="23780"/>
                  </a:cubicBezTo>
                  <a:cubicBezTo>
                    <a:pt x="109831" y="21594"/>
                    <a:pt x="107222" y="20355"/>
                    <a:pt x="104416" y="20355"/>
                  </a:cubicBezTo>
                  <a:cubicBezTo>
                    <a:pt x="103144" y="20355"/>
                    <a:pt x="101905" y="20616"/>
                    <a:pt x="100730" y="21105"/>
                  </a:cubicBezTo>
                  <a:cubicBezTo>
                    <a:pt x="98806" y="19344"/>
                    <a:pt x="96783" y="17713"/>
                    <a:pt x="94630" y="16212"/>
                  </a:cubicBezTo>
                  <a:cubicBezTo>
                    <a:pt x="94924" y="14646"/>
                    <a:pt x="94826" y="13048"/>
                    <a:pt x="94272" y="11482"/>
                  </a:cubicBezTo>
                  <a:cubicBezTo>
                    <a:pt x="93456" y="9166"/>
                    <a:pt x="91792" y="7307"/>
                    <a:pt x="89607" y="6263"/>
                  </a:cubicBezTo>
                  <a:cubicBezTo>
                    <a:pt x="88335" y="5643"/>
                    <a:pt x="86997" y="5350"/>
                    <a:pt x="85627" y="5350"/>
                  </a:cubicBezTo>
                  <a:cubicBezTo>
                    <a:pt x="82920" y="5350"/>
                    <a:pt x="80375" y="6557"/>
                    <a:pt x="78679" y="8546"/>
                  </a:cubicBezTo>
                  <a:cubicBezTo>
                    <a:pt x="76167" y="7796"/>
                    <a:pt x="73623" y="7209"/>
                    <a:pt x="71046" y="6785"/>
                  </a:cubicBezTo>
                  <a:cubicBezTo>
                    <a:pt x="69970" y="2903"/>
                    <a:pt x="66414" y="0"/>
                    <a:pt x="6217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68"/>
            <p:cNvSpPr/>
            <p:nvPr/>
          </p:nvSpPr>
          <p:spPr>
            <a:xfrm>
              <a:off x="2833850" y="849725"/>
              <a:ext cx="1932750" cy="1933575"/>
            </a:xfrm>
            <a:custGeom>
              <a:avLst/>
              <a:gdLst/>
              <a:ahLst/>
              <a:cxnLst/>
              <a:rect l="l" t="t" r="r" b="b"/>
              <a:pathLst>
                <a:path w="77310" h="77343" extrusionOk="0">
                  <a:moveTo>
                    <a:pt x="38655" y="6133"/>
                  </a:moveTo>
                  <a:cubicBezTo>
                    <a:pt x="40351" y="6133"/>
                    <a:pt x="41721" y="7503"/>
                    <a:pt x="41721" y="9167"/>
                  </a:cubicBezTo>
                  <a:cubicBezTo>
                    <a:pt x="41721" y="10863"/>
                    <a:pt x="40351" y="12233"/>
                    <a:pt x="38655" y="12233"/>
                  </a:cubicBezTo>
                  <a:cubicBezTo>
                    <a:pt x="36958" y="12233"/>
                    <a:pt x="35588" y="10863"/>
                    <a:pt x="35588" y="9167"/>
                  </a:cubicBezTo>
                  <a:cubicBezTo>
                    <a:pt x="35588" y="7503"/>
                    <a:pt x="36958" y="6133"/>
                    <a:pt x="38655" y="6133"/>
                  </a:cubicBezTo>
                  <a:close/>
                  <a:moveTo>
                    <a:pt x="17810" y="14745"/>
                  </a:moveTo>
                  <a:cubicBezTo>
                    <a:pt x="18626" y="14745"/>
                    <a:pt x="19376" y="15071"/>
                    <a:pt x="19963" y="15658"/>
                  </a:cubicBezTo>
                  <a:cubicBezTo>
                    <a:pt x="20029" y="15724"/>
                    <a:pt x="20094" y="15789"/>
                    <a:pt x="20159" y="15887"/>
                  </a:cubicBezTo>
                  <a:cubicBezTo>
                    <a:pt x="21138" y="17094"/>
                    <a:pt x="21072" y="18855"/>
                    <a:pt x="19963" y="19964"/>
                  </a:cubicBezTo>
                  <a:cubicBezTo>
                    <a:pt x="19376" y="20551"/>
                    <a:pt x="18626" y="20878"/>
                    <a:pt x="17810" y="20878"/>
                  </a:cubicBezTo>
                  <a:cubicBezTo>
                    <a:pt x="16995" y="20878"/>
                    <a:pt x="16212" y="20551"/>
                    <a:pt x="15658" y="19964"/>
                  </a:cubicBezTo>
                  <a:cubicBezTo>
                    <a:pt x="14451" y="18790"/>
                    <a:pt x="14451" y="16833"/>
                    <a:pt x="15658" y="15658"/>
                  </a:cubicBezTo>
                  <a:cubicBezTo>
                    <a:pt x="16212" y="15071"/>
                    <a:pt x="16995" y="14745"/>
                    <a:pt x="17810" y="14745"/>
                  </a:cubicBezTo>
                  <a:close/>
                  <a:moveTo>
                    <a:pt x="59499" y="14745"/>
                  </a:moveTo>
                  <a:cubicBezTo>
                    <a:pt x="60314" y="14745"/>
                    <a:pt x="61097" y="15071"/>
                    <a:pt x="61684" y="15658"/>
                  </a:cubicBezTo>
                  <a:cubicBezTo>
                    <a:pt x="62859" y="16833"/>
                    <a:pt x="62859" y="18790"/>
                    <a:pt x="61684" y="19964"/>
                  </a:cubicBezTo>
                  <a:cubicBezTo>
                    <a:pt x="61097" y="20551"/>
                    <a:pt x="60314" y="20878"/>
                    <a:pt x="59499" y="20878"/>
                  </a:cubicBezTo>
                  <a:cubicBezTo>
                    <a:pt x="58683" y="20878"/>
                    <a:pt x="57933" y="20551"/>
                    <a:pt x="57346" y="19964"/>
                  </a:cubicBezTo>
                  <a:cubicBezTo>
                    <a:pt x="56237" y="18855"/>
                    <a:pt x="56171" y="17094"/>
                    <a:pt x="57117" y="15887"/>
                  </a:cubicBezTo>
                  <a:cubicBezTo>
                    <a:pt x="57215" y="15789"/>
                    <a:pt x="57281" y="15724"/>
                    <a:pt x="57346" y="15658"/>
                  </a:cubicBezTo>
                  <a:cubicBezTo>
                    <a:pt x="57933" y="15071"/>
                    <a:pt x="58683" y="14745"/>
                    <a:pt x="59499" y="14745"/>
                  </a:cubicBezTo>
                  <a:close/>
                  <a:moveTo>
                    <a:pt x="9166" y="35622"/>
                  </a:moveTo>
                  <a:cubicBezTo>
                    <a:pt x="10862" y="35622"/>
                    <a:pt x="12232" y="36992"/>
                    <a:pt x="12232" y="38655"/>
                  </a:cubicBezTo>
                  <a:cubicBezTo>
                    <a:pt x="12232" y="40352"/>
                    <a:pt x="10862" y="41722"/>
                    <a:pt x="9166" y="41722"/>
                  </a:cubicBezTo>
                  <a:cubicBezTo>
                    <a:pt x="7470" y="41722"/>
                    <a:pt x="6100" y="40352"/>
                    <a:pt x="6100" y="38655"/>
                  </a:cubicBezTo>
                  <a:cubicBezTo>
                    <a:pt x="6100" y="36992"/>
                    <a:pt x="7470" y="35622"/>
                    <a:pt x="9166" y="35622"/>
                  </a:cubicBezTo>
                  <a:close/>
                  <a:moveTo>
                    <a:pt x="68143" y="35622"/>
                  </a:moveTo>
                  <a:cubicBezTo>
                    <a:pt x="69839" y="35622"/>
                    <a:pt x="71209" y="36992"/>
                    <a:pt x="71209" y="38655"/>
                  </a:cubicBezTo>
                  <a:cubicBezTo>
                    <a:pt x="71209" y="40352"/>
                    <a:pt x="69839" y="41722"/>
                    <a:pt x="68143" y="41722"/>
                  </a:cubicBezTo>
                  <a:cubicBezTo>
                    <a:pt x="66447" y="41722"/>
                    <a:pt x="65077" y="40352"/>
                    <a:pt x="65077" y="38655"/>
                  </a:cubicBezTo>
                  <a:cubicBezTo>
                    <a:pt x="65077" y="36992"/>
                    <a:pt x="66447" y="35622"/>
                    <a:pt x="68143" y="35622"/>
                  </a:cubicBezTo>
                  <a:close/>
                  <a:moveTo>
                    <a:pt x="17810" y="56466"/>
                  </a:moveTo>
                  <a:cubicBezTo>
                    <a:pt x="18626" y="56466"/>
                    <a:pt x="19376" y="56792"/>
                    <a:pt x="19963" y="57347"/>
                  </a:cubicBezTo>
                  <a:cubicBezTo>
                    <a:pt x="21170" y="58554"/>
                    <a:pt x="21170" y="60478"/>
                    <a:pt x="19963" y="61685"/>
                  </a:cubicBezTo>
                  <a:cubicBezTo>
                    <a:pt x="19376" y="62240"/>
                    <a:pt x="18626" y="62566"/>
                    <a:pt x="17810" y="62566"/>
                  </a:cubicBezTo>
                  <a:cubicBezTo>
                    <a:pt x="16995" y="62566"/>
                    <a:pt x="16212" y="62240"/>
                    <a:pt x="15625" y="61685"/>
                  </a:cubicBezTo>
                  <a:cubicBezTo>
                    <a:pt x="14451" y="60478"/>
                    <a:pt x="14451" y="58554"/>
                    <a:pt x="15625" y="57347"/>
                  </a:cubicBezTo>
                  <a:cubicBezTo>
                    <a:pt x="16212" y="56792"/>
                    <a:pt x="16995" y="56466"/>
                    <a:pt x="17810" y="56466"/>
                  </a:cubicBezTo>
                  <a:close/>
                  <a:moveTo>
                    <a:pt x="59499" y="56466"/>
                  </a:moveTo>
                  <a:cubicBezTo>
                    <a:pt x="60314" y="56466"/>
                    <a:pt x="61097" y="56792"/>
                    <a:pt x="61684" y="57347"/>
                  </a:cubicBezTo>
                  <a:cubicBezTo>
                    <a:pt x="62859" y="58554"/>
                    <a:pt x="62859" y="60478"/>
                    <a:pt x="61684" y="61685"/>
                  </a:cubicBezTo>
                  <a:cubicBezTo>
                    <a:pt x="61097" y="62240"/>
                    <a:pt x="60314" y="62566"/>
                    <a:pt x="59499" y="62566"/>
                  </a:cubicBezTo>
                  <a:cubicBezTo>
                    <a:pt x="58683" y="62566"/>
                    <a:pt x="57933" y="62240"/>
                    <a:pt x="57346" y="61685"/>
                  </a:cubicBezTo>
                  <a:cubicBezTo>
                    <a:pt x="56139" y="60478"/>
                    <a:pt x="56139" y="58554"/>
                    <a:pt x="57346" y="57347"/>
                  </a:cubicBezTo>
                  <a:cubicBezTo>
                    <a:pt x="57933" y="56792"/>
                    <a:pt x="58683" y="56466"/>
                    <a:pt x="59499" y="56466"/>
                  </a:cubicBezTo>
                  <a:close/>
                  <a:moveTo>
                    <a:pt x="46777" y="13440"/>
                  </a:moveTo>
                  <a:cubicBezTo>
                    <a:pt x="48147" y="13864"/>
                    <a:pt x="49484" y="14419"/>
                    <a:pt x="50757" y="15071"/>
                  </a:cubicBezTo>
                  <a:cubicBezTo>
                    <a:pt x="49778" y="18235"/>
                    <a:pt x="50528" y="21824"/>
                    <a:pt x="53007" y="24303"/>
                  </a:cubicBezTo>
                  <a:cubicBezTo>
                    <a:pt x="54736" y="26032"/>
                    <a:pt x="57052" y="26978"/>
                    <a:pt x="59499" y="26978"/>
                  </a:cubicBezTo>
                  <a:cubicBezTo>
                    <a:pt x="60445" y="26978"/>
                    <a:pt x="61358" y="26847"/>
                    <a:pt x="62239" y="26586"/>
                  </a:cubicBezTo>
                  <a:cubicBezTo>
                    <a:pt x="62891" y="27858"/>
                    <a:pt x="63446" y="29163"/>
                    <a:pt x="63902" y="30533"/>
                  </a:cubicBezTo>
                  <a:cubicBezTo>
                    <a:pt x="60967" y="32066"/>
                    <a:pt x="58977" y="35132"/>
                    <a:pt x="58977" y="38655"/>
                  </a:cubicBezTo>
                  <a:cubicBezTo>
                    <a:pt x="58977" y="42178"/>
                    <a:pt x="60967" y="45245"/>
                    <a:pt x="63870" y="46778"/>
                  </a:cubicBezTo>
                  <a:cubicBezTo>
                    <a:pt x="63446" y="48148"/>
                    <a:pt x="62891" y="49485"/>
                    <a:pt x="62239" y="50757"/>
                  </a:cubicBezTo>
                  <a:cubicBezTo>
                    <a:pt x="61358" y="50496"/>
                    <a:pt x="60445" y="50333"/>
                    <a:pt x="59499" y="50333"/>
                  </a:cubicBezTo>
                  <a:cubicBezTo>
                    <a:pt x="57052" y="50333"/>
                    <a:pt x="54736" y="51312"/>
                    <a:pt x="53007" y="53041"/>
                  </a:cubicBezTo>
                  <a:cubicBezTo>
                    <a:pt x="50528" y="55520"/>
                    <a:pt x="49778" y="59108"/>
                    <a:pt x="50757" y="62240"/>
                  </a:cubicBezTo>
                  <a:cubicBezTo>
                    <a:pt x="49484" y="62892"/>
                    <a:pt x="48147" y="63447"/>
                    <a:pt x="46777" y="63903"/>
                  </a:cubicBezTo>
                  <a:cubicBezTo>
                    <a:pt x="45244" y="60967"/>
                    <a:pt x="42178" y="58978"/>
                    <a:pt x="38655" y="58978"/>
                  </a:cubicBezTo>
                  <a:cubicBezTo>
                    <a:pt x="35132" y="58978"/>
                    <a:pt x="32065" y="60967"/>
                    <a:pt x="30532" y="63903"/>
                  </a:cubicBezTo>
                  <a:cubicBezTo>
                    <a:pt x="29162" y="63447"/>
                    <a:pt x="27825" y="62892"/>
                    <a:pt x="26553" y="62240"/>
                  </a:cubicBezTo>
                  <a:cubicBezTo>
                    <a:pt x="27531" y="59108"/>
                    <a:pt x="26781" y="55520"/>
                    <a:pt x="24302" y="53041"/>
                  </a:cubicBezTo>
                  <a:cubicBezTo>
                    <a:pt x="22573" y="51279"/>
                    <a:pt x="20257" y="50333"/>
                    <a:pt x="17810" y="50333"/>
                  </a:cubicBezTo>
                  <a:cubicBezTo>
                    <a:pt x="16864" y="50333"/>
                    <a:pt x="15951" y="50496"/>
                    <a:pt x="15070" y="50757"/>
                  </a:cubicBezTo>
                  <a:cubicBezTo>
                    <a:pt x="14418" y="49485"/>
                    <a:pt x="13863" y="48148"/>
                    <a:pt x="13407" y="46778"/>
                  </a:cubicBezTo>
                  <a:cubicBezTo>
                    <a:pt x="16343" y="45245"/>
                    <a:pt x="18332" y="42178"/>
                    <a:pt x="18332" y="38655"/>
                  </a:cubicBezTo>
                  <a:cubicBezTo>
                    <a:pt x="18332" y="35132"/>
                    <a:pt x="16343" y="32066"/>
                    <a:pt x="13439" y="30533"/>
                  </a:cubicBezTo>
                  <a:cubicBezTo>
                    <a:pt x="13863" y="29163"/>
                    <a:pt x="14418" y="27858"/>
                    <a:pt x="15070" y="26586"/>
                  </a:cubicBezTo>
                  <a:cubicBezTo>
                    <a:pt x="15951" y="26847"/>
                    <a:pt x="16864" y="26978"/>
                    <a:pt x="17810" y="26978"/>
                  </a:cubicBezTo>
                  <a:cubicBezTo>
                    <a:pt x="20257" y="26978"/>
                    <a:pt x="22573" y="26032"/>
                    <a:pt x="24302" y="24303"/>
                  </a:cubicBezTo>
                  <a:cubicBezTo>
                    <a:pt x="26781" y="21824"/>
                    <a:pt x="27531" y="18235"/>
                    <a:pt x="26553" y="15071"/>
                  </a:cubicBezTo>
                  <a:cubicBezTo>
                    <a:pt x="27825" y="14419"/>
                    <a:pt x="29162" y="13864"/>
                    <a:pt x="30532" y="13440"/>
                  </a:cubicBezTo>
                  <a:cubicBezTo>
                    <a:pt x="32065" y="16343"/>
                    <a:pt x="35132" y="18366"/>
                    <a:pt x="38655" y="18366"/>
                  </a:cubicBezTo>
                  <a:cubicBezTo>
                    <a:pt x="42178" y="18366"/>
                    <a:pt x="45244" y="16343"/>
                    <a:pt x="46777" y="13440"/>
                  </a:cubicBezTo>
                  <a:close/>
                  <a:moveTo>
                    <a:pt x="38655" y="65110"/>
                  </a:moveTo>
                  <a:cubicBezTo>
                    <a:pt x="40351" y="65110"/>
                    <a:pt x="41721" y="66480"/>
                    <a:pt x="41721" y="68144"/>
                  </a:cubicBezTo>
                  <a:cubicBezTo>
                    <a:pt x="41721" y="69840"/>
                    <a:pt x="40351" y="71210"/>
                    <a:pt x="38655" y="71210"/>
                  </a:cubicBezTo>
                  <a:cubicBezTo>
                    <a:pt x="36958" y="71210"/>
                    <a:pt x="35588" y="69840"/>
                    <a:pt x="35588" y="68144"/>
                  </a:cubicBezTo>
                  <a:cubicBezTo>
                    <a:pt x="35588" y="66480"/>
                    <a:pt x="36958" y="65110"/>
                    <a:pt x="38655" y="65110"/>
                  </a:cubicBezTo>
                  <a:close/>
                  <a:moveTo>
                    <a:pt x="38655" y="1"/>
                  </a:moveTo>
                  <a:cubicBezTo>
                    <a:pt x="34251" y="1"/>
                    <a:pt x="30532" y="3132"/>
                    <a:pt x="29684" y="7308"/>
                  </a:cubicBezTo>
                  <a:cubicBezTo>
                    <a:pt x="27303" y="7993"/>
                    <a:pt x="24987" y="8939"/>
                    <a:pt x="22834" y="10146"/>
                  </a:cubicBezTo>
                  <a:cubicBezTo>
                    <a:pt x="21366" y="9167"/>
                    <a:pt x="19605" y="8645"/>
                    <a:pt x="17810" y="8645"/>
                  </a:cubicBezTo>
                  <a:cubicBezTo>
                    <a:pt x="15364" y="8645"/>
                    <a:pt x="13048" y="9591"/>
                    <a:pt x="11319" y="11320"/>
                  </a:cubicBezTo>
                  <a:cubicBezTo>
                    <a:pt x="8188" y="14451"/>
                    <a:pt x="7796" y="19279"/>
                    <a:pt x="10145" y="22835"/>
                  </a:cubicBezTo>
                  <a:cubicBezTo>
                    <a:pt x="8938" y="25020"/>
                    <a:pt x="7992" y="27304"/>
                    <a:pt x="7307" y="29685"/>
                  </a:cubicBezTo>
                  <a:cubicBezTo>
                    <a:pt x="3132" y="30533"/>
                    <a:pt x="0" y="34252"/>
                    <a:pt x="0" y="38655"/>
                  </a:cubicBezTo>
                  <a:cubicBezTo>
                    <a:pt x="0" y="43092"/>
                    <a:pt x="3132" y="46778"/>
                    <a:pt x="7307" y="47659"/>
                  </a:cubicBezTo>
                  <a:cubicBezTo>
                    <a:pt x="7992" y="50040"/>
                    <a:pt x="8938" y="52323"/>
                    <a:pt x="10145" y="54476"/>
                  </a:cubicBezTo>
                  <a:cubicBezTo>
                    <a:pt x="7796" y="58032"/>
                    <a:pt x="8188" y="62892"/>
                    <a:pt x="11319" y="65991"/>
                  </a:cubicBezTo>
                  <a:cubicBezTo>
                    <a:pt x="13048" y="67720"/>
                    <a:pt x="15364" y="68698"/>
                    <a:pt x="17810" y="68698"/>
                  </a:cubicBezTo>
                  <a:cubicBezTo>
                    <a:pt x="19605" y="68698"/>
                    <a:pt x="21366" y="68176"/>
                    <a:pt x="22834" y="67198"/>
                  </a:cubicBezTo>
                  <a:cubicBezTo>
                    <a:pt x="24987" y="68405"/>
                    <a:pt x="27270" y="69351"/>
                    <a:pt x="29684" y="70036"/>
                  </a:cubicBezTo>
                  <a:cubicBezTo>
                    <a:pt x="30532" y="74178"/>
                    <a:pt x="34251" y="77343"/>
                    <a:pt x="38655" y="77343"/>
                  </a:cubicBezTo>
                  <a:cubicBezTo>
                    <a:pt x="43058" y="77343"/>
                    <a:pt x="46777" y="74178"/>
                    <a:pt x="47625" y="70036"/>
                  </a:cubicBezTo>
                  <a:cubicBezTo>
                    <a:pt x="50006" y="69351"/>
                    <a:pt x="52322" y="68405"/>
                    <a:pt x="54475" y="67198"/>
                  </a:cubicBezTo>
                  <a:cubicBezTo>
                    <a:pt x="55943" y="68176"/>
                    <a:pt x="57705" y="68698"/>
                    <a:pt x="59499" y="68698"/>
                  </a:cubicBezTo>
                  <a:cubicBezTo>
                    <a:pt x="61945" y="68698"/>
                    <a:pt x="64261" y="67720"/>
                    <a:pt x="65990" y="65991"/>
                  </a:cubicBezTo>
                  <a:cubicBezTo>
                    <a:pt x="69122" y="62892"/>
                    <a:pt x="69513" y="58032"/>
                    <a:pt x="67164" y="54476"/>
                  </a:cubicBezTo>
                  <a:cubicBezTo>
                    <a:pt x="68371" y="52323"/>
                    <a:pt x="69317" y="50040"/>
                    <a:pt x="70002" y="47659"/>
                  </a:cubicBezTo>
                  <a:cubicBezTo>
                    <a:pt x="74178" y="46778"/>
                    <a:pt x="77309" y="43092"/>
                    <a:pt x="77309" y="38655"/>
                  </a:cubicBezTo>
                  <a:cubicBezTo>
                    <a:pt x="77309" y="34252"/>
                    <a:pt x="74178" y="30533"/>
                    <a:pt x="70002" y="29685"/>
                  </a:cubicBezTo>
                  <a:cubicBezTo>
                    <a:pt x="69317" y="27304"/>
                    <a:pt x="68371" y="25020"/>
                    <a:pt x="67164" y="22835"/>
                  </a:cubicBezTo>
                  <a:cubicBezTo>
                    <a:pt x="69513" y="19279"/>
                    <a:pt x="69122" y="14451"/>
                    <a:pt x="65990" y="11320"/>
                  </a:cubicBezTo>
                  <a:cubicBezTo>
                    <a:pt x="64261" y="9591"/>
                    <a:pt x="61945" y="8645"/>
                    <a:pt x="59499" y="8645"/>
                  </a:cubicBezTo>
                  <a:cubicBezTo>
                    <a:pt x="57705" y="8645"/>
                    <a:pt x="55943" y="9167"/>
                    <a:pt x="54475" y="10146"/>
                  </a:cubicBezTo>
                  <a:cubicBezTo>
                    <a:pt x="52322" y="8939"/>
                    <a:pt x="50039" y="7993"/>
                    <a:pt x="47625" y="7308"/>
                  </a:cubicBezTo>
                  <a:cubicBezTo>
                    <a:pt x="46777" y="3132"/>
                    <a:pt x="43058" y="1"/>
                    <a:pt x="386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0" name="Google Shape;730;p68"/>
          <p:cNvGrpSpPr/>
          <p:nvPr/>
        </p:nvGrpSpPr>
        <p:grpSpPr>
          <a:xfrm>
            <a:off x="4265633" y="614306"/>
            <a:ext cx="612734" cy="612734"/>
            <a:chOff x="1190625" y="238125"/>
            <a:chExt cx="5219200" cy="5219200"/>
          </a:xfrm>
        </p:grpSpPr>
        <p:sp>
          <p:nvSpPr>
            <p:cNvPr id="731" name="Google Shape;731;p68"/>
            <p:cNvSpPr/>
            <p:nvPr/>
          </p:nvSpPr>
          <p:spPr>
            <a:xfrm>
              <a:off x="3723550" y="1649725"/>
              <a:ext cx="153325" cy="255275"/>
            </a:xfrm>
            <a:custGeom>
              <a:avLst/>
              <a:gdLst/>
              <a:ahLst/>
              <a:cxnLst/>
              <a:rect l="l" t="t" r="r" b="b"/>
              <a:pathLst>
                <a:path w="6133" h="10211" extrusionOk="0">
                  <a:moveTo>
                    <a:pt x="3067" y="1"/>
                  </a:moveTo>
                  <a:cubicBezTo>
                    <a:pt x="1370" y="1"/>
                    <a:pt x="0" y="1371"/>
                    <a:pt x="0" y="3067"/>
                  </a:cubicBezTo>
                  <a:lnTo>
                    <a:pt x="0" y="7145"/>
                  </a:lnTo>
                  <a:cubicBezTo>
                    <a:pt x="0" y="8841"/>
                    <a:pt x="1370" y="10211"/>
                    <a:pt x="3067" y="10211"/>
                  </a:cubicBezTo>
                  <a:cubicBezTo>
                    <a:pt x="4763" y="10211"/>
                    <a:pt x="6133" y="8841"/>
                    <a:pt x="6133" y="7145"/>
                  </a:cubicBezTo>
                  <a:lnTo>
                    <a:pt x="6133" y="3067"/>
                  </a:lnTo>
                  <a:cubicBezTo>
                    <a:pt x="6133" y="1371"/>
                    <a:pt x="4763" y="1"/>
                    <a:pt x="30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68"/>
            <p:cNvSpPr/>
            <p:nvPr/>
          </p:nvSpPr>
          <p:spPr>
            <a:xfrm>
              <a:off x="1190625" y="238125"/>
              <a:ext cx="5219200" cy="5219200"/>
            </a:xfrm>
            <a:custGeom>
              <a:avLst/>
              <a:gdLst/>
              <a:ahLst/>
              <a:cxnLst/>
              <a:rect l="l" t="t" r="r" b="b"/>
              <a:pathLst>
                <a:path w="208768" h="208768" extrusionOk="0">
                  <a:moveTo>
                    <a:pt x="193468" y="6133"/>
                  </a:moveTo>
                  <a:cubicBezTo>
                    <a:pt x="198524" y="6133"/>
                    <a:pt x="202667" y="10243"/>
                    <a:pt x="202667" y="15299"/>
                  </a:cubicBezTo>
                  <a:cubicBezTo>
                    <a:pt x="202667" y="20355"/>
                    <a:pt x="198524" y="24465"/>
                    <a:pt x="193468" y="24465"/>
                  </a:cubicBezTo>
                  <a:cubicBezTo>
                    <a:pt x="191772" y="24465"/>
                    <a:pt x="190435" y="25835"/>
                    <a:pt x="190435" y="27531"/>
                  </a:cubicBezTo>
                  <a:cubicBezTo>
                    <a:pt x="190435" y="29227"/>
                    <a:pt x="191772" y="30597"/>
                    <a:pt x="193468" y="30597"/>
                  </a:cubicBezTo>
                  <a:cubicBezTo>
                    <a:pt x="198524" y="30597"/>
                    <a:pt x="202667" y="34708"/>
                    <a:pt x="202667" y="39764"/>
                  </a:cubicBezTo>
                  <a:cubicBezTo>
                    <a:pt x="202667" y="44820"/>
                    <a:pt x="198524" y="48930"/>
                    <a:pt x="193468" y="48930"/>
                  </a:cubicBezTo>
                  <a:cubicBezTo>
                    <a:pt x="191772" y="48930"/>
                    <a:pt x="190435" y="50300"/>
                    <a:pt x="190435" y="51996"/>
                  </a:cubicBezTo>
                  <a:cubicBezTo>
                    <a:pt x="190435" y="53692"/>
                    <a:pt x="191772" y="55062"/>
                    <a:pt x="193468" y="55062"/>
                  </a:cubicBezTo>
                  <a:cubicBezTo>
                    <a:pt x="198524" y="55062"/>
                    <a:pt x="202667" y="59172"/>
                    <a:pt x="202667" y="64229"/>
                  </a:cubicBezTo>
                  <a:cubicBezTo>
                    <a:pt x="202667" y="69285"/>
                    <a:pt x="198524" y="73395"/>
                    <a:pt x="193468" y="73395"/>
                  </a:cubicBezTo>
                  <a:cubicBezTo>
                    <a:pt x="191772" y="73395"/>
                    <a:pt x="190435" y="74765"/>
                    <a:pt x="190435" y="76461"/>
                  </a:cubicBezTo>
                  <a:cubicBezTo>
                    <a:pt x="190435" y="78157"/>
                    <a:pt x="191772" y="79527"/>
                    <a:pt x="193468" y="79527"/>
                  </a:cubicBezTo>
                  <a:cubicBezTo>
                    <a:pt x="198524" y="79527"/>
                    <a:pt x="202667" y="83637"/>
                    <a:pt x="202667" y="88693"/>
                  </a:cubicBezTo>
                  <a:cubicBezTo>
                    <a:pt x="202667" y="93749"/>
                    <a:pt x="198524" y="97860"/>
                    <a:pt x="193468" y="97860"/>
                  </a:cubicBezTo>
                  <a:lnTo>
                    <a:pt x="164926" y="97860"/>
                  </a:lnTo>
                  <a:cubicBezTo>
                    <a:pt x="163230" y="97860"/>
                    <a:pt x="161892" y="99230"/>
                    <a:pt x="161892" y="100926"/>
                  </a:cubicBezTo>
                  <a:cubicBezTo>
                    <a:pt x="161892" y="112734"/>
                    <a:pt x="152270" y="122324"/>
                    <a:pt x="140461" y="122324"/>
                  </a:cubicBezTo>
                  <a:lnTo>
                    <a:pt x="121672" y="122324"/>
                  </a:lnTo>
                  <a:cubicBezTo>
                    <a:pt x="120400" y="122324"/>
                    <a:pt x="119226" y="123140"/>
                    <a:pt x="118802" y="124380"/>
                  </a:cubicBezTo>
                  <a:lnTo>
                    <a:pt x="113028" y="140689"/>
                  </a:lnTo>
                  <a:cubicBezTo>
                    <a:pt x="111756" y="144343"/>
                    <a:pt x="108265" y="146789"/>
                    <a:pt x="104384" y="146789"/>
                  </a:cubicBezTo>
                  <a:cubicBezTo>
                    <a:pt x="100502" y="146789"/>
                    <a:pt x="97011" y="144343"/>
                    <a:pt x="95739" y="140689"/>
                  </a:cubicBezTo>
                  <a:lnTo>
                    <a:pt x="89966" y="124380"/>
                  </a:lnTo>
                  <a:cubicBezTo>
                    <a:pt x="89542" y="123140"/>
                    <a:pt x="88367" y="122324"/>
                    <a:pt x="87095" y="122324"/>
                  </a:cubicBezTo>
                  <a:lnTo>
                    <a:pt x="68306" y="122324"/>
                  </a:lnTo>
                  <a:cubicBezTo>
                    <a:pt x="56498" y="122324"/>
                    <a:pt x="46907" y="112734"/>
                    <a:pt x="46907" y="100926"/>
                  </a:cubicBezTo>
                  <a:cubicBezTo>
                    <a:pt x="46907" y="99230"/>
                    <a:pt x="45537" y="97860"/>
                    <a:pt x="43841" y="97860"/>
                  </a:cubicBezTo>
                  <a:lnTo>
                    <a:pt x="15299" y="97860"/>
                  </a:lnTo>
                  <a:cubicBezTo>
                    <a:pt x="10243" y="97860"/>
                    <a:pt x="6133" y="93749"/>
                    <a:pt x="6133" y="88693"/>
                  </a:cubicBezTo>
                  <a:cubicBezTo>
                    <a:pt x="6133" y="83637"/>
                    <a:pt x="10243" y="79527"/>
                    <a:pt x="15299" y="79527"/>
                  </a:cubicBezTo>
                  <a:cubicBezTo>
                    <a:pt x="16995" y="79527"/>
                    <a:pt x="18365" y="78157"/>
                    <a:pt x="18365" y="76461"/>
                  </a:cubicBezTo>
                  <a:cubicBezTo>
                    <a:pt x="18365" y="74765"/>
                    <a:pt x="16995" y="73395"/>
                    <a:pt x="15299" y="73395"/>
                  </a:cubicBezTo>
                  <a:cubicBezTo>
                    <a:pt x="10243" y="73395"/>
                    <a:pt x="6133" y="69285"/>
                    <a:pt x="6133" y="64229"/>
                  </a:cubicBezTo>
                  <a:cubicBezTo>
                    <a:pt x="6133" y="59172"/>
                    <a:pt x="10243" y="55062"/>
                    <a:pt x="15299" y="55062"/>
                  </a:cubicBezTo>
                  <a:cubicBezTo>
                    <a:pt x="16995" y="55062"/>
                    <a:pt x="18365" y="53692"/>
                    <a:pt x="18365" y="51996"/>
                  </a:cubicBezTo>
                  <a:cubicBezTo>
                    <a:pt x="18365" y="50300"/>
                    <a:pt x="16995" y="48930"/>
                    <a:pt x="15299" y="48930"/>
                  </a:cubicBezTo>
                  <a:cubicBezTo>
                    <a:pt x="10243" y="48930"/>
                    <a:pt x="6133" y="44820"/>
                    <a:pt x="6133" y="39764"/>
                  </a:cubicBezTo>
                  <a:cubicBezTo>
                    <a:pt x="6133" y="34708"/>
                    <a:pt x="10243" y="30597"/>
                    <a:pt x="15299" y="30597"/>
                  </a:cubicBezTo>
                  <a:cubicBezTo>
                    <a:pt x="16995" y="30597"/>
                    <a:pt x="18365" y="29227"/>
                    <a:pt x="18365" y="27531"/>
                  </a:cubicBezTo>
                  <a:cubicBezTo>
                    <a:pt x="18365" y="25835"/>
                    <a:pt x="16995" y="24465"/>
                    <a:pt x="15299" y="24465"/>
                  </a:cubicBezTo>
                  <a:cubicBezTo>
                    <a:pt x="10243" y="24465"/>
                    <a:pt x="6133" y="20355"/>
                    <a:pt x="6133" y="15299"/>
                  </a:cubicBezTo>
                  <a:cubicBezTo>
                    <a:pt x="6133" y="10243"/>
                    <a:pt x="10243" y="6133"/>
                    <a:pt x="15299" y="6133"/>
                  </a:cubicBezTo>
                  <a:cubicBezTo>
                    <a:pt x="35556" y="6133"/>
                    <a:pt x="53203" y="19115"/>
                    <a:pt x="59140" y="38491"/>
                  </a:cubicBezTo>
                  <a:lnTo>
                    <a:pt x="77146" y="97011"/>
                  </a:lnTo>
                  <a:cubicBezTo>
                    <a:pt x="76950" y="98316"/>
                    <a:pt x="76852" y="99588"/>
                    <a:pt x="76852" y="100926"/>
                  </a:cubicBezTo>
                  <a:cubicBezTo>
                    <a:pt x="76852" y="104057"/>
                    <a:pt x="77374" y="107156"/>
                    <a:pt x="78451" y="110092"/>
                  </a:cubicBezTo>
                  <a:cubicBezTo>
                    <a:pt x="78886" y="111346"/>
                    <a:pt x="80043" y="112138"/>
                    <a:pt x="81293" y="112138"/>
                  </a:cubicBezTo>
                  <a:cubicBezTo>
                    <a:pt x="81637" y="112138"/>
                    <a:pt x="81988" y="112078"/>
                    <a:pt x="82333" y="111951"/>
                  </a:cubicBezTo>
                  <a:cubicBezTo>
                    <a:pt x="83931" y="111397"/>
                    <a:pt x="84779" y="109635"/>
                    <a:pt x="84192" y="108070"/>
                  </a:cubicBezTo>
                  <a:cubicBezTo>
                    <a:pt x="83376" y="105754"/>
                    <a:pt x="82985" y="103372"/>
                    <a:pt x="82985" y="100926"/>
                  </a:cubicBezTo>
                  <a:cubicBezTo>
                    <a:pt x="82985" y="93293"/>
                    <a:pt x="87062" y="86214"/>
                    <a:pt x="93684" y="82365"/>
                  </a:cubicBezTo>
                  <a:cubicBezTo>
                    <a:pt x="94630" y="81843"/>
                    <a:pt x="95217" y="80832"/>
                    <a:pt x="95217" y="79723"/>
                  </a:cubicBezTo>
                  <a:lnTo>
                    <a:pt x="95217" y="55454"/>
                  </a:lnTo>
                  <a:cubicBezTo>
                    <a:pt x="95217" y="50398"/>
                    <a:pt x="99327" y="46288"/>
                    <a:pt x="104384" y="46288"/>
                  </a:cubicBezTo>
                  <a:cubicBezTo>
                    <a:pt x="109440" y="46288"/>
                    <a:pt x="113550" y="50398"/>
                    <a:pt x="113550" y="55454"/>
                  </a:cubicBezTo>
                  <a:lnTo>
                    <a:pt x="113550" y="79723"/>
                  </a:lnTo>
                  <a:cubicBezTo>
                    <a:pt x="113550" y="80832"/>
                    <a:pt x="114137" y="81843"/>
                    <a:pt x="115083" y="82365"/>
                  </a:cubicBezTo>
                  <a:cubicBezTo>
                    <a:pt x="121672" y="86214"/>
                    <a:pt x="125782" y="93293"/>
                    <a:pt x="125782" y="100926"/>
                  </a:cubicBezTo>
                  <a:cubicBezTo>
                    <a:pt x="125782" y="103372"/>
                    <a:pt x="125391" y="105754"/>
                    <a:pt x="124575" y="108070"/>
                  </a:cubicBezTo>
                  <a:cubicBezTo>
                    <a:pt x="123988" y="109635"/>
                    <a:pt x="124836" y="111397"/>
                    <a:pt x="126435" y="111951"/>
                  </a:cubicBezTo>
                  <a:cubicBezTo>
                    <a:pt x="126761" y="112082"/>
                    <a:pt x="127120" y="112147"/>
                    <a:pt x="127446" y="112147"/>
                  </a:cubicBezTo>
                  <a:cubicBezTo>
                    <a:pt x="128718" y="112147"/>
                    <a:pt x="129892" y="111364"/>
                    <a:pt x="130316" y="110092"/>
                  </a:cubicBezTo>
                  <a:cubicBezTo>
                    <a:pt x="131360" y="107156"/>
                    <a:pt x="131915" y="104057"/>
                    <a:pt x="131915" y="100926"/>
                  </a:cubicBezTo>
                  <a:cubicBezTo>
                    <a:pt x="131915" y="99588"/>
                    <a:pt x="131817" y="98316"/>
                    <a:pt x="131621" y="97011"/>
                  </a:cubicBezTo>
                  <a:lnTo>
                    <a:pt x="149627" y="38491"/>
                  </a:lnTo>
                  <a:cubicBezTo>
                    <a:pt x="155564" y="19115"/>
                    <a:pt x="173211" y="6133"/>
                    <a:pt x="193468" y="6133"/>
                  </a:cubicBezTo>
                  <a:close/>
                  <a:moveTo>
                    <a:pt x="117692" y="145126"/>
                  </a:moveTo>
                  <a:lnTo>
                    <a:pt x="137264" y="189815"/>
                  </a:lnTo>
                  <a:cubicBezTo>
                    <a:pt x="137754" y="190957"/>
                    <a:pt x="138015" y="192196"/>
                    <a:pt x="138015" y="193468"/>
                  </a:cubicBezTo>
                  <a:cubicBezTo>
                    <a:pt x="138015" y="198524"/>
                    <a:pt x="133905" y="202667"/>
                    <a:pt x="128848" y="202667"/>
                  </a:cubicBezTo>
                  <a:cubicBezTo>
                    <a:pt x="123792" y="202667"/>
                    <a:pt x="119682" y="198524"/>
                    <a:pt x="119682" y="193468"/>
                  </a:cubicBezTo>
                  <a:cubicBezTo>
                    <a:pt x="119682" y="191772"/>
                    <a:pt x="118312" y="190435"/>
                    <a:pt x="116616" y="190435"/>
                  </a:cubicBezTo>
                  <a:cubicBezTo>
                    <a:pt x="114920" y="190435"/>
                    <a:pt x="113550" y="191772"/>
                    <a:pt x="113550" y="193468"/>
                  </a:cubicBezTo>
                  <a:cubicBezTo>
                    <a:pt x="113550" y="198524"/>
                    <a:pt x="109440" y="202667"/>
                    <a:pt x="104384" y="202667"/>
                  </a:cubicBezTo>
                  <a:cubicBezTo>
                    <a:pt x="99327" y="202667"/>
                    <a:pt x="95217" y="198524"/>
                    <a:pt x="95217" y="193468"/>
                  </a:cubicBezTo>
                  <a:cubicBezTo>
                    <a:pt x="95217" y="191772"/>
                    <a:pt x="93847" y="190435"/>
                    <a:pt x="92151" y="190435"/>
                  </a:cubicBezTo>
                  <a:cubicBezTo>
                    <a:pt x="90455" y="190435"/>
                    <a:pt x="89085" y="191772"/>
                    <a:pt x="89085" y="193468"/>
                  </a:cubicBezTo>
                  <a:cubicBezTo>
                    <a:pt x="89085" y="198524"/>
                    <a:pt x="84975" y="202667"/>
                    <a:pt x="79919" y="202667"/>
                  </a:cubicBezTo>
                  <a:cubicBezTo>
                    <a:pt x="74863" y="202667"/>
                    <a:pt x="70752" y="198524"/>
                    <a:pt x="70752" y="193468"/>
                  </a:cubicBezTo>
                  <a:cubicBezTo>
                    <a:pt x="70752" y="192196"/>
                    <a:pt x="71013" y="190957"/>
                    <a:pt x="71503" y="189815"/>
                  </a:cubicBezTo>
                  <a:lnTo>
                    <a:pt x="91075" y="145126"/>
                  </a:lnTo>
                  <a:cubicBezTo>
                    <a:pt x="93749" y="149856"/>
                    <a:pt x="98806" y="152922"/>
                    <a:pt x="104384" y="152922"/>
                  </a:cubicBezTo>
                  <a:cubicBezTo>
                    <a:pt x="109962" y="152922"/>
                    <a:pt x="115018" y="149856"/>
                    <a:pt x="117692" y="145126"/>
                  </a:cubicBezTo>
                  <a:close/>
                  <a:moveTo>
                    <a:pt x="15299" y="0"/>
                  </a:moveTo>
                  <a:cubicBezTo>
                    <a:pt x="6850" y="0"/>
                    <a:pt x="0" y="6850"/>
                    <a:pt x="0" y="15299"/>
                  </a:cubicBezTo>
                  <a:cubicBezTo>
                    <a:pt x="0" y="20290"/>
                    <a:pt x="2414" y="24726"/>
                    <a:pt x="6133" y="27531"/>
                  </a:cubicBezTo>
                  <a:cubicBezTo>
                    <a:pt x="2414" y="30304"/>
                    <a:pt x="0" y="34773"/>
                    <a:pt x="0" y="39764"/>
                  </a:cubicBezTo>
                  <a:cubicBezTo>
                    <a:pt x="0" y="44754"/>
                    <a:pt x="2414" y="49191"/>
                    <a:pt x="6133" y="51996"/>
                  </a:cubicBezTo>
                  <a:cubicBezTo>
                    <a:pt x="2414" y="54769"/>
                    <a:pt x="0" y="59238"/>
                    <a:pt x="0" y="64229"/>
                  </a:cubicBezTo>
                  <a:cubicBezTo>
                    <a:pt x="0" y="69219"/>
                    <a:pt x="2414" y="73656"/>
                    <a:pt x="6133" y="76461"/>
                  </a:cubicBezTo>
                  <a:cubicBezTo>
                    <a:pt x="2414" y="79234"/>
                    <a:pt x="0" y="83703"/>
                    <a:pt x="0" y="88693"/>
                  </a:cubicBezTo>
                  <a:cubicBezTo>
                    <a:pt x="0" y="97109"/>
                    <a:pt x="6850" y="103992"/>
                    <a:pt x="15299" y="103992"/>
                  </a:cubicBezTo>
                  <a:lnTo>
                    <a:pt x="40938" y="103992"/>
                  </a:lnTo>
                  <a:cubicBezTo>
                    <a:pt x="42471" y="117725"/>
                    <a:pt x="54149" y="128457"/>
                    <a:pt x="68306" y="128457"/>
                  </a:cubicBezTo>
                  <a:lnTo>
                    <a:pt x="84910" y="128457"/>
                  </a:lnTo>
                  <a:lnTo>
                    <a:pt x="87943" y="137003"/>
                  </a:lnTo>
                  <a:lnTo>
                    <a:pt x="65925" y="187336"/>
                  </a:lnTo>
                  <a:cubicBezTo>
                    <a:pt x="65044" y="189293"/>
                    <a:pt x="64620" y="191348"/>
                    <a:pt x="64620" y="193468"/>
                  </a:cubicBezTo>
                  <a:cubicBezTo>
                    <a:pt x="64620" y="201917"/>
                    <a:pt x="71503" y="208767"/>
                    <a:pt x="79919" y="208767"/>
                  </a:cubicBezTo>
                  <a:cubicBezTo>
                    <a:pt x="84910" y="208767"/>
                    <a:pt x="89346" y="206353"/>
                    <a:pt x="92151" y="202635"/>
                  </a:cubicBezTo>
                  <a:cubicBezTo>
                    <a:pt x="94956" y="206353"/>
                    <a:pt x="99393" y="208767"/>
                    <a:pt x="104384" y="208767"/>
                  </a:cubicBezTo>
                  <a:cubicBezTo>
                    <a:pt x="109374" y="208767"/>
                    <a:pt x="113811" y="206353"/>
                    <a:pt x="116616" y="202635"/>
                  </a:cubicBezTo>
                  <a:cubicBezTo>
                    <a:pt x="119421" y="206353"/>
                    <a:pt x="123858" y="208767"/>
                    <a:pt x="128848" y="208767"/>
                  </a:cubicBezTo>
                  <a:cubicBezTo>
                    <a:pt x="137264" y="208767"/>
                    <a:pt x="144147" y="201917"/>
                    <a:pt x="144147" y="193468"/>
                  </a:cubicBezTo>
                  <a:cubicBezTo>
                    <a:pt x="144147" y="191348"/>
                    <a:pt x="143723" y="189293"/>
                    <a:pt x="142842" y="187336"/>
                  </a:cubicBezTo>
                  <a:lnTo>
                    <a:pt x="120824" y="137003"/>
                  </a:lnTo>
                  <a:lnTo>
                    <a:pt x="123858" y="128457"/>
                  </a:lnTo>
                  <a:lnTo>
                    <a:pt x="140461" y="128457"/>
                  </a:lnTo>
                  <a:cubicBezTo>
                    <a:pt x="154618" y="128457"/>
                    <a:pt x="166296" y="117725"/>
                    <a:pt x="167829" y="103992"/>
                  </a:cubicBezTo>
                  <a:lnTo>
                    <a:pt x="193468" y="103992"/>
                  </a:lnTo>
                  <a:cubicBezTo>
                    <a:pt x="201917" y="103992"/>
                    <a:pt x="208767" y="97109"/>
                    <a:pt x="208767" y="88693"/>
                  </a:cubicBezTo>
                  <a:cubicBezTo>
                    <a:pt x="208767" y="83703"/>
                    <a:pt x="206353" y="79234"/>
                    <a:pt x="202635" y="76461"/>
                  </a:cubicBezTo>
                  <a:cubicBezTo>
                    <a:pt x="206353" y="73656"/>
                    <a:pt x="208767" y="69219"/>
                    <a:pt x="208767" y="64229"/>
                  </a:cubicBezTo>
                  <a:cubicBezTo>
                    <a:pt x="208767" y="59238"/>
                    <a:pt x="206353" y="54769"/>
                    <a:pt x="202635" y="51996"/>
                  </a:cubicBezTo>
                  <a:cubicBezTo>
                    <a:pt x="206353" y="49191"/>
                    <a:pt x="208767" y="44754"/>
                    <a:pt x="208767" y="39764"/>
                  </a:cubicBezTo>
                  <a:cubicBezTo>
                    <a:pt x="208767" y="34773"/>
                    <a:pt x="206353" y="30304"/>
                    <a:pt x="202635" y="27531"/>
                  </a:cubicBezTo>
                  <a:cubicBezTo>
                    <a:pt x="206353" y="24726"/>
                    <a:pt x="208767" y="20290"/>
                    <a:pt x="208767" y="15299"/>
                  </a:cubicBezTo>
                  <a:cubicBezTo>
                    <a:pt x="208767" y="6850"/>
                    <a:pt x="201917" y="0"/>
                    <a:pt x="193468" y="0"/>
                  </a:cubicBezTo>
                  <a:cubicBezTo>
                    <a:pt x="182149" y="0"/>
                    <a:pt x="171352" y="3588"/>
                    <a:pt x="162316" y="10373"/>
                  </a:cubicBezTo>
                  <a:cubicBezTo>
                    <a:pt x="153574" y="16930"/>
                    <a:pt x="146985" y="26292"/>
                    <a:pt x="143788" y="36697"/>
                  </a:cubicBezTo>
                  <a:lnTo>
                    <a:pt x="128229" y="87226"/>
                  </a:lnTo>
                  <a:cubicBezTo>
                    <a:pt x="126141" y="83605"/>
                    <a:pt x="123238" y="80441"/>
                    <a:pt x="119682" y="78027"/>
                  </a:cubicBezTo>
                  <a:lnTo>
                    <a:pt x="119682" y="55454"/>
                  </a:lnTo>
                  <a:cubicBezTo>
                    <a:pt x="119682" y="47038"/>
                    <a:pt x="112799" y="40155"/>
                    <a:pt x="104384" y="40155"/>
                  </a:cubicBezTo>
                  <a:cubicBezTo>
                    <a:pt x="95968" y="40155"/>
                    <a:pt x="89085" y="47038"/>
                    <a:pt x="89085" y="55454"/>
                  </a:cubicBezTo>
                  <a:lnTo>
                    <a:pt x="89085" y="78027"/>
                  </a:lnTo>
                  <a:cubicBezTo>
                    <a:pt x="85529" y="80441"/>
                    <a:pt x="82626" y="83605"/>
                    <a:pt x="80538" y="87226"/>
                  </a:cubicBezTo>
                  <a:lnTo>
                    <a:pt x="64979" y="36697"/>
                  </a:lnTo>
                  <a:cubicBezTo>
                    <a:pt x="61782" y="26292"/>
                    <a:pt x="55225" y="16930"/>
                    <a:pt x="46451" y="10373"/>
                  </a:cubicBezTo>
                  <a:cubicBezTo>
                    <a:pt x="37415" y="3588"/>
                    <a:pt x="26618" y="0"/>
                    <a:pt x="1529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68"/>
            <p:cNvSpPr/>
            <p:nvPr/>
          </p:nvSpPr>
          <p:spPr>
            <a:xfrm>
              <a:off x="3417725" y="630375"/>
              <a:ext cx="764975" cy="459150"/>
            </a:xfrm>
            <a:custGeom>
              <a:avLst/>
              <a:gdLst/>
              <a:ahLst/>
              <a:cxnLst/>
              <a:rect l="l" t="t" r="r" b="b"/>
              <a:pathLst>
                <a:path w="30599" h="18366" extrusionOk="0">
                  <a:moveTo>
                    <a:pt x="15300" y="6133"/>
                  </a:moveTo>
                  <a:cubicBezTo>
                    <a:pt x="21236" y="6133"/>
                    <a:pt x="24466" y="8416"/>
                    <a:pt x="24466" y="9199"/>
                  </a:cubicBezTo>
                  <a:cubicBezTo>
                    <a:pt x="24466" y="9949"/>
                    <a:pt x="21236" y="12233"/>
                    <a:pt x="15300" y="12233"/>
                  </a:cubicBezTo>
                  <a:cubicBezTo>
                    <a:pt x="9363" y="12233"/>
                    <a:pt x="6133" y="9949"/>
                    <a:pt x="6133" y="9199"/>
                  </a:cubicBezTo>
                  <a:cubicBezTo>
                    <a:pt x="6133" y="8416"/>
                    <a:pt x="9363" y="6133"/>
                    <a:pt x="15300" y="6133"/>
                  </a:cubicBezTo>
                  <a:close/>
                  <a:moveTo>
                    <a:pt x="15300" y="0"/>
                  </a:moveTo>
                  <a:cubicBezTo>
                    <a:pt x="6590" y="0"/>
                    <a:pt x="1" y="3947"/>
                    <a:pt x="1" y="9199"/>
                  </a:cubicBezTo>
                  <a:cubicBezTo>
                    <a:pt x="1" y="14418"/>
                    <a:pt x="6590" y="18365"/>
                    <a:pt x="15300" y="18365"/>
                  </a:cubicBezTo>
                  <a:cubicBezTo>
                    <a:pt x="24009" y="18365"/>
                    <a:pt x="30598" y="14418"/>
                    <a:pt x="30598" y="9199"/>
                  </a:cubicBezTo>
                  <a:cubicBezTo>
                    <a:pt x="30598" y="3947"/>
                    <a:pt x="24009" y="0"/>
                    <a:pt x="1530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68"/>
            <p:cNvSpPr/>
            <p:nvPr/>
          </p:nvSpPr>
          <p:spPr>
            <a:xfrm>
              <a:off x="1878900" y="2072975"/>
              <a:ext cx="152525" cy="153350"/>
            </a:xfrm>
            <a:custGeom>
              <a:avLst/>
              <a:gdLst/>
              <a:ahLst/>
              <a:cxnLst/>
              <a:rect l="l" t="t" r="r" b="b"/>
              <a:pathLst>
                <a:path w="6101" h="6134" extrusionOk="0">
                  <a:moveTo>
                    <a:pt x="3066" y="1"/>
                  </a:moveTo>
                  <a:cubicBezTo>
                    <a:pt x="1370" y="1"/>
                    <a:pt x="0" y="1371"/>
                    <a:pt x="0" y="3067"/>
                  </a:cubicBezTo>
                  <a:cubicBezTo>
                    <a:pt x="0" y="4763"/>
                    <a:pt x="1370" y="6133"/>
                    <a:pt x="3066" y="6133"/>
                  </a:cubicBezTo>
                  <a:cubicBezTo>
                    <a:pt x="4730" y="6133"/>
                    <a:pt x="6100" y="4763"/>
                    <a:pt x="6100" y="3067"/>
                  </a:cubicBezTo>
                  <a:cubicBezTo>
                    <a:pt x="6100" y="1371"/>
                    <a:pt x="4730" y="1"/>
                    <a:pt x="30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68"/>
            <p:cNvSpPr/>
            <p:nvPr/>
          </p:nvSpPr>
          <p:spPr>
            <a:xfrm>
              <a:off x="2184700" y="1767175"/>
              <a:ext cx="152525" cy="153325"/>
            </a:xfrm>
            <a:custGeom>
              <a:avLst/>
              <a:gdLst/>
              <a:ahLst/>
              <a:cxnLst/>
              <a:rect l="l" t="t" r="r" b="b"/>
              <a:pathLst>
                <a:path w="6101" h="6133" extrusionOk="0">
                  <a:moveTo>
                    <a:pt x="3067" y="0"/>
                  </a:moveTo>
                  <a:cubicBezTo>
                    <a:pt x="1371" y="0"/>
                    <a:pt x="1" y="1370"/>
                    <a:pt x="1" y="3067"/>
                  </a:cubicBezTo>
                  <a:cubicBezTo>
                    <a:pt x="1" y="4763"/>
                    <a:pt x="1371" y="6133"/>
                    <a:pt x="3067" y="6133"/>
                  </a:cubicBezTo>
                  <a:cubicBezTo>
                    <a:pt x="4730" y="6133"/>
                    <a:pt x="6101" y="4763"/>
                    <a:pt x="6101" y="3067"/>
                  </a:cubicBezTo>
                  <a:cubicBezTo>
                    <a:pt x="6101" y="1370"/>
                    <a:pt x="4730"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68"/>
            <p:cNvSpPr/>
            <p:nvPr/>
          </p:nvSpPr>
          <p:spPr>
            <a:xfrm>
              <a:off x="5569025" y="1155550"/>
              <a:ext cx="152500" cy="153325"/>
            </a:xfrm>
            <a:custGeom>
              <a:avLst/>
              <a:gdLst/>
              <a:ahLst/>
              <a:cxnLst/>
              <a:rect l="l" t="t" r="r" b="b"/>
              <a:pathLst>
                <a:path w="6100" h="6133" extrusionOk="0">
                  <a:moveTo>
                    <a:pt x="3066" y="0"/>
                  </a:moveTo>
                  <a:cubicBezTo>
                    <a:pt x="1370" y="0"/>
                    <a:pt x="0" y="1370"/>
                    <a:pt x="0" y="3067"/>
                  </a:cubicBezTo>
                  <a:cubicBezTo>
                    <a:pt x="0" y="4763"/>
                    <a:pt x="1370" y="6133"/>
                    <a:pt x="3066" y="6133"/>
                  </a:cubicBezTo>
                  <a:cubicBezTo>
                    <a:pt x="4730" y="6133"/>
                    <a:pt x="6100" y="4763"/>
                    <a:pt x="6100" y="3067"/>
                  </a:cubicBezTo>
                  <a:cubicBezTo>
                    <a:pt x="6100" y="1370"/>
                    <a:pt x="4730" y="0"/>
                    <a:pt x="30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68"/>
            <p:cNvSpPr/>
            <p:nvPr/>
          </p:nvSpPr>
          <p:spPr>
            <a:xfrm>
              <a:off x="4855450" y="2378800"/>
              <a:ext cx="152525" cy="153325"/>
            </a:xfrm>
            <a:custGeom>
              <a:avLst/>
              <a:gdLst/>
              <a:ahLst/>
              <a:cxnLst/>
              <a:rect l="l" t="t" r="r" b="b"/>
              <a:pathLst>
                <a:path w="6101" h="6133" extrusionOk="0">
                  <a:moveTo>
                    <a:pt x="3067" y="0"/>
                  </a:moveTo>
                  <a:cubicBezTo>
                    <a:pt x="1371" y="0"/>
                    <a:pt x="1" y="1370"/>
                    <a:pt x="1" y="3066"/>
                  </a:cubicBezTo>
                  <a:cubicBezTo>
                    <a:pt x="1" y="4763"/>
                    <a:pt x="1371" y="6133"/>
                    <a:pt x="3067" y="6133"/>
                  </a:cubicBezTo>
                  <a:cubicBezTo>
                    <a:pt x="4731" y="6133"/>
                    <a:pt x="6101" y="4763"/>
                    <a:pt x="6101" y="3066"/>
                  </a:cubicBezTo>
                  <a:cubicBezTo>
                    <a:pt x="6101" y="1370"/>
                    <a:pt x="4731"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68"/>
            <p:cNvSpPr/>
            <p:nvPr/>
          </p:nvSpPr>
          <p:spPr>
            <a:xfrm>
              <a:off x="5161275" y="2072975"/>
              <a:ext cx="152525" cy="153350"/>
            </a:xfrm>
            <a:custGeom>
              <a:avLst/>
              <a:gdLst/>
              <a:ahLst/>
              <a:cxnLst/>
              <a:rect l="l" t="t" r="r" b="b"/>
              <a:pathLst>
                <a:path w="6101" h="6134" extrusionOk="0">
                  <a:moveTo>
                    <a:pt x="3066" y="1"/>
                  </a:moveTo>
                  <a:cubicBezTo>
                    <a:pt x="1370" y="1"/>
                    <a:pt x="0" y="1371"/>
                    <a:pt x="0" y="3067"/>
                  </a:cubicBezTo>
                  <a:cubicBezTo>
                    <a:pt x="0" y="4763"/>
                    <a:pt x="1370" y="6133"/>
                    <a:pt x="3066" y="6133"/>
                  </a:cubicBezTo>
                  <a:cubicBezTo>
                    <a:pt x="4730" y="6133"/>
                    <a:pt x="6100" y="4763"/>
                    <a:pt x="6100" y="3067"/>
                  </a:cubicBezTo>
                  <a:cubicBezTo>
                    <a:pt x="6100" y="1371"/>
                    <a:pt x="4730" y="1"/>
                    <a:pt x="306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57"/>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a:t>Ý NGHĨA TRUYỆN</a:t>
            </a:r>
            <a:endParaRPr dirty="0"/>
          </a:p>
        </p:txBody>
      </p:sp>
      <p:sp>
        <p:nvSpPr>
          <p:cNvPr id="428" name="Google Shape;428;p57"/>
          <p:cNvSpPr txBox="1">
            <a:spLocks noGrp="1"/>
          </p:cNvSpPr>
          <p:nvPr>
            <p:ph type="subTitle" idx="1"/>
          </p:nvPr>
        </p:nvSpPr>
        <p:spPr>
          <a:xfrm>
            <a:off x="805068" y="2571750"/>
            <a:ext cx="2182500" cy="385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accent2"/>
              </a:buClr>
              <a:buSzPts val="1100"/>
              <a:buFont typeface="Arial"/>
              <a:buNone/>
            </a:pPr>
            <a:r>
              <a:rPr lang="vi-VN" dirty="0">
                <a:solidFill>
                  <a:schemeClr val="dk1"/>
                </a:solidFill>
              </a:rPr>
              <a:t>Sống có trách nhiệm+ Thanh lọc phiền nhiễu+ Chống lại sự cám dỗ+ Đạt được những kết quả tốt hơn trong thời gian ngắn hơn+ Xây dựng động lực hướng tới mục tiêu của bạn+ Phục hồi năng lượng+ Biến những gì quan trọng đối với bạn trở thành thói quen</a:t>
            </a:r>
            <a:endParaRPr dirty="0">
              <a:solidFill>
                <a:schemeClr val="dk1"/>
              </a:solidFill>
            </a:endParaRPr>
          </a:p>
        </p:txBody>
      </p:sp>
      <p:sp>
        <p:nvSpPr>
          <p:cNvPr id="434" name="Google Shape;434;p57"/>
          <p:cNvSpPr txBox="1">
            <a:spLocks noGrp="1"/>
          </p:cNvSpPr>
          <p:nvPr>
            <p:ph type="subTitle" idx="8"/>
          </p:nvPr>
        </p:nvSpPr>
        <p:spPr>
          <a:xfrm>
            <a:off x="3480750" y="3655658"/>
            <a:ext cx="2182500" cy="385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accent2"/>
              </a:buClr>
              <a:buSzPts val="1100"/>
              <a:buFont typeface="Arial"/>
              <a:buNone/>
            </a:pPr>
            <a:r>
              <a:rPr lang="vi-VN" dirty="0">
                <a:solidFill>
                  <a:schemeClr val="dk1"/>
                </a:solidFill>
              </a:rPr>
              <a:t>Cuốn sách này đem lại những kết quả kinh ngạc trong mọi lĩnh vực của đời sống, công việc, cá nhân, gia đình, và tinh thần của mỗi người.</a:t>
            </a:r>
            <a:endParaRPr dirty="0">
              <a:solidFill>
                <a:schemeClr val="dk1"/>
              </a:solidFill>
            </a:endParaRPr>
          </a:p>
        </p:txBody>
      </p:sp>
      <p:pic>
        <p:nvPicPr>
          <p:cNvPr id="9" name="Picture 8">
            <a:extLst>
              <a:ext uri="{FF2B5EF4-FFF2-40B4-BE49-F238E27FC236}">
                <a16:creationId xmlns="" xmlns:a16="http://schemas.microsoft.com/office/drawing/2014/main" id="{B63CA5B8-F9A9-44E4-9074-A35B581F0EC8}"/>
              </a:ext>
            </a:extLst>
          </p:cNvPr>
          <p:cNvPicPr>
            <a:picLocks noChangeAspect="1"/>
          </p:cNvPicPr>
          <p:nvPr/>
        </p:nvPicPr>
        <p:blipFill>
          <a:blip r:embed="rId3"/>
          <a:stretch>
            <a:fillRect/>
          </a:stretch>
        </p:blipFill>
        <p:spPr>
          <a:xfrm>
            <a:off x="5867076" y="328350"/>
            <a:ext cx="3007312" cy="4343400"/>
          </a:xfrm>
          <a:prstGeom prst="rect">
            <a:avLst/>
          </a:prstGeom>
        </p:spPr>
      </p:pic>
    </p:spTree>
    <p:extLst>
      <p:ext uri="{BB962C8B-B14F-4D97-AF65-F5344CB8AC3E}">
        <p14:creationId xmlns="" xmlns:p14="http://schemas.microsoft.com/office/powerpoint/2010/main" val="25097981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p66"/>
          <p:cNvSpPr txBox="1">
            <a:spLocks noGrp="1"/>
          </p:cNvSpPr>
          <p:nvPr>
            <p:ph type="title"/>
          </p:nvPr>
        </p:nvSpPr>
        <p:spPr>
          <a:xfrm>
            <a:off x="4729700" y="1455087"/>
            <a:ext cx="3079500" cy="1659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chemeClr val="dk1"/>
              </a:buClr>
              <a:buSzPts val="1100"/>
              <a:buFont typeface="Arial"/>
              <a:buNone/>
            </a:pPr>
            <a:r>
              <a:rPr lang="vi-VN" sz="1400" dirty="0"/>
              <a:t>“Bạn không cần phải trở thành một người có kỷ luật để thành công. Trong thực tế, bạn có thể thành công với rất ít kỷ luật so với tưởng tượng, vì một lý do đơn giản: Thành công là làm việc đúng đắn thay vì làm đúng mọi việc.”</a:t>
            </a:r>
            <a:endParaRPr sz="1400" dirty="0"/>
          </a:p>
        </p:txBody>
      </p:sp>
      <p:sp>
        <p:nvSpPr>
          <p:cNvPr id="699" name="Google Shape;699;p66"/>
          <p:cNvSpPr txBox="1">
            <a:spLocks noGrp="1"/>
          </p:cNvSpPr>
          <p:nvPr>
            <p:ph type="subTitle" idx="1"/>
          </p:nvPr>
        </p:nvSpPr>
        <p:spPr>
          <a:xfrm>
            <a:off x="5145325" y="3389887"/>
            <a:ext cx="2663700" cy="6615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chemeClr val="dk1"/>
              </a:buClr>
              <a:buSzPts val="1100"/>
              <a:buFont typeface="Arial"/>
              <a:buNone/>
            </a:pPr>
            <a:r>
              <a:rPr lang="vi-VN" dirty="0">
                <a:solidFill>
                  <a:schemeClr val="dk1"/>
                </a:solidFill>
              </a:rPr>
              <a:t>Trích dẫn hay trong truyện</a:t>
            </a:r>
            <a:endParaRPr dirty="0">
              <a:solidFill>
                <a:schemeClr val="dk1"/>
              </a:solidFill>
            </a:endParaRPr>
          </a:p>
        </p:txBody>
      </p:sp>
      <p:pic>
        <p:nvPicPr>
          <p:cNvPr id="700" name="Google Shape;700;p66"/>
          <p:cNvPicPr preferRelativeResize="0"/>
          <p:nvPr/>
        </p:nvPicPr>
        <p:blipFill>
          <a:blip r:embed="rId3">
            <a:alphaModFix/>
          </a:blip>
          <a:stretch>
            <a:fillRect/>
          </a:stretch>
        </p:blipFill>
        <p:spPr>
          <a:xfrm>
            <a:off x="1585850" y="1000950"/>
            <a:ext cx="2681400" cy="3058200"/>
          </a:xfrm>
          <a:prstGeom prst="round2SameRect">
            <a:avLst>
              <a:gd name="adj1" fmla="val 50000"/>
              <a:gd name="adj2" fmla="val 0"/>
            </a:avLst>
          </a:prstGeom>
          <a:noFill/>
          <a:ln>
            <a:noFill/>
          </a:ln>
        </p:spPr>
      </p:pic>
      <p:grpSp>
        <p:nvGrpSpPr>
          <p:cNvPr id="701" name="Google Shape;701;p66"/>
          <p:cNvGrpSpPr/>
          <p:nvPr/>
        </p:nvGrpSpPr>
        <p:grpSpPr>
          <a:xfrm>
            <a:off x="1826483" y="978150"/>
            <a:ext cx="2681400" cy="3103800"/>
            <a:chOff x="5808333" y="1003500"/>
            <a:chExt cx="2681400" cy="3103800"/>
          </a:xfrm>
        </p:grpSpPr>
        <p:sp>
          <p:nvSpPr>
            <p:cNvPr id="702" name="Google Shape;702;p66"/>
            <p:cNvSpPr/>
            <p:nvPr/>
          </p:nvSpPr>
          <p:spPr>
            <a:xfrm>
              <a:off x="5815375" y="1003500"/>
              <a:ext cx="2673600" cy="3103800"/>
            </a:xfrm>
            <a:prstGeom prst="round2SameRect">
              <a:avLst>
                <a:gd name="adj1" fmla="val 50000"/>
                <a:gd name="adj2" fmla="val 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03" name="Google Shape;703;p66"/>
            <p:cNvCxnSpPr/>
            <p:nvPr/>
          </p:nvCxnSpPr>
          <p:spPr>
            <a:xfrm>
              <a:off x="5808333" y="3965875"/>
              <a:ext cx="2681400" cy="3900"/>
            </a:xfrm>
            <a:prstGeom prst="straightConnector1">
              <a:avLst/>
            </a:prstGeom>
            <a:noFill/>
            <a:ln w="19050" cap="flat" cmpd="sng">
              <a:solidFill>
                <a:schemeClr val="dk2"/>
              </a:solidFill>
              <a:prstDash val="solid"/>
              <a:round/>
              <a:headEnd type="none" w="med" len="med"/>
              <a:tailEnd type="none" w="med" len="med"/>
            </a:ln>
          </p:spPr>
        </p:cxnSp>
      </p:grpSp>
    </p:spTree>
    <p:extLst>
      <p:ext uri="{BB962C8B-B14F-4D97-AF65-F5344CB8AC3E}">
        <p14:creationId xmlns="" xmlns:p14="http://schemas.microsoft.com/office/powerpoint/2010/main" val="20893008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p70"/>
          <p:cNvSpPr/>
          <p:nvPr/>
        </p:nvSpPr>
        <p:spPr>
          <a:xfrm>
            <a:off x="1918386" y="556088"/>
            <a:ext cx="1538100" cy="1763700"/>
          </a:xfrm>
          <a:prstGeom prst="round2SameRect">
            <a:avLst>
              <a:gd name="adj1" fmla="val 48908"/>
              <a:gd name="adj2" fmla="val 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9" name="Google Shape;769;p70"/>
          <p:cNvGrpSpPr/>
          <p:nvPr/>
        </p:nvGrpSpPr>
        <p:grpSpPr>
          <a:xfrm>
            <a:off x="1918227" y="539502"/>
            <a:ext cx="1538051" cy="1780340"/>
            <a:chOff x="5808333" y="1003500"/>
            <a:chExt cx="2681400" cy="3103800"/>
          </a:xfrm>
        </p:grpSpPr>
        <p:sp>
          <p:nvSpPr>
            <p:cNvPr id="770" name="Google Shape;770;p70"/>
            <p:cNvSpPr/>
            <p:nvPr/>
          </p:nvSpPr>
          <p:spPr>
            <a:xfrm>
              <a:off x="5815375" y="1003500"/>
              <a:ext cx="2673600" cy="3103800"/>
            </a:xfrm>
            <a:prstGeom prst="round2SameRect">
              <a:avLst>
                <a:gd name="adj1" fmla="val 50000"/>
                <a:gd name="adj2" fmla="val 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71" name="Google Shape;771;p70"/>
            <p:cNvCxnSpPr/>
            <p:nvPr/>
          </p:nvCxnSpPr>
          <p:spPr>
            <a:xfrm>
              <a:off x="5808333" y="3965875"/>
              <a:ext cx="2681400" cy="3900"/>
            </a:xfrm>
            <a:prstGeom prst="straightConnector1">
              <a:avLst/>
            </a:prstGeom>
            <a:noFill/>
            <a:ln w="19050" cap="flat" cmpd="sng">
              <a:solidFill>
                <a:schemeClr val="dk2"/>
              </a:solidFill>
              <a:prstDash val="solid"/>
              <a:round/>
              <a:headEnd type="none" w="med" len="med"/>
              <a:tailEnd type="none" w="med" len="med"/>
            </a:ln>
          </p:spPr>
        </p:cxnSp>
      </p:grpSp>
      <p:sp>
        <p:nvSpPr>
          <p:cNvPr id="772" name="Google Shape;772;p70"/>
          <p:cNvSpPr txBox="1">
            <a:spLocks noGrp="1"/>
          </p:cNvSpPr>
          <p:nvPr>
            <p:ph type="title"/>
          </p:nvPr>
        </p:nvSpPr>
        <p:spPr>
          <a:xfrm flipH="1">
            <a:off x="3694925" y="773900"/>
            <a:ext cx="3260400" cy="1104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vi-VN" dirty="0">
                <a:solidFill>
                  <a:schemeClr val="dk1"/>
                </a:solidFill>
              </a:rPr>
              <a:t>HOÀNG TỬ BÉ </a:t>
            </a:r>
            <a:r>
              <a:rPr lang="vi-VN" dirty="0">
                <a:solidFill>
                  <a:schemeClr val="dk1"/>
                </a:solidFill>
                <a:sym typeface="Wingdings" panose="05000000000000000000" pitchFamily="2" charset="2"/>
              </a:rPr>
              <a:t>  </a:t>
            </a:r>
            <a:endParaRPr dirty="0">
              <a:solidFill>
                <a:schemeClr val="dk1"/>
              </a:solidFill>
            </a:endParaRPr>
          </a:p>
        </p:txBody>
      </p:sp>
      <p:sp>
        <p:nvSpPr>
          <p:cNvPr id="773" name="Google Shape;773;p70"/>
          <p:cNvSpPr txBox="1">
            <a:spLocks noGrp="1"/>
          </p:cNvSpPr>
          <p:nvPr>
            <p:ph type="title" idx="2"/>
          </p:nvPr>
        </p:nvSpPr>
        <p:spPr>
          <a:xfrm flipH="1">
            <a:off x="1895025" y="814521"/>
            <a:ext cx="1538100" cy="1269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04</a:t>
            </a:r>
            <a:endParaRPr/>
          </a:p>
        </p:txBody>
      </p:sp>
      <p:pic>
        <p:nvPicPr>
          <p:cNvPr id="775" name="Google Shape;775;p70"/>
          <p:cNvPicPr preferRelativeResize="0"/>
          <p:nvPr/>
        </p:nvPicPr>
        <p:blipFill rotWithShape="1">
          <a:blip r:embed="rId3">
            <a:alphaModFix/>
          </a:blip>
          <a:srcRect t="54759"/>
          <a:stretch/>
        </p:blipFill>
        <p:spPr>
          <a:xfrm>
            <a:off x="0" y="2816450"/>
            <a:ext cx="9144003" cy="2327049"/>
          </a:xfrm>
          <a:prstGeom prst="rect">
            <a:avLst/>
          </a:prstGeom>
          <a:noFill/>
          <a:ln>
            <a:noFill/>
          </a:ln>
        </p:spPr>
      </p:pic>
      <p:sp>
        <p:nvSpPr>
          <p:cNvPr id="776" name="Google Shape;776;p70"/>
          <p:cNvSpPr/>
          <p:nvPr/>
        </p:nvSpPr>
        <p:spPr>
          <a:xfrm>
            <a:off x="5815368" y="4481910"/>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70"/>
          <p:cNvSpPr/>
          <p:nvPr/>
        </p:nvSpPr>
        <p:spPr>
          <a:xfrm>
            <a:off x="0" y="4902525"/>
            <a:ext cx="5815509" cy="10700"/>
          </a:xfrm>
          <a:custGeom>
            <a:avLst/>
            <a:gdLst/>
            <a:ahLst/>
            <a:cxnLst/>
            <a:rect l="l" t="t" r="r" b="b"/>
            <a:pathLst>
              <a:path w="173042" h="352" extrusionOk="0">
                <a:moveTo>
                  <a:pt x="0" y="0"/>
                </a:moveTo>
                <a:lnTo>
                  <a:pt x="0" y="351"/>
                </a:lnTo>
                <a:lnTo>
                  <a:pt x="173041" y="351"/>
                </a:lnTo>
                <a:lnTo>
                  <a:pt x="173041"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78" name="Google Shape;778;p70"/>
          <p:cNvCxnSpPr/>
          <p:nvPr/>
        </p:nvCxnSpPr>
        <p:spPr>
          <a:xfrm>
            <a:off x="3" y="2816441"/>
            <a:ext cx="9157800" cy="0"/>
          </a:xfrm>
          <a:prstGeom prst="straightConnector1">
            <a:avLst/>
          </a:prstGeom>
          <a:noFill/>
          <a:ln w="19050" cap="flat" cmpd="sng">
            <a:solidFill>
              <a:schemeClr val="dk2"/>
            </a:solidFill>
            <a:prstDash val="solid"/>
            <a:round/>
            <a:headEnd type="none" w="med" len="med"/>
            <a:tailEnd type="none" w="med" len="med"/>
          </a:ln>
        </p:spPr>
      </p:cxn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52"/>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a:solidFill>
                  <a:schemeClr val="dk2"/>
                </a:solidFill>
              </a:rPr>
              <a:t>SƠ LƯỢC VỀ TRUYỆN</a:t>
            </a:r>
            <a:endParaRPr dirty="0">
              <a:solidFill>
                <a:schemeClr val="dk2"/>
              </a:solidFill>
            </a:endParaRPr>
          </a:p>
        </p:txBody>
      </p:sp>
      <p:sp>
        <p:nvSpPr>
          <p:cNvPr id="355" name="Google Shape;355;p52"/>
          <p:cNvSpPr txBox="1">
            <a:spLocks noGrp="1"/>
          </p:cNvSpPr>
          <p:nvPr>
            <p:ph type="title" idx="2"/>
          </p:nvPr>
        </p:nvSpPr>
        <p:spPr>
          <a:xfrm>
            <a:off x="1486289" y="2519500"/>
            <a:ext cx="2551200" cy="56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VN" dirty="0"/>
              <a:t>TÁC GIẢ</a:t>
            </a:r>
            <a:endParaRPr dirty="0"/>
          </a:p>
        </p:txBody>
      </p:sp>
      <p:sp>
        <p:nvSpPr>
          <p:cNvPr id="356" name="Google Shape;356;p52"/>
          <p:cNvSpPr txBox="1">
            <a:spLocks noGrp="1"/>
          </p:cNvSpPr>
          <p:nvPr>
            <p:ph type="subTitle" idx="1"/>
          </p:nvPr>
        </p:nvSpPr>
        <p:spPr>
          <a:xfrm>
            <a:off x="1486289" y="3493419"/>
            <a:ext cx="2551200" cy="9822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Clr>
                <a:schemeClr val="accent2"/>
              </a:buClr>
              <a:buSzPts val="1100"/>
              <a:buFont typeface="Arial"/>
              <a:buNone/>
            </a:pPr>
            <a:r>
              <a:rPr lang="vi-VN" sz="1400" dirty="0">
                <a:solidFill>
                  <a:schemeClr val="dk1"/>
                </a:solidFill>
              </a:rPr>
              <a:t>Antoine de Saint-Exupéry hay gọi tắt là Saint-Ex (29/6/1900 – mất tích 31/7/1944) là một nhà văn và phi công Pháp nổi tiếng. Saint-Exupéry được biết tới nhiều nhất với kiệt tác văn học Hoàng tử bé (Le Petit Prince).</a:t>
            </a:r>
            <a:endParaRPr sz="1400" dirty="0">
              <a:solidFill>
                <a:schemeClr val="dk1"/>
              </a:solidFill>
            </a:endParaRPr>
          </a:p>
        </p:txBody>
      </p:sp>
      <p:sp>
        <p:nvSpPr>
          <p:cNvPr id="357" name="Google Shape;357;p52"/>
          <p:cNvSpPr txBox="1">
            <a:spLocks noGrp="1"/>
          </p:cNvSpPr>
          <p:nvPr>
            <p:ph type="title" idx="3"/>
          </p:nvPr>
        </p:nvSpPr>
        <p:spPr>
          <a:xfrm>
            <a:off x="5106511" y="2519500"/>
            <a:ext cx="2551200" cy="56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VN" dirty="0"/>
              <a:t>TÁC PHẨM</a:t>
            </a:r>
            <a:endParaRPr dirty="0"/>
          </a:p>
        </p:txBody>
      </p:sp>
      <p:sp>
        <p:nvSpPr>
          <p:cNvPr id="358" name="Google Shape;358;p52"/>
          <p:cNvSpPr txBox="1">
            <a:spLocks noGrp="1"/>
          </p:cNvSpPr>
          <p:nvPr>
            <p:ph type="subTitle" idx="4"/>
          </p:nvPr>
        </p:nvSpPr>
        <p:spPr>
          <a:xfrm>
            <a:off x="5106511" y="3313542"/>
            <a:ext cx="2551200" cy="9822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Clr>
                <a:schemeClr val="accent2"/>
              </a:buClr>
              <a:buSzPts val="1100"/>
              <a:buFont typeface="Arial"/>
              <a:buNone/>
            </a:pPr>
            <a:r>
              <a:rPr lang="vi-VN" sz="1400" dirty="0">
                <a:solidFill>
                  <a:schemeClr val="dk1"/>
                </a:solidFill>
              </a:rPr>
              <a:t>1943-Tác phẩm đã được dịch sang hơn 250 ngôn ngữ và cho đến nay đã bán được hơn 200 triệu bản khắp thế giới, trở thành một trong những sách bán chạy nhất của mọi thời đại.</a:t>
            </a:r>
            <a:endParaRPr sz="1400" dirty="0">
              <a:solidFill>
                <a:schemeClr val="dk1"/>
              </a:solidFill>
            </a:endParaRPr>
          </a:p>
        </p:txBody>
      </p:sp>
      <p:sp>
        <p:nvSpPr>
          <p:cNvPr id="359" name="Google Shape;359;p52"/>
          <p:cNvSpPr/>
          <p:nvPr/>
        </p:nvSpPr>
        <p:spPr>
          <a:xfrm>
            <a:off x="2455800" y="1767932"/>
            <a:ext cx="612212" cy="612212"/>
          </a:xfrm>
          <a:custGeom>
            <a:avLst/>
            <a:gdLst/>
            <a:ahLst/>
            <a:cxnLst/>
            <a:rect l="l" t="t" r="r" b="b"/>
            <a:pathLst>
              <a:path w="208768" h="208768" extrusionOk="0">
                <a:moveTo>
                  <a:pt x="15299" y="44396"/>
                </a:moveTo>
                <a:lnTo>
                  <a:pt x="23095" y="65240"/>
                </a:lnTo>
                <a:lnTo>
                  <a:pt x="7470" y="65240"/>
                </a:lnTo>
                <a:lnTo>
                  <a:pt x="15299" y="44396"/>
                </a:lnTo>
                <a:close/>
                <a:moveTo>
                  <a:pt x="193468" y="44396"/>
                </a:moveTo>
                <a:lnTo>
                  <a:pt x="201297" y="65240"/>
                </a:lnTo>
                <a:lnTo>
                  <a:pt x="185672" y="65240"/>
                </a:lnTo>
                <a:lnTo>
                  <a:pt x="193468" y="44396"/>
                </a:lnTo>
                <a:close/>
                <a:moveTo>
                  <a:pt x="104384" y="36697"/>
                </a:moveTo>
                <a:lnTo>
                  <a:pt x="128848" y="69317"/>
                </a:lnTo>
                <a:lnTo>
                  <a:pt x="79919" y="69317"/>
                </a:lnTo>
                <a:lnTo>
                  <a:pt x="104384" y="36697"/>
                </a:lnTo>
                <a:close/>
                <a:moveTo>
                  <a:pt x="24465" y="71372"/>
                </a:moveTo>
                <a:lnTo>
                  <a:pt x="24465" y="93782"/>
                </a:lnTo>
                <a:lnTo>
                  <a:pt x="18365" y="93782"/>
                </a:lnTo>
                <a:lnTo>
                  <a:pt x="18365" y="84616"/>
                </a:lnTo>
                <a:cubicBezTo>
                  <a:pt x="18365" y="82920"/>
                  <a:pt x="16995" y="81550"/>
                  <a:pt x="15299" y="81550"/>
                </a:cubicBezTo>
                <a:cubicBezTo>
                  <a:pt x="13602" y="81550"/>
                  <a:pt x="12232" y="82920"/>
                  <a:pt x="12232" y="84616"/>
                </a:cubicBezTo>
                <a:lnTo>
                  <a:pt x="12232" y="93782"/>
                </a:lnTo>
                <a:lnTo>
                  <a:pt x="6133" y="93782"/>
                </a:lnTo>
                <a:lnTo>
                  <a:pt x="6133" y="71372"/>
                </a:lnTo>
                <a:close/>
                <a:moveTo>
                  <a:pt x="202667" y="71372"/>
                </a:moveTo>
                <a:lnTo>
                  <a:pt x="202667" y="93782"/>
                </a:lnTo>
                <a:lnTo>
                  <a:pt x="196535" y="93782"/>
                </a:lnTo>
                <a:lnTo>
                  <a:pt x="196535" y="84616"/>
                </a:lnTo>
                <a:cubicBezTo>
                  <a:pt x="196535" y="82920"/>
                  <a:pt x="195165" y="81550"/>
                  <a:pt x="193468" y="81550"/>
                </a:cubicBezTo>
                <a:cubicBezTo>
                  <a:pt x="191772" y="81550"/>
                  <a:pt x="190435" y="82920"/>
                  <a:pt x="190435" y="84616"/>
                </a:cubicBezTo>
                <a:lnTo>
                  <a:pt x="190435" y="93782"/>
                </a:lnTo>
                <a:lnTo>
                  <a:pt x="184302" y="93782"/>
                </a:lnTo>
                <a:lnTo>
                  <a:pt x="184302" y="71372"/>
                </a:lnTo>
                <a:close/>
                <a:moveTo>
                  <a:pt x="131915" y="75417"/>
                </a:moveTo>
                <a:lnTo>
                  <a:pt x="131915" y="88693"/>
                </a:lnTo>
                <a:lnTo>
                  <a:pt x="131915" y="118247"/>
                </a:lnTo>
                <a:lnTo>
                  <a:pt x="76852" y="118247"/>
                </a:lnTo>
                <a:lnTo>
                  <a:pt x="76852" y="88726"/>
                </a:lnTo>
                <a:lnTo>
                  <a:pt x="76852" y="75417"/>
                </a:lnTo>
                <a:close/>
                <a:moveTo>
                  <a:pt x="70752" y="93749"/>
                </a:moveTo>
                <a:lnTo>
                  <a:pt x="70752" y="118247"/>
                </a:lnTo>
                <a:lnTo>
                  <a:pt x="69741" y="118247"/>
                </a:lnTo>
                <a:cubicBezTo>
                  <a:pt x="68045" y="118247"/>
                  <a:pt x="66675" y="119617"/>
                  <a:pt x="66675" y="121313"/>
                </a:cubicBezTo>
                <a:cubicBezTo>
                  <a:pt x="66675" y="123010"/>
                  <a:pt x="68045" y="124380"/>
                  <a:pt x="69741" y="124380"/>
                </a:cubicBezTo>
                <a:lnTo>
                  <a:pt x="70752" y="124380"/>
                </a:lnTo>
                <a:lnTo>
                  <a:pt x="70752" y="130479"/>
                </a:lnTo>
                <a:lnTo>
                  <a:pt x="30597" y="130479"/>
                </a:lnTo>
                <a:lnTo>
                  <a:pt x="30597" y="114985"/>
                </a:lnTo>
                <a:lnTo>
                  <a:pt x="70752" y="93749"/>
                </a:lnTo>
                <a:close/>
                <a:moveTo>
                  <a:pt x="138015" y="93749"/>
                </a:moveTo>
                <a:lnTo>
                  <a:pt x="178202" y="114985"/>
                </a:lnTo>
                <a:lnTo>
                  <a:pt x="178202" y="130479"/>
                </a:lnTo>
                <a:lnTo>
                  <a:pt x="138015" y="130479"/>
                </a:lnTo>
                <a:lnTo>
                  <a:pt x="138015" y="124380"/>
                </a:lnTo>
                <a:lnTo>
                  <a:pt x="139058" y="124380"/>
                </a:lnTo>
                <a:cubicBezTo>
                  <a:pt x="140722" y="124380"/>
                  <a:pt x="142092" y="123010"/>
                  <a:pt x="142092" y="121313"/>
                </a:cubicBezTo>
                <a:cubicBezTo>
                  <a:pt x="142092" y="119617"/>
                  <a:pt x="140722" y="118247"/>
                  <a:pt x="139058" y="118247"/>
                </a:cubicBezTo>
                <a:lnTo>
                  <a:pt x="138015" y="118247"/>
                </a:lnTo>
                <a:lnTo>
                  <a:pt x="138015" y="93749"/>
                </a:lnTo>
                <a:close/>
                <a:moveTo>
                  <a:pt x="24465" y="99915"/>
                </a:moveTo>
                <a:lnTo>
                  <a:pt x="24465" y="202667"/>
                </a:lnTo>
                <a:lnTo>
                  <a:pt x="6133" y="202667"/>
                </a:lnTo>
                <a:lnTo>
                  <a:pt x="6133" y="99915"/>
                </a:lnTo>
                <a:close/>
                <a:moveTo>
                  <a:pt x="70752" y="136612"/>
                </a:moveTo>
                <a:lnTo>
                  <a:pt x="70752" y="202667"/>
                </a:lnTo>
                <a:lnTo>
                  <a:pt x="30597" y="202667"/>
                </a:lnTo>
                <a:lnTo>
                  <a:pt x="30597" y="136612"/>
                </a:lnTo>
                <a:close/>
                <a:moveTo>
                  <a:pt x="101317" y="152009"/>
                </a:moveTo>
                <a:lnTo>
                  <a:pt x="101317" y="202667"/>
                </a:lnTo>
                <a:lnTo>
                  <a:pt x="89085" y="202667"/>
                </a:lnTo>
                <a:lnTo>
                  <a:pt x="89085" y="167992"/>
                </a:lnTo>
                <a:cubicBezTo>
                  <a:pt x="89085" y="160131"/>
                  <a:pt x="94369" y="153542"/>
                  <a:pt x="101317" y="152009"/>
                </a:cubicBezTo>
                <a:close/>
                <a:moveTo>
                  <a:pt x="107450" y="152009"/>
                </a:moveTo>
                <a:cubicBezTo>
                  <a:pt x="114398" y="153542"/>
                  <a:pt x="119682" y="160131"/>
                  <a:pt x="119682" y="167992"/>
                </a:cubicBezTo>
                <a:lnTo>
                  <a:pt x="119682" y="202667"/>
                </a:lnTo>
                <a:lnTo>
                  <a:pt x="107450" y="202667"/>
                </a:lnTo>
                <a:lnTo>
                  <a:pt x="107450" y="152009"/>
                </a:lnTo>
                <a:close/>
                <a:moveTo>
                  <a:pt x="131915" y="124380"/>
                </a:moveTo>
                <a:lnTo>
                  <a:pt x="131915" y="202667"/>
                </a:lnTo>
                <a:lnTo>
                  <a:pt x="125782" y="202667"/>
                </a:lnTo>
                <a:lnTo>
                  <a:pt x="125782" y="167992"/>
                </a:lnTo>
                <a:cubicBezTo>
                  <a:pt x="125782" y="155629"/>
                  <a:pt x="116192" y="145582"/>
                  <a:pt x="104384" y="145582"/>
                </a:cubicBezTo>
                <a:cubicBezTo>
                  <a:pt x="92575" y="145582"/>
                  <a:pt x="82985" y="155629"/>
                  <a:pt x="82985" y="167992"/>
                </a:cubicBezTo>
                <a:lnTo>
                  <a:pt x="82985" y="202667"/>
                </a:lnTo>
                <a:lnTo>
                  <a:pt x="76852" y="202667"/>
                </a:lnTo>
                <a:lnTo>
                  <a:pt x="76852" y="124380"/>
                </a:lnTo>
                <a:close/>
                <a:moveTo>
                  <a:pt x="178202" y="136612"/>
                </a:moveTo>
                <a:lnTo>
                  <a:pt x="178202" y="202667"/>
                </a:lnTo>
                <a:lnTo>
                  <a:pt x="138015" y="202667"/>
                </a:lnTo>
                <a:lnTo>
                  <a:pt x="138015" y="136612"/>
                </a:lnTo>
                <a:close/>
                <a:moveTo>
                  <a:pt x="202667" y="99915"/>
                </a:moveTo>
                <a:lnTo>
                  <a:pt x="202667" y="202667"/>
                </a:lnTo>
                <a:lnTo>
                  <a:pt x="184302" y="202667"/>
                </a:lnTo>
                <a:lnTo>
                  <a:pt x="184302" y="99915"/>
                </a:lnTo>
                <a:close/>
                <a:moveTo>
                  <a:pt x="104384" y="0"/>
                </a:moveTo>
                <a:cubicBezTo>
                  <a:pt x="102687" y="0"/>
                  <a:pt x="101317" y="1370"/>
                  <a:pt x="101317" y="3066"/>
                </a:cubicBezTo>
                <a:lnTo>
                  <a:pt x="101317" y="8155"/>
                </a:lnTo>
                <a:lnTo>
                  <a:pt x="96229" y="8155"/>
                </a:lnTo>
                <a:cubicBezTo>
                  <a:pt x="94532" y="8155"/>
                  <a:pt x="93162" y="9525"/>
                  <a:pt x="93162" y="11221"/>
                </a:cubicBezTo>
                <a:cubicBezTo>
                  <a:pt x="93162" y="12917"/>
                  <a:pt x="94532" y="14288"/>
                  <a:pt x="96229" y="14288"/>
                </a:cubicBezTo>
                <a:lnTo>
                  <a:pt x="101317" y="14288"/>
                </a:lnTo>
                <a:lnTo>
                  <a:pt x="101317" y="30597"/>
                </a:lnTo>
                <a:lnTo>
                  <a:pt x="72286" y="69317"/>
                </a:lnTo>
                <a:lnTo>
                  <a:pt x="69741" y="69317"/>
                </a:lnTo>
                <a:cubicBezTo>
                  <a:pt x="68045" y="69317"/>
                  <a:pt x="66675" y="70687"/>
                  <a:pt x="66675" y="72383"/>
                </a:cubicBezTo>
                <a:cubicBezTo>
                  <a:pt x="66675" y="74080"/>
                  <a:pt x="68045" y="75450"/>
                  <a:pt x="69741" y="75450"/>
                </a:cubicBezTo>
                <a:lnTo>
                  <a:pt x="70752" y="75450"/>
                </a:lnTo>
                <a:lnTo>
                  <a:pt x="70752" y="86834"/>
                </a:lnTo>
                <a:lnTo>
                  <a:pt x="30597" y="108070"/>
                </a:lnTo>
                <a:lnTo>
                  <a:pt x="30597" y="68306"/>
                </a:lnTo>
                <a:cubicBezTo>
                  <a:pt x="30597" y="68208"/>
                  <a:pt x="30565" y="68110"/>
                  <a:pt x="30565" y="68012"/>
                </a:cubicBezTo>
                <a:cubicBezTo>
                  <a:pt x="30565" y="67947"/>
                  <a:pt x="30565" y="67915"/>
                  <a:pt x="30565" y="67882"/>
                </a:cubicBezTo>
                <a:cubicBezTo>
                  <a:pt x="30532" y="67817"/>
                  <a:pt x="30532" y="67784"/>
                  <a:pt x="30532" y="67719"/>
                </a:cubicBezTo>
                <a:cubicBezTo>
                  <a:pt x="30500" y="67686"/>
                  <a:pt x="30500" y="67621"/>
                  <a:pt x="30500" y="67588"/>
                </a:cubicBezTo>
                <a:cubicBezTo>
                  <a:pt x="30467" y="67523"/>
                  <a:pt x="30467" y="67491"/>
                  <a:pt x="30467" y="67458"/>
                </a:cubicBezTo>
                <a:cubicBezTo>
                  <a:pt x="30434" y="67393"/>
                  <a:pt x="30434" y="67360"/>
                  <a:pt x="30402" y="67295"/>
                </a:cubicBezTo>
                <a:cubicBezTo>
                  <a:pt x="30402" y="67262"/>
                  <a:pt x="30402" y="67262"/>
                  <a:pt x="30402" y="67230"/>
                </a:cubicBezTo>
                <a:lnTo>
                  <a:pt x="18365" y="35132"/>
                </a:lnTo>
                <a:lnTo>
                  <a:pt x="18365" y="23454"/>
                </a:lnTo>
                <a:cubicBezTo>
                  <a:pt x="18365" y="21757"/>
                  <a:pt x="16995" y="20387"/>
                  <a:pt x="15299" y="20387"/>
                </a:cubicBezTo>
                <a:cubicBezTo>
                  <a:pt x="13602" y="20387"/>
                  <a:pt x="12232" y="21757"/>
                  <a:pt x="12232" y="23454"/>
                </a:cubicBezTo>
                <a:lnTo>
                  <a:pt x="12232" y="35132"/>
                </a:lnTo>
                <a:lnTo>
                  <a:pt x="196" y="67230"/>
                </a:lnTo>
                <a:cubicBezTo>
                  <a:pt x="196" y="67262"/>
                  <a:pt x="196" y="67262"/>
                  <a:pt x="163" y="67295"/>
                </a:cubicBezTo>
                <a:cubicBezTo>
                  <a:pt x="163" y="67360"/>
                  <a:pt x="130" y="67393"/>
                  <a:pt x="130" y="67458"/>
                </a:cubicBezTo>
                <a:cubicBezTo>
                  <a:pt x="98" y="67491"/>
                  <a:pt x="98" y="67523"/>
                  <a:pt x="98" y="67588"/>
                </a:cubicBezTo>
                <a:cubicBezTo>
                  <a:pt x="65" y="67621"/>
                  <a:pt x="65" y="67686"/>
                  <a:pt x="65" y="67719"/>
                </a:cubicBezTo>
                <a:cubicBezTo>
                  <a:pt x="33" y="67784"/>
                  <a:pt x="33" y="67817"/>
                  <a:pt x="33" y="67882"/>
                </a:cubicBezTo>
                <a:cubicBezTo>
                  <a:pt x="33" y="67915"/>
                  <a:pt x="33" y="67980"/>
                  <a:pt x="0" y="68012"/>
                </a:cubicBezTo>
                <a:cubicBezTo>
                  <a:pt x="0" y="68110"/>
                  <a:pt x="0" y="68208"/>
                  <a:pt x="0" y="68306"/>
                </a:cubicBezTo>
                <a:lnTo>
                  <a:pt x="0" y="205701"/>
                </a:lnTo>
                <a:cubicBezTo>
                  <a:pt x="0" y="207397"/>
                  <a:pt x="1370" y="208767"/>
                  <a:pt x="3066" y="208767"/>
                </a:cubicBezTo>
                <a:lnTo>
                  <a:pt x="205701" y="208767"/>
                </a:lnTo>
                <a:cubicBezTo>
                  <a:pt x="207397" y="208767"/>
                  <a:pt x="208767" y="207397"/>
                  <a:pt x="208767" y="205701"/>
                </a:cubicBezTo>
                <a:lnTo>
                  <a:pt x="208767" y="68306"/>
                </a:lnTo>
                <a:cubicBezTo>
                  <a:pt x="208767" y="68208"/>
                  <a:pt x="208767" y="68110"/>
                  <a:pt x="208767" y="68012"/>
                </a:cubicBezTo>
                <a:cubicBezTo>
                  <a:pt x="208735" y="67947"/>
                  <a:pt x="208735" y="67915"/>
                  <a:pt x="208735" y="67882"/>
                </a:cubicBezTo>
                <a:cubicBezTo>
                  <a:pt x="208735" y="67817"/>
                  <a:pt x="208735" y="67784"/>
                  <a:pt x="208702" y="67719"/>
                </a:cubicBezTo>
                <a:cubicBezTo>
                  <a:pt x="208702" y="67686"/>
                  <a:pt x="208702" y="67621"/>
                  <a:pt x="208669" y="67588"/>
                </a:cubicBezTo>
                <a:cubicBezTo>
                  <a:pt x="208669" y="67523"/>
                  <a:pt x="208669" y="67491"/>
                  <a:pt x="208637" y="67458"/>
                </a:cubicBezTo>
                <a:cubicBezTo>
                  <a:pt x="208637" y="67393"/>
                  <a:pt x="208604" y="67360"/>
                  <a:pt x="208604" y="67295"/>
                </a:cubicBezTo>
                <a:cubicBezTo>
                  <a:pt x="208571" y="67262"/>
                  <a:pt x="208571" y="67262"/>
                  <a:pt x="208571" y="67230"/>
                </a:cubicBezTo>
                <a:lnTo>
                  <a:pt x="196535" y="35132"/>
                </a:lnTo>
                <a:lnTo>
                  <a:pt x="196535" y="23454"/>
                </a:lnTo>
                <a:cubicBezTo>
                  <a:pt x="196535" y="21757"/>
                  <a:pt x="195165" y="20387"/>
                  <a:pt x="193468" y="20387"/>
                </a:cubicBezTo>
                <a:cubicBezTo>
                  <a:pt x="191772" y="20387"/>
                  <a:pt x="190435" y="21757"/>
                  <a:pt x="190435" y="23454"/>
                </a:cubicBezTo>
                <a:lnTo>
                  <a:pt x="190435" y="35132"/>
                </a:lnTo>
                <a:lnTo>
                  <a:pt x="178365" y="67230"/>
                </a:lnTo>
                <a:cubicBezTo>
                  <a:pt x="178365" y="67262"/>
                  <a:pt x="178365" y="67262"/>
                  <a:pt x="178365" y="67295"/>
                </a:cubicBezTo>
                <a:cubicBezTo>
                  <a:pt x="178333" y="67360"/>
                  <a:pt x="178333" y="67393"/>
                  <a:pt x="178300" y="67458"/>
                </a:cubicBezTo>
                <a:cubicBezTo>
                  <a:pt x="178300" y="67491"/>
                  <a:pt x="178300" y="67523"/>
                  <a:pt x="178268" y="67588"/>
                </a:cubicBezTo>
                <a:cubicBezTo>
                  <a:pt x="178268" y="67621"/>
                  <a:pt x="178268" y="67686"/>
                  <a:pt x="178235" y="67719"/>
                </a:cubicBezTo>
                <a:cubicBezTo>
                  <a:pt x="178235" y="67784"/>
                  <a:pt x="178235" y="67817"/>
                  <a:pt x="178202" y="67882"/>
                </a:cubicBezTo>
                <a:cubicBezTo>
                  <a:pt x="178202" y="67915"/>
                  <a:pt x="178202" y="67980"/>
                  <a:pt x="178202" y="68012"/>
                </a:cubicBezTo>
                <a:cubicBezTo>
                  <a:pt x="178202" y="68110"/>
                  <a:pt x="178202" y="68208"/>
                  <a:pt x="178202" y="68306"/>
                </a:cubicBezTo>
                <a:lnTo>
                  <a:pt x="178202" y="108070"/>
                </a:lnTo>
                <a:lnTo>
                  <a:pt x="138015" y="86834"/>
                </a:lnTo>
                <a:lnTo>
                  <a:pt x="138015" y="75450"/>
                </a:lnTo>
                <a:lnTo>
                  <a:pt x="139058" y="75450"/>
                </a:lnTo>
                <a:cubicBezTo>
                  <a:pt x="140722" y="75450"/>
                  <a:pt x="142092" y="74080"/>
                  <a:pt x="142092" y="72383"/>
                </a:cubicBezTo>
                <a:cubicBezTo>
                  <a:pt x="142092" y="70687"/>
                  <a:pt x="140722" y="69317"/>
                  <a:pt x="139058" y="69317"/>
                </a:cubicBezTo>
                <a:lnTo>
                  <a:pt x="136482" y="69317"/>
                </a:lnTo>
                <a:lnTo>
                  <a:pt x="107450" y="30597"/>
                </a:lnTo>
                <a:lnTo>
                  <a:pt x="107450" y="14288"/>
                </a:lnTo>
                <a:lnTo>
                  <a:pt x="112539" y="14288"/>
                </a:lnTo>
                <a:cubicBezTo>
                  <a:pt x="114235" y="14288"/>
                  <a:pt x="115605" y="12917"/>
                  <a:pt x="115605" y="11221"/>
                </a:cubicBezTo>
                <a:cubicBezTo>
                  <a:pt x="115605" y="9525"/>
                  <a:pt x="114235" y="8155"/>
                  <a:pt x="112539" y="8155"/>
                </a:cubicBezTo>
                <a:lnTo>
                  <a:pt x="107450" y="8155"/>
                </a:lnTo>
                <a:lnTo>
                  <a:pt x="107450" y="3066"/>
                </a:lnTo>
                <a:cubicBezTo>
                  <a:pt x="107450" y="1370"/>
                  <a:pt x="106080" y="0"/>
                  <a:pt x="104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0" name="Google Shape;360;p52"/>
          <p:cNvGrpSpPr/>
          <p:nvPr/>
        </p:nvGrpSpPr>
        <p:grpSpPr>
          <a:xfrm>
            <a:off x="6075989" y="1767935"/>
            <a:ext cx="612212" cy="612212"/>
            <a:chOff x="1190625" y="238125"/>
            <a:chExt cx="5219200" cy="5219200"/>
          </a:xfrm>
        </p:grpSpPr>
        <p:sp>
          <p:nvSpPr>
            <p:cNvPr id="361" name="Google Shape;361;p52"/>
            <p:cNvSpPr/>
            <p:nvPr/>
          </p:nvSpPr>
          <p:spPr>
            <a:xfrm>
              <a:off x="1190625" y="238125"/>
              <a:ext cx="5219200" cy="5219200"/>
            </a:xfrm>
            <a:custGeom>
              <a:avLst/>
              <a:gdLst/>
              <a:ahLst/>
              <a:cxnLst/>
              <a:rect l="l" t="t" r="r" b="b"/>
              <a:pathLst>
                <a:path w="208768" h="208768" extrusionOk="0">
                  <a:moveTo>
                    <a:pt x="107450" y="6133"/>
                  </a:moveTo>
                  <a:lnTo>
                    <a:pt x="107450" y="23454"/>
                  </a:lnTo>
                  <a:cubicBezTo>
                    <a:pt x="107450" y="25150"/>
                    <a:pt x="108820" y="26520"/>
                    <a:pt x="110516" y="26520"/>
                  </a:cubicBezTo>
                  <a:lnTo>
                    <a:pt x="127837" y="26520"/>
                  </a:lnTo>
                  <a:lnTo>
                    <a:pt x="127837" y="32620"/>
                  </a:lnTo>
                  <a:lnTo>
                    <a:pt x="110516" y="32620"/>
                  </a:lnTo>
                  <a:cubicBezTo>
                    <a:pt x="108820" y="32620"/>
                    <a:pt x="107450" y="33990"/>
                    <a:pt x="107450" y="35686"/>
                  </a:cubicBezTo>
                  <a:lnTo>
                    <a:pt x="107450" y="77472"/>
                  </a:lnTo>
                  <a:lnTo>
                    <a:pt x="101317" y="77472"/>
                  </a:lnTo>
                  <a:lnTo>
                    <a:pt x="101317" y="35686"/>
                  </a:lnTo>
                  <a:cubicBezTo>
                    <a:pt x="101317" y="33990"/>
                    <a:pt x="99947" y="32620"/>
                    <a:pt x="98284" y="32620"/>
                  </a:cubicBezTo>
                  <a:lnTo>
                    <a:pt x="80930" y="32620"/>
                  </a:lnTo>
                  <a:lnTo>
                    <a:pt x="80930" y="26520"/>
                  </a:lnTo>
                  <a:lnTo>
                    <a:pt x="98284" y="26520"/>
                  </a:lnTo>
                  <a:cubicBezTo>
                    <a:pt x="99947" y="26520"/>
                    <a:pt x="101317" y="25150"/>
                    <a:pt x="101317" y="23454"/>
                  </a:cubicBezTo>
                  <a:lnTo>
                    <a:pt x="101317" y="6133"/>
                  </a:lnTo>
                  <a:close/>
                  <a:moveTo>
                    <a:pt x="119682" y="83605"/>
                  </a:moveTo>
                  <a:lnTo>
                    <a:pt x="119682" y="89705"/>
                  </a:lnTo>
                  <a:lnTo>
                    <a:pt x="89085" y="89705"/>
                  </a:lnTo>
                  <a:lnTo>
                    <a:pt x="89085" y="83605"/>
                  </a:lnTo>
                  <a:close/>
                  <a:moveTo>
                    <a:pt x="202667" y="95837"/>
                  </a:moveTo>
                  <a:lnTo>
                    <a:pt x="202667" y="119487"/>
                  </a:lnTo>
                  <a:cubicBezTo>
                    <a:pt x="202667" y="125750"/>
                    <a:pt x="197513" y="130904"/>
                    <a:pt x="191250" y="130904"/>
                  </a:cubicBezTo>
                  <a:cubicBezTo>
                    <a:pt x="184955" y="130904"/>
                    <a:pt x="179833" y="125750"/>
                    <a:pt x="179833" y="119487"/>
                  </a:cubicBezTo>
                  <a:cubicBezTo>
                    <a:pt x="179833" y="117790"/>
                    <a:pt x="178463" y="116420"/>
                    <a:pt x="176767" y="116420"/>
                  </a:cubicBezTo>
                  <a:cubicBezTo>
                    <a:pt x="175071" y="116420"/>
                    <a:pt x="173701" y="117790"/>
                    <a:pt x="173701" y="119487"/>
                  </a:cubicBezTo>
                  <a:cubicBezTo>
                    <a:pt x="173701" y="125750"/>
                    <a:pt x="168579" y="130904"/>
                    <a:pt x="162284" y="130904"/>
                  </a:cubicBezTo>
                  <a:cubicBezTo>
                    <a:pt x="155988" y="130904"/>
                    <a:pt x="150867" y="125750"/>
                    <a:pt x="150867" y="119487"/>
                  </a:cubicBezTo>
                  <a:cubicBezTo>
                    <a:pt x="150867" y="117790"/>
                    <a:pt x="149497" y="116420"/>
                    <a:pt x="147801" y="116420"/>
                  </a:cubicBezTo>
                  <a:cubicBezTo>
                    <a:pt x="146104" y="116420"/>
                    <a:pt x="144767" y="117790"/>
                    <a:pt x="144767" y="119487"/>
                  </a:cubicBezTo>
                  <a:cubicBezTo>
                    <a:pt x="144767" y="125750"/>
                    <a:pt x="139613" y="130904"/>
                    <a:pt x="133350" y="130904"/>
                  </a:cubicBezTo>
                  <a:cubicBezTo>
                    <a:pt x="127054" y="130904"/>
                    <a:pt x="121933" y="125750"/>
                    <a:pt x="121933" y="119487"/>
                  </a:cubicBezTo>
                  <a:cubicBezTo>
                    <a:pt x="121933" y="117790"/>
                    <a:pt x="120563" y="116420"/>
                    <a:pt x="118867" y="116420"/>
                  </a:cubicBezTo>
                  <a:cubicBezTo>
                    <a:pt x="117171" y="116420"/>
                    <a:pt x="115801" y="117790"/>
                    <a:pt x="115801" y="119487"/>
                  </a:cubicBezTo>
                  <a:cubicBezTo>
                    <a:pt x="115801" y="125750"/>
                    <a:pt x="110679" y="130904"/>
                    <a:pt x="104384" y="130904"/>
                  </a:cubicBezTo>
                  <a:cubicBezTo>
                    <a:pt x="98088" y="130904"/>
                    <a:pt x="92967" y="125750"/>
                    <a:pt x="92967" y="119487"/>
                  </a:cubicBezTo>
                  <a:cubicBezTo>
                    <a:pt x="92967" y="117790"/>
                    <a:pt x="91597" y="116420"/>
                    <a:pt x="89900" y="116420"/>
                  </a:cubicBezTo>
                  <a:cubicBezTo>
                    <a:pt x="88204" y="116420"/>
                    <a:pt x="86867" y="117790"/>
                    <a:pt x="86867" y="119487"/>
                  </a:cubicBezTo>
                  <a:cubicBezTo>
                    <a:pt x="86867" y="125750"/>
                    <a:pt x="81713" y="130904"/>
                    <a:pt x="75450" y="130904"/>
                  </a:cubicBezTo>
                  <a:cubicBezTo>
                    <a:pt x="69154" y="130904"/>
                    <a:pt x="64033" y="125750"/>
                    <a:pt x="64033" y="119487"/>
                  </a:cubicBezTo>
                  <a:cubicBezTo>
                    <a:pt x="64033" y="117790"/>
                    <a:pt x="62663" y="116420"/>
                    <a:pt x="60967" y="116420"/>
                  </a:cubicBezTo>
                  <a:cubicBezTo>
                    <a:pt x="59270" y="116420"/>
                    <a:pt x="57900" y="117790"/>
                    <a:pt x="57900" y="119487"/>
                  </a:cubicBezTo>
                  <a:cubicBezTo>
                    <a:pt x="57900" y="125750"/>
                    <a:pt x="52779" y="130904"/>
                    <a:pt x="46483" y="130904"/>
                  </a:cubicBezTo>
                  <a:cubicBezTo>
                    <a:pt x="40188" y="130904"/>
                    <a:pt x="35066" y="125750"/>
                    <a:pt x="35066" y="119487"/>
                  </a:cubicBezTo>
                  <a:cubicBezTo>
                    <a:pt x="35066" y="117790"/>
                    <a:pt x="33696" y="116420"/>
                    <a:pt x="32000" y="116420"/>
                  </a:cubicBezTo>
                  <a:cubicBezTo>
                    <a:pt x="30304" y="116420"/>
                    <a:pt x="28966" y="117790"/>
                    <a:pt x="28966" y="119487"/>
                  </a:cubicBezTo>
                  <a:cubicBezTo>
                    <a:pt x="28966" y="125750"/>
                    <a:pt x="23813" y="130904"/>
                    <a:pt x="17549" y="130904"/>
                  </a:cubicBezTo>
                  <a:cubicBezTo>
                    <a:pt x="11254" y="130904"/>
                    <a:pt x="6133" y="125750"/>
                    <a:pt x="6133" y="119487"/>
                  </a:cubicBezTo>
                  <a:lnTo>
                    <a:pt x="6133" y="95837"/>
                  </a:lnTo>
                  <a:close/>
                  <a:moveTo>
                    <a:pt x="10210" y="135372"/>
                  </a:moveTo>
                  <a:cubicBezTo>
                    <a:pt x="12428" y="136416"/>
                    <a:pt x="14907" y="137003"/>
                    <a:pt x="17549" y="137003"/>
                  </a:cubicBezTo>
                  <a:cubicBezTo>
                    <a:pt x="19376" y="137003"/>
                    <a:pt x="21170" y="136710"/>
                    <a:pt x="22834" y="136188"/>
                  </a:cubicBezTo>
                  <a:lnTo>
                    <a:pt x="22834" y="190435"/>
                  </a:lnTo>
                  <a:lnTo>
                    <a:pt x="10210" y="190435"/>
                  </a:lnTo>
                  <a:lnTo>
                    <a:pt x="10210" y="135372"/>
                  </a:lnTo>
                  <a:close/>
                  <a:moveTo>
                    <a:pt x="32000" y="129370"/>
                  </a:moveTo>
                  <a:cubicBezTo>
                    <a:pt x="32881" y="130610"/>
                    <a:pt x="33892" y="131752"/>
                    <a:pt x="35066" y="132763"/>
                  </a:cubicBezTo>
                  <a:lnTo>
                    <a:pt x="35066" y="190435"/>
                  </a:lnTo>
                  <a:lnTo>
                    <a:pt x="28966" y="190435"/>
                  </a:lnTo>
                  <a:lnTo>
                    <a:pt x="28966" y="132763"/>
                  </a:lnTo>
                  <a:cubicBezTo>
                    <a:pt x="30108" y="131752"/>
                    <a:pt x="31152" y="130610"/>
                    <a:pt x="32000" y="129370"/>
                  </a:cubicBezTo>
                  <a:close/>
                  <a:moveTo>
                    <a:pt x="51800" y="136188"/>
                  </a:moveTo>
                  <a:lnTo>
                    <a:pt x="51800" y="190435"/>
                  </a:lnTo>
                  <a:lnTo>
                    <a:pt x="41199" y="190435"/>
                  </a:lnTo>
                  <a:lnTo>
                    <a:pt x="41199" y="136188"/>
                  </a:lnTo>
                  <a:cubicBezTo>
                    <a:pt x="42863" y="136710"/>
                    <a:pt x="44624" y="137003"/>
                    <a:pt x="46483" y="137003"/>
                  </a:cubicBezTo>
                  <a:cubicBezTo>
                    <a:pt x="48343" y="137003"/>
                    <a:pt x="50104" y="136710"/>
                    <a:pt x="51800" y="136188"/>
                  </a:cubicBezTo>
                  <a:close/>
                  <a:moveTo>
                    <a:pt x="60967" y="129370"/>
                  </a:moveTo>
                  <a:cubicBezTo>
                    <a:pt x="61815" y="130610"/>
                    <a:pt x="62858" y="131752"/>
                    <a:pt x="64033" y="132763"/>
                  </a:cubicBezTo>
                  <a:lnTo>
                    <a:pt x="64033" y="190435"/>
                  </a:lnTo>
                  <a:lnTo>
                    <a:pt x="57900" y="190435"/>
                  </a:lnTo>
                  <a:lnTo>
                    <a:pt x="57900" y="132763"/>
                  </a:lnTo>
                  <a:cubicBezTo>
                    <a:pt x="59075" y="131752"/>
                    <a:pt x="60086" y="130610"/>
                    <a:pt x="60967" y="129370"/>
                  </a:cubicBezTo>
                  <a:close/>
                  <a:moveTo>
                    <a:pt x="147801" y="129370"/>
                  </a:moveTo>
                  <a:cubicBezTo>
                    <a:pt x="148681" y="130610"/>
                    <a:pt x="149693" y="131752"/>
                    <a:pt x="150867" y="132763"/>
                  </a:cubicBezTo>
                  <a:lnTo>
                    <a:pt x="150867" y="190435"/>
                  </a:lnTo>
                  <a:lnTo>
                    <a:pt x="144767" y="190435"/>
                  </a:lnTo>
                  <a:lnTo>
                    <a:pt x="144767" y="143527"/>
                  </a:lnTo>
                  <a:cubicBezTo>
                    <a:pt x="144767" y="141831"/>
                    <a:pt x="143397" y="140461"/>
                    <a:pt x="141701" y="140461"/>
                  </a:cubicBezTo>
                  <a:cubicBezTo>
                    <a:pt x="140004" y="140461"/>
                    <a:pt x="138634" y="141831"/>
                    <a:pt x="138634" y="143527"/>
                  </a:cubicBezTo>
                  <a:lnTo>
                    <a:pt x="138634" y="190435"/>
                  </a:lnTo>
                  <a:lnTo>
                    <a:pt x="70133" y="190435"/>
                  </a:lnTo>
                  <a:lnTo>
                    <a:pt x="70133" y="136188"/>
                  </a:lnTo>
                  <a:cubicBezTo>
                    <a:pt x="71796" y="136710"/>
                    <a:pt x="73590" y="137003"/>
                    <a:pt x="75450" y="137003"/>
                  </a:cubicBezTo>
                  <a:cubicBezTo>
                    <a:pt x="81452" y="137003"/>
                    <a:pt x="86736" y="133970"/>
                    <a:pt x="89900" y="129370"/>
                  </a:cubicBezTo>
                  <a:cubicBezTo>
                    <a:pt x="93064" y="133970"/>
                    <a:pt x="98382" y="137003"/>
                    <a:pt x="104384" y="137003"/>
                  </a:cubicBezTo>
                  <a:cubicBezTo>
                    <a:pt x="110386" y="137003"/>
                    <a:pt x="115703" y="133970"/>
                    <a:pt x="118867" y="129370"/>
                  </a:cubicBezTo>
                  <a:cubicBezTo>
                    <a:pt x="120726" y="132078"/>
                    <a:pt x="123336" y="134231"/>
                    <a:pt x="126402" y="135568"/>
                  </a:cubicBezTo>
                  <a:lnTo>
                    <a:pt x="126402" y="178202"/>
                  </a:lnTo>
                  <a:lnTo>
                    <a:pt x="82365" y="178202"/>
                  </a:lnTo>
                  <a:lnTo>
                    <a:pt x="82365" y="145648"/>
                  </a:lnTo>
                  <a:cubicBezTo>
                    <a:pt x="82365" y="143951"/>
                    <a:pt x="80995" y="142581"/>
                    <a:pt x="79299" y="142581"/>
                  </a:cubicBezTo>
                  <a:cubicBezTo>
                    <a:pt x="77603" y="142581"/>
                    <a:pt x="76265" y="143951"/>
                    <a:pt x="76265" y="145648"/>
                  </a:cubicBezTo>
                  <a:lnTo>
                    <a:pt x="76265" y="181236"/>
                  </a:lnTo>
                  <a:cubicBezTo>
                    <a:pt x="76265" y="182932"/>
                    <a:pt x="77603" y="184302"/>
                    <a:pt x="79299" y="184302"/>
                  </a:cubicBezTo>
                  <a:lnTo>
                    <a:pt x="129468" y="184302"/>
                  </a:lnTo>
                  <a:cubicBezTo>
                    <a:pt x="131164" y="184302"/>
                    <a:pt x="132535" y="182932"/>
                    <a:pt x="132535" y="181236"/>
                  </a:cubicBezTo>
                  <a:lnTo>
                    <a:pt x="132535" y="136971"/>
                  </a:lnTo>
                  <a:cubicBezTo>
                    <a:pt x="132795" y="137003"/>
                    <a:pt x="133056" y="137003"/>
                    <a:pt x="133350" y="137003"/>
                  </a:cubicBezTo>
                  <a:cubicBezTo>
                    <a:pt x="139352" y="137003"/>
                    <a:pt x="144636" y="133970"/>
                    <a:pt x="147801" y="129370"/>
                  </a:cubicBezTo>
                  <a:close/>
                  <a:moveTo>
                    <a:pt x="167601" y="136188"/>
                  </a:moveTo>
                  <a:lnTo>
                    <a:pt x="167601" y="190435"/>
                  </a:lnTo>
                  <a:lnTo>
                    <a:pt x="156999" y="190435"/>
                  </a:lnTo>
                  <a:lnTo>
                    <a:pt x="156999" y="136188"/>
                  </a:lnTo>
                  <a:cubicBezTo>
                    <a:pt x="158663" y="136710"/>
                    <a:pt x="160424" y="137003"/>
                    <a:pt x="162284" y="137003"/>
                  </a:cubicBezTo>
                  <a:cubicBezTo>
                    <a:pt x="164143" y="137003"/>
                    <a:pt x="165905" y="136710"/>
                    <a:pt x="167601" y="136188"/>
                  </a:cubicBezTo>
                  <a:close/>
                  <a:moveTo>
                    <a:pt x="176767" y="129370"/>
                  </a:moveTo>
                  <a:cubicBezTo>
                    <a:pt x="177615" y="130610"/>
                    <a:pt x="178659" y="131752"/>
                    <a:pt x="179833" y="132763"/>
                  </a:cubicBezTo>
                  <a:lnTo>
                    <a:pt x="179833" y="190435"/>
                  </a:lnTo>
                  <a:lnTo>
                    <a:pt x="173701" y="190435"/>
                  </a:lnTo>
                  <a:lnTo>
                    <a:pt x="173701" y="132763"/>
                  </a:lnTo>
                  <a:cubicBezTo>
                    <a:pt x="174875" y="131752"/>
                    <a:pt x="175886" y="130610"/>
                    <a:pt x="176767" y="129370"/>
                  </a:cubicBezTo>
                  <a:close/>
                  <a:moveTo>
                    <a:pt x="198590" y="135372"/>
                  </a:moveTo>
                  <a:lnTo>
                    <a:pt x="198590" y="190435"/>
                  </a:lnTo>
                  <a:lnTo>
                    <a:pt x="185933" y="190435"/>
                  </a:lnTo>
                  <a:lnTo>
                    <a:pt x="185933" y="136188"/>
                  </a:lnTo>
                  <a:cubicBezTo>
                    <a:pt x="187597" y="136710"/>
                    <a:pt x="189391" y="137003"/>
                    <a:pt x="191250" y="137003"/>
                  </a:cubicBezTo>
                  <a:cubicBezTo>
                    <a:pt x="193860" y="137003"/>
                    <a:pt x="196339" y="136416"/>
                    <a:pt x="198590" y="135372"/>
                  </a:cubicBezTo>
                  <a:close/>
                  <a:moveTo>
                    <a:pt x="198590" y="196535"/>
                  </a:moveTo>
                  <a:lnTo>
                    <a:pt x="198590" y="202667"/>
                  </a:lnTo>
                  <a:lnTo>
                    <a:pt x="10210" y="202667"/>
                  </a:lnTo>
                  <a:lnTo>
                    <a:pt x="10210" y="196535"/>
                  </a:lnTo>
                  <a:close/>
                  <a:moveTo>
                    <a:pt x="98284" y="0"/>
                  </a:moveTo>
                  <a:cubicBezTo>
                    <a:pt x="96587" y="0"/>
                    <a:pt x="95217" y="1370"/>
                    <a:pt x="95217" y="3066"/>
                  </a:cubicBezTo>
                  <a:lnTo>
                    <a:pt x="95217" y="20387"/>
                  </a:lnTo>
                  <a:lnTo>
                    <a:pt x="77896" y="20387"/>
                  </a:lnTo>
                  <a:cubicBezTo>
                    <a:pt x="76200" y="20387"/>
                    <a:pt x="74830" y="21757"/>
                    <a:pt x="74830" y="23454"/>
                  </a:cubicBezTo>
                  <a:lnTo>
                    <a:pt x="74830" y="35686"/>
                  </a:lnTo>
                  <a:cubicBezTo>
                    <a:pt x="74830" y="37382"/>
                    <a:pt x="76200" y="38752"/>
                    <a:pt x="77896" y="38752"/>
                  </a:cubicBezTo>
                  <a:lnTo>
                    <a:pt x="95217" y="38752"/>
                  </a:lnTo>
                  <a:lnTo>
                    <a:pt x="95217" y="77472"/>
                  </a:lnTo>
                  <a:lnTo>
                    <a:pt x="86051" y="77472"/>
                  </a:lnTo>
                  <a:cubicBezTo>
                    <a:pt x="84355" y="77472"/>
                    <a:pt x="82985" y="78842"/>
                    <a:pt x="82985" y="80538"/>
                  </a:cubicBezTo>
                  <a:lnTo>
                    <a:pt x="82985" y="89705"/>
                  </a:lnTo>
                  <a:lnTo>
                    <a:pt x="3066" y="89705"/>
                  </a:lnTo>
                  <a:cubicBezTo>
                    <a:pt x="1370" y="89705"/>
                    <a:pt x="0" y="91075"/>
                    <a:pt x="0" y="92771"/>
                  </a:cubicBezTo>
                  <a:lnTo>
                    <a:pt x="0" y="119487"/>
                  </a:lnTo>
                  <a:cubicBezTo>
                    <a:pt x="0" y="123727"/>
                    <a:pt x="1533" y="127642"/>
                    <a:pt x="4077" y="130708"/>
                  </a:cubicBezTo>
                  <a:lnTo>
                    <a:pt x="4077" y="205701"/>
                  </a:lnTo>
                  <a:cubicBezTo>
                    <a:pt x="4077" y="207397"/>
                    <a:pt x="5448" y="208767"/>
                    <a:pt x="7144" y="208767"/>
                  </a:cubicBezTo>
                  <a:lnTo>
                    <a:pt x="201623" y="208767"/>
                  </a:lnTo>
                  <a:cubicBezTo>
                    <a:pt x="203320" y="208767"/>
                    <a:pt x="204690" y="207397"/>
                    <a:pt x="204690" y="205701"/>
                  </a:cubicBezTo>
                  <a:lnTo>
                    <a:pt x="204690" y="130708"/>
                  </a:lnTo>
                  <a:cubicBezTo>
                    <a:pt x="207234" y="127642"/>
                    <a:pt x="208767" y="123727"/>
                    <a:pt x="208767" y="119487"/>
                  </a:cubicBezTo>
                  <a:lnTo>
                    <a:pt x="208767" y="92771"/>
                  </a:lnTo>
                  <a:cubicBezTo>
                    <a:pt x="208767" y="91075"/>
                    <a:pt x="207397" y="89705"/>
                    <a:pt x="205701" y="89705"/>
                  </a:cubicBezTo>
                  <a:lnTo>
                    <a:pt x="125782" y="89705"/>
                  </a:lnTo>
                  <a:lnTo>
                    <a:pt x="125782" y="80538"/>
                  </a:lnTo>
                  <a:cubicBezTo>
                    <a:pt x="125782" y="78842"/>
                    <a:pt x="124412" y="77472"/>
                    <a:pt x="122749" y="77472"/>
                  </a:cubicBezTo>
                  <a:lnTo>
                    <a:pt x="113550" y="77472"/>
                  </a:lnTo>
                  <a:lnTo>
                    <a:pt x="113550" y="38752"/>
                  </a:lnTo>
                  <a:lnTo>
                    <a:pt x="130904" y="38752"/>
                  </a:lnTo>
                  <a:cubicBezTo>
                    <a:pt x="132567" y="38752"/>
                    <a:pt x="133937" y="37382"/>
                    <a:pt x="133937" y="35686"/>
                  </a:cubicBezTo>
                  <a:lnTo>
                    <a:pt x="133937" y="23454"/>
                  </a:lnTo>
                  <a:cubicBezTo>
                    <a:pt x="133937" y="21757"/>
                    <a:pt x="132567" y="20387"/>
                    <a:pt x="130904" y="20387"/>
                  </a:cubicBezTo>
                  <a:lnTo>
                    <a:pt x="113550" y="20387"/>
                  </a:lnTo>
                  <a:lnTo>
                    <a:pt x="113550" y="3066"/>
                  </a:lnTo>
                  <a:cubicBezTo>
                    <a:pt x="113550" y="1370"/>
                    <a:pt x="112180" y="0"/>
                    <a:pt x="1105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52"/>
            <p:cNvSpPr/>
            <p:nvPr/>
          </p:nvSpPr>
          <p:spPr>
            <a:xfrm>
              <a:off x="1552700" y="3148625"/>
              <a:ext cx="152525" cy="152525"/>
            </a:xfrm>
            <a:custGeom>
              <a:avLst/>
              <a:gdLst/>
              <a:ahLst/>
              <a:cxnLst/>
              <a:rect l="l" t="t" r="r" b="b"/>
              <a:pathLst>
                <a:path w="6101" h="6101" extrusionOk="0">
                  <a:moveTo>
                    <a:pt x="3066" y="0"/>
                  </a:moveTo>
                  <a:cubicBezTo>
                    <a:pt x="1370" y="0"/>
                    <a:pt x="0" y="1370"/>
                    <a:pt x="0" y="3067"/>
                  </a:cubicBezTo>
                  <a:cubicBezTo>
                    <a:pt x="0" y="4730"/>
                    <a:pt x="1370" y="6100"/>
                    <a:pt x="3066" y="6100"/>
                  </a:cubicBezTo>
                  <a:cubicBezTo>
                    <a:pt x="4730" y="6100"/>
                    <a:pt x="6100" y="4730"/>
                    <a:pt x="6100" y="3067"/>
                  </a:cubicBezTo>
                  <a:cubicBezTo>
                    <a:pt x="6100" y="1370"/>
                    <a:pt x="4730" y="0"/>
                    <a:pt x="30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52"/>
            <p:cNvSpPr/>
            <p:nvPr/>
          </p:nvSpPr>
          <p:spPr>
            <a:xfrm>
              <a:off x="2276050" y="3148625"/>
              <a:ext cx="153325" cy="152525"/>
            </a:xfrm>
            <a:custGeom>
              <a:avLst/>
              <a:gdLst/>
              <a:ahLst/>
              <a:cxnLst/>
              <a:rect l="l" t="t" r="r" b="b"/>
              <a:pathLst>
                <a:path w="6133" h="6101" extrusionOk="0">
                  <a:moveTo>
                    <a:pt x="3066" y="0"/>
                  </a:moveTo>
                  <a:cubicBezTo>
                    <a:pt x="1370" y="0"/>
                    <a:pt x="0" y="1370"/>
                    <a:pt x="0" y="3067"/>
                  </a:cubicBezTo>
                  <a:cubicBezTo>
                    <a:pt x="0" y="4730"/>
                    <a:pt x="1370" y="6100"/>
                    <a:pt x="3066" y="6100"/>
                  </a:cubicBezTo>
                  <a:cubicBezTo>
                    <a:pt x="4763" y="6100"/>
                    <a:pt x="6133" y="4730"/>
                    <a:pt x="6133" y="3067"/>
                  </a:cubicBezTo>
                  <a:cubicBezTo>
                    <a:pt x="6133" y="1370"/>
                    <a:pt x="4763" y="0"/>
                    <a:pt x="30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52"/>
            <p:cNvSpPr/>
            <p:nvPr/>
          </p:nvSpPr>
          <p:spPr>
            <a:xfrm>
              <a:off x="3000200" y="3148625"/>
              <a:ext cx="152525" cy="152525"/>
            </a:xfrm>
            <a:custGeom>
              <a:avLst/>
              <a:gdLst/>
              <a:ahLst/>
              <a:cxnLst/>
              <a:rect l="l" t="t" r="r" b="b"/>
              <a:pathLst>
                <a:path w="6101" h="6101" extrusionOk="0">
                  <a:moveTo>
                    <a:pt x="3067" y="0"/>
                  </a:moveTo>
                  <a:cubicBezTo>
                    <a:pt x="1371" y="0"/>
                    <a:pt x="0" y="1370"/>
                    <a:pt x="0" y="3067"/>
                  </a:cubicBezTo>
                  <a:cubicBezTo>
                    <a:pt x="0" y="4730"/>
                    <a:pt x="1371" y="6100"/>
                    <a:pt x="3067" y="6100"/>
                  </a:cubicBezTo>
                  <a:cubicBezTo>
                    <a:pt x="4730" y="6100"/>
                    <a:pt x="6100" y="4730"/>
                    <a:pt x="6100" y="3067"/>
                  </a:cubicBezTo>
                  <a:cubicBezTo>
                    <a:pt x="6100" y="1370"/>
                    <a:pt x="4730"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52"/>
            <p:cNvSpPr/>
            <p:nvPr/>
          </p:nvSpPr>
          <p:spPr>
            <a:xfrm>
              <a:off x="3723550" y="3148625"/>
              <a:ext cx="153325" cy="152525"/>
            </a:xfrm>
            <a:custGeom>
              <a:avLst/>
              <a:gdLst/>
              <a:ahLst/>
              <a:cxnLst/>
              <a:rect l="l" t="t" r="r" b="b"/>
              <a:pathLst>
                <a:path w="6133" h="6101" extrusionOk="0">
                  <a:moveTo>
                    <a:pt x="3067" y="0"/>
                  </a:moveTo>
                  <a:cubicBezTo>
                    <a:pt x="1370" y="0"/>
                    <a:pt x="0" y="1370"/>
                    <a:pt x="0" y="3067"/>
                  </a:cubicBezTo>
                  <a:cubicBezTo>
                    <a:pt x="0" y="4730"/>
                    <a:pt x="1370" y="6100"/>
                    <a:pt x="3067" y="6100"/>
                  </a:cubicBezTo>
                  <a:cubicBezTo>
                    <a:pt x="4763" y="6100"/>
                    <a:pt x="6133" y="4730"/>
                    <a:pt x="6133" y="3067"/>
                  </a:cubicBezTo>
                  <a:cubicBezTo>
                    <a:pt x="6133" y="1370"/>
                    <a:pt x="4763"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52"/>
            <p:cNvSpPr/>
            <p:nvPr/>
          </p:nvSpPr>
          <p:spPr>
            <a:xfrm>
              <a:off x="4447700" y="3148625"/>
              <a:ext cx="152525" cy="152525"/>
            </a:xfrm>
            <a:custGeom>
              <a:avLst/>
              <a:gdLst/>
              <a:ahLst/>
              <a:cxnLst/>
              <a:rect l="l" t="t" r="r" b="b"/>
              <a:pathLst>
                <a:path w="6101" h="6101" extrusionOk="0">
                  <a:moveTo>
                    <a:pt x="3067" y="0"/>
                  </a:moveTo>
                  <a:cubicBezTo>
                    <a:pt x="1371" y="0"/>
                    <a:pt x="1" y="1370"/>
                    <a:pt x="1" y="3067"/>
                  </a:cubicBezTo>
                  <a:cubicBezTo>
                    <a:pt x="1" y="4730"/>
                    <a:pt x="1371" y="6100"/>
                    <a:pt x="3067" y="6100"/>
                  </a:cubicBezTo>
                  <a:cubicBezTo>
                    <a:pt x="4731" y="6100"/>
                    <a:pt x="6101" y="4730"/>
                    <a:pt x="6101" y="3067"/>
                  </a:cubicBezTo>
                  <a:cubicBezTo>
                    <a:pt x="6101" y="1370"/>
                    <a:pt x="4731"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52"/>
            <p:cNvSpPr/>
            <p:nvPr/>
          </p:nvSpPr>
          <p:spPr>
            <a:xfrm>
              <a:off x="5171050" y="3148625"/>
              <a:ext cx="153350" cy="152525"/>
            </a:xfrm>
            <a:custGeom>
              <a:avLst/>
              <a:gdLst/>
              <a:ahLst/>
              <a:cxnLst/>
              <a:rect l="l" t="t" r="r" b="b"/>
              <a:pathLst>
                <a:path w="6134" h="6101" extrusionOk="0">
                  <a:moveTo>
                    <a:pt x="3067" y="0"/>
                  </a:moveTo>
                  <a:cubicBezTo>
                    <a:pt x="1371" y="0"/>
                    <a:pt x="1" y="1370"/>
                    <a:pt x="1" y="3067"/>
                  </a:cubicBezTo>
                  <a:cubicBezTo>
                    <a:pt x="1" y="4730"/>
                    <a:pt x="1371" y="6100"/>
                    <a:pt x="3067" y="6100"/>
                  </a:cubicBezTo>
                  <a:cubicBezTo>
                    <a:pt x="4763" y="6100"/>
                    <a:pt x="6133" y="4730"/>
                    <a:pt x="6133" y="3067"/>
                  </a:cubicBezTo>
                  <a:cubicBezTo>
                    <a:pt x="6133" y="1370"/>
                    <a:pt x="4763"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52"/>
            <p:cNvSpPr/>
            <p:nvPr/>
          </p:nvSpPr>
          <p:spPr>
            <a:xfrm>
              <a:off x="5895200" y="3148625"/>
              <a:ext cx="152525" cy="152525"/>
            </a:xfrm>
            <a:custGeom>
              <a:avLst/>
              <a:gdLst/>
              <a:ahLst/>
              <a:cxnLst/>
              <a:rect l="l" t="t" r="r" b="b"/>
              <a:pathLst>
                <a:path w="6101" h="6101" extrusionOk="0">
                  <a:moveTo>
                    <a:pt x="3067" y="0"/>
                  </a:moveTo>
                  <a:cubicBezTo>
                    <a:pt x="1371" y="0"/>
                    <a:pt x="1" y="1370"/>
                    <a:pt x="1" y="3067"/>
                  </a:cubicBezTo>
                  <a:cubicBezTo>
                    <a:pt x="1" y="4730"/>
                    <a:pt x="1371" y="6100"/>
                    <a:pt x="3067" y="6100"/>
                  </a:cubicBezTo>
                  <a:cubicBezTo>
                    <a:pt x="4731" y="6100"/>
                    <a:pt x="6101" y="4730"/>
                    <a:pt x="6101" y="3067"/>
                  </a:cubicBezTo>
                  <a:cubicBezTo>
                    <a:pt x="6101" y="1370"/>
                    <a:pt x="4731"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 xmlns:p14="http://schemas.microsoft.com/office/powerpoint/2010/main" val="26602897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sp>
        <p:nvSpPr>
          <p:cNvPr id="565" name="Google Shape;565;p62"/>
          <p:cNvSpPr txBox="1">
            <a:spLocks noGrp="1"/>
          </p:cNvSpPr>
          <p:nvPr>
            <p:ph type="title"/>
          </p:nvPr>
        </p:nvSpPr>
        <p:spPr>
          <a:xfrm>
            <a:off x="713225" y="1736250"/>
            <a:ext cx="3150600" cy="1671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vi-VN" dirty="0"/>
              <a:t>TÓM TẮT</a:t>
            </a:r>
            <a:endParaRPr dirty="0"/>
          </a:p>
        </p:txBody>
      </p:sp>
      <p:sp>
        <p:nvSpPr>
          <p:cNvPr id="566" name="Google Shape;566;p62"/>
          <p:cNvSpPr txBox="1">
            <a:spLocks noGrp="1"/>
          </p:cNvSpPr>
          <p:nvPr>
            <p:ph type="subTitle" idx="1"/>
          </p:nvPr>
        </p:nvSpPr>
        <p:spPr>
          <a:xfrm>
            <a:off x="3774038" y="900750"/>
            <a:ext cx="4711800" cy="167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vi-VN" sz="1400" dirty="0">
                <a:solidFill>
                  <a:schemeClr val="dk1"/>
                </a:solidFill>
              </a:rPr>
              <a:t>Chuyện phải bắt đầu kể về hành tinh của hoàng tử.  Em bé của tất cả chúng ta có một hành tinh cũng ... bé nốt. Sự sống trên đấy thì có em, 1 chiếc hoa hồng kiêu sa và 3 ngọn núi lửa (1 trong đó không còn hoạt động). Hoạt động hàng ngày của em chủ yếu là chăm sóc và trò chuyện với hoa hồng. Buổi sáng em sẽ nấu bữa sáng trên 2 ngọn núi lửa âm ỉ cháy và đương nhiên không quên nạo vét núi lửa đã tắt. Em thích ngắm hoàng hôn và em có thể ngắm nhiều lần mặt trời lặn một ngày chỉ với việc xoay ghế. Sau này, khi nhắc đến hoàng hôn với anh phi công, em nói khi em buồn em càng cho phép mình ngắm nhiều hơn.Nhờ những cánh chim di cư, em đi. Em gặp nhiều người lớn. -	một nhà vua không có thần dân-	một ông hợm hĩnh thích được tung hô-	một ông nát rượu uống để quên đi nỗi xấu hổ rằng mình nghiện rượu-	một thương gia mở tài khoản sở hữu các ngôi sao trên trời-	một người canh giữ thắp đèn và bật đèn liên tục theo mệnh lệnh-	một nhà địa lý không bao giờ bước chân ra ngoài thế giới để khám phá</a:t>
            </a:r>
            <a:endParaRPr sz="1400" dirty="0">
              <a:solidFill>
                <a:schemeClr val="dk1"/>
              </a:solidFill>
            </a:endParaRPr>
          </a:p>
        </p:txBody>
      </p:sp>
      <p:sp>
        <p:nvSpPr>
          <p:cNvPr id="2" name="TextBox 1">
            <a:extLst>
              <a:ext uri="{FF2B5EF4-FFF2-40B4-BE49-F238E27FC236}">
                <a16:creationId xmlns="" xmlns:a16="http://schemas.microsoft.com/office/drawing/2014/main" id="{5C566BB2-35A5-479E-9ADA-A0D0F273063D}"/>
              </a:ext>
            </a:extLst>
          </p:cNvPr>
          <p:cNvSpPr txBox="1"/>
          <p:nvPr/>
        </p:nvSpPr>
        <p:spPr>
          <a:xfrm>
            <a:off x="3863825" y="900750"/>
            <a:ext cx="4530081" cy="1600438"/>
          </a:xfrm>
          <a:prstGeom prst="rect">
            <a:avLst/>
          </a:prstGeom>
          <a:noFill/>
        </p:spPr>
        <p:txBody>
          <a:bodyPr wrap="square" rtlCol="0">
            <a:spAutoFit/>
          </a:bodyPr>
          <a:lstStyle/>
          <a:p>
            <a:r>
              <a:rPr lang="vi-VN" dirty="0">
                <a:solidFill>
                  <a:schemeClr val="tx1"/>
                </a:solidFill>
                <a:latin typeface="+mj-lt"/>
              </a:rPr>
              <a:t>Hành tinh cuối cùng là Trái đất, cậu dừng chân ở một sa mạc xa xôi nọ và nảy nở tình bạn kỳ diệu với người phi công bị lạc ở đó. Cũng chính ở Trái đất bằng đá hoa cương, Hoàng tử bé đã nhận ra những bài học sâu thẳm nhất vũ trụ. Sau tất cả, chàng quyết định kết thúc chuyến phiêu lưu bằng nọc độc của con rắn vàng sa mạc và trở về với bông hoa hồng duy nhất của mình.</a:t>
            </a:r>
            <a:endParaRPr lang="en-US" dirty="0">
              <a:solidFill>
                <a:schemeClr val="tx1"/>
              </a:solidFill>
              <a:latin typeface="+mj-lt"/>
            </a:endParaRPr>
          </a:p>
        </p:txBody>
      </p:sp>
    </p:spTree>
    <p:extLst>
      <p:ext uri="{BB962C8B-B14F-4D97-AF65-F5344CB8AC3E}">
        <p14:creationId xmlns="" xmlns:p14="http://schemas.microsoft.com/office/powerpoint/2010/main" val="1364988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0" nodeType="clickEffect">
                                  <p:stCondLst>
                                    <p:cond delay="0"/>
                                  </p:stCondLst>
                                  <p:childTnLst>
                                    <p:animEffect transition="out" filter="barn(inVertical)">
                                      <p:cBhvr>
                                        <p:cTn id="6" dur="500"/>
                                        <p:tgtEl>
                                          <p:spTgt spid="566">
                                            <p:txEl>
                                              <p:pRg st="0" end="0"/>
                                            </p:txEl>
                                          </p:spTgt>
                                        </p:tgtEl>
                                      </p:cBhvr>
                                    </p:animEffect>
                                    <p:set>
                                      <p:cBhvr>
                                        <p:cTn id="7" dur="1" fill="hold">
                                          <p:stCondLst>
                                            <p:cond delay="499"/>
                                          </p:stCondLst>
                                        </p:cTn>
                                        <p:tgtEl>
                                          <p:spTgt spid="566">
                                            <p:txEl>
                                              <p:pRg st="0" end="0"/>
                                            </p:txEl>
                                          </p:spTgt>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barn(inVertical)">
                                      <p:cBhvr>
                                        <p:cTn id="12"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6"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3" name="Google Shape;843;p75"/>
          <p:cNvSpPr txBox="1">
            <a:spLocks noGrp="1"/>
          </p:cNvSpPr>
          <p:nvPr>
            <p:ph type="title"/>
          </p:nvPr>
        </p:nvSpPr>
        <p:spPr>
          <a:xfrm>
            <a:off x="1279000" y="3529150"/>
            <a:ext cx="2924100" cy="1206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vi-VN" dirty="0"/>
              <a:t>trích dẫn hay</a:t>
            </a:r>
            <a:endParaRPr dirty="0"/>
          </a:p>
        </p:txBody>
      </p:sp>
      <p:sp>
        <p:nvSpPr>
          <p:cNvPr id="844" name="Google Shape;844;p75"/>
          <p:cNvSpPr txBox="1">
            <a:spLocks noGrp="1"/>
          </p:cNvSpPr>
          <p:nvPr>
            <p:ph type="subTitle" idx="1"/>
          </p:nvPr>
        </p:nvSpPr>
        <p:spPr>
          <a:xfrm>
            <a:off x="4582225" y="3760312"/>
            <a:ext cx="3526800" cy="744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accent2"/>
              </a:buClr>
              <a:buSzPts val="1100"/>
              <a:buFont typeface="Arial"/>
              <a:buNone/>
            </a:pPr>
            <a:r>
              <a:rPr lang="vi-VN" dirty="0"/>
              <a:t>“Người ta chỉ nhìn rõ bằng trái tim. Con mắt thường mù lòa trước những điều cốt tử.”</a:t>
            </a:r>
            <a:endParaRPr dirty="0"/>
          </a:p>
        </p:txBody>
      </p:sp>
      <p:grpSp>
        <p:nvGrpSpPr>
          <p:cNvPr id="846" name="Google Shape;846;p75"/>
          <p:cNvGrpSpPr/>
          <p:nvPr/>
        </p:nvGrpSpPr>
        <p:grpSpPr>
          <a:xfrm>
            <a:off x="2840328" y="631203"/>
            <a:ext cx="3463344" cy="2756480"/>
            <a:chOff x="958761" y="1251145"/>
            <a:chExt cx="3355953" cy="2671008"/>
          </a:xfrm>
        </p:grpSpPr>
        <p:sp>
          <p:nvSpPr>
            <p:cNvPr id="847" name="Google Shape;847;p75"/>
            <p:cNvSpPr/>
            <p:nvPr/>
          </p:nvSpPr>
          <p:spPr>
            <a:xfrm>
              <a:off x="2041086" y="3548016"/>
              <a:ext cx="1215420" cy="374137"/>
            </a:xfrm>
            <a:custGeom>
              <a:avLst/>
              <a:gdLst/>
              <a:ahLst/>
              <a:cxnLst/>
              <a:rect l="l" t="t" r="r" b="b"/>
              <a:pathLst>
                <a:path w="30592" h="9417" extrusionOk="0">
                  <a:moveTo>
                    <a:pt x="25842" y="5922"/>
                  </a:moveTo>
                  <a:cubicBezTo>
                    <a:pt x="24000" y="4039"/>
                    <a:pt x="23917" y="1"/>
                    <a:pt x="23917" y="1"/>
                  </a:cubicBezTo>
                  <a:lnTo>
                    <a:pt x="15610" y="1"/>
                  </a:lnTo>
                  <a:lnTo>
                    <a:pt x="14982" y="1"/>
                  </a:lnTo>
                  <a:lnTo>
                    <a:pt x="6676" y="1"/>
                  </a:lnTo>
                  <a:cubicBezTo>
                    <a:pt x="6676" y="1"/>
                    <a:pt x="6592" y="4039"/>
                    <a:pt x="4751" y="5922"/>
                  </a:cubicBezTo>
                  <a:cubicBezTo>
                    <a:pt x="2909" y="7805"/>
                    <a:pt x="1" y="9417"/>
                    <a:pt x="5023" y="9417"/>
                  </a:cubicBezTo>
                  <a:lnTo>
                    <a:pt x="14982" y="9417"/>
                  </a:lnTo>
                  <a:lnTo>
                    <a:pt x="15610" y="9417"/>
                  </a:lnTo>
                  <a:lnTo>
                    <a:pt x="25570" y="9417"/>
                  </a:lnTo>
                  <a:cubicBezTo>
                    <a:pt x="30591" y="9417"/>
                    <a:pt x="27704" y="7805"/>
                    <a:pt x="25842" y="5922"/>
                  </a:cubicBez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75"/>
            <p:cNvSpPr/>
            <p:nvPr/>
          </p:nvSpPr>
          <p:spPr>
            <a:xfrm>
              <a:off x="958761" y="3257073"/>
              <a:ext cx="3355953" cy="290983"/>
            </a:xfrm>
            <a:custGeom>
              <a:avLst/>
              <a:gdLst/>
              <a:ahLst/>
              <a:cxnLst/>
              <a:rect l="l" t="t" r="r" b="b"/>
              <a:pathLst>
                <a:path w="84469" h="7324" extrusionOk="0">
                  <a:moveTo>
                    <a:pt x="0" y="4855"/>
                  </a:moveTo>
                  <a:cubicBezTo>
                    <a:pt x="0" y="6236"/>
                    <a:pt x="1298" y="7324"/>
                    <a:pt x="2679" y="7324"/>
                  </a:cubicBezTo>
                  <a:lnTo>
                    <a:pt x="41659" y="7324"/>
                  </a:lnTo>
                  <a:lnTo>
                    <a:pt x="42998" y="7324"/>
                  </a:lnTo>
                  <a:lnTo>
                    <a:pt x="81979" y="7324"/>
                  </a:lnTo>
                  <a:cubicBezTo>
                    <a:pt x="83360" y="7324"/>
                    <a:pt x="84469" y="6236"/>
                    <a:pt x="84469" y="4855"/>
                  </a:cubicBezTo>
                  <a:lnTo>
                    <a:pt x="84469" y="1"/>
                  </a:lnTo>
                  <a:lnTo>
                    <a:pt x="0" y="1"/>
                  </a:ln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75"/>
            <p:cNvSpPr/>
            <p:nvPr/>
          </p:nvSpPr>
          <p:spPr>
            <a:xfrm>
              <a:off x="958761" y="1251145"/>
              <a:ext cx="3355953" cy="2005968"/>
            </a:xfrm>
            <a:custGeom>
              <a:avLst/>
              <a:gdLst/>
              <a:ahLst/>
              <a:cxnLst/>
              <a:rect l="l" t="t" r="r" b="b"/>
              <a:pathLst>
                <a:path w="84469" h="50490" extrusionOk="0">
                  <a:moveTo>
                    <a:pt x="80807" y="3140"/>
                  </a:moveTo>
                  <a:lnTo>
                    <a:pt x="80807" y="46828"/>
                  </a:lnTo>
                  <a:lnTo>
                    <a:pt x="3662" y="46828"/>
                  </a:lnTo>
                  <a:lnTo>
                    <a:pt x="3662" y="3140"/>
                  </a:lnTo>
                  <a:close/>
                  <a:moveTo>
                    <a:pt x="2679" y="1"/>
                  </a:moveTo>
                  <a:cubicBezTo>
                    <a:pt x="1298" y="1"/>
                    <a:pt x="0" y="984"/>
                    <a:pt x="0" y="2386"/>
                  </a:cubicBezTo>
                  <a:lnTo>
                    <a:pt x="0" y="50490"/>
                  </a:lnTo>
                  <a:lnTo>
                    <a:pt x="84469" y="50490"/>
                  </a:lnTo>
                  <a:lnTo>
                    <a:pt x="84469" y="2386"/>
                  </a:lnTo>
                  <a:cubicBezTo>
                    <a:pt x="84469" y="984"/>
                    <a:pt x="83360" y="1"/>
                    <a:pt x="81979" y="1"/>
                  </a:cubicBez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57"/>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a:t>Ý NGHĨA TRUYỆN</a:t>
            </a:r>
            <a:endParaRPr dirty="0"/>
          </a:p>
        </p:txBody>
      </p:sp>
      <p:sp>
        <p:nvSpPr>
          <p:cNvPr id="428" name="Google Shape;428;p57"/>
          <p:cNvSpPr txBox="1">
            <a:spLocks noGrp="1"/>
          </p:cNvSpPr>
          <p:nvPr>
            <p:ph type="subTitle" idx="1"/>
          </p:nvPr>
        </p:nvSpPr>
        <p:spPr>
          <a:xfrm>
            <a:off x="797925" y="2114550"/>
            <a:ext cx="2182500" cy="385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accent2"/>
              </a:buClr>
              <a:buSzPts val="1100"/>
              <a:buFont typeface="Arial"/>
              <a:buNone/>
            </a:pPr>
            <a:r>
              <a:rPr lang="vi-VN" dirty="0">
                <a:solidFill>
                  <a:schemeClr val="dk1"/>
                </a:solidFill>
              </a:rPr>
              <a:t>Tư duy mắc kẹt vì tầm nhìn hạn hẹp"Cố chấp theo đuổi một mục tiêu không có mục đích rõ ràng có khiến con người ta tốt hơn từng ngày?</a:t>
            </a:r>
            <a:endParaRPr dirty="0">
              <a:solidFill>
                <a:schemeClr val="dk1"/>
              </a:solidFill>
            </a:endParaRPr>
          </a:p>
        </p:txBody>
      </p:sp>
      <p:sp>
        <p:nvSpPr>
          <p:cNvPr id="434" name="Google Shape;434;p57"/>
          <p:cNvSpPr txBox="1">
            <a:spLocks noGrp="1"/>
          </p:cNvSpPr>
          <p:nvPr>
            <p:ph type="subTitle" idx="8"/>
          </p:nvPr>
        </p:nvSpPr>
        <p:spPr>
          <a:xfrm>
            <a:off x="3480750" y="3655658"/>
            <a:ext cx="2182500" cy="385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accent2"/>
              </a:buClr>
              <a:buSzPts val="1100"/>
              <a:buFont typeface="Arial"/>
              <a:buNone/>
            </a:pPr>
            <a:r>
              <a:rPr lang="vi-VN" dirty="0">
                <a:solidFill>
                  <a:schemeClr val="dk1"/>
                </a:solidFill>
              </a:rPr>
              <a:t>Con người và khao khát “được” thuần hóa“Thế nhưng, khi mối liên kết được hình thành, Hoàng tử bé và con cáo trở nên đặc biệt với đối phương"</a:t>
            </a:r>
            <a:endParaRPr dirty="0">
              <a:solidFill>
                <a:schemeClr val="dk1"/>
              </a:solidFill>
            </a:endParaRPr>
          </a:p>
        </p:txBody>
      </p:sp>
      <p:pic>
        <p:nvPicPr>
          <p:cNvPr id="3" name="Picture 2">
            <a:extLst>
              <a:ext uri="{FF2B5EF4-FFF2-40B4-BE49-F238E27FC236}">
                <a16:creationId xmlns="" xmlns:a16="http://schemas.microsoft.com/office/drawing/2014/main" id="{96CC5703-C744-49B0-AEB4-9D3A91EFC3C4}"/>
              </a:ext>
            </a:extLst>
          </p:cNvPr>
          <p:cNvPicPr>
            <a:picLocks noChangeAspect="1"/>
          </p:cNvPicPr>
          <p:nvPr/>
        </p:nvPicPr>
        <p:blipFill>
          <a:blip r:embed="rId3"/>
          <a:stretch>
            <a:fillRect/>
          </a:stretch>
        </p:blipFill>
        <p:spPr>
          <a:xfrm>
            <a:off x="6084973" y="542925"/>
            <a:ext cx="2604862" cy="3793331"/>
          </a:xfrm>
          <a:prstGeom prst="rect">
            <a:avLst/>
          </a:prstGeom>
        </p:spPr>
      </p:pic>
    </p:spTree>
    <p:extLst>
      <p:ext uri="{BB962C8B-B14F-4D97-AF65-F5344CB8AC3E}">
        <p14:creationId xmlns="" xmlns:p14="http://schemas.microsoft.com/office/powerpoint/2010/main" val="6299538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p70"/>
          <p:cNvSpPr/>
          <p:nvPr/>
        </p:nvSpPr>
        <p:spPr>
          <a:xfrm>
            <a:off x="1918386" y="556088"/>
            <a:ext cx="1538100" cy="1763700"/>
          </a:xfrm>
          <a:prstGeom prst="round2SameRect">
            <a:avLst>
              <a:gd name="adj1" fmla="val 48908"/>
              <a:gd name="adj2" fmla="val 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9" name="Google Shape;769;p70"/>
          <p:cNvGrpSpPr/>
          <p:nvPr/>
        </p:nvGrpSpPr>
        <p:grpSpPr>
          <a:xfrm>
            <a:off x="1918227" y="539502"/>
            <a:ext cx="1538051" cy="1780340"/>
            <a:chOff x="5808333" y="1003500"/>
            <a:chExt cx="2681400" cy="3103800"/>
          </a:xfrm>
        </p:grpSpPr>
        <p:sp>
          <p:nvSpPr>
            <p:cNvPr id="770" name="Google Shape;770;p70"/>
            <p:cNvSpPr/>
            <p:nvPr/>
          </p:nvSpPr>
          <p:spPr>
            <a:xfrm>
              <a:off x="5815375" y="1003500"/>
              <a:ext cx="2673600" cy="3103800"/>
            </a:xfrm>
            <a:prstGeom prst="round2SameRect">
              <a:avLst>
                <a:gd name="adj1" fmla="val 50000"/>
                <a:gd name="adj2" fmla="val 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71" name="Google Shape;771;p70"/>
            <p:cNvCxnSpPr/>
            <p:nvPr/>
          </p:nvCxnSpPr>
          <p:spPr>
            <a:xfrm>
              <a:off x="5808333" y="3965875"/>
              <a:ext cx="2681400" cy="3900"/>
            </a:xfrm>
            <a:prstGeom prst="straightConnector1">
              <a:avLst/>
            </a:prstGeom>
            <a:noFill/>
            <a:ln w="19050" cap="flat" cmpd="sng">
              <a:solidFill>
                <a:schemeClr val="dk2"/>
              </a:solidFill>
              <a:prstDash val="solid"/>
              <a:round/>
              <a:headEnd type="none" w="med" len="med"/>
              <a:tailEnd type="none" w="med" len="med"/>
            </a:ln>
          </p:spPr>
        </p:cxnSp>
      </p:grpSp>
      <p:sp>
        <p:nvSpPr>
          <p:cNvPr id="772" name="Google Shape;772;p70"/>
          <p:cNvSpPr txBox="1">
            <a:spLocks noGrp="1"/>
          </p:cNvSpPr>
          <p:nvPr>
            <p:ph type="title"/>
          </p:nvPr>
        </p:nvSpPr>
        <p:spPr>
          <a:xfrm flipH="1">
            <a:off x="3694925" y="556088"/>
            <a:ext cx="3858850" cy="1322412"/>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vi-VN"/>
              <a:t>DINH DƯỠNG XANH</a:t>
            </a:r>
            <a:endParaRPr dirty="0">
              <a:solidFill>
                <a:schemeClr val="dk1"/>
              </a:solidFill>
            </a:endParaRPr>
          </a:p>
        </p:txBody>
      </p:sp>
      <p:sp>
        <p:nvSpPr>
          <p:cNvPr id="773" name="Google Shape;773;p70"/>
          <p:cNvSpPr txBox="1">
            <a:spLocks noGrp="1"/>
          </p:cNvSpPr>
          <p:nvPr>
            <p:ph type="title" idx="2"/>
          </p:nvPr>
        </p:nvSpPr>
        <p:spPr>
          <a:xfrm flipH="1">
            <a:off x="1895025" y="814521"/>
            <a:ext cx="1538100" cy="1269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VN" dirty="0"/>
              <a:t>05</a:t>
            </a:r>
            <a:endParaRPr dirty="0"/>
          </a:p>
        </p:txBody>
      </p:sp>
      <p:pic>
        <p:nvPicPr>
          <p:cNvPr id="775" name="Google Shape;775;p70"/>
          <p:cNvPicPr preferRelativeResize="0"/>
          <p:nvPr/>
        </p:nvPicPr>
        <p:blipFill rotWithShape="1">
          <a:blip r:embed="rId3">
            <a:alphaModFix/>
          </a:blip>
          <a:srcRect t="54759"/>
          <a:stretch/>
        </p:blipFill>
        <p:spPr>
          <a:xfrm>
            <a:off x="0" y="2816450"/>
            <a:ext cx="9144003" cy="2327049"/>
          </a:xfrm>
          <a:prstGeom prst="rect">
            <a:avLst/>
          </a:prstGeom>
          <a:noFill/>
          <a:ln>
            <a:noFill/>
          </a:ln>
        </p:spPr>
      </p:pic>
      <p:sp>
        <p:nvSpPr>
          <p:cNvPr id="776" name="Google Shape;776;p70"/>
          <p:cNvSpPr/>
          <p:nvPr/>
        </p:nvSpPr>
        <p:spPr>
          <a:xfrm>
            <a:off x="5815368" y="4481910"/>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70"/>
          <p:cNvSpPr/>
          <p:nvPr/>
        </p:nvSpPr>
        <p:spPr>
          <a:xfrm>
            <a:off x="0" y="4902525"/>
            <a:ext cx="5815509" cy="10700"/>
          </a:xfrm>
          <a:custGeom>
            <a:avLst/>
            <a:gdLst/>
            <a:ahLst/>
            <a:cxnLst/>
            <a:rect l="l" t="t" r="r" b="b"/>
            <a:pathLst>
              <a:path w="173042" h="352" extrusionOk="0">
                <a:moveTo>
                  <a:pt x="0" y="0"/>
                </a:moveTo>
                <a:lnTo>
                  <a:pt x="0" y="351"/>
                </a:lnTo>
                <a:lnTo>
                  <a:pt x="173041" y="351"/>
                </a:lnTo>
                <a:lnTo>
                  <a:pt x="173041"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778" name="Google Shape;778;p70"/>
          <p:cNvCxnSpPr/>
          <p:nvPr/>
        </p:nvCxnSpPr>
        <p:spPr>
          <a:xfrm>
            <a:off x="3" y="2816441"/>
            <a:ext cx="9157800" cy="0"/>
          </a:xfrm>
          <a:prstGeom prst="straightConnector1">
            <a:avLst/>
          </a:prstGeom>
          <a:noFill/>
          <a:ln w="19050" cap="flat" cmpd="sng">
            <a:solidFill>
              <a:schemeClr val="dk2"/>
            </a:solidFill>
            <a:prstDash val="solid"/>
            <a:round/>
            <a:headEnd type="none" w="med" len="med"/>
            <a:tailEnd type="none" w="med" len="med"/>
          </a:ln>
        </p:spPr>
      </p:cxnSp>
    </p:spTree>
    <p:extLst>
      <p:ext uri="{BB962C8B-B14F-4D97-AF65-F5344CB8AC3E}">
        <p14:creationId xmlns="" xmlns:p14="http://schemas.microsoft.com/office/powerpoint/2010/main" val="34221836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52"/>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a:solidFill>
                  <a:schemeClr val="dk2"/>
                </a:solidFill>
              </a:rPr>
              <a:t>SƠ LƯỢC VỀ TRUYỆN</a:t>
            </a:r>
            <a:endParaRPr dirty="0">
              <a:solidFill>
                <a:schemeClr val="dk2"/>
              </a:solidFill>
            </a:endParaRPr>
          </a:p>
        </p:txBody>
      </p:sp>
      <p:sp>
        <p:nvSpPr>
          <p:cNvPr id="355" name="Google Shape;355;p52"/>
          <p:cNvSpPr txBox="1">
            <a:spLocks noGrp="1"/>
          </p:cNvSpPr>
          <p:nvPr>
            <p:ph type="title" idx="2"/>
          </p:nvPr>
        </p:nvSpPr>
        <p:spPr>
          <a:xfrm>
            <a:off x="1486289" y="2519500"/>
            <a:ext cx="2551200" cy="56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VN" dirty="0"/>
              <a:t>TÁC GIẢ</a:t>
            </a:r>
            <a:endParaRPr dirty="0"/>
          </a:p>
        </p:txBody>
      </p:sp>
      <p:sp>
        <p:nvSpPr>
          <p:cNvPr id="356" name="Google Shape;356;p52"/>
          <p:cNvSpPr txBox="1">
            <a:spLocks noGrp="1"/>
          </p:cNvSpPr>
          <p:nvPr>
            <p:ph type="subTitle" idx="1"/>
          </p:nvPr>
        </p:nvSpPr>
        <p:spPr>
          <a:xfrm>
            <a:off x="1486289" y="2736856"/>
            <a:ext cx="2551200" cy="9822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Clr>
                <a:schemeClr val="accent2"/>
              </a:buClr>
              <a:buSzPts val="1100"/>
              <a:buFont typeface="Arial"/>
              <a:buNone/>
            </a:pPr>
            <a:r>
              <a:rPr lang="en-US" dirty="0">
                <a:solidFill>
                  <a:schemeClr val="dk1"/>
                </a:solidFill>
              </a:rPr>
              <a:t>Victoria </a:t>
            </a:r>
            <a:r>
              <a:rPr lang="en-US" dirty="0" err="1">
                <a:solidFill>
                  <a:schemeClr val="dk1"/>
                </a:solidFill>
              </a:rPr>
              <a:t>Boutenko</a:t>
            </a:r>
            <a:r>
              <a:rPr lang="en-US" dirty="0">
                <a:solidFill>
                  <a:schemeClr val="dk1"/>
                </a:solidFill>
              </a:rPr>
              <a:t> </a:t>
            </a:r>
            <a:endParaRPr dirty="0">
              <a:solidFill>
                <a:schemeClr val="dk1"/>
              </a:solidFill>
            </a:endParaRPr>
          </a:p>
        </p:txBody>
      </p:sp>
      <p:sp>
        <p:nvSpPr>
          <p:cNvPr id="357" name="Google Shape;357;p52"/>
          <p:cNvSpPr txBox="1">
            <a:spLocks noGrp="1"/>
          </p:cNvSpPr>
          <p:nvPr>
            <p:ph type="title" idx="3"/>
          </p:nvPr>
        </p:nvSpPr>
        <p:spPr>
          <a:xfrm>
            <a:off x="5106511" y="2519500"/>
            <a:ext cx="2551200" cy="56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VN" dirty="0"/>
              <a:t>TÁC PHẨM</a:t>
            </a:r>
            <a:endParaRPr dirty="0"/>
          </a:p>
        </p:txBody>
      </p:sp>
      <p:sp>
        <p:nvSpPr>
          <p:cNvPr id="358" name="Google Shape;358;p52"/>
          <p:cNvSpPr txBox="1">
            <a:spLocks noGrp="1"/>
          </p:cNvSpPr>
          <p:nvPr>
            <p:ph type="subTitle" idx="4"/>
          </p:nvPr>
        </p:nvSpPr>
        <p:spPr>
          <a:xfrm>
            <a:off x="4919693" y="3328237"/>
            <a:ext cx="3076701" cy="9822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Clr>
                <a:schemeClr val="accent2"/>
              </a:buClr>
              <a:buSzPts val="1100"/>
              <a:buFont typeface="Arial"/>
              <a:buNone/>
            </a:pPr>
            <a:r>
              <a:rPr lang="vi-VN" dirty="0">
                <a:solidFill>
                  <a:schemeClr val="dk1"/>
                </a:solidFill>
              </a:rPr>
              <a:t>Nhan đề: Dinh dưỡng xanh: rau</a:t>
            </a:r>
          </a:p>
          <a:p>
            <a:pPr marL="0" lvl="0" indent="0" algn="ctr" rtl="0">
              <a:spcBef>
                <a:spcPts val="0"/>
              </a:spcBef>
              <a:spcAft>
                <a:spcPts val="1200"/>
              </a:spcAft>
              <a:buClr>
                <a:schemeClr val="accent2"/>
              </a:buClr>
              <a:buSzPts val="1100"/>
              <a:buFont typeface="Arial"/>
              <a:buNone/>
            </a:pPr>
            <a:r>
              <a:rPr lang="vi-VN" dirty="0">
                <a:solidFill>
                  <a:schemeClr val="dk1"/>
                </a:solidFill>
              </a:rPr>
              <a:t>Người dịch: Đoàn Trang Số trang: 270 trangNhà xuất bản: Công thươngTái bản lần 3</a:t>
            </a:r>
          </a:p>
          <a:p>
            <a:pPr marL="0" lvl="0" indent="0" algn="ctr" rtl="0">
              <a:spcBef>
                <a:spcPts val="0"/>
              </a:spcBef>
              <a:spcAft>
                <a:spcPts val="1200"/>
              </a:spcAft>
              <a:buClr>
                <a:schemeClr val="accent2"/>
              </a:buClr>
              <a:buSzPts val="1100"/>
              <a:buFont typeface="Arial"/>
              <a:buNone/>
            </a:pPr>
            <a:endParaRPr dirty="0">
              <a:solidFill>
                <a:schemeClr val="dk1"/>
              </a:solidFill>
            </a:endParaRPr>
          </a:p>
        </p:txBody>
      </p:sp>
      <p:sp>
        <p:nvSpPr>
          <p:cNvPr id="359" name="Google Shape;359;p52"/>
          <p:cNvSpPr/>
          <p:nvPr/>
        </p:nvSpPr>
        <p:spPr>
          <a:xfrm>
            <a:off x="2455800" y="1767932"/>
            <a:ext cx="612212" cy="612212"/>
          </a:xfrm>
          <a:custGeom>
            <a:avLst/>
            <a:gdLst/>
            <a:ahLst/>
            <a:cxnLst/>
            <a:rect l="l" t="t" r="r" b="b"/>
            <a:pathLst>
              <a:path w="208768" h="208768" extrusionOk="0">
                <a:moveTo>
                  <a:pt x="15299" y="44396"/>
                </a:moveTo>
                <a:lnTo>
                  <a:pt x="23095" y="65240"/>
                </a:lnTo>
                <a:lnTo>
                  <a:pt x="7470" y="65240"/>
                </a:lnTo>
                <a:lnTo>
                  <a:pt x="15299" y="44396"/>
                </a:lnTo>
                <a:close/>
                <a:moveTo>
                  <a:pt x="193468" y="44396"/>
                </a:moveTo>
                <a:lnTo>
                  <a:pt x="201297" y="65240"/>
                </a:lnTo>
                <a:lnTo>
                  <a:pt x="185672" y="65240"/>
                </a:lnTo>
                <a:lnTo>
                  <a:pt x="193468" y="44396"/>
                </a:lnTo>
                <a:close/>
                <a:moveTo>
                  <a:pt x="104384" y="36697"/>
                </a:moveTo>
                <a:lnTo>
                  <a:pt x="128848" y="69317"/>
                </a:lnTo>
                <a:lnTo>
                  <a:pt x="79919" y="69317"/>
                </a:lnTo>
                <a:lnTo>
                  <a:pt x="104384" y="36697"/>
                </a:lnTo>
                <a:close/>
                <a:moveTo>
                  <a:pt x="24465" y="71372"/>
                </a:moveTo>
                <a:lnTo>
                  <a:pt x="24465" y="93782"/>
                </a:lnTo>
                <a:lnTo>
                  <a:pt x="18365" y="93782"/>
                </a:lnTo>
                <a:lnTo>
                  <a:pt x="18365" y="84616"/>
                </a:lnTo>
                <a:cubicBezTo>
                  <a:pt x="18365" y="82920"/>
                  <a:pt x="16995" y="81550"/>
                  <a:pt x="15299" y="81550"/>
                </a:cubicBezTo>
                <a:cubicBezTo>
                  <a:pt x="13602" y="81550"/>
                  <a:pt x="12232" y="82920"/>
                  <a:pt x="12232" y="84616"/>
                </a:cubicBezTo>
                <a:lnTo>
                  <a:pt x="12232" y="93782"/>
                </a:lnTo>
                <a:lnTo>
                  <a:pt x="6133" y="93782"/>
                </a:lnTo>
                <a:lnTo>
                  <a:pt x="6133" y="71372"/>
                </a:lnTo>
                <a:close/>
                <a:moveTo>
                  <a:pt x="202667" y="71372"/>
                </a:moveTo>
                <a:lnTo>
                  <a:pt x="202667" y="93782"/>
                </a:lnTo>
                <a:lnTo>
                  <a:pt x="196535" y="93782"/>
                </a:lnTo>
                <a:lnTo>
                  <a:pt x="196535" y="84616"/>
                </a:lnTo>
                <a:cubicBezTo>
                  <a:pt x="196535" y="82920"/>
                  <a:pt x="195165" y="81550"/>
                  <a:pt x="193468" y="81550"/>
                </a:cubicBezTo>
                <a:cubicBezTo>
                  <a:pt x="191772" y="81550"/>
                  <a:pt x="190435" y="82920"/>
                  <a:pt x="190435" y="84616"/>
                </a:cubicBezTo>
                <a:lnTo>
                  <a:pt x="190435" y="93782"/>
                </a:lnTo>
                <a:lnTo>
                  <a:pt x="184302" y="93782"/>
                </a:lnTo>
                <a:lnTo>
                  <a:pt x="184302" y="71372"/>
                </a:lnTo>
                <a:close/>
                <a:moveTo>
                  <a:pt x="131915" y="75417"/>
                </a:moveTo>
                <a:lnTo>
                  <a:pt x="131915" y="88693"/>
                </a:lnTo>
                <a:lnTo>
                  <a:pt x="131915" y="118247"/>
                </a:lnTo>
                <a:lnTo>
                  <a:pt x="76852" y="118247"/>
                </a:lnTo>
                <a:lnTo>
                  <a:pt x="76852" y="88726"/>
                </a:lnTo>
                <a:lnTo>
                  <a:pt x="76852" y="75417"/>
                </a:lnTo>
                <a:close/>
                <a:moveTo>
                  <a:pt x="70752" y="93749"/>
                </a:moveTo>
                <a:lnTo>
                  <a:pt x="70752" y="118247"/>
                </a:lnTo>
                <a:lnTo>
                  <a:pt x="69741" y="118247"/>
                </a:lnTo>
                <a:cubicBezTo>
                  <a:pt x="68045" y="118247"/>
                  <a:pt x="66675" y="119617"/>
                  <a:pt x="66675" y="121313"/>
                </a:cubicBezTo>
                <a:cubicBezTo>
                  <a:pt x="66675" y="123010"/>
                  <a:pt x="68045" y="124380"/>
                  <a:pt x="69741" y="124380"/>
                </a:cubicBezTo>
                <a:lnTo>
                  <a:pt x="70752" y="124380"/>
                </a:lnTo>
                <a:lnTo>
                  <a:pt x="70752" y="130479"/>
                </a:lnTo>
                <a:lnTo>
                  <a:pt x="30597" y="130479"/>
                </a:lnTo>
                <a:lnTo>
                  <a:pt x="30597" y="114985"/>
                </a:lnTo>
                <a:lnTo>
                  <a:pt x="70752" y="93749"/>
                </a:lnTo>
                <a:close/>
                <a:moveTo>
                  <a:pt x="138015" y="93749"/>
                </a:moveTo>
                <a:lnTo>
                  <a:pt x="178202" y="114985"/>
                </a:lnTo>
                <a:lnTo>
                  <a:pt x="178202" y="130479"/>
                </a:lnTo>
                <a:lnTo>
                  <a:pt x="138015" y="130479"/>
                </a:lnTo>
                <a:lnTo>
                  <a:pt x="138015" y="124380"/>
                </a:lnTo>
                <a:lnTo>
                  <a:pt x="139058" y="124380"/>
                </a:lnTo>
                <a:cubicBezTo>
                  <a:pt x="140722" y="124380"/>
                  <a:pt x="142092" y="123010"/>
                  <a:pt x="142092" y="121313"/>
                </a:cubicBezTo>
                <a:cubicBezTo>
                  <a:pt x="142092" y="119617"/>
                  <a:pt x="140722" y="118247"/>
                  <a:pt x="139058" y="118247"/>
                </a:cubicBezTo>
                <a:lnTo>
                  <a:pt x="138015" y="118247"/>
                </a:lnTo>
                <a:lnTo>
                  <a:pt x="138015" y="93749"/>
                </a:lnTo>
                <a:close/>
                <a:moveTo>
                  <a:pt x="24465" y="99915"/>
                </a:moveTo>
                <a:lnTo>
                  <a:pt x="24465" y="202667"/>
                </a:lnTo>
                <a:lnTo>
                  <a:pt x="6133" y="202667"/>
                </a:lnTo>
                <a:lnTo>
                  <a:pt x="6133" y="99915"/>
                </a:lnTo>
                <a:close/>
                <a:moveTo>
                  <a:pt x="70752" y="136612"/>
                </a:moveTo>
                <a:lnTo>
                  <a:pt x="70752" y="202667"/>
                </a:lnTo>
                <a:lnTo>
                  <a:pt x="30597" y="202667"/>
                </a:lnTo>
                <a:lnTo>
                  <a:pt x="30597" y="136612"/>
                </a:lnTo>
                <a:close/>
                <a:moveTo>
                  <a:pt x="101317" y="152009"/>
                </a:moveTo>
                <a:lnTo>
                  <a:pt x="101317" y="202667"/>
                </a:lnTo>
                <a:lnTo>
                  <a:pt x="89085" y="202667"/>
                </a:lnTo>
                <a:lnTo>
                  <a:pt x="89085" y="167992"/>
                </a:lnTo>
                <a:cubicBezTo>
                  <a:pt x="89085" y="160131"/>
                  <a:pt x="94369" y="153542"/>
                  <a:pt x="101317" y="152009"/>
                </a:cubicBezTo>
                <a:close/>
                <a:moveTo>
                  <a:pt x="107450" y="152009"/>
                </a:moveTo>
                <a:cubicBezTo>
                  <a:pt x="114398" y="153542"/>
                  <a:pt x="119682" y="160131"/>
                  <a:pt x="119682" y="167992"/>
                </a:cubicBezTo>
                <a:lnTo>
                  <a:pt x="119682" y="202667"/>
                </a:lnTo>
                <a:lnTo>
                  <a:pt x="107450" y="202667"/>
                </a:lnTo>
                <a:lnTo>
                  <a:pt x="107450" y="152009"/>
                </a:lnTo>
                <a:close/>
                <a:moveTo>
                  <a:pt x="131915" y="124380"/>
                </a:moveTo>
                <a:lnTo>
                  <a:pt x="131915" y="202667"/>
                </a:lnTo>
                <a:lnTo>
                  <a:pt x="125782" y="202667"/>
                </a:lnTo>
                <a:lnTo>
                  <a:pt x="125782" y="167992"/>
                </a:lnTo>
                <a:cubicBezTo>
                  <a:pt x="125782" y="155629"/>
                  <a:pt x="116192" y="145582"/>
                  <a:pt x="104384" y="145582"/>
                </a:cubicBezTo>
                <a:cubicBezTo>
                  <a:pt x="92575" y="145582"/>
                  <a:pt x="82985" y="155629"/>
                  <a:pt x="82985" y="167992"/>
                </a:cubicBezTo>
                <a:lnTo>
                  <a:pt x="82985" y="202667"/>
                </a:lnTo>
                <a:lnTo>
                  <a:pt x="76852" y="202667"/>
                </a:lnTo>
                <a:lnTo>
                  <a:pt x="76852" y="124380"/>
                </a:lnTo>
                <a:close/>
                <a:moveTo>
                  <a:pt x="178202" y="136612"/>
                </a:moveTo>
                <a:lnTo>
                  <a:pt x="178202" y="202667"/>
                </a:lnTo>
                <a:lnTo>
                  <a:pt x="138015" y="202667"/>
                </a:lnTo>
                <a:lnTo>
                  <a:pt x="138015" y="136612"/>
                </a:lnTo>
                <a:close/>
                <a:moveTo>
                  <a:pt x="202667" y="99915"/>
                </a:moveTo>
                <a:lnTo>
                  <a:pt x="202667" y="202667"/>
                </a:lnTo>
                <a:lnTo>
                  <a:pt x="184302" y="202667"/>
                </a:lnTo>
                <a:lnTo>
                  <a:pt x="184302" y="99915"/>
                </a:lnTo>
                <a:close/>
                <a:moveTo>
                  <a:pt x="104384" y="0"/>
                </a:moveTo>
                <a:cubicBezTo>
                  <a:pt x="102687" y="0"/>
                  <a:pt x="101317" y="1370"/>
                  <a:pt x="101317" y="3066"/>
                </a:cubicBezTo>
                <a:lnTo>
                  <a:pt x="101317" y="8155"/>
                </a:lnTo>
                <a:lnTo>
                  <a:pt x="96229" y="8155"/>
                </a:lnTo>
                <a:cubicBezTo>
                  <a:pt x="94532" y="8155"/>
                  <a:pt x="93162" y="9525"/>
                  <a:pt x="93162" y="11221"/>
                </a:cubicBezTo>
                <a:cubicBezTo>
                  <a:pt x="93162" y="12917"/>
                  <a:pt x="94532" y="14288"/>
                  <a:pt x="96229" y="14288"/>
                </a:cubicBezTo>
                <a:lnTo>
                  <a:pt x="101317" y="14288"/>
                </a:lnTo>
                <a:lnTo>
                  <a:pt x="101317" y="30597"/>
                </a:lnTo>
                <a:lnTo>
                  <a:pt x="72286" y="69317"/>
                </a:lnTo>
                <a:lnTo>
                  <a:pt x="69741" y="69317"/>
                </a:lnTo>
                <a:cubicBezTo>
                  <a:pt x="68045" y="69317"/>
                  <a:pt x="66675" y="70687"/>
                  <a:pt x="66675" y="72383"/>
                </a:cubicBezTo>
                <a:cubicBezTo>
                  <a:pt x="66675" y="74080"/>
                  <a:pt x="68045" y="75450"/>
                  <a:pt x="69741" y="75450"/>
                </a:cubicBezTo>
                <a:lnTo>
                  <a:pt x="70752" y="75450"/>
                </a:lnTo>
                <a:lnTo>
                  <a:pt x="70752" y="86834"/>
                </a:lnTo>
                <a:lnTo>
                  <a:pt x="30597" y="108070"/>
                </a:lnTo>
                <a:lnTo>
                  <a:pt x="30597" y="68306"/>
                </a:lnTo>
                <a:cubicBezTo>
                  <a:pt x="30597" y="68208"/>
                  <a:pt x="30565" y="68110"/>
                  <a:pt x="30565" y="68012"/>
                </a:cubicBezTo>
                <a:cubicBezTo>
                  <a:pt x="30565" y="67947"/>
                  <a:pt x="30565" y="67915"/>
                  <a:pt x="30565" y="67882"/>
                </a:cubicBezTo>
                <a:cubicBezTo>
                  <a:pt x="30532" y="67817"/>
                  <a:pt x="30532" y="67784"/>
                  <a:pt x="30532" y="67719"/>
                </a:cubicBezTo>
                <a:cubicBezTo>
                  <a:pt x="30500" y="67686"/>
                  <a:pt x="30500" y="67621"/>
                  <a:pt x="30500" y="67588"/>
                </a:cubicBezTo>
                <a:cubicBezTo>
                  <a:pt x="30467" y="67523"/>
                  <a:pt x="30467" y="67491"/>
                  <a:pt x="30467" y="67458"/>
                </a:cubicBezTo>
                <a:cubicBezTo>
                  <a:pt x="30434" y="67393"/>
                  <a:pt x="30434" y="67360"/>
                  <a:pt x="30402" y="67295"/>
                </a:cubicBezTo>
                <a:cubicBezTo>
                  <a:pt x="30402" y="67262"/>
                  <a:pt x="30402" y="67262"/>
                  <a:pt x="30402" y="67230"/>
                </a:cubicBezTo>
                <a:lnTo>
                  <a:pt x="18365" y="35132"/>
                </a:lnTo>
                <a:lnTo>
                  <a:pt x="18365" y="23454"/>
                </a:lnTo>
                <a:cubicBezTo>
                  <a:pt x="18365" y="21757"/>
                  <a:pt x="16995" y="20387"/>
                  <a:pt x="15299" y="20387"/>
                </a:cubicBezTo>
                <a:cubicBezTo>
                  <a:pt x="13602" y="20387"/>
                  <a:pt x="12232" y="21757"/>
                  <a:pt x="12232" y="23454"/>
                </a:cubicBezTo>
                <a:lnTo>
                  <a:pt x="12232" y="35132"/>
                </a:lnTo>
                <a:lnTo>
                  <a:pt x="196" y="67230"/>
                </a:lnTo>
                <a:cubicBezTo>
                  <a:pt x="196" y="67262"/>
                  <a:pt x="196" y="67262"/>
                  <a:pt x="163" y="67295"/>
                </a:cubicBezTo>
                <a:cubicBezTo>
                  <a:pt x="163" y="67360"/>
                  <a:pt x="130" y="67393"/>
                  <a:pt x="130" y="67458"/>
                </a:cubicBezTo>
                <a:cubicBezTo>
                  <a:pt x="98" y="67491"/>
                  <a:pt x="98" y="67523"/>
                  <a:pt x="98" y="67588"/>
                </a:cubicBezTo>
                <a:cubicBezTo>
                  <a:pt x="65" y="67621"/>
                  <a:pt x="65" y="67686"/>
                  <a:pt x="65" y="67719"/>
                </a:cubicBezTo>
                <a:cubicBezTo>
                  <a:pt x="33" y="67784"/>
                  <a:pt x="33" y="67817"/>
                  <a:pt x="33" y="67882"/>
                </a:cubicBezTo>
                <a:cubicBezTo>
                  <a:pt x="33" y="67915"/>
                  <a:pt x="33" y="67980"/>
                  <a:pt x="0" y="68012"/>
                </a:cubicBezTo>
                <a:cubicBezTo>
                  <a:pt x="0" y="68110"/>
                  <a:pt x="0" y="68208"/>
                  <a:pt x="0" y="68306"/>
                </a:cubicBezTo>
                <a:lnTo>
                  <a:pt x="0" y="205701"/>
                </a:lnTo>
                <a:cubicBezTo>
                  <a:pt x="0" y="207397"/>
                  <a:pt x="1370" y="208767"/>
                  <a:pt x="3066" y="208767"/>
                </a:cubicBezTo>
                <a:lnTo>
                  <a:pt x="205701" y="208767"/>
                </a:lnTo>
                <a:cubicBezTo>
                  <a:pt x="207397" y="208767"/>
                  <a:pt x="208767" y="207397"/>
                  <a:pt x="208767" y="205701"/>
                </a:cubicBezTo>
                <a:lnTo>
                  <a:pt x="208767" y="68306"/>
                </a:lnTo>
                <a:cubicBezTo>
                  <a:pt x="208767" y="68208"/>
                  <a:pt x="208767" y="68110"/>
                  <a:pt x="208767" y="68012"/>
                </a:cubicBezTo>
                <a:cubicBezTo>
                  <a:pt x="208735" y="67947"/>
                  <a:pt x="208735" y="67915"/>
                  <a:pt x="208735" y="67882"/>
                </a:cubicBezTo>
                <a:cubicBezTo>
                  <a:pt x="208735" y="67817"/>
                  <a:pt x="208735" y="67784"/>
                  <a:pt x="208702" y="67719"/>
                </a:cubicBezTo>
                <a:cubicBezTo>
                  <a:pt x="208702" y="67686"/>
                  <a:pt x="208702" y="67621"/>
                  <a:pt x="208669" y="67588"/>
                </a:cubicBezTo>
                <a:cubicBezTo>
                  <a:pt x="208669" y="67523"/>
                  <a:pt x="208669" y="67491"/>
                  <a:pt x="208637" y="67458"/>
                </a:cubicBezTo>
                <a:cubicBezTo>
                  <a:pt x="208637" y="67393"/>
                  <a:pt x="208604" y="67360"/>
                  <a:pt x="208604" y="67295"/>
                </a:cubicBezTo>
                <a:cubicBezTo>
                  <a:pt x="208571" y="67262"/>
                  <a:pt x="208571" y="67262"/>
                  <a:pt x="208571" y="67230"/>
                </a:cubicBezTo>
                <a:lnTo>
                  <a:pt x="196535" y="35132"/>
                </a:lnTo>
                <a:lnTo>
                  <a:pt x="196535" y="23454"/>
                </a:lnTo>
                <a:cubicBezTo>
                  <a:pt x="196535" y="21757"/>
                  <a:pt x="195165" y="20387"/>
                  <a:pt x="193468" y="20387"/>
                </a:cubicBezTo>
                <a:cubicBezTo>
                  <a:pt x="191772" y="20387"/>
                  <a:pt x="190435" y="21757"/>
                  <a:pt x="190435" y="23454"/>
                </a:cubicBezTo>
                <a:lnTo>
                  <a:pt x="190435" y="35132"/>
                </a:lnTo>
                <a:lnTo>
                  <a:pt x="178365" y="67230"/>
                </a:lnTo>
                <a:cubicBezTo>
                  <a:pt x="178365" y="67262"/>
                  <a:pt x="178365" y="67262"/>
                  <a:pt x="178365" y="67295"/>
                </a:cubicBezTo>
                <a:cubicBezTo>
                  <a:pt x="178333" y="67360"/>
                  <a:pt x="178333" y="67393"/>
                  <a:pt x="178300" y="67458"/>
                </a:cubicBezTo>
                <a:cubicBezTo>
                  <a:pt x="178300" y="67491"/>
                  <a:pt x="178300" y="67523"/>
                  <a:pt x="178268" y="67588"/>
                </a:cubicBezTo>
                <a:cubicBezTo>
                  <a:pt x="178268" y="67621"/>
                  <a:pt x="178268" y="67686"/>
                  <a:pt x="178235" y="67719"/>
                </a:cubicBezTo>
                <a:cubicBezTo>
                  <a:pt x="178235" y="67784"/>
                  <a:pt x="178235" y="67817"/>
                  <a:pt x="178202" y="67882"/>
                </a:cubicBezTo>
                <a:cubicBezTo>
                  <a:pt x="178202" y="67915"/>
                  <a:pt x="178202" y="67980"/>
                  <a:pt x="178202" y="68012"/>
                </a:cubicBezTo>
                <a:cubicBezTo>
                  <a:pt x="178202" y="68110"/>
                  <a:pt x="178202" y="68208"/>
                  <a:pt x="178202" y="68306"/>
                </a:cubicBezTo>
                <a:lnTo>
                  <a:pt x="178202" y="108070"/>
                </a:lnTo>
                <a:lnTo>
                  <a:pt x="138015" y="86834"/>
                </a:lnTo>
                <a:lnTo>
                  <a:pt x="138015" y="75450"/>
                </a:lnTo>
                <a:lnTo>
                  <a:pt x="139058" y="75450"/>
                </a:lnTo>
                <a:cubicBezTo>
                  <a:pt x="140722" y="75450"/>
                  <a:pt x="142092" y="74080"/>
                  <a:pt x="142092" y="72383"/>
                </a:cubicBezTo>
                <a:cubicBezTo>
                  <a:pt x="142092" y="70687"/>
                  <a:pt x="140722" y="69317"/>
                  <a:pt x="139058" y="69317"/>
                </a:cubicBezTo>
                <a:lnTo>
                  <a:pt x="136482" y="69317"/>
                </a:lnTo>
                <a:lnTo>
                  <a:pt x="107450" y="30597"/>
                </a:lnTo>
                <a:lnTo>
                  <a:pt x="107450" y="14288"/>
                </a:lnTo>
                <a:lnTo>
                  <a:pt x="112539" y="14288"/>
                </a:lnTo>
                <a:cubicBezTo>
                  <a:pt x="114235" y="14288"/>
                  <a:pt x="115605" y="12917"/>
                  <a:pt x="115605" y="11221"/>
                </a:cubicBezTo>
                <a:cubicBezTo>
                  <a:pt x="115605" y="9525"/>
                  <a:pt x="114235" y="8155"/>
                  <a:pt x="112539" y="8155"/>
                </a:cubicBezTo>
                <a:lnTo>
                  <a:pt x="107450" y="8155"/>
                </a:lnTo>
                <a:lnTo>
                  <a:pt x="107450" y="3066"/>
                </a:lnTo>
                <a:cubicBezTo>
                  <a:pt x="107450" y="1370"/>
                  <a:pt x="106080" y="0"/>
                  <a:pt x="104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0" name="Google Shape;360;p52"/>
          <p:cNvGrpSpPr/>
          <p:nvPr/>
        </p:nvGrpSpPr>
        <p:grpSpPr>
          <a:xfrm>
            <a:off x="6075989" y="1767935"/>
            <a:ext cx="612212" cy="612212"/>
            <a:chOff x="1190625" y="238125"/>
            <a:chExt cx="5219200" cy="5219200"/>
          </a:xfrm>
        </p:grpSpPr>
        <p:sp>
          <p:nvSpPr>
            <p:cNvPr id="361" name="Google Shape;361;p52"/>
            <p:cNvSpPr/>
            <p:nvPr/>
          </p:nvSpPr>
          <p:spPr>
            <a:xfrm>
              <a:off x="1190625" y="238125"/>
              <a:ext cx="5219200" cy="5219200"/>
            </a:xfrm>
            <a:custGeom>
              <a:avLst/>
              <a:gdLst/>
              <a:ahLst/>
              <a:cxnLst/>
              <a:rect l="l" t="t" r="r" b="b"/>
              <a:pathLst>
                <a:path w="208768" h="208768" extrusionOk="0">
                  <a:moveTo>
                    <a:pt x="107450" y="6133"/>
                  </a:moveTo>
                  <a:lnTo>
                    <a:pt x="107450" y="23454"/>
                  </a:lnTo>
                  <a:cubicBezTo>
                    <a:pt x="107450" y="25150"/>
                    <a:pt x="108820" y="26520"/>
                    <a:pt x="110516" y="26520"/>
                  </a:cubicBezTo>
                  <a:lnTo>
                    <a:pt x="127837" y="26520"/>
                  </a:lnTo>
                  <a:lnTo>
                    <a:pt x="127837" y="32620"/>
                  </a:lnTo>
                  <a:lnTo>
                    <a:pt x="110516" y="32620"/>
                  </a:lnTo>
                  <a:cubicBezTo>
                    <a:pt x="108820" y="32620"/>
                    <a:pt x="107450" y="33990"/>
                    <a:pt x="107450" y="35686"/>
                  </a:cubicBezTo>
                  <a:lnTo>
                    <a:pt x="107450" y="77472"/>
                  </a:lnTo>
                  <a:lnTo>
                    <a:pt x="101317" y="77472"/>
                  </a:lnTo>
                  <a:lnTo>
                    <a:pt x="101317" y="35686"/>
                  </a:lnTo>
                  <a:cubicBezTo>
                    <a:pt x="101317" y="33990"/>
                    <a:pt x="99947" y="32620"/>
                    <a:pt x="98284" y="32620"/>
                  </a:cubicBezTo>
                  <a:lnTo>
                    <a:pt x="80930" y="32620"/>
                  </a:lnTo>
                  <a:lnTo>
                    <a:pt x="80930" y="26520"/>
                  </a:lnTo>
                  <a:lnTo>
                    <a:pt x="98284" y="26520"/>
                  </a:lnTo>
                  <a:cubicBezTo>
                    <a:pt x="99947" y="26520"/>
                    <a:pt x="101317" y="25150"/>
                    <a:pt x="101317" y="23454"/>
                  </a:cubicBezTo>
                  <a:lnTo>
                    <a:pt x="101317" y="6133"/>
                  </a:lnTo>
                  <a:close/>
                  <a:moveTo>
                    <a:pt x="119682" y="83605"/>
                  </a:moveTo>
                  <a:lnTo>
                    <a:pt x="119682" y="89705"/>
                  </a:lnTo>
                  <a:lnTo>
                    <a:pt x="89085" y="89705"/>
                  </a:lnTo>
                  <a:lnTo>
                    <a:pt x="89085" y="83605"/>
                  </a:lnTo>
                  <a:close/>
                  <a:moveTo>
                    <a:pt x="202667" y="95837"/>
                  </a:moveTo>
                  <a:lnTo>
                    <a:pt x="202667" y="119487"/>
                  </a:lnTo>
                  <a:cubicBezTo>
                    <a:pt x="202667" y="125750"/>
                    <a:pt x="197513" y="130904"/>
                    <a:pt x="191250" y="130904"/>
                  </a:cubicBezTo>
                  <a:cubicBezTo>
                    <a:pt x="184955" y="130904"/>
                    <a:pt x="179833" y="125750"/>
                    <a:pt x="179833" y="119487"/>
                  </a:cubicBezTo>
                  <a:cubicBezTo>
                    <a:pt x="179833" y="117790"/>
                    <a:pt x="178463" y="116420"/>
                    <a:pt x="176767" y="116420"/>
                  </a:cubicBezTo>
                  <a:cubicBezTo>
                    <a:pt x="175071" y="116420"/>
                    <a:pt x="173701" y="117790"/>
                    <a:pt x="173701" y="119487"/>
                  </a:cubicBezTo>
                  <a:cubicBezTo>
                    <a:pt x="173701" y="125750"/>
                    <a:pt x="168579" y="130904"/>
                    <a:pt x="162284" y="130904"/>
                  </a:cubicBezTo>
                  <a:cubicBezTo>
                    <a:pt x="155988" y="130904"/>
                    <a:pt x="150867" y="125750"/>
                    <a:pt x="150867" y="119487"/>
                  </a:cubicBezTo>
                  <a:cubicBezTo>
                    <a:pt x="150867" y="117790"/>
                    <a:pt x="149497" y="116420"/>
                    <a:pt x="147801" y="116420"/>
                  </a:cubicBezTo>
                  <a:cubicBezTo>
                    <a:pt x="146104" y="116420"/>
                    <a:pt x="144767" y="117790"/>
                    <a:pt x="144767" y="119487"/>
                  </a:cubicBezTo>
                  <a:cubicBezTo>
                    <a:pt x="144767" y="125750"/>
                    <a:pt x="139613" y="130904"/>
                    <a:pt x="133350" y="130904"/>
                  </a:cubicBezTo>
                  <a:cubicBezTo>
                    <a:pt x="127054" y="130904"/>
                    <a:pt x="121933" y="125750"/>
                    <a:pt x="121933" y="119487"/>
                  </a:cubicBezTo>
                  <a:cubicBezTo>
                    <a:pt x="121933" y="117790"/>
                    <a:pt x="120563" y="116420"/>
                    <a:pt x="118867" y="116420"/>
                  </a:cubicBezTo>
                  <a:cubicBezTo>
                    <a:pt x="117171" y="116420"/>
                    <a:pt x="115801" y="117790"/>
                    <a:pt x="115801" y="119487"/>
                  </a:cubicBezTo>
                  <a:cubicBezTo>
                    <a:pt x="115801" y="125750"/>
                    <a:pt x="110679" y="130904"/>
                    <a:pt x="104384" y="130904"/>
                  </a:cubicBezTo>
                  <a:cubicBezTo>
                    <a:pt x="98088" y="130904"/>
                    <a:pt x="92967" y="125750"/>
                    <a:pt x="92967" y="119487"/>
                  </a:cubicBezTo>
                  <a:cubicBezTo>
                    <a:pt x="92967" y="117790"/>
                    <a:pt x="91597" y="116420"/>
                    <a:pt x="89900" y="116420"/>
                  </a:cubicBezTo>
                  <a:cubicBezTo>
                    <a:pt x="88204" y="116420"/>
                    <a:pt x="86867" y="117790"/>
                    <a:pt x="86867" y="119487"/>
                  </a:cubicBezTo>
                  <a:cubicBezTo>
                    <a:pt x="86867" y="125750"/>
                    <a:pt x="81713" y="130904"/>
                    <a:pt x="75450" y="130904"/>
                  </a:cubicBezTo>
                  <a:cubicBezTo>
                    <a:pt x="69154" y="130904"/>
                    <a:pt x="64033" y="125750"/>
                    <a:pt x="64033" y="119487"/>
                  </a:cubicBezTo>
                  <a:cubicBezTo>
                    <a:pt x="64033" y="117790"/>
                    <a:pt x="62663" y="116420"/>
                    <a:pt x="60967" y="116420"/>
                  </a:cubicBezTo>
                  <a:cubicBezTo>
                    <a:pt x="59270" y="116420"/>
                    <a:pt x="57900" y="117790"/>
                    <a:pt x="57900" y="119487"/>
                  </a:cubicBezTo>
                  <a:cubicBezTo>
                    <a:pt x="57900" y="125750"/>
                    <a:pt x="52779" y="130904"/>
                    <a:pt x="46483" y="130904"/>
                  </a:cubicBezTo>
                  <a:cubicBezTo>
                    <a:pt x="40188" y="130904"/>
                    <a:pt x="35066" y="125750"/>
                    <a:pt x="35066" y="119487"/>
                  </a:cubicBezTo>
                  <a:cubicBezTo>
                    <a:pt x="35066" y="117790"/>
                    <a:pt x="33696" y="116420"/>
                    <a:pt x="32000" y="116420"/>
                  </a:cubicBezTo>
                  <a:cubicBezTo>
                    <a:pt x="30304" y="116420"/>
                    <a:pt x="28966" y="117790"/>
                    <a:pt x="28966" y="119487"/>
                  </a:cubicBezTo>
                  <a:cubicBezTo>
                    <a:pt x="28966" y="125750"/>
                    <a:pt x="23813" y="130904"/>
                    <a:pt x="17549" y="130904"/>
                  </a:cubicBezTo>
                  <a:cubicBezTo>
                    <a:pt x="11254" y="130904"/>
                    <a:pt x="6133" y="125750"/>
                    <a:pt x="6133" y="119487"/>
                  </a:cubicBezTo>
                  <a:lnTo>
                    <a:pt x="6133" y="95837"/>
                  </a:lnTo>
                  <a:close/>
                  <a:moveTo>
                    <a:pt x="10210" y="135372"/>
                  </a:moveTo>
                  <a:cubicBezTo>
                    <a:pt x="12428" y="136416"/>
                    <a:pt x="14907" y="137003"/>
                    <a:pt x="17549" y="137003"/>
                  </a:cubicBezTo>
                  <a:cubicBezTo>
                    <a:pt x="19376" y="137003"/>
                    <a:pt x="21170" y="136710"/>
                    <a:pt x="22834" y="136188"/>
                  </a:cubicBezTo>
                  <a:lnTo>
                    <a:pt x="22834" y="190435"/>
                  </a:lnTo>
                  <a:lnTo>
                    <a:pt x="10210" y="190435"/>
                  </a:lnTo>
                  <a:lnTo>
                    <a:pt x="10210" y="135372"/>
                  </a:lnTo>
                  <a:close/>
                  <a:moveTo>
                    <a:pt x="32000" y="129370"/>
                  </a:moveTo>
                  <a:cubicBezTo>
                    <a:pt x="32881" y="130610"/>
                    <a:pt x="33892" y="131752"/>
                    <a:pt x="35066" y="132763"/>
                  </a:cubicBezTo>
                  <a:lnTo>
                    <a:pt x="35066" y="190435"/>
                  </a:lnTo>
                  <a:lnTo>
                    <a:pt x="28966" y="190435"/>
                  </a:lnTo>
                  <a:lnTo>
                    <a:pt x="28966" y="132763"/>
                  </a:lnTo>
                  <a:cubicBezTo>
                    <a:pt x="30108" y="131752"/>
                    <a:pt x="31152" y="130610"/>
                    <a:pt x="32000" y="129370"/>
                  </a:cubicBezTo>
                  <a:close/>
                  <a:moveTo>
                    <a:pt x="51800" y="136188"/>
                  </a:moveTo>
                  <a:lnTo>
                    <a:pt x="51800" y="190435"/>
                  </a:lnTo>
                  <a:lnTo>
                    <a:pt x="41199" y="190435"/>
                  </a:lnTo>
                  <a:lnTo>
                    <a:pt x="41199" y="136188"/>
                  </a:lnTo>
                  <a:cubicBezTo>
                    <a:pt x="42863" y="136710"/>
                    <a:pt x="44624" y="137003"/>
                    <a:pt x="46483" y="137003"/>
                  </a:cubicBezTo>
                  <a:cubicBezTo>
                    <a:pt x="48343" y="137003"/>
                    <a:pt x="50104" y="136710"/>
                    <a:pt x="51800" y="136188"/>
                  </a:cubicBezTo>
                  <a:close/>
                  <a:moveTo>
                    <a:pt x="60967" y="129370"/>
                  </a:moveTo>
                  <a:cubicBezTo>
                    <a:pt x="61815" y="130610"/>
                    <a:pt x="62858" y="131752"/>
                    <a:pt x="64033" y="132763"/>
                  </a:cubicBezTo>
                  <a:lnTo>
                    <a:pt x="64033" y="190435"/>
                  </a:lnTo>
                  <a:lnTo>
                    <a:pt x="57900" y="190435"/>
                  </a:lnTo>
                  <a:lnTo>
                    <a:pt x="57900" y="132763"/>
                  </a:lnTo>
                  <a:cubicBezTo>
                    <a:pt x="59075" y="131752"/>
                    <a:pt x="60086" y="130610"/>
                    <a:pt x="60967" y="129370"/>
                  </a:cubicBezTo>
                  <a:close/>
                  <a:moveTo>
                    <a:pt x="147801" y="129370"/>
                  </a:moveTo>
                  <a:cubicBezTo>
                    <a:pt x="148681" y="130610"/>
                    <a:pt x="149693" y="131752"/>
                    <a:pt x="150867" y="132763"/>
                  </a:cubicBezTo>
                  <a:lnTo>
                    <a:pt x="150867" y="190435"/>
                  </a:lnTo>
                  <a:lnTo>
                    <a:pt x="144767" y="190435"/>
                  </a:lnTo>
                  <a:lnTo>
                    <a:pt x="144767" y="143527"/>
                  </a:lnTo>
                  <a:cubicBezTo>
                    <a:pt x="144767" y="141831"/>
                    <a:pt x="143397" y="140461"/>
                    <a:pt x="141701" y="140461"/>
                  </a:cubicBezTo>
                  <a:cubicBezTo>
                    <a:pt x="140004" y="140461"/>
                    <a:pt x="138634" y="141831"/>
                    <a:pt x="138634" y="143527"/>
                  </a:cubicBezTo>
                  <a:lnTo>
                    <a:pt x="138634" y="190435"/>
                  </a:lnTo>
                  <a:lnTo>
                    <a:pt x="70133" y="190435"/>
                  </a:lnTo>
                  <a:lnTo>
                    <a:pt x="70133" y="136188"/>
                  </a:lnTo>
                  <a:cubicBezTo>
                    <a:pt x="71796" y="136710"/>
                    <a:pt x="73590" y="137003"/>
                    <a:pt x="75450" y="137003"/>
                  </a:cubicBezTo>
                  <a:cubicBezTo>
                    <a:pt x="81452" y="137003"/>
                    <a:pt x="86736" y="133970"/>
                    <a:pt x="89900" y="129370"/>
                  </a:cubicBezTo>
                  <a:cubicBezTo>
                    <a:pt x="93064" y="133970"/>
                    <a:pt x="98382" y="137003"/>
                    <a:pt x="104384" y="137003"/>
                  </a:cubicBezTo>
                  <a:cubicBezTo>
                    <a:pt x="110386" y="137003"/>
                    <a:pt x="115703" y="133970"/>
                    <a:pt x="118867" y="129370"/>
                  </a:cubicBezTo>
                  <a:cubicBezTo>
                    <a:pt x="120726" y="132078"/>
                    <a:pt x="123336" y="134231"/>
                    <a:pt x="126402" y="135568"/>
                  </a:cubicBezTo>
                  <a:lnTo>
                    <a:pt x="126402" y="178202"/>
                  </a:lnTo>
                  <a:lnTo>
                    <a:pt x="82365" y="178202"/>
                  </a:lnTo>
                  <a:lnTo>
                    <a:pt x="82365" y="145648"/>
                  </a:lnTo>
                  <a:cubicBezTo>
                    <a:pt x="82365" y="143951"/>
                    <a:pt x="80995" y="142581"/>
                    <a:pt x="79299" y="142581"/>
                  </a:cubicBezTo>
                  <a:cubicBezTo>
                    <a:pt x="77603" y="142581"/>
                    <a:pt x="76265" y="143951"/>
                    <a:pt x="76265" y="145648"/>
                  </a:cubicBezTo>
                  <a:lnTo>
                    <a:pt x="76265" y="181236"/>
                  </a:lnTo>
                  <a:cubicBezTo>
                    <a:pt x="76265" y="182932"/>
                    <a:pt x="77603" y="184302"/>
                    <a:pt x="79299" y="184302"/>
                  </a:cubicBezTo>
                  <a:lnTo>
                    <a:pt x="129468" y="184302"/>
                  </a:lnTo>
                  <a:cubicBezTo>
                    <a:pt x="131164" y="184302"/>
                    <a:pt x="132535" y="182932"/>
                    <a:pt x="132535" y="181236"/>
                  </a:cubicBezTo>
                  <a:lnTo>
                    <a:pt x="132535" y="136971"/>
                  </a:lnTo>
                  <a:cubicBezTo>
                    <a:pt x="132795" y="137003"/>
                    <a:pt x="133056" y="137003"/>
                    <a:pt x="133350" y="137003"/>
                  </a:cubicBezTo>
                  <a:cubicBezTo>
                    <a:pt x="139352" y="137003"/>
                    <a:pt x="144636" y="133970"/>
                    <a:pt x="147801" y="129370"/>
                  </a:cubicBezTo>
                  <a:close/>
                  <a:moveTo>
                    <a:pt x="167601" y="136188"/>
                  </a:moveTo>
                  <a:lnTo>
                    <a:pt x="167601" y="190435"/>
                  </a:lnTo>
                  <a:lnTo>
                    <a:pt x="156999" y="190435"/>
                  </a:lnTo>
                  <a:lnTo>
                    <a:pt x="156999" y="136188"/>
                  </a:lnTo>
                  <a:cubicBezTo>
                    <a:pt x="158663" y="136710"/>
                    <a:pt x="160424" y="137003"/>
                    <a:pt x="162284" y="137003"/>
                  </a:cubicBezTo>
                  <a:cubicBezTo>
                    <a:pt x="164143" y="137003"/>
                    <a:pt x="165905" y="136710"/>
                    <a:pt x="167601" y="136188"/>
                  </a:cubicBezTo>
                  <a:close/>
                  <a:moveTo>
                    <a:pt x="176767" y="129370"/>
                  </a:moveTo>
                  <a:cubicBezTo>
                    <a:pt x="177615" y="130610"/>
                    <a:pt x="178659" y="131752"/>
                    <a:pt x="179833" y="132763"/>
                  </a:cubicBezTo>
                  <a:lnTo>
                    <a:pt x="179833" y="190435"/>
                  </a:lnTo>
                  <a:lnTo>
                    <a:pt x="173701" y="190435"/>
                  </a:lnTo>
                  <a:lnTo>
                    <a:pt x="173701" y="132763"/>
                  </a:lnTo>
                  <a:cubicBezTo>
                    <a:pt x="174875" y="131752"/>
                    <a:pt x="175886" y="130610"/>
                    <a:pt x="176767" y="129370"/>
                  </a:cubicBezTo>
                  <a:close/>
                  <a:moveTo>
                    <a:pt x="198590" y="135372"/>
                  </a:moveTo>
                  <a:lnTo>
                    <a:pt x="198590" y="190435"/>
                  </a:lnTo>
                  <a:lnTo>
                    <a:pt x="185933" y="190435"/>
                  </a:lnTo>
                  <a:lnTo>
                    <a:pt x="185933" y="136188"/>
                  </a:lnTo>
                  <a:cubicBezTo>
                    <a:pt x="187597" y="136710"/>
                    <a:pt x="189391" y="137003"/>
                    <a:pt x="191250" y="137003"/>
                  </a:cubicBezTo>
                  <a:cubicBezTo>
                    <a:pt x="193860" y="137003"/>
                    <a:pt x="196339" y="136416"/>
                    <a:pt x="198590" y="135372"/>
                  </a:cubicBezTo>
                  <a:close/>
                  <a:moveTo>
                    <a:pt x="198590" y="196535"/>
                  </a:moveTo>
                  <a:lnTo>
                    <a:pt x="198590" y="202667"/>
                  </a:lnTo>
                  <a:lnTo>
                    <a:pt x="10210" y="202667"/>
                  </a:lnTo>
                  <a:lnTo>
                    <a:pt x="10210" y="196535"/>
                  </a:lnTo>
                  <a:close/>
                  <a:moveTo>
                    <a:pt x="98284" y="0"/>
                  </a:moveTo>
                  <a:cubicBezTo>
                    <a:pt x="96587" y="0"/>
                    <a:pt x="95217" y="1370"/>
                    <a:pt x="95217" y="3066"/>
                  </a:cubicBezTo>
                  <a:lnTo>
                    <a:pt x="95217" y="20387"/>
                  </a:lnTo>
                  <a:lnTo>
                    <a:pt x="77896" y="20387"/>
                  </a:lnTo>
                  <a:cubicBezTo>
                    <a:pt x="76200" y="20387"/>
                    <a:pt x="74830" y="21757"/>
                    <a:pt x="74830" y="23454"/>
                  </a:cubicBezTo>
                  <a:lnTo>
                    <a:pt x="74830" y="35686"/>
                  </a:lnTo>
                  <a:cubicBezTo>
                    <a:pt x="74830" y="37382"/>
                    <a:pt x="76200" y="38752"/>
                    <a:pt x="77896" y="38752"/>
                  </a:cubicBezTo>
                  <a:lnTo>
                    <a:pt x="95217" y="38752"/>
                  </a:lnTo>
                  <a:lnTo>
                    <a:pt x="95217" y="77472"/>
                  </a:lnTo>
                  <a:lnTo>
                    <a:pt x="86051" y="77472"/>
                  </a:lnTo>
                  <a:cubicBezTo>
                    <a:pt x="84355" y="77472"/>
                    <a:pt x="82985" y="78842"/>
                    <a:pt x="82985" y="80538"/>
                  </a:cubicBezTo>
                  <a:lnTo>
                    <a:pt x="82985" y="89705"/>
                  </a:lnTo>
                  <a:lnTo>
                    <a:pt x="3066" y="89705"/>
                  </a:lnTo>
                  <a:cubicBezTo>
                    <a:pt x="1370" y="89705"/>
                    <a:pt x="0" y="91075"/>
                    <a:pt x="0" y="92771"/>
                  </a:cubicBezTo>
                  <a:lnTo>
                    <a:pt x="0" y="119487"/>
                  </a:lnTo>
                  <a:cubicBezTo>
                    <a:pt x="0" y="123727"/>
                    <a:pt x="1533" y="127642"/>
                    <a:pt x="4077" y="130708"/>
                  </a:cubicBezTo>
                  <a:lnTo>
                    <a:pt x="4077" y="205701"/>
                  </a:lnTo>
                  <a:cubicBezTo>
                    <a:pt x="4077" y="207397"/>
                    <a:pt x="5448" y="208767"/>
                    <a:pt x="7144" y="208767"/>
                  </a:cubicBezTo>
                  <a:lnTo>
                    <a:pt x="201623" y="208767"/>
                  </a:lnTo>
                  <a:cubicBezTo>
                    <a:pt x="203320" y="208767"/>
                    <a:pt x="204690" y="207397"/>
                    <a:pt x="204690" y="205701"/>
                  </a:cubicBezTo>
                  <a:lnTo>
                    <a:pt x="204690" y="130708"/>
                  </a:lnTo>
                  <a:cubicBezTo>
                    <a:pt x="207234" y="127642"/>
                    <a:pt x="208767" y="123727"/>
                    <a:pt x="208767" y="119487"/>
                  </a:cubicBezTo>
                  <a:lnTo>
                    <a:pt x="208767" y="92771"/>
                  </a:lnTo>
                  <a:cubicBezTo>
                    <a:pt x="208767" y="91075"/>
                    <a:pt x="207397" y="89705"/>
                    <a:pt x="205701" y="89705"/>
                  </a:cubicBezTo>
                  <a:lnTo>
                    <a:pt x="125782" y="89705"/>
                  </a:lnTo>
                  <a:lnTo>
                    <a:pt x="125782" y="80538"/>
                  </a:lnTo>
                  <a:cubicBezTo>
                    <a:pt x="125782" y="78842"/>
                    <a:pt x="124412" y="77472"/>
                    <a:pt x="122749" y="77472"/>
                  </a:cubicBezTo>
                  <a:lnTo>
                    <a:pt x="113550" y="77472"/>
                  </a:lnTo>
                  <a:lnTo>
                    <a:pt x="113550" y="38752"/>
                  </a:lnTo>
                  <a:lnTo>
                    <a:pt x="130904" y="38752"/>
                  </a:lnTo>
                  <a:cubicBezTo>
                    <a:pt x="132567" y="38752"/>
                    <a:pt x="133937" y="37382"/>
                    <a:pt x="133937" y="35686"/>
                  </a:cubicBezTo>
                  <a:lnTo>
                    <a:pt x="133937" y="23454"/>
                  </a:lnTo>
                  <a:cubicBezTo>
                    <a:pt x="133937" y="21757"/>
                    <a:pt x="132567" y="20387"/>
                    <a:pt x="130904" y="20387"/>
                  </a:cubicBezTo>
                  <a:lnTo>
                    <a:pt x="113550" y="20387"/>
                  </a:lnTo>
                  <a:lnTo>
                    <a:pt x="113550" y="3066"/>
                  </a:lnTo>
                  <a:cubicBezTo>
                    <a:pt x="113550" y="1370"/>
                    <a:pt x="112180" y="0"/>
                    <a:pt x="1105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52"/>
            <p:cNvSpPr/>
            <p:nvPr/>
          </p:nvSpPr>
          <p:spPr>
            <a:xfrm>
              <a:off x="1552700" y="3148625"/>
              <a:ext cx="152525" cy="152525"/>
            </a:xfrm>
            <a:custGeom>
              <a:avLst/>
              <a:gdLst/>
              <a:ahLst/>
              <a:cxnLst/>
              <a:rect l="l" t="t" r="r" b="b"/>
              <a:pathLst>
                <a:path w="6101" h="6101" extrusionOk="0">
                  <a:moveTo>
                    <a:pt x="3066" y="0"/>
                  </a:moveTo>
                  <a:cubicBezTo>
                    <a:pt x="1370" y="0"/>
                    <a:pt x="0" y="1370"/>
                    <a:pt x="0" y="3067"/>
                  </a:cubicBezTo>
                  <a:cubicBezTo>
                    <a:pt x="0" y="4730"/>
                    <a:pt x="1370" y="6100"/>
                    <a:pt x="3066" y="6100"/>
                  </a:cubicBezTo>
                  <a:cubicBezTo>
                    <a:pt x="4730" y="6100"/>
                    <a:pt x="6100" y="4730"/>
                    <a:pt x="6100" y="3067"/>
                  </a:cubicBezTo>
                  <a:cubicBezTo>
                    <a:pt x="6100" y="1370"/>
                    <a:pt x="4730" y="0"/>
                    <a:pt x="30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52"/>
            <p:cNvSpPr/>
            <p:nvPr/>
          </p:nvSpPr>
          <p:spPr>
            <a:xfrm>
              <a:off x="2276050" y="3148625"/>
              <a:ext cx="153325" cy="152525"/>
            </a:xfrm>
            <a:custGeom>
              <a:avLst/>
              <a:gdLst/>
              <a:ahLst/>
              <a:cxnLst/>
              <a:rect l="l" t="t" r="r" b="b"/>
              <a:pathLst>
                <a:path w="6133" h="6101" extrusionOk="0">
                  <a:moveTo>
                    <a:pt x="3066" y="0"/>
                  </a:moveTo>
                  <a:cubicBezTo>
                    <a:pt x="1370" y="0"/>
                    <a:pt x="0" y="1370"/>
                    <a:pt x="0" y="3067"/>
                  </a:cubicBezTo>
                  <a:cubicBezTo>
                    <a:pt x="0" y="4730"/>
                    <a:pt x="1370" y="6100"/>
                    <a:pt x="3066" y="6100"/>
                  </a:cubicBezTo>
                  <a:cubicBezTo>
                    <a:pt x="4763" y="6100"/>
                    <a:pt x="6133" y="4730"/>
                    <a:pt x="6133" y="3067"/>
                  </a:cubicBezTo>
                  <a:cubicBezTo>
                    <a:pt x="6133" y="1370"/>
                    <a:pt x="4763" y="0"/>
                    <a:pt x="30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52"/>
            <p:cNvSpPr/>
            <p:nvPr/>
          </p:nvSpPr>
          <p:spPr>
            <a:xfrm>
              <a:off x="3000200" y="3148625"/>
              <a:ext cx="152525" cy="152525"/>
            </a:xfrm>
            <a:custGeom>
              <a:avLst/>
              <a:gdLst/>
              <a:ahLst/>
              <a:cxnLst/>
              <a:rect l="l" t="t" r="r" b="b"/>
              <a:pathLst>
                <a:path w="6101" h="6101" extrusionOk="0">
                  <a:moveTo>
                    <a:pt x="3067" y="0"/>
                  </a:moveTo>
                  <a:cubicBezTo>
                    <a:pt x="1371" y="0"/>
                    <a:pt x="0" y="1370"/>
                    <a:pt x="0" y="3067"/>
                  </a:cubicBezTo>
                  <a:cubicBezTo>
                    <a:pt x="0" y="4730"/>
                    <a:pt x="1371" y="6100"/>
                    <a:pt x="3067" y="6100"/>
                  </a:cubicBezTo>
                  <a:cubicBezTo>
                    <a:pt x="4730" y="6100"/>
                    <a:pt x="6100" y="4730"/>
                    <a:pt x="6100" y="3067"/>
                  </a:cubicBezTo>
                  <a:cubicBezTo>
                    <a:pt x="6100" y="1370"/>
                    <a:pt x="4730"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52"/>
            <p:cNvSpPr/>
            <p:nvPr/>
          </p:nvSpPr>
          <p:spPr>
            <a:xfrm>
              <a:off x="3723550" y="3148625"/>
              <a:ext cx="153325" cy="152525"/>
            </a:xfrm>
            <a:custGeom>
              <a:avLst/>
              <a:gdLst/>
              <a:ahLst/>
              <a:cxnLst/>
              <a:rect l="l" t="t" r="r" b="b"/>
              <a:pathLst>
                <a:path w="6133" h="6101" extrusionOk="0">
                  <a:moveTo>
                    <a:pt x="3067" y="0"/>
                  </a:moveTo>
                  <a:cubicBezTo>
                    <a:pt x="1370" y="0"/>
                    <a:pt x="0" y="1370"/>
                    <a:pt x="0" y="3067"/>
                  </a:cubicBezTo>
                  <a:cubicBezTo>
                    <a:pt x="0" y="4730"/>
                    <a:pt x="1370" y="6100"/>
                    <a:pt x="3067" y="6100"/>
                  </a:cubicBezTo>
                  <a:cubicBezTo>
                    <a:pt x="4763" y="6100"/>
                    <a:pt x="6133" y="4730"/>
                    <a:pt x="6133" y="3067"/>
                  </a:cubicBezTo>
                  <a:cubicBezTo>
                    <a:pt x="6133" y="1370"/>
                    <a:pt x="4763"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52"/>
            <p:cNvSpPr/>
            <p:nvPr/>
          </p:nvSpPr>
          <p:spPr>
            <a:xfrm>
              <a:off x="4447700" y="3148625"/>
              <a:ext cx="152525" cy="152525"/>
            </a:xfrm>
            <a:custGeom>
              <a:avLst/>
              <a:gdLst/>
              <a:ahLst/>
              <a:cxnLst/>
              <a:rect l="l" t="t" r="r" b="b"/>
              <a:pathLst>
                <a:path w="6101" h="6101" extrusionOk="0">
                  <a:moveTo>
                    <a:pt x="3067" y="0"/>
                  </a:moveTo>
                  <a:cubicBezTo>
                    <a:pt x="1371" y="0"/>
                    <a:pt x="1" y="1370"/>
                    <a:pt x="1" y="3067"/>
                  </a:cubicBezTo>
                  <a:cubicBezTo>
                    <a:pt x="1" y="4730"/>
                    <a:pt x="1371" y="6100"/>
                    <a:pt x="3067" y="6100"/>
                  </a:cubicBezTo>
                  <a:cubicBezTo>
                    <a:pt x="4731" y="6100"/>
                    <a:pt x="6101" y="4730"/>
                    <a:pt x="6101" y="3067"/>
                  </a:cubicBezTo>
                  <a:cubicBezTo>
                    <a:pt x="6101" y="1370"/>
                    <a:pt x="4731"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52"/>
            <p:cNvSpPr/>
            <p:nvPr/>
          </p:nvSpPr>
          <p:spPr>
            <a:xfrm>
              <a:off x="5171050" y="3148625"/>
              <a:ext cx="153350" cy="152525"/>
            </a:xfrm>
            <a:custGeom>
              <a:avLst/>
              <a:gdLst/>
              <a:ahLst/>
              <a:cxnLst/>
              <a:rect l="l" t="t" r="r" b="b"/>
              <a:pathLst>
                <a:path w="6134" h="6101" extrusionOk="0">
                  <a:moveTo>
                    <a:pt x="3067" y="0"/>
                  </a:moveTo>
                  <a:cubicBezTo>
                    <a:pt x="1371" y="0"/>
                    <a:pt x="1" y="1370"/>
                    <a:pt x="1" y="3067"/>
                  </a:cubicBezTo>
                  <a:cubicBezTo>
                    <a:pt x="1" y="4730"/>
                    <a:pt x="1371" y="6100"/>
                    <a:pt x="3067" y="6100"/>
                  </a:cubicBezTo>
                  <a:cubicBezTo>
                    <a:pt x="4763" y="6100"/>
                    <a:pt x="6133" y="4730"/>
                    <a:pt x="6133" y="3067"/>
                  </a:cubicBezTo>
                  <a:cubicBezTo>
                    <a:pt x="6133" y="1370"/>
                    <a:pt x="4763"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52"/>
            <p:cNvSpPr/>
            <p:nvPr/>
          </p:nvSpPr>
          <p:spPr>
            <a:xfrm>
              <a:off x="5895200" y="3148625"/>
              <a:ext cx="152525" cy="152525"/>
            </a:xfrm>
            <a:custGeom>
              <a:avLst/>
              <a:gdLst/>
              <a:ahLst/>
              <a:cxnLst/>
              <a:rect l="l" t="t" r="r" b="b"/>
              <a:pathLst>
                <a:path w="6101" h="6101" extrusionOk="0">
                  <a:moveTo>
                    <a:pt x="3067" y="0"/>
                  </a:moveTo>
                  <a:cubicBezTo>
                    <a:pt x="1371" y="0"/>
                    <a:pt x="1" y="1370"/>
                    <a:pt x="1" y="3067"/>
                  </a:cubicBezTo>
                  <a:cubicBezTo>
                    <a:pt x="1" y="4730"/>
                    <a:pt x="1371" y="6100"/>
                    <a:pt x="3067" y="6100"/>
                  </a:cubicBezTo>
                  <a:cubicBezTo>
                    <a:pt x="4731" y="6100"/>
                    <a:pt x="6101" y="4730"/>
                    <a:pt x="6101" y="3067"/>
                  </a:cubicBezTo>
                  <a:cubicBezTo>
                    <a:pt x="6101" y="1370"/>
                    <a:pt x="4731"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 xmlns:p14="http://schemas.microsoft.com/office/powerpoint/2010/main" val="31472015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5"/>
          <p:cNvSpPr txBox="1">
            <a:spLocks noGrp="1"/>
          </p:cNvSpPr>
          <p:nvPr>
            <p:ph type="body" idx="1"/>
          </p:nvPr>
        </p:nvSpPr>
        <p:spPr>
          <a:xfrm>
            <a:off x="713225" y="937963"/>
            <a:ext cx="7717500" cy="3608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accent2"/>
              </a:buClr>
              <a:buSzPts val="1100"/>
              <a:buFont typeface="Arial"/>
              <a:buNone/>
            </a:pPr>
            <a:endParaRPr lang="vi-VN" dirty="0">
              <a:solidFill>
                <a:schemeClr val="dk1"/>
              </a:solidFill>
            </a:endParaRPr>
          </a:p>
          <a:p>
            <a:pPr marL="342900" lvl="0" indent="-342900" algn="l" rtl="0">
              <a:spcBef>
                <a:spcPts val="0"/>
              </a:spcBef>
              <a:spcAft>
                <a:spcPts val="0"/>
              </a:spcAft>
              <a:buClr>
                <a:schemeClr val="accent2"/>
              </a:buClr>
              <a:buSzPts val="1100"/>
              <a:buFont typeface="Arial" panose="020B0604020202020204" pitchFamily="34" charset="0"/>
              <a:buChar char="•"/>
            </a:pPr>
            <a:r>
              <a:rPr lang="vi-VN" sz="2400" dirty="0">
                <a:solidFill>
                  <a:schemeClr val="dk1"/>
                </a:solidFill>
              </a:rPr>
              <a:t>Sơ lược về truyện</a:t>
            </a:r>
          </a:p>
          <a:p>
            <a:pPr marL="285750" lvl="0" indent="-285750" algn="l" rtl="0">
              <a:spcBef>
                <a:spcPts val="0"/>
              </a:spcBef>
              <a:spcAft>
                <a:spcPts val="0"/>
              </a:spcAft>
              <a:buClr>
                <a:schemeClr val="accent2"/>
              </a:buClr>
              <a:buSzPts val="1100"/>
              <a:buFont typeface="Arial" panose="020B0604020202020204" pitchFamily="34" charset="0"/>
              <a:buChar char="•"/>
            </a:pPr>
            <a:endParaRPr lang="vi-VN" sz="2400" dirty="0">
              <a:solidFill>
                <a:schemeClr val="dk1"/>
              </a:solidFill>
            </a:endParaRPr>
          </a:p>
          <a:p>
            <a:pPr marL="342900" lvl="0" indent="-342900" algn="l" rtl="0">
              <a:spcBef>
                <a:spcPts val="0"/>
              </a:spcBef>
              <a:spcAft>
                <a:spcPts val="0"/>
              </a:spcAft>
              <a:buClr>
                <a:schemeClr val="accent2"/>
              </a:buClr>
              <a:buSzPts val="1100"/>
              <a:buFont typeface="Arial" panose="020B0604020202020204" pitchFamily="34" charset="0"/>
              <a:buChar char="•"/>
            </a:pPr>
            <a:r>
              <a:rPr lang="vi-VN" sz="2400" dirty="0">
                <a:solidFill>
                  <a:schemeClr val="dk1"/>
                </a:solidFill>
              </a:rPr>
              <a:t>Tóm tắt truyện</a:t>
            </a:r>
          </a:p>
          <a:p>
            <a:pPr marL="285750" lvl="0" indent="-285750" algn="l" rtl="0">
              <a:spcBef>
                <a:spcPts val="0"/>
              </a:spcBef>
              <a:spcAft>
                <a:spcPts val="0"/>
              </a:spcAft>
              <a:buClr>
                <a:schemeClr val="accent2"/>
              </a:buClr>
              <a:buSzPts val="1100"/>
              <a:buFont typeface="Arial" panose="020B0604020202020204" pitchFamily="34" charset="0"/>
              <a:buChar char="•"/>
            </a:pPr>
            <a:endParaRPr lang="vi-VN" sz="2400" dirty="0">
              <a:solidFill>
                <a:schemeClr val="dk1"/>
              </a:solidFill>
            </a:endParaRPr>
          </a:p>
          <a:p>
            <a:pPr marL="342900" lvl="0" indent="-342900" algn="l" rtl="0">
              <a:spcBef>
                <a:spcPts val="0"/>
              </a:spcBef>
              <a:spcAft>
                <a:spcPts val="0"/>
              </a:spcAft>
              <a:buClr>
                <a:schemeClr val="accent2"/>
              </a:buClr>
              <a:buSzPts val="1100"/>
              <a:buFont typeface="Arial" panose="020B0604020202020204" pitchFamily="34" charset="0"/>
              <a:buChar char="•"/>
            </a:pPr>
            <a:r>
              <a:rPr lang="vi-VN" sz="2400" dirty="0">
                <a:solidFill>
                  <a:schemeClr val="dk1"/>
                </a:solidFill>
              </a:rPr>
              <a:t>Ý nghĩa truyện</a:t>
            </a:r>
          </a:p>
          <a:p>
            <a:pPr marL="285750" lvl="0" indent="-285750" algn="l" rtl="0">
              <a:spcBef>
                <a:spcPts val="0"/>
              </a:spcBef>
              <a:spcAft>
                <a:spcPts val="0"/>
              </a:spcAft>
              <a:buClr>
                <a:schemeClr val="accent2"/>
              </a:buClr>
              <a:buSzPts val="1100"/>
              <a:buFont typeface="Arial" panose="020B0604020202020204" pitchFamily="34" charset="0"/>
              <a:buChar char="•"/>
            </a:pPr>
            <a:endParaRPr lang="vi-VN" sz="2400" dirty="0">
              <a:solidFill>
                <a:schemeClr val="dk1"/>
              </a:solidFill>
            </a:endParaRPr>
          </a:p>
          <a:p>
            <a:pPr marL="342900" lvl="0" indent="-342900" algn="l" rtl="0">
              <a:spcBef>
                <a:spcPts val="0"/>
              </a:spcBef>
              <a:spcAft>
                <a:spcPts val="0"/>
              </a:spcAft>
              <a:buClr>
                <a:schemeClr val="accent2"/>
              </a:buClr>
              <a:buSzPts val="1100"/>
              <a:buFont typeface="Arial" panose="020B0604020202020204" pitchFamily="34" charset="0"/>
              <a:buChar char="•"/>
            </a:pPr>
            <a:r>
              <a:rPr lang="vi-VN" sz="2400" dirty="0">
                <a:solidFill>
                  <a:schemeClr val="dk1"/>
                </a:solidFill>
              </a:rPr>
              <a:t>Tổng kết</a:t>
            </a:r>
            <a:endParaRPr sz="2400" dirty="0">
              <a:solidFill>
                <a:schemeClr val="dk1"/>
              </a:solidFill>
            </a:endParaRPr>
          </a:p>
        </p:txBody>
      </p:sp>
      <p:sp>
        <p:nvSpPr>
          <p:cNvPr id="280" name="Google Shape;280;p45"/>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a:solidFill>
                  <a:schemeClr val="dk2"/>
                </a:solidFill>
              </a:rPr>
              <a:t>NỘI DUNG TỪNG PHẦN</a:t>
            </a:r>
            <a:endParaRPr dirty="0">
              <a:solidFill>
                <a:schemeClr val="dk2"/>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854" name="Google Shape;854;p76"/>
          <p:cNvSpPr txBox="1">
            <a:spLocks noGrp="1"/>
          </p:cNvSpPr>
          <p:nvPr>
            <p:ph type="title"/>
          </p:nvPr>
        </p:nvSpPr>
        <p:spPr>
          <a:xfrm flipH="1">
            <a:off x="1115955" y="3687000"/>
            <a:ext cx="3606000" cy="1198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accent2"/>
              </a:buClr>
              <a:buSzPts val="1100"/>
              <a:buFont typeface="Arial"/>
              <a:buNone/>
            </a:pPr>
            <a:r>
              <a:rPr lang="vi-VN" dirty="0"/>
              <a:t>TÓM TẮT</a:t>
            </a:r>
            <a:endParaRPr dirty="0"/>
          </a:p>
        </p:txBody>
      </p:sp>
      <p:sp>
        <p:nvSpPr>
          <p:cNvPr id="855" name="Google Shape;855;p76"/>
          <p:cNvSpPr txBox="1">
            <a:spLocks noGrp="1"/>
          </p:cNvSpPr>
          <p:nvPr>
            <p:ph type="subTitle" idx="1"/>
          </p:nvPr>
        </p:nvSpPr>
        <p:spPr>
          <a:xfrm flipH="1">
            <a:off x="5037873" y="2108850"/>
            <a:ext cx="3606000" cy="756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accent2"/>
              </a:buClr>
              <a:buSzPts val="1100"/>
              <a:buFont typeface="Arial"/>
              <a:buNone/>
            </a:pPr>
            <a:r>
              <a:rPr lang="vi-VN" dirty="0"/>
              <a:t>tác giả chia sẻ kinh nghiệm của mình về thực phẩm thô: bà từng gặp vấn đề nghiêm trọng về sức khỏe sau đó bà đã tìm kiếm những liệu pháp chữa lành tự nhiên và khám phá ra chế độ ăn thực thôSinh tố rau: ngon lắm nên thử :&gt;&gt;Giá trị của thực phẩm thô, rau sau những câu chuyện của tác giả: giá trị dinh dưỡng của rau,cỉa thiện sức khỏe,...</a:t>
            </a:r>
            <a:endParaRPr dirty="0"/>
          </a:p>
        </p:txBody>
      </p:sp>
      <p:pic>
        <p:nvPicPr>
          <p:cNvPr id="856" name="Google Shape;856;p76"/>
          <p:cNvPicPr preferRelativeResize="0"/>
          <p:nvPr/>
        </p:nvPicPr>
        <p:blipFill rotWithShape="1">
          <a:blip r:embed="rId3">
            <a:alphaModFix/>
          </a:blip>
          <a:srcRect t="-389" b="43122"/>
          <a:stretch/>
        </p:blipFill>
        <p:spPr>
          <a:xfrm>
            <a:off x="1563555" y="1347401"/>
            <a:ext cx="2711377" cy="1987506"/>
          </a:xfrm>
          <a:prstGeom prst="rect">
            <a:avLst/>
          </a:prstGeom>
          <a:noFill/>
          <a:ln>
            <a:noFill/>
          </a:ln>
        </p:spPr>
      </p:pic>
      <p:grpSp>
        <p:nvGrpSpPr>
          <p:cNvPr id="857" name="Google Shape;857;p76"/>
          <p:cNvGrpSpPr/>
          <p:nvPr/>
        </p:nvGrpSpPr>
        <p:grpSpPr>
          <a:xfrm>
            <a:off x="1290007" y="1095727"/>
            <a:ext cx="3257897" cy="2487659"/>
            <a:chOff x="4644625" y="1198925"/>
            <a:chExt cx="3711857" cy="2860364"/>
          </a:xfrm>
        </p:grpSpPr>
        <p:sp>
          <p:nvSpPr>
            <p:cNvPr id="858" name="Google Shape;858;p76"/>
            <p:cNvSpPr/>
            <p:nvPr/>
          </p:nvSpPr>
          <p:spPr>
            <a:xfrm>
              <a:off x="4644625" y="1198925"/>
              <a:ext cx="3711857" cy="2860364"/>
            </a:xfrm>
            <a:custGeom>
              <a:avLst/>
              <a:gdLst/>
              <a:ahLst/>
              <a:cxnLst/>
              <a:rect l="l" t="t" r="r" b="b"/>
              <a:pathLst>
                <a:path w="49255" h="37956" extrusionOk="0">
                  <a:moveTo>
                    <a:pt x="45070" y="3913"/>
                  </a:moveTo>
                  <a:lnTo>
                    <a:pt x="45070" y="34189"/>
                  </a:lnTo>
                  <a:lnTo>
                    <a:pt x="4310" y="34189"/>
                  </a:lnTo>
                  <a:lnTo>
                    <a:pt x="4310" y="3913"/>
                  </a:lnTo>
                  <a:close/>
                  <a:moveTo>
                    <a:pt x="1988" y="0"/>
                  </a:moveTo>
                  <a:cubicBezTo>
                    <a:pt x="879" y="0"/>
                    <a:pt x="0" y="879"/>
                    <a:pt x="0" y="1988"/>
                  </a:cubicBezTo>
                  <a:lnTo>
                    <a:pt x="0" y="35968"/>
                  </a:lnTo>
                  <a:cubicBezTo>
                    <a:pt x="0" y="37056"/>
                    <a:pt x="879" y="37956"/>
                    <a:pt x="1988" y="37956"/>
                  </a:cubicBezTo>
                  <a:lnTo>
                    <a:pt x="47266" y="37956"/>
                  </a:lnTo>
                  <a:cubicBezTo>
                    <a:pt x="48355" y="37956"/>
                    <a:pt x="49254" y="37056"/>
                    <a:pt x="49254" y="35968"/>
                  </a:cubicBezTo>
                  <a:lnTo>
                    <a:pt x="49254" y="1988"/>
                  </a:lnTo>
                  <a:cubicBezTo>
                    <a:pt x="49254" y="879"/>
                    <a:pt x="48355" y="0"/>
                    <a:pt x="47266" y="0"/>
                  </a:cubicBez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76"/>
            <p:cNvSpPr/>
            <p:nvPr/>
          </p:nvSpPr>
          <p:spPr>
            <a:xfrm>
              <a:off x="8126001" y="2540313"/>
              <a:ext cx="177600" cy="177600"/>
            </a:xfrm>
            <a:prstGeom prst="ellipse">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sp>
        <p:nvSpPr>
          <p:cNvPr id="864" name="Google Shape;864;p77"/>
          <p:cNvSpPr txBox="1">
            <a:spLocks noGrp="1"/>
          </p:cNvSpPr>
          <p:nvPr>
            <p:ph type="title"/>
          </p:nvPr>
        </p:nvSpPr>
        <p:spPr>
          <a:xfrm>
            <a:off x="3403235" y="3328687"/>
            <a:ext cx="4074300" cy="1659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vi-VN" dirty="0"/>
              <a:t>Ý NGHĨA</a:t>
            </a:r>
            <a:endParaRPr dirty="0"/>
          </a:p>
        </p:txBody>
      </p:sp>
      <p:sp>
        <p:nvSpPr>
          <p:cNvPr id="865" name="Google Shape;865;p77"/>
          <p:cNvSpPr txBox="1">
            <a:spLocks noGrp="1"/>
          </p:cNvSpPr>
          <p:nvPr>
            <p:ph type="subTitle" idx="1"/>
          </p:nvPr>
        </p:nvSpPr>
        <p:spPr>
          <a:xfrm>
            <a:off x="1003775" y="1369800"/>
            <a:ext cx="4207158" cy="2240468"/>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accent2"/>
              </a:buClr>
              <a:buSzPts val="1100"/>
              <a:buFont typeface="Arial"/>
              <a:buNone/>
            </a:pPr>
            <a:r>
              <a:rPr lang="en-US" sz="2400" dirty="0" err="1"/>
              <a:t>sống</a:t>
            </a:r>
            <a:r>
              <a:rPr lang="en-US" sz="2400" dirty="0"/>
              <a:t> healthy,</a:t>
            </a:r>
            <a:r>
              <a:rPr lang="vi-VN" sz="2400" dirty="0"/>
              <a:t> ăn uống lành mạnh, điều độ</a:t>
            </a:r>
          </a:p>
          <a:p>
            <a:pPr marL="0" lvl="0" indent="0" algn="ctr" rtl="0">
              <a:spcBef>
                <a:spcPts val="0"/>
              </a:spcBef>
              <a:spcAft>
                <a:spcPts val="0"/>
              </a:spcAft>
              <a:buClr>
                <a:schemeClr val="accent2"/>
              </a:buClr>
              <a:buSzPts val="1100"/>
              <a:buFont typeface="Arial"/>
              <a:buNone/>
            </a:pPr>
            <a:r>
              <a:rPr lang="en-US" sz="2400" dirty="0"/>
              <a:t> </a:t>
            </a:r>
            <a:r>
              <a:rPr lang="en-US" sz="2400" dirty="0" err="1"/>
              <a:t>hãy</a:t>
            </a:r>
            <a:r>
              <a:rPr lang="en-US" sz="2400" dirty="0"/>
              <a:t> </a:t>
            </a:r>
            <a:r>
              <a:rPr lang="en-US" sz="2400" dirty="0" err="1"/>
              <a:t>tôn</a:t>
            </a:r>
            <a:r>
              <a:rPr lang="en-US" sz="2400" dirty="0"/>
              <a:t> </a:t>
            </a:r>
            <a:r>
              <a:rPr lang="en-US" sz="2400" dirty="0" err="1"/>
              <a:t>trọng</a:t>
            </a:r>
            <a:r>
              <a:rPr lang="en-US" sz="2400" dirty="0"/>
              <a:t> </a:t>
            </a:r>
            <a:r>
              <a:rPr lang="en-US" sz="2400" dirty="0" err="1"/>
              <a:t>sức</a:t>
            </a:r>
            <a:r>
              <a:rPr lang="en-US" sz="2400" dirty="0"/>
              <a:t> </a:t>
            </a:r>
            <a:r>
              <a:rPr lang="en-US" sz="2400" dirty="0" err="1"/>
              <a:t>khỏe</a:t>
            </a:r>
            <a:r>
              <a:rPr lang="en-US" sz="2400" dirty="0"/>
              <a:t> </a:t>
            </a:r>
          </a:p>
        </p:txBody>
      </p:sp>
      <p:grpSp>
        <p:nvGrpSpPr>
          <p:cNvPr id="867" name="Google Shape;867;p77"/>
          <p:cNvGrpSpPr/>
          <p:nvPr/>
        </p:nvGrpSpPr>
        <p:grpSpPr>
          <a:xfrm>
            <a:off x="5740766" y="922283"/>
            <a:ext cx="1450468" cy="2687985"/>
            <a:chOff x="5360455" y="847773"/>
            <a:chExt cx="1843034" cy="3838334"/>
          </a:xfrm>
        </p:grpSpPr>
        <p:sp>
          <p:nvSpPr>
            <p:cNvPr id="868" name="Google Shape;868;p77"/>
            <p:cNvSpPr/>
            <p:nvPr/>
          </p:nvSpPr>
          <p:spPr>
            <a:xfrm>
              <a:off x="5360455" y="847773"/>
              <a:ext cx="1843034" cy="3838334"/>
            </a:xfrm>
            <a:custGeom>
              <a:avLst/>
              <a:gdLst/>
              <a:ahLst/>
              <a:cxnLst/>
              <a:rect l="l" t="t" r="r" b="b"/>
              <a:pathLst>
                <a:path w="14020" h="29670" extrusionOk="0">
                  <a:moveTo>
                    <a:pt x="8161" y="2281"/>
                  </a:moveTo>
                  <a:cubicBezTo>
                    <a:pt x="8328" y="2281"/>
                    <a:pt x="8474" y="2427"/>
                    <a:pt x="8474" y="2595"/>
                  </a:cubicBezTo>
                  <a:lnTo>
                    <a:pt x="8474" y="2616"/>
                  </a:lnTo>
                  <a:cubicBezTo>
                    <a:pt x="8474" y="2804"/>
                    <a:pt x="8328" y="2929"/>
                    <a:pt x="8161" y="2929"/>
                  </a:cubicBezTo>
                  <a:lnTo>
                    <a:pt x="6026" y="2929"/>
                  </a:lnTo>
                  <a:cubicBezTo>
                    <a:pt x="5838" y="2929"/>
                    <a:pt x="5692" y="2804"/>
                    <a:pt x="5692" y="2616"/>
                  </a:cubicBezTo>
                  <a:lnTo>
                    <a:pt x="5692" y="2595"/>
                  </a:lnTo>
                  <a:cubicBezTo>
                    <a:pt x="5692" y="2427"/>
                    <a:pt x="5838" y="2281"/>
                    <a:pt x="6026" y="2281"/>
                  </a:cubicBezTo>
                  <a:close/>
                  <a:moveTo>
                    <a:pt x="13036" y="4248"/>
                  </a:moveTo>
                  <a:lnTo>
                    <a:pt x="13036" y="25422"/>
                  </a:lnTo>
                  <a:lnTo>
                    <a:pt x="1151" y="25422"/>
                  </a:lnTo>
                  <a:lnTo>
                    <a:pt x="1151" y="4248"/>
                  </a:lnTo>
                  <a:close/>
                  <a:moveTo>
                    <a:pt x="1988" y="0"/>
                  </a:moveTo>
                  <a:cubicBezTo>
                    <a:pt x="900" y="0"/>
                    <a:pt x="0" y="900"/>
                    <a:pt x="0" y="2009"/>
                  </a:cubicBezTo>
                  <a:lnTo>
                    <a:pt x="0" y="27661"/>
                  </a:lnTo>
                  <a:cubicBezTo>
                    <a:pt x="0" y="28770"/>
                    <a:pt x="900" y="29670"/>
                    <a:pt x="1988" y="29670"/>
                  </a:cubicBezTo>
                  <a:lnTo>
                    <a:pt x="12010" y="29670"/>
                  </a:lnTo>
                  <a:cubicBezTo>
                    <a:pt x="13119" y="29670"/>
                    <a:pt x="14019" y="28770"/>
                    <a:pt x="14019" y="27661"/>
                  </a:cubicBezTo>
                  <a:lnTo>
                    <a:pt x="14019" y="2009"/>
                  </a:lnTo>
                  <a:cubicBezTo>
                    <a:pt x="14019" y="900"/>
                    <a:pt x="13119" y="0"/>
                    <a:pt x="12010" y="0"/>
                  </a:cubicBezTo>
                  <a:close/>
                </a:path>
              </a:pathLst>
            </a:cu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77"/>
            <p:cNvSpPr/>
            <p:nvPr/>
          </p:nvSpPr>
          <p:spPr>
            <a:xfrm>
              <a:off x="6167830" y="4284020"/>
              <a:ext cx="228300" cy="246900"/>
            </a:xfrm>
            <a:prstGeom prst="ellipse">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26" name="Picture 2" descr="The One Thing: The Surprisingly Simple Truth Behind Extraordinary Results  by Gary Keller">
            <a:extLst>
              <a:ext uri="{FF2B5EF4-FFF2-40B4-BE49-F238E27FC236}">
                <a16:creationId xmlns="" xmlns:a16="http://schemas.microsoft.com/office/drawing/2014/main" id="{A21FE19D-9E3A-4826-830E-1DCFBDD4233C}"/>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872163" y="1281365"/>
            <a:ext cx="1246006" cy="1938645"/>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8"/>
          <p:cNvSpPr txBox="1">
            <a:spLocks noGrp="1"/>
          </p:cNvSpPr>
          <p:nvPr>
            <p:ph type="title"/>
          </p:nvPr>
        </p:nvSpPr>
        <p:spPr>
          <a:xfrm>
            <a:off x="962838" y="3367800"/>
            <a:ext cx="3606000" cy="69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WHOA!</a:t>
            </a:r>
            <a:endParaRPr/>
          </a:p>
        </p:txBody>
      </p:sp>
      <p:sp>
        <p:nvSpPr>
          <p:cNvPr id="321" name="Google Shape;321;p48"/>
          <p:cNvSpPr txBox="1">
            <a:spLocks noGrp="1"/>
          </p:cNvSpPr>
          <p:nvPr>
            <p:ph type="subTitle" idx="1"/>
          </p:nvPr>
        </p:nvSpPr>
        <p:spPr>
          <a:xfrm>
            <a:off x="4797463" y="3225600"/>
            <a:ext cx="3383700" cy="978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accent2"/>
              </a:buClr>
              <a:buSzPts val="1100"/>
              <a:buFont typeface="Arial"/>
              <a:buNone/>
            </a:pPr>
            <a:r>
              <a:rPr lang="vi-VN" dirty="0">
                <a:solidFill>
                  <a:schemeClr val="dk1"/>
                </a:solidFill>
              </a:rPr>
              <a:t>Vậy, hôm nay các bạn biết được thêm những quyển sách hay nào?</a:t>
            </a:r>
          </a:p>
          <a:p>
            <a:pPr marL="0" lvl="0" indent="0" algn="l" rtl="0">
              <a:spcBef>
                <a:spcPts val="0"/>
              </a:spcBef>
              <a:spcAft>
                <a:spcPts val="0"/>
              </a:spcAft>
              <a:buClr>
                <a:schemeClr val="accent2"/>
              </a:buClr>
              <a:buSzPts val="1100"/>
              <a:buFont typeface="Arial"/>
              <a:buNone/>
            </a:pPr>
            <a:r>
              <a:rPr lang="vi-VN" dirty="0">
                <a:solidFill>
                  <a:schemeClr val="dk1"/>
                </a:solidFill>
                <a:sym typeface="Wingdings" panose="05000000000000000000" pitchFamily="2" charset="2"/>
              </a:rPr>
              <a:t>Thông điệp nó đem lại?</a:t>
            </a:r>
          </a:p>
          <a:p>
            <a:pPr marL="0" lvl="0" indent="0" algn="l" rtl="0">
              <a:spcBef>
                <a:spcPts val="0"/>
              </a:spcBef>
              <a:spcAft>
                <a:spcPts val="0"/>
              </a:spcAft>
              <a:buClr>
                <a:schemeClr val="accent2"/>
              </a:buClr>
              <a:buSzPts val="1100"/>
              <a:buFont typeface="Arial"/>
              <a:buNone/>
            </a:pPr>
            <a:endParaRPr lang="vi-VN" dirty="0">
              <a:solidFill>
                <a:schemeClr val="dk1"/>
              </a:solidFill>
              <a:sym typeface="Wingdings" panose="05000000000000000000" pitchFamily="2" charset="2"/>
            </a:endParaRPr>
          </a:p>
        </p:txBody>
      </p:sp>
      <p:pic>
        <p:nvPicPr>
          <p:cNvPr id="322" name="Google Shape;322;p48"/>
          <p:cNvPicPr preferRelativeResize="0"/>
          <p:nvPr/>
        </p:nvPicPr>
        <p:blipFill rotWithShape="1">
          <a:blip r:embed="rId3">
            <a:alphaModFix/>
          </a:blip>
          <a:srcRect t="42360" b="32190"/>
          <a:stretch/>
        </p:blipFill>
        <p:spPr>
          <a:xfrm>
            <a:off x="0" y="-2950"/>
            <a:ext cx="9144005" cy="2327050"/>
          </a:xfrm>
          <a:prstGeom prst="rect">
            <a:avLst/>
          </a:prstGeom>
          <a:noFill/>
          <a:ln>
            <a:noFill/>
          </a:ln>
        </p:spPr>
      </p:pic>
      <p:cxnSp>
        <p:nvCxnSpPr>
          <p:cNvPr id="323" name="Google Shape;323;p48"/>
          <p:cNvCxnSpPr/>
          <p:nvPr/>
        </p:nvCxnSpPr>
        <p:spPr>
          <a:xfrm>
            <a:off x="-6897" y="2324091"/>
            <a:ext cx="9157800" cy="0"/>
          </a:xfrm>
          <a:prstGeom prst="straightConnector1">
            <a:avLst/>
          </a:prstGeom>
          <a:noFill/>
          <a:ln w="19050" cap="flat" cmpd="sng">
            <a:solidFill>
              <a:schemeClr val="dk2"/>
            </a:solidFill>
            <a:prstDash val="solid"/>
            <a:round/>
            <a:headEnd type="none" w="med" len="med"/>
            <a:tailEnd type="none" w="med" len="med"/>
          </a:ln>
        </p:spPr>
      </p:cxnSp>
      <p:sp>
        <p:nvSpPr>
          <p:cNvPr id="324" name="Google Shape;324;p48"/>
          <p:cNvSpPr/>
          <p:nvPr/>
        </p:nvSpPr>
        <p:spPr>
          <a:xfrm>
            <a:off x="596263" y="-1"/>
            <a:ext cx="7951473" cy="661580"/>
          </a:xfrm>
          <a:custGeom>
            <a:avLst/>
            <a:gdLst/>
            <a:ahLst/>
            <a:cxnLst/>
            <a:rect l="l" t="t" r="r" b="b"/>
            <a:pathLst>
              <a:path w="261820" h="21784" extrusionOk="0">
                <a:moveTo>
                  <a:pt x="0" y="0"/>
                </a:moveTo>
                <a:lnTo>
                  <a:pt x="0" y="8832"/>
                </a:lnTo>
                <a:cubicBezTo>
                  <a:pt x="0" y="15976"/>
                  <a:pt x="5808" y="21784"/>
                  <a:pt x="12974" y="21784"/>
                </a:cubicBezTo>
                <a:lnTo>
                  <a:pt x="248845" y="21784"/>
                </a:lnTo>
                <a:cubicBezTo>
                  <a:pt x="256012" y="21784"/>
                  <a:pt x="261797" y="15976"/>
                  <a:pt x="261819" y="8832"/>
                </a:cubicBezTo>
                <a:lnTo>
                  <a:pt x="261819" y="0"/>
                </a:lnTo>
                <a:lnTo>
                  <a:pt x="261447" y="0"/>
                </a:lnTo>
                <a:lnTo>
                  <a:pt x="261447" y="8832"/>
                </a:lnTo>
                <a:cubicBezTo>
                  <a:pt x="261447" y="15779"/>
                  <a:pt x="255814" y="21433"/>
                  <a:pt x="248845" y="21433"/>
                </a:cubicBezTo>
                <a:lnTo>
                  <a:pt x="12974" y="21433"/>
                </a:lnTo>
                <a:cubicBezTo>
                  <a:pt x="6005" y="21433"/>
                  <a:pt x="373" y="15779"/>
                  <a:pt x="373" y="8832"/>
                </a:cubicBezTo>
                <a:lnTo>
                  <a:pt x="373"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 xmlns:p14="http://schemas.microsoft.com/office/powerpoint/2010/main" val="15094507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26"/>
        <p:cNvGrpSpPr/>
        <p:nvPr/>
      </p:nvGrpSpPr>
      <p:grpSpPr>
        <a:xfrm>
          <a:off x="0" y="0"/>
          <a:ext cx="0" cy="0"/>
          <a:chOff x="0" y="0"/>
          <a:chExt cx="0" cy="0"/>
        </a:xfrm>
      </p:grpSpPr>
      <p:sp>
        <p:nvSpPr>
          <p:cNvPr id="927" name="Google Shape;927;p80"/>
          <p:cNvSpPr txBox="1">
            <a:spLocks noGrp="1"/>
          </p:cNvSpPr>
          <p:nvPr>
            <p:ph type="title"/>
          </p:nvPr>
        </p:nvSpPr>
        <p:spPr>
          <a:xfrm>
            <a:off x="715025" y="176805"/>
            <a:ext cx="3780900" cy="1220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THANKS</a:t>
            </a:r>
            <a:endParaRPr/>
          </a:p>
        </p:txBody>
      </p:sp>
      <p:sp>
        <p:nvSpPr>
          <p:cNvPr id="929" name="Google Shape;929;p80"/>
          <p:cNvSpPr txBox="1"/>
          <p:nvPr/>
        </p:nvSpPr>
        <p:spPr>
          <a:xfrm>
            <a:off x="720000" y="4310550"/>
            <a:ext cx="3852000" cy="369600"/>
          </a:xfrm>
          <a:prstGeom prst="rect">
            <a:avLst/>
          </a:prstGeom>
          <a:noFill/>
          <a:ln>
            <a:noFill/>
          </a:ln>
        </p:spPr>
        <p:txBody>
          <a:bodyPr spcFirstLastPara="1" wrap="square" lIns="91425" tIns="91425" rIns="91425" bIns="91425" anchor="t" anchorCtr="0">
            <a:noAutofit/>
          </a:bodyPr>
          <a:lstStyle/>
          <a:p>
            <a:pPr marL="0" lvl="0" indent="0" algn="l" rtl="0">
              <a:spcBef>
                <a:spcPts val="300"/>
              </a:spcBef>
              <a:spcAft>
                <a:spcPts val="0"/>
              </a:spcAft>
              <a:buNone/>
            </a:pPr>
            <a:r>
              <a:rPr lang="en" sz="1200">
                <a:solidFill>
                  <a:schemeClr val="dk1"/>
                </a:solidFill>
                <a:latin typeface="Amiri"/>
                <a:ea typeface="Amiri"/>
                <a:cs typeface="Amiri"/>
                <a:sym typeface="Amiri"/>
              </a:rPr>
              <a:t>Please keep this slide for attribution</a:t>
            </a:r>
            <a:endParaRPr sz="1200">
              <a:solidFill>
                <a:schemeClr val="dk1"/>
              </a:solidFill>
              <a:latin typeface="Amiri"/>
              <a:ea typeface="Amiri"/>
              <a:cs typeface="Amiri"/>
              <a:sym typeface="Amiri"/>
            </a:endParaRPr>
          </a:p>
        </p:txBody>
      </p:sp>
      <p:sp>
        <p:nvSpPr>
          <p:cNvPr id="930" name="Google Shape;930;p80"/>
          <p:cNvSpPr/>
          <p:nvPr/>
        </p:nvSpPr>
        <p:spPr>
          <a:xfrm>
            <a:off x="815300" y="2894013"/>
            <a:ext cx="510339" cy="510957"/>
          </a:xfrm>
          <a:custGeom>
            <a:avLst/>
            <a:gdLst/>
            <a:ahLst/>
            <a:cxnLst/>
            <a:rect l="l" t="t" r="r" b="b"/>
            <a:pathLst>
              <a:path w="10860" h="10872" extrusionOk="0">
                <a:moveTo>
                  <a:pt x="5430" y="1"/>
                </a:moveTo>
                <a:cubicBezTo>
                  <a:pt x="3990" y="1"/>
                  <a:pt x="2608" y="560"/>
                  <a:pt x="1596" y="1584"/>
                </a:cubicBezTo>
                <a:cubicBezTo>
                  <a:pt x="561" y="2620"/>
                  <a:pt x="1" y="3989"/>
                  <a:pt x="1" y="5430"/>
                </a:cubicBezTo>
                <a:cubicBezTo>
                  <a:pt x="1" y="6561"/>
                  <a:pt x="346" y="7645"/>
                  <a:pt x="1001" y="8573"/>
                </a:cubicBezTo>
                <a:cubicBezTo>
                  <a:pt x="1632" y="9466"/>
                  <a:pt x="2513" y="10145"/>
                  <a:pt x="3537" y="10538"/>
                </a:cubicBezTo>
                <a:cubicBezTo>
                  <a:pt x="3559" y="10544"/>
                  <a:pt x="3579" y="10547"/>
                  <a:pt x="3599" y="10547"/>
                </a:cubicBezTo>
                <a:cubicBezTo>
                  <a:pt x="3656" y="10547"/>
                  <a:pt x="3704" y="10522"/>
                  <a:pt x="3740" y="10478"/>
                </a:cubicBezTo>
                <a:cubicBezTo>
                  <a:pt x="3763" y="10443"/>
                  <a:pt x="3763" y="10395"/>
                  <a:pt x="3763" y="10371"/>
                </a:cubicBezTo>
                <a:lnTo>
                  <a:pt x="3763" y="7275"/>
                </a:lnTo>
                <a:cubicBezTo>
                  <a:pt x="3763" y="7180"/>
                  <a:pt x="3692" y="7097"/>
                  <a:pt x="3585" y="7097"/>
                </a:cubicBezTo>
                <a:lnTo>
                  <a:pt x="2156" y="7097"/>
                </a:lnTo>
                <a:lnTo>
                  <a:pt x="2156" y="5835"/>
                </a:lnTo>
                <a:lnTo>
                  <a:pt x="3585" y="5835"/>
                </a:lnTo>
                <a:cubicBezTo>
                  <a:pt x="3680" y="5835"/>
                  <a:pt x="3763" y="5751"/>
                  <a:pt x="3763" y="5656"/>
                </a:cubicBezTo>
                <a:lnTo>
                  <a:pt x="3763" y="5430"/>
                </a:lnTo>
                <a:cubicBezTo>
                  <a:pt x="3763" y="3942"/>
                  <a:pt x="5180" y="2632"/>
                  <a:pt x="6799" y="2632"/>
                </a:cubicBezTo>
                <a:lnTo>
                  <a:pt x="7550" y="2632"/>
                </a:lnTo>
                <a:lnTo>
                  <a:pt x="7550" y="3894"/>
                </a:lnTo>
                <a:lnTo>
                  <a:pt x="6799" y="3894"/>
                </a:lnTo>
                <a:cubicBezTo>
                  <a:pt x="6311" y="3894"/>
                  <a:pt x="5883" y="4025"/>
                  <a:pt x="5561" y="4287"/>
                </a:cubicBezTo>
                <a:cubicBezTo>
                  <a:pt x="5228" y="4561"/>
                  <a:pt x="5025" y="4966"/>
                  <a:pt x="5025" y="5430"/>
                </a:cubicBezTo>
                <a:lnTo>
                  <a:pt x="5025" y="5656"/>
                </a:lnTo>
                <a:cubicBezTo>
                  <a:pt x="5025" y="5740"/>
                  <a:pt x="5109" y="5835"/>
                  <a:pt x="5204" y="5835"/>
                </a:cubicBezTo>
                <a:lnTo>
                  <a:pt x="5883" y="5835"/>
                </a:lnTo>
                <a:cubicBezTo>
                  <a:pt x="5966" y="5835"/>
                  <a:pt x="6061" y="5751"/>
                  <a:pt x="6061" y="5656"/>
                </a:cubicBezTo>
                <a:cubicBezTo>
                  <a:pt x="6061" y="5561"/>
                  <a:pt x="5978" y="5478"/>
                  <a:pt x="5883" y="5478"/>
                </a:cubicBezTo>
                <a:lnTo>
                  <a:pt x="5371" y="5478"/>
                </a:lnTo>
                <a:lnTo>
                  <a:pt x="5371" y="5418"/>
                </a:lnTo>
                <a:cubicBezTo>
                  <a:pt x="5371" y="4525"/>
                  <a:pt x="6145" y="4204"/>
                  <a:pt x="6799" y="4204"/>
                </a:cubicBezTo>
                <a:lnTo>
                  <a:pt x="7704" y="4204"/>
                </a:lnTo>
                <a:cubicBezTo>
                  <a:pt x="7800" y="4204"/>
                  <a:pt x="7883" y="4132"/>
                  <a:pt x="7883" y="4025"/>
                </a:cubicBezTo>
                <a:lnTo>
                  <a:pt x="7883" y="2418"/>
                </a:lnTo>
                <a:cubicBezTo>
                  <a:pt x="7883" y="2334"/>
                  <a:pt x="7811" y="2239"/>
                  <a:pt x="7704" y="2239"/>
                </a:cubicBezTo>
                <a:lnTo>
                  <a:pt x="6799" y="2239"/>
                </a:lnTo>
                <a:cubicBezTo>
                  <a:pt x="5966" y="2239"/>
                  <a:pt x="5121" y="2572"/>
                  <a:pt x="4466" y="3156"/>
                </a:cubicBezTo>
                <a:cubicBezTo>
                  <a:pt x="3799" y="3763"/>
                  <a:pt x="3418" y="4549"/>
                  <a:pt x="3418" y="5382"/>
                </a:cubicBezTo>
                <a:lnTo>
                  <a:pt x="3418" y="5442"/>
                </a:lnTo>
                <a:lnTo>
                  <a:pt x="1989" y="5442"/>
                </a:lnTo>
                <a:cubicBezTo>
                  <a:pt x="1906" y="5442"/>
                  <a:pt x="1811" y="5513"/>
                  <a:pt x="1811" y="5620"/>
                </a:cubicBezTo>
                <a:lnTo>
                  <a:pt x="1811" y="7228"/>
                </a:lnTo>
                <a:cubicBezTo>
                  <a:pt x="1811" y="7323"/>
                  <a:pt x="1894" y="7406"/>
                  <a:pt x="1989" y="7406"/>
                </a:cubicBezTo>
                <a:lnTo>
                  <a:pt x="3418" y="7406"/>
                </a:lnTo>
                <a:lnTo>
                  <a:pt x="3418" y="10085"/>
                </a:lnTo>
                <a:cubicBezTo>
                  <a:pt x="1561" y="9300"/>
                  <a:pt x="346" y="7442"/>
                  <a:pt x="346" y="5418"/>
                </a:cubicBezTo>
                <a:cubicBezTo>
                  <a:pt x="346" y="2596"/>
                  <a:pt x="2620" y="322"/>
                  <a:pt x="5430" y="322"/>
                </a:cubicBezTo>
                <a:cubicBezTo>
                  <a:pt x="8228" y="322"/>
                  <a:pt x="10526" y="2620"/>
                  <a:pt x="10526" y="5418"/>
                </a:cubicBezTo>
                <a:cubicBezTo>
                  <a:pt x="10526" y="8228"/>
                  <a:pt x="8240" y="10502"/>
                  <a:pt x="5430" y="10502"/>
                </a:cubicBezTo>
                <a:lnTo>
                  <a:pt x="5371" y="10502"/>
                </a:lnTo>
                <a:lnTo>
                  <a:pt x="5371" y="7418"/>
                </a:lnTo>
                <a:lnTo>
                  <a:pt x="7728" y="7418"/>
                </a:lnTo>
                <a:cubicBezTo>
                  <a:pt x="7811" y="7418"/>
                  <a:pt x="7907" y="7347"/>
                  <a:pt x="7907" y="7240"/>
                </a:cubicBezTo>
                <a:lnTo>
                  <a:pt x="7907" y="5656"/>
                </a:lnTo>
                <a:cubicBezTo>
                  <a:pt x="7907" y="5561"/>
                  <a:pt x="7823" y="5478"/>
                  <a:pt x="7728" y="5478"/>
                </a:cubicBezTo>
                <a:lnTo>
                  <a:pt x="6728" y="5478"/>
                </a:lnTo>
                <a:cubicBezTo>
                  <a:pt x="6633" y="5478"/>
                  <a:pt x="6549" y="5549"/>
                  <a:pt x="6549" y="5656"/>
                </a:cubicBezTo>
                <a:cubicBezTo>
                  <a:pt x="6549" y="5740"/>
                  <a:pt x="6621" y="5835"/>
                  <a:pt x="6728" y="5835"/>
                </a:cubicBezTo>
                <a:lnTo>
                  <a:pt x="7561" y="5835"/>
                </a:lnTo>
                <a:lnTo>
                  <a:pt x="7561" y="7097"/>
                </a:lnTo>
                <a:lnTo>
                  <a:pt x="5204" y="7097"/>
                </a:lnTo>
                <a:cubicBezTo>
                  <a:pt x="5121" y="7097"/>
                  <a:pt x="5025" y="7168"/>
                  <a:pt x="5025" y="7275"/>
                </a:cubicBezTo>
                <a:lnTo>
                  <a:pt x="5025" y="10693"/>
                </a:lnTo>
                <a:cubicBezTo>
                  <a:pt x="5025" y="10788"/>
                  <a:pt x="5109" y="10859"/>
                  <a:pt x="5192" y="10871"/>
                </a:cubicBezTo>
                <a:lnTo>
                  <a:pt x="5430" y="10871"/>
                </a:lnTo>
                <a:cubicBezTo>
                  <a:pt x="6871" y="10871"/>
                  <a:pt x="8240" y="10312"/>
                  <a:pt x="9276" y="9288"/>
                </a:cubicBezTo>
                <a:cubicBezTo>
                  <a:pt x="10300" y="8252"/>
                  <a:pt x="10859" y="6883"/>
                  <a:pt x="10859" y="5442"/>
                </a:cubicBezTo>
                <a:cubicBezTo>
                  <a:pt x="10859" y="3989"/>
                  <a:pt x="10300" y="2620"/>
                  <a:pt x="9276" y="1584"/>
                </a:cubicBezTo>
                <a:cubicBezTo>
                  <a:pt x="8240" y="560"/>
                  <a:pt x="6871" y="1"/>
                  <a:pt x="5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1" name="Google Shape;931;p80"/>
          <p:cNvGrpSpPr/>
          <p:nvPr/>
        </p:nvGrpSpPr>
        <p:grpSpPr>
          <a:xfrm>
            <a:off x="1479012" y="2894038"/>
            <a:ext cx="510917" cy="510353"/>
            <a:chOff x="3303268" y="3817349"/>
            <a:chExt cx="346056" cy="345674"/>
          </a:xfrm>
        </p:grpSpPr>
        <p:sp>
          <p:nvSpPr>
            <p:cNvPr id="932" name="Google Shape;932;p80"/>
            <p:cNvSpPr/>
            <p:nvPr/>
          </p:nvSpPr>
          <p:spPr>
            <a:xfrm>
              <a:off x="3303268" y="3817349"/>
              <a:ext cx="346056" cy="345674"/>
            </a:xfrm>
            <a:custGeom>
              <a:avLst/>
              <a:gdLst/>
              <a:ahLst/>
              <a:cxnLst/>
              <a:rect l="l" t="t" r="r" b="b"/>
              <a:pathLst>
                <a:path w="10872" h="10860" extrusionOk="0">
                  <a:moveTo>
                    <a:pt x="5418" y="334"/>
                  </a:moveTo>
                  <a:cubicBezTo>
                    <a:pt x="8228" y="334"/>
                    <a:pt x="10514" y="2608"/>
                    <a:pt x="10514" y="5430"/>
                  </a:cubicBezTo>
                  <a:cubicBezTo>
                    <a:pt x="10514" y="8240"/>
                    <a:pt x="8228" y="10514"/>
                    <a:pt x="5418" y="10514"/>
                  </a:cubicBezTo>
                  <a:cubicBezTo>
                    <a:pt x="2608" y="10514"/>
                    <a:pt x="334" y="8240"/>
                    <a:pt x="334" y="5430"/>
                  </a:cubicBezTo>
                  <a:cubicBezTo>
                    <a:pt x="334" y="2608"/>
                    <a:pt x="2608" y="334"/>
                    <a:pt x="5418"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3" y="10859"/>
                    <a:pt x="8252" y="10300"/>
                    <a:pt x="9276" y="9264"/>
                  </a:cubicBezTo>
                  <a:cubicBezTo>
                    <a:pt x="10300" y="8240"/>
                    <a:pt x="10871" y="6871"/>
                    <a:pt x="10871" y="5430"/>
                  </a:cubicBezTo>
                  <a:cubicBezTo>
                    <a:pt x="10871" y="3989"/>
                    <a:pt x="10300" y="2620"/>
                    <a:pt x="9276" y="1584"/>
                  </a:cubicBezTo>
                  <a:cubicBezTo>
                    <a:pt x="8252" y="560"/>
                    <a:pt x="6883" y="1"/>
                    <a:pt x="5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80"/>
            <p:cNvSpPr/>
            <p:nvPr/>
          </p:nvSpPr>
          <p:spPr>
            <a:xfrm>
              <a:off x="3368074" y="3882537"/>
              <a:ext cx="215298" cy="215298"/>
            </a:xfrm>
            <a:custGeom>
              <a:avLst/>
              <a:gdLst/>
              <a:ahLst/>
              <a:cxnLst/>
              <a:rect l="l" t="t" r="r" b="b"/>
              <a:pathLst>
                <a:path w="6764" h="6764" extrusionOk="0">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80"/>
            <p:cNvSpPr/>
            <p:nvPr/>
          </p:nvSpPr>
          <p:spPr>
            <a:xfrm>
              <a:off x="3418143" y="3933656"/>
              <a:ext cx="114811" cy="112742"/>
            </a:xfrm>
            <a:custGeom>
              <a:avLst/>
              <a:gdLst/>
              <a:ahLst/>
              <a:cxnLst/>
              <a:rect l="l" t="t" r="r" b="b"/>
              <a:pathLst>
                <a:path w="3607" h="3542" extrusionOk="0">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80"/>
            <p:cNvSpPr/>
            <p:nvPr/>
          </p:nvSpPr>
          <p:spPr>
            <a:xfrm>
              <a:off x="3519298" y="3910197"/>
              <a:ext cx="29570" cy="29220"/>
            </a:xfrm>
            <a:custGeom>
              <a:avLst/>
              <a:gdLst/>
              <a:ahLst/>
              <a:cxnLst/>
              <a:rect l="l" t="t" r="r" b="b"/>
              <a:pathLst>
                <a:path w="929" h="918" extrusionOk="0">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6" name="Google Shape;936;p80"/>
          <p:cNvGrpSpPr/>
          <p:nvPr/>
        </p:nvGrpSpPr>
        <p:grpSpPr>
          <a:xfrm>
            <a:off x="2142048" y="2894038"/>
            <a:ext cx="510917" cy="510353"/>
            <a:chOff x="3752358" y="3817349"/>
            <a:chExt cx="346056" cy="345674"/>
          </a:xfrm>
        </p:grpSpPr>
        <p:sp>
          <p:nvSpPr>
            <p:cNvPr id="937" name="Google Shape;937;p80"/>
            <p:cNvSpPr/>
            <p:nvPr/>
          </p:nvSpPr>
          <p:spPr>
            <a:xfrm>
              <a:off x="3752358" y="3817349"/>
              <a:ext cx="346056" cy="345674"/>
            </a:xfrm>
            <a:custGeom>
              <a:avLst/>
              <a:gdLst/>
              <a:ahLst/>
              <a:cxnLst/>
              <a:rect l="l" t="t" r="r" b="b"/>
              <a:pathLst>
                <a:path w="10872" h="10860" extrusionOk="0">
                  <a:moveTo>
                    <a:pt x="5430" y="334"/>
                  </a:moveTo>
                  <a:cubicBezTo>
                    <a:pt x="8252" y="334"/>
                    <a:pt x="10526" y="2608"/>
                    <a:pt x="10526" y="5430"/>
                  </a:cubicBezTo>
                  <a:cubicBezTo>
                    <a:pt x="10526" y="8240"/>
                    <a:pt x="8228"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300" y="8240"/>
                    <a:pt x="10871" y="6871"/>
                    <a:pt x="10871" y="5430"/>
                  </a:cubicBezTo>
                  <a:cubicBezTo>
                    <a:pt x="10871" y="3989"/>
                    <a:pt x="10300" y="2620"/>
                    <a:pt x="9276" y="1584"/>
                  </a:cubicBezTo>
                  <a:cubicBezTo>
                    <a:pt x="8252" y="560"/>
                    <a:pt x="6882" y="1"/>
                    <a:pt x="543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80"/>
            <p:cNvSpPr/>
            <p:nvPr/>
          </p:nvSpPr>
          <p:spPr>
            <a:xfrm>
              <a:off x="3831933" y="3955682"/>
              <a:ext cx="47809" cy="120540"/>
            </a:xfrm>
            <a:custGeom>
              <a:avLst/>
              <a:gdLst/>
              <a:ahLst/>
              <a:cxnLst/>
              <a:rect l="l" t="t" r="r" b="b"/>
              <a:pathLst>
                <a:path w="1502" h="3787" extrusionOk="0">
                  <a:moveTo>
                    <a:pt x="1168" y="346"/>
                  </a:moveTo>
                  <a:lnTo>
                    <a:pt x="1168" y="3430"/>
                  </a:lnTo>
                  <a:lnTo>
                    <a:pt x="358" y="3430"/>
                  </a:lnTo>
                  <a:lnTo>
                    <a:pt x="358" y="346"/>
                  </a:lnTo>
                  <a:close/>
                  <a:moveTo>
                    <a:pt x="180" y="1"/>
                  </a:moveTo>
                  <a:cubicBezTo>
                    <a:pt x="96" y="1"/>
                    <a:pt x="1" y="72"/>
                    <a:pt x="1" y="179"/>
                  </a:cubicBezTo>
                  <a:lnTo>
                    <a:pt x="1" y="3608"/>
                  </a:lnTo>
                  <a:cubicBezTo>
                    <a:pt x="1" y="3703"/>
                    <a:pt x="72" y="3787"/>
                    <a:pt x="180" y="3787"/>
                  </a:cubicBezTo>
                  <a:lnTo>
                    <a:pt x="1323" y="3787"/>
                  </a:lnTo>
                  <a:cubicBezTo>
                    <a:pt x="1418" y="3787"/>
                    <a:pt x="1501" y="3715"/>
                    <a:pt x="1501" y="3608"/>
                  </a:cubicBezTo>
                  <a:lnTo>
                    <a:pt x="1501" y="179"/>
                  </a:lnTo>
                  <a:cubicBezTo>
                    <a:pt x="1501" y="72"/>
                    <a:pt x="1430" y="1"/>
                    <a:pt x="13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80"/>
            <p:cNvSpPr/>
            <p:nvPr/>
          </p:nvSpPr>
          <p:spPr>
            <a:xfrm>
              <a:off x="3824739" y="3890112"/>
              <a:ext cx="55002" cy="55002"/>
            </a:xfrm>
            <a:custGeom>
              <a:avLst/>
              <a:gdLst/>
              <a:ahLst/>
              <a:cxnLst/>
              <a:rect l="l" t="t" r="r" b="b"/>
              <a:pathLst>
                <a:path w="1728" h="1728" extrusionOk="0">
                  <a:moveTo>
                    <a:pt x="870" y="334"/>
                  </a:moveTo>
                  <a:cubicBezTo>
                    <a:pt x="1156" y="334"/>
                    <a:pt x="1394" y="572"/>
                    <a:pt x="1394" y="846"/>
                  </a:cubicBezTo>
                  <a:cubicBezTo>
                    <a:pt x="1394" y="1132"/>
                    <a:pt x="1156" y="1370"/>
                    <a:pt x="870" y="1370"/>
                  </a:cubicBezTo>
                  <a:cubicBezTo>
                    <a:pt x="584" y="1370"/>
                    <a:pt x="346" y="1132"/>
                    <a:pt x="346" y="846"/>
                  </a:cubicBezTo>
                  <a:cubicBezTo>
                    <a:pt x="346" y="572"/>
                    <a:pt x="584" y="334"/>
                    <a:pt x="870" y="334"/>
                  </a:cubicBezTo>
                  <a:close/>
                  <a:moveTo>
                    <a:pt x="870" y="1"/>
                  </a:moveTo>
                  <a:cubicBezTo>
                    <a:pt x="394" y="1"/>
                    <a:pt x="1" y="394"/>
                    <a:pt x="1" y="870"/>
                  </a:cubicBezTo>
                  <a:cubicBezTo>
                    <a:pt x="1" y="1346"/>
                    <a:pt x="394" y="1727"/>
                    <a:pt x="870" y="1727"/>
                  </a:cubicBezTo>
                  <a:cubicBezTo>
                    <a:pt x="1346" y="1727"/>
                    <a:pt x="1727" y="1334"/>
                    <a:pt x="1727" y="870"/>
                  </a:cubicBezTo>
                  <a:cubicBezTo>
                    <a:pt x="1727" y="394"/>
                    <a:pt x="1346" y="1"/>
                    <a:pt x="87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80"/>
            <p:cNvSpPr/>
            <p:nvPr/>
          </p:nvSpPr>
          <p:spPr>
            <a:xfrm>
              <a:off x="3904696" y="3955682"/>
              <a:ext cx="128148" cy="120540"/>
            </a:xfrm>
            <a:custGeom>
              <a:avLst/>
              <a:gdLst/>
              <a:ahLst/>
              <a:cxnLst/>
              <a:rect l="l" t="t" r="r" b="b"/>
              <a:pathLst>
                <a:path w="4026" h="3787" extrusionOk="0">
                  <a:moveTo>
                    <a:pt x="191" y="1"/>
                  </a:moveTo>
                  <a:cubicBezTo>
                    <a:pt x="96" y="1"/>
                    <a:pt x="1" y="72"/>
                    <a:pt x="1" y="179"/>
                  </a:cubicBezTo>
                  <a:lnTo>
                    <a:pt x="1" y="3608"/>
                  </a:lnTo>
                  <a:cubicBezTo>
                    <a:pt x="1" y="3703"/>
                    <a:pt x="84" y="3787"/>
                    <a:pt x="191" y="3787"/>
                  </a:cubicBezTo>
                  <a:lnTo>
                    <a:pt x="1334" y="3787"/>
                  </a:lnTo>
                  <a:cubicBezTo>
                    <a:pt x="1418" y="3787"/>
                    <a:pt x="1513" y="3715"/>
                    <a:pt x="1513" y="3608"/>
                  </a:cubicBezTo>
                  <a:lnTo>
                    <a:pt x="1513" y="2382"/>
                  </a:lnTo>
                  <a:cubicBezTo>
                    <a:pt x="1513" y="1977"/>
                    <a:pt x="1596" y="1501"/>
                    <a:pt x="2037" y="1501"/>
                  </a:cubicBezTo>
                  <a:cubicBezTo>
                    <a:pt x="2347" y="1501"/>
                    <a:pt x="2477" y="1763"/>
                    <a:pt x="2525" y="2060"/>
                  </a:cubicBezTo>
                  <a:cubicBezTo>
                    <a:pt x="2537" y="2156"/>
                    <a:pt x="2608" y="2215"/>
                    <a:pt x="2692" y="2215"/>
                  </a:cubicBezTo>
                  <a:cubicBezTo>
                    <a:pt x="2787" y="2215"/>
                    <a:pt x="2870" y="2120"/>
                    <a:pt x="2847" y="2025"/>
                  </a:cubicBezTo>
                  <a:cubicBezTo>
                    <a:pt x="2763" y="1465"/>
                    <a:pt x="2477" y="1155"/>
                    <a:pt x="2013" y="1155"/>
                  </a:cubicBezTo>
                  <a:cubicBezTo>
                    <a:pt x="1465" y="1155"/>
                    <a:pt x="1156" y="1608"/>
                    <a:pt x="1156" y="2382"/>
                  </a:cubicBezTo>
                  <a:lnTo>
                    <a:pt x="1156" y="3430"/>
                  </a:lnTo>
                  <a:lnTo>
                    <a:pt x="346" y="3430"/>
                  </a:lnTo>
                  <a:lnTo>
                    <a:pt x="346" y="358"/>
                  </a:lnTo>
                  <a:lnTo>
                    <a:pt x="918" y="358"/>
                  </a:lnTo>
                  <a:lnTo>
                    <a:pt x="918" y="572"/>
                  </a:lnTo>
                  <a:cubicBezTo>
                    <a:pt x="918" y="632"/>
                    <a:pt x="930" y="679"/>
                    <a:pt x="977" y="715"/>
                  </a:cubicBezTo>
                  <a:cubicBezTo>
                    <a:pt x="1007" y="733"/>
                    <a:pt x="1043" y="742"/>
                    <a:pt x="1078" y="742"/>
                  </a:cubicBezTo>
                  <a:cubicBezTo>
                    <a:pt x="1114" y="742"/>
                    <a:pt x="1150" y="733"/>
                    <a:pt x="1180" y="715"/>
                  </a:cubicBezTo>
                  <a:cubicBezTo>
                    <a:pt x="1477" y="477"/>
                    <a:pt x="1835" y="358"/>
                    <a:pt x="2227" y="358"/>
                  </a:cubicBezTo>
                  <a:cubicBezTo>
                    <a:pt x="3204" y="358"/>
                    <a:pt x="3656" y="1191"/>
                    <a:pt x="3656" y="2001"/>
                  </a:cubicBezTo>
                  <a:lnTo>
                    <a:pt x="3656" y="3430"/>
                  </a:lnTo>
                  <a:lnTo>
                    <a:pt x="2847" y="3430"/>
                  </a:lnTo>
                  <a:lnTo>
                    <a:pt x="2847" y="2870"/>
                  </a:lnTo>
                  <a:cubicBezTo>
                    <a:pt x="2847" y="2775"/>
                    <a:pt x="2775" y="2703"/>
                    <a:pt x="2692" y="2703"/>
                  </a:cubicBezTo>
                  <a:cubicBezTo>
                    <a:pt x="2597" y="2703"/>
                    <a:pt x="2525" y="2775"/>
                    <a:pt x="2525" y="2870"/>
                  </a:cubicBezTo>
                  <a:lnTo>
                    <a:pt x="2525" y="3596"/>
                  </a:lnTo>
                  <a:cubicBezTo>
                    <a:pt x="2525" y="3691"/>
                    <a:pt x="2597" y="3775"/>
                    <a:pt x="2704" y="3775"/>
                  </a:cubicBezTo>
                  <a:lnTo>
                    <a:pt x="3847" y="3775"/>
                  </a:lnTo>
                  <a:cubicBezTo>
                    <a:pt x="3942" y="3775"/>
                    <a:pt x="4025" y="3703"/>
                    <a:pt x="4025" y="3596"/>
                  </a:cubicBezTo>
                  <a:lnTo>
                    <a:pt x="4025" y="1989"/>
                  </a:lnTo>
                  <a:cubicBezTo>
                    <a:pt x="4025" y="810"/>
                    <a:pt x="3299" y="1"/>
                    <a:pt x="2239" y="1"/>
                  </a:cubicBezTo>
                  <a:cubicBezTo>
                    <a:pt x="1894" y="1"/>
                    <a:pt x="1573" y="84"/>
                    <a:pt x="1275" y="251"/>
                  </a:cubicBezTo>
                  <a:lnTo>
                    <a:pt x="1275" y="179"/>
                  </a:lnTo>
                  <a:cubicBezTo>
                    <a:pt x="1275" y="84"/>
                    <a:pt x="1204" y="1"/>
                    <a:pt x="109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941" name="Google Shape;941;p80"/>
          <p:cNvPicPr preferRelativeResize="0"/>
          <p:nvPr/>
        </p:nvPicPr>
        <p:blipFill rotWithShape="1">
          <a:blip r:embed="rId3">
            <a:alphaModFix/>
          </a:blip>
          <a:srcRect t="23013" b="1509"/>
          <a:stretch/>
        </p:blipFill>
        <p:spPr>
          <a:xfrm flipH="1">
            <a:off x="4599414" y="0"/>
            <a:ext cx="4544586" cy="5143501"/>
          </a:xfrm>
          <a:prstGeom prst="rect">
            <a:avLst/>
          </a:prstGeom>
          <a:noFill/>
          <a:ln>
            <a:noFill/>
          </a:ln>
        </p:spPr>
      </p:pic>
      <p:sp>
        <p:nvSpPr>
          <p:cNvPr id="942" name="Google Shape;942;p80"/>
          <p:cNvSpPr/>
          <p:nvPr/>
        </p:nvSpPr>
        <p:spPr>
          <a:xfrm>
            <a:off x="5815368" y="4481910"/>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1">
            <a:extLst>
              <a:ext uri="{FF2B5EF4-FFF2-40B4-BE49-F238E27FC236}">
                <a16:creationId xmlns="" xmlns:a16="http://schemas.microsoft.com/office/drawing/2014/main" id="{2F240F9B-4D82-4650-ADE4-FA2C94B5A3B7}"/>
              </a:ext>
            </a:extLst>
          </p:cNvPr>
          <p:cNvSpPr/>
          <p:nvPr/>
        </p:nvSpPr>
        <p:spPr>
          <a:xfrm>
            <a:off x="650081" y="3593306"/>
            <a:ext cx="3271838" cy="12207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latin typeface="Times New Roman" pitchFamily="18" charset="0"/>
                <a:cs typeface="Times New Roman" pitchFamily="18" charset="0"/>
              </a:rPr>
              <a:t>Buổi</a:t>
            </a:r>
            <a:r>
              <a:rPr lang="en-US" dirty="0" smtClean="0">
                <a:solidFill>
                  <a:schemeClr val="tx1"/>
                </a:solidFill>
                <a:latin typeface="Times New Roman" pitchFamily="18" charset="0"/>
                <a:cs typeface="Times New Roman" pitchFamily="18" charset="0"/>
              </a:rPr>
              <a:t> </a:t>
            </a:r>
            <a:r>
              <a:rPr lang="vi-VN" dirty="0" smtClean="0">
                <a:solidFill>
                  <a:schemeClr val="tx1"/>
                </a:solidFill>
                <a:latin typeface="Times New Roman" pitchFamily="18" charset="0"/>
                <a:cs typeface="Times New Roman" pitchFamily="18" charset="0"/>
              </a:rPr>
              <a:t>tuyên </a:t>
            </a:r>
            <a:r>
              <a:rPr lang="vi-VN" dirty="0">
                <a:solidFill>
                  <a:schemeClr val="tx1"/>
                </a:solidFill>
                <a:latin typeface="Times New Roman" pitchFamily="18" charset="0"/>
                <a:cs typeface="Times New Roman" pitchFamily="18" charset="0"/>
              </a:rPr>
              <a:t>truyền giới thiệu sách đến đây là kết thúc, cảm ơn </a:t>
            </a:r>
            <a:r>
              <a:rPr lang="en-US" dirty="0" err="1" smtClean="0">
                <a:solidFill>
                  <a:schemeClr val="tx1"/>
                </a:solidFill>
                <a:latin typeface="Times New Roman" pitchFamily="18" charset="0"/>
                <a:cs typeface="Times New Roman" pitchFamily="18" charset="0"/>
              </a:rPr>
              <a:t>Thầy</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cô</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và</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các</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em</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học</a:t>
            </a:r>
            <a:r>
              <a:rPr lang="en-US" dirty="0" smtClean="0">
                <a:solidFill>
                  <a:schemeClr val="tx1"/>
                </a:solidFill>
                <a:latin typeface="Times New Roman" pitchFamily="18" charset="0"/>
                <a:cs typeface="Times New Roman" pitchFamily="18" charset="0"/>
              </a:rPr>
              <a:t> </a:t>
            </a:r>
            <a:r>
              <a:rPr lang="en-US" dirty="0" err="1" smtClean="0">
                <a:solidFill>
                  <a:schemeClr val="tx1"/>
                </a:solidFill>
                <a:latin typeface="Times New Roman" pitchFamily="18" charset="0"/>
                <a:cs typeface="Times New Roman" pitchFamily="18" charset="0"/>
              </a:rPr>
              <a:t>sinh</a:t>
            </a:r>
            <a:r>
              <a:rPr lang="en-US" dirty="0" smtClean="0">
                <a:solidFill>
                  <a:schemeClr val="tx1"/>
                </a:solidFill>
                <a:latin typeface="Times New Roman" pitchFamily="18" charset="0"/>
                <a:cs typeface="Times New Roman" pitchFamily="18" charset="0"/>
              </a:rPr>
              <a:t> </a:t>
            </a:r>
            <a:r>
              <a:rPr lang="vi-VN" dirty="0" smtClean="0">
                <a:solidFill>
                  <a:schemeClr val="tx1"/>
                </a:solidFill>
                <a:latin typeface="Times New Roman" pitchFamily="18" charset="0"/>
                <a:cs typeface="Times New Roman" pitchFamily="18" charset="0"/>
              </a:rPr>
              <a:t>đã </a:t>
            </a:r>
            <a:r>
              <a:rPr lang="vi-VN" dirty="0">
                <a:solidFill>
                  <a:schemeClr val="tx1"/>
                </a:solidFill>
                <a:latin typeface="Times New Roman" pitchFamily="18" charset="0"/>
                <a:cs typeface="Times New Roman" pitchFamily="18" charset="0"/>
              </a:rPr>
              <a:t>lắng nghe</a:t>
            </a:r>
            <a:r>
              <a:rPr lang="vi-VN" dirty="0" smtClean="0">
                <a:solidFill>
                  <a:schemeClr val="tx1"/>
                </a:solidFill>
                <a:latin typeface="Times New Roman" pitchFamily="18" charset="0"/>
                <a:cs typeface="Times New Roman" pitchFamily="18" charset="0"/>
              </a:rPr>
              <a:t>!!!!!!!</a:t>
            </a:r>
            <a:endParaRPr lang="vi-VN"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8"/>
          <p:cNvSpPr txBox="1">
            <a:spLocks noGrp="1"/>
          </p:cNvSpPr>
          <p:nvPr>
            <p:ph type="title"/>
          </p:nvPr>
        </p:nvSpPr>
        <p:spPr>
          <a:xfrm>
            <a:off x="962838" y="3367800"/>
            <a:ext cx="3606000" cy="693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WHOA!</a:t>
            </a:r>
            <a:endParaRPr/>
          </a:p>
        </p:txBody>
      </p:sp>
      <p:sp>
        <p:nvSpPr>
          <p:cNvPr id="321" name="Google Shape;321;p48"/>
          <p:cNvSpPr txBox="1">
            <a:spLocks noGrp="1"/>
          </p:cNvSpPr>
          <p:nvPr>
            <p:ph type="subTitle" idx="1"/>
          </p:nvPr>
        </p:nvSpPr>
        <p:spPr>
          <a:xfrm>
            <a:off x="4797463" y="3225600"/>
            <a:ext cx="3383700" cy="9783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accent2"/>
              </a:buClr>
              <a:buSzPts val="1100"/>
              <a:buFont typeface="Arial"/>
              <a:buNone/>
            </a:pPr>
            <a:r>
              <a:rPr lang="vi-VN" dirty="0">
                <a:solidFill>
                  <a:schemeClr val="dk1"/>
                </a:solidFill>
              </a:rPr>
              <a:t>Bắt đầu thôi </a:t>
            </a:r>
            <a:r>
              <a:rPr lang="vi-VN" dirty="0">
                <a:solidFill>
                  <a:schemeClr val="dk1"/>
                </a:solidFill>
                <a:sym typeface="Wingdings" panose="05000000000000000000" pitchFamily="2" charset="2"/>
              </a:rPr>
              <a:t></a:t>
            </a:r>
          </a:p>
          <a:p>
            <a:pPr marL="0" lvl="0" indent="0" algn="l" rtl="0">
              <a:spcBef>
                <a:spcPts val="0"/>
              </a:spcBef>
              <a:spcAft>
                <a:spcPts val="0"/>
              </a:spcAft>
              <a:buClr>
                <a:schemeClr val="accent2"/>
              </a:buClr>
              <a:buSzPts val="1100"/>
              <a:buFont typeface="Arial"/>
              <a:buNone/>
            </a:pPr>
            <a:r>
              <a:rPr lang="vi-VN" dirty="0">
                <a:solidFill>
                  <a:schemeClr val="dk1"/>
                </a:solidFill>
                <a:sym typeface="Wingdings" panose="05000000000000000000" pitchFamily="2" charset="2"/>
              </a:rPr>
              <a:t>Vui lắm đấy</a:t>
            </a:r>
          </a:p>
        </p:txBody>
      </p:sp>
      <p:pic>
        <p:nvPicPr>
          <p:cNvPr id="322" name="Google Shape;322;p48"/>
          <p:cNvPicPr preferRelativeResize="0"/>
          <p:nvPr/>
        </p:nvPicPr>
        <p:blipFill rotWithShape="1">
          <a:blip r:embed="rId3">
            <a:alphaModFix/>
          </a:blip>
          <a:srcRect t="42360" b="32190"/>
          <a:stretch/>
        </p:blipFill>
        <p:spPr>
          <a:xfrm>
            <a:off x="0" y="-2950"/>
            <a:ext cx="9144005" cy="2327050"/>
          </a:xfrm>
          <a:prstGeom prst="rect">
            <a:avLst/>
          </a:prstGeom>
          <a:noFill/>
          <a:ln>
            <a:noFill/>
          </a:ln>
        </p:spPr>
      </p:pic>
      <p:cxnSp>
        <p:nvCxnSpPr>
          <p:cNvPr id="323" name="Google Shape;323;p48"/>
          <p:cNvCxnSpPr/>
          <p:nvPr/>
        </p:nvCxnSpPr>
        <p:spPr>
          <a:xfrm>
            <a:off x="-6897" y="2324091"/>
            <a:ext cx="9157800" cy="0"/>
          </a:xfrm>
          <a:prstGeom prst="straightConnector1">
            <a:avLst/>
          </a:prstGeom>
          <a:noFill/>
          <a:ln w="19050" cap="flat" cmpd="sng">
            <a:solidFill>
              <a:schemeClr val="dk2"/>
            </a:solidFill>
            <a:prstDash val="solid"/>
            <a:round/>
            <a:headEnd type="none" w="med" len="med"/>
            <a:tailEnd type="none" w="med" len="med"/>
          </a:ln>
        </p:spPr>
      </p:cxnSp>
      <p:sp>
        <p:nvSpPr>
          <p:cNvPr id="324" name="Google Shape;324;p48"/>
          <p:cNvSpPr/>
          <p:nvPr/>
        </p:nvSpPr>
        <p:spPr>
          <a:xfrm>
            <a:off x="596263" y="-1"/>
            <a:ext cx="7951473" cy="661580"/>
          </a:xfrm>
          <a:custGeom>
            <a:avLst/>
            <a:gdLst/>
            <a:ahLst/>
            <a:cxnLst/>
            <a:rect l="l" t="t" r="r" b="b"/>
            <a:pathLst>
              <a:path w="261820" h="21784" extrusionOk="0">
                <a:moveTo>
                  <a:pt x="0" y="0"/>
                </a:moveTo>
                <a:lnTo>
                  <a:pt x="0" y="8832"/>
                </a:lnTo>
                <a:cubicBezTo>
                  <a:pt x="0" y="15976"/>
                  <a:pt x="5808" y="21784"/>
                  <a:pt x="12974" y="21784"/>
                </a:cubicBezTo>
                <a:lnTo>
                  <a:pt x="248845" y="21784"/>
                </a:lnTo>
                <a:cubicBezTo>
                  <a:pt x="256012" y="21784"/>
                  <a:pt x="261797" y="15976"/>
                  <a:pt x="261819" y="8832"/>
                </a:cubicBezTo>
                <a:lnTo>
                  <a:pt x="261819" y="0"/>
                </a:lnTo>
                <a:lnTo>
                  <a:pt x="261447" y="0"/>
                </a:lnTo>
                <a:lnTo>
                  <a:pt x="261447" y="8832"/>
                </a:lnTo>
                <a:cubicBezTo>
                  <a:pt x="261447" y="15779"/>
                  <a:pt x="255814" y="21433"/>
                  <a:pt x="248845" y="21433"/>
                </a:cubicBezTo>
                <a:lnTo>
                  <a:pt x="12974" y="21433"/>
                </a:lnTo>
                <a:cubicBezTo>
                  <a:pt x="6005" y="21433"/>
                  <a:pt x="373" y="15779"/>
                  <a:pt x="373" y="8832"/>
                </a:cubicBezTo>
                <a:lnTo>
                  <a:pt x="373"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50"/>
          <p:cNvSpPr txBox="1">
            <a:spLocks noGrp="1"/>
          </p:cNvSpPr>
          <p:nvPr>
            <p:ph type="title"/>
          </p:nvPr>
        </p:nvSpPr>
        <p:spPr>
          <a:xfrm>
            <a:off x="637025" y="3059912"/>
            <a:ext cx="4117200" cy="1104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Clr>
                <a:schemeClr val="accent2"/>
              </a:buClr>
              <a:buSzPts val="1100"/>
              <a:buFont typeface="Arial"/>
              <a:buNone/>
            </a:pPr>
            <a:r>
              <a:rPr lang="vi-VN" dirty="0">
                <a:solidFill>
                  <a:schemeClr val="dk1"/>
                </a:solidFill>
              </a:rPr>
              <a:t>DẾ MÈN PHIÊU LƯU KÝ</a:t>
            </a:r>
            <a:endParaRPr dirty="0">
              <a:solidFill>
                <a:schemeClr val="dk1"/>
              </a:solidFill>
            </a:endParaRPr>
          </a:p>
        </p:txBody>
      </p:sp>
      <p:pic>
        <p:nvPicPr>
          <p:cNvPr id="337" name="Google Shape;337;p50"/>
          <p:cNvPicPr preferRelativeResize="0"/>
          <p:nvPr/>
        </p:nvPicPr>
        <p:blipFill rotWithShape="1">
          <a:blip r:embed="rId3">
            <a:alphaModFix/>
          </a:blip>
          <a:srcRect l="8133" r="6520"/>
          <a:stretch/>
        </p:blipFill>
        <p:spPr>
          <a:xfrm flipH="1">
            <a:off x="4769925" y="0"/>
            <a:ext cx="4389852" cy="5143501"/>
          </a:xfrm>
          <a:prstGeom prst="rect">
            <a:avLst/>
          </a:prstGeom>
          <a:noFill/>
          <a:ln>
            <a:noFill/>
          </a:ln>
        </p:spPr>
      </p:pic>
      <p:sp>
        <p:nvSpPr>
          <p:cNvPr id="338" name="Google Shape;338;p50"/>
          <p:cNvSpPr/>
          <p:nvPr/>
        </p:nvSpPr>
        <p:spPr>
          <a:xfrm rot="-5400000" flipH="1">
            <a:off x="7133877" y="3111510"/>
            <a:ext cx="3402381" cy="661580"/>
          </a:xfrm>
          <a:custGeom>
            <a:avLst/>
            <a:gdLst/>
            <a:ahLst/>
            <a:cxnLst/>
            <a:rect l="l" t="t" r="r" b="b"/>
            <a:pathLst>
              <a:path w="112031" h="21784" extrusionOk="0">
                <a:moveTo>
                  <a:pt x="12931" y="0"/>
                </a:moveTo>
                <a:cubicBezTo>
                  <a:pt x="5786" y="22"/>
                  <a:pt x="1" y="5808"/>
                  <a:pt x="1" y="12952"/>
                </a:cubicBezTo>
                <a:lnTo>
                  <a:pt x="1" y="21784"/>
                </a:lnTo>
                <a:lnTo>
                  <a:pt x="351" y="21784"/>
                </a:lnTo>
                <a:lnTo>
                  <a:pt x="329" y="12952"/>
                </a:lnTo>
                <a:cubicBezTo>
                  <a:pt x="329" y="6005"/>
                  <a:pt x="5984" y="351"/>
                  <a:pt x="12931" y="351"/>
                </a:cubicBezTo>
                <a:lnTo>
                  <a:pt x="112030" y="351"/>
                </a:lnTo>
                <a:lnTo>
                  <a:pt x="112030" y="0"/>
                </a:lnTo>
                <a:close/>
              </a:path>
            </a:pathLst>
          </a:custGeom>
          <a:solidFill>
            <a:srgbClr val="FFCA7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50"/>
          <p:cNvSpPr/>
          <p:nvPr/>
        </p:nvSpPr>
        <p:spPr>
          <a:xfrm>
            <a:off x="713039" y="953489"/>
            <a:ext cx="1538100" cy="1763700"/>
          </a:xfrm>
          <a:prstGeom prst="round2SameRect">
            <a:avLst>
              <a:gd name="adj1" fmla="val 48908"/>
              <a:gd name="adj2" fmla="val 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0" name="Google Shape;340;p50"/>
          <p:cNvGrpSpPr/>
          <p:nvPr/>
        </p:nvGrpSpPr>
        <p:grpSpPr>
          <a:xfrm>
            <a:off x="712880" y="936904"/>
            <a:ext cx="1538051" cy="1780340"/>
            <a:chOff x="5808333" y="1003500"/>
            <a:chExt cx="2681400" cy="3103800"/>
          </a:xfrm>
        </p:grpSpPr>
        <p:sp>
          <p:nvSpPr>
            <p:cNvPr id="341" name="Google Shape;341;p50"/>
            <p:cNvSpPr/>
            <p:nvPr/>
          </p:nvSpPr>
          <p:spPr>
            <a:xfrm>
              <a:off x="5815375" y="1003500"/>
              <a:ext cx="2673600" cy="3103800"/>
            </a:xfrm>
            <a:prstGeom prst="round2SameRect">
              <a:avLst>
                <a:gd name="adj1" fmla="val 50000"/>
                <a:gd name="adj2" fmla="val 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42" name="Google Shape;342;p50"/>
            <p:cNvCxnSpPr/>
            <p:nvPr/>
          </p:nvCxnSpPr>
          <p:spPr>
            <a:xfrm>
              <a:off x="5808333" y="3965875"/>
              <a:ext cx="2681400" cy="3900"/>
            </a:xfrm>
            <a:prstGeom prst="straightConnector1">
              <a:avLst/>
            </a:prstGeom>
            <a:noFill/>
            <a:ln w="19050" cap="flat" cmpd="sng">
              <a:solidFill>
                <a:schemeClr val="dk2"/>
              </a:solidFill>
              <a:prstDash val="solid"/>
              <a:round/>
              <a:headEnd type="none" w="med" len="med"/>
              <a:tailEnd type="none" w="med" len="med"/>
            </a:ln>
          </p:spPr>
        </p:cxnSp>
      </p:grpSp>
      <p:sp>
        <p:nvSpPr>
          <p:cNvPr id="343" name="Google Shape;343;p50"/>
          <p:cNvSpPr txBox="1">
            <a:spLocks noGrp="1"/>
          </p:cNvSpPr>
          <p:nvPr>
            <p:ph type="title" idx="2"/>
          </p:nvPr>
        </p:nvSpPr>
        <p:spPr>
          <a:xfrm flipH="1">
            <a:off x="703696" y="1181308"/>
            <a:ext cx="1538100" cy="1269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01</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51"/>
          <p:cNvSpPr txBox="1">
            <a:spLocks noGrp="1"/>
          </p:cNvSpPr>
          <p:nvPr>
            <p:ph type="title"/>
          </p:nvPr>
        </p:nvSpPr>
        <p:spPr>
          <a:xfrm>
            <a:off x="1247901" y="1606725"/>
            <a:ext cx="6381000" cy="1322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Clr>
                <a:schemeClr val="accent2"/>
              </a:buClr>
              <a:buSzPts val="1100"/>
              <a:buFont typeface="Arial"/>
              <a:buNone/>
            </a:pPr>
            <a:r>
              <a:rPr lang="vi-VN" dirty="0"/>
              <a:t>"Dế Mèn phiêu lưu ký" có thể tạm hiểu là "Ghi chép về cuộc đời trôi dạt của Dế Mèn"</a:t>
            </a:r>
            <a:endParaRP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52"/>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a:solidFill>
                  <a:schemeClr val="dk2"/>
                </a:solidFill>
              </a:rPr>
              <a:t>SƠ LƯỢC VỀ TRUYỆN</a:t>
            </a:r>
            <a:endParaRPr dirty="0">
              <a:solidFill>
                <a:schemeClr val="dk2"/>
              </a:solidFill>
            </a:endParaRPr>
          </a:p>
        </p:txBody>
      </p:sp>
      <p:sp>
        <p:nvSpPr>
          <p:cNvPr id="355" name="Google Shape;355;p52"/>
          <p:cNvSpPr txBox="1">
            <a:spLocks noGrp="1"/>
          </p:cNvSpPr>
          <p:nvPr>
            <p:ph type="title" idx="2"/>
          </p:nvPr>
        </p:nvSpPr>
        <p:spPr>
          <a:xfrm>
            <a:off x="1486289" y="2519500"/>
            <a:ext cx="2551200" cy="56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VN" dirty="0"/>
              <a:t>TÁC GIẢ</a:t>
            </a:r>
            <a:endParaRPr dirty="0"/>
          </a:p>
        </p:txBody>
      </p:sp>
      <p:sp>
        <p:nvSpPr>
          <p:cNvPr id="356" name="Google Shape;356;p52"/>
          <p:cNvSpPr txBox="1">
            <a:spLocks noGrp="1"/>
          </p:cNvSpPr>
          <p:nvPr>
            <p:ph type="subTitle" idx="1"/>
          </p:nvPr>
        </p:nvSpPr>
        <p:spPr>
          <a:xfrm>
            <a:off x="1486289" y="3127804"/>
            <a:ext cx="2551200" cy="9822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Clr>
                <a:schemeClr val="accent2"/>
              </a:buClr>
              <a:buSzPts val="1100"/>
              <a:buFont typeface="Arial"/>
              <a:buNone/>
            </a:pPr>
            <a:r>
              <a:rPr lang="en-US" dirty="0" err="1">
                <a:solidFill>
                  <a:schemeClr val="dk1"/>
                </a:solidFill>
              </a:rPr>
              <a:t>Tô</a:t>
            </a:r>
            <a:r>
              <a:rPr lang="en-US" dirty="0">
                <a:solidFill>
                  <a:schemeClr val="dk1"/>
                </a:solidFill>
              </a:rPr>
              <a:t> </a:t>
            </a:r>
            <a:r>
              <a:rPr lang="en-US" dirty="0" err="1">
                <a:solidFill>
                  <a:schemeClr val="dk1"/>
                </a:solidFill>
              </a:rPr>
              <a:t>Hoài</a:t>
            </a:r>
            <a:r>
              <a:rPr lang="en-US" dirty="0">
                <a:solidFill>
                  <a:schemeClr val="dk1"/>
                </a:solidFill>
              </a:rPr>
              <a:t>(</a:t>
            </a:r>
            <a:r>
              <a:rPr lang="en-US" dirty="0" err="1">
                <a:solidFill>
                  <a:schemeClr val="dk1"/>
                </a:solidFill>
              </a:rPr>
              <a:t>tên</a:t>
            </a:r>
            <a:r>
              <a:rPr lang="en-US" dirty="0">
                <a:solidFill>
                  <a:schemeClr val="dk1"/>
                </a:solidFill>
              </a:rPr>
              <a:t> </a:t>
            </a:r>
            <a:r>
              <a:rPr lang="en-US" dirty="0" err="1">
                <a:solidFill>
                  <a:schemeClr val="dk1"/>
                </a:solidFill>
              </a:rPr>
              <a:t>khai</a:t>
            </a:r>
            <a:r>
              <a:rPr lang="en-US" dirty="0">
                <a:solidFill>
                  <a:schemeClr val="dk1"/>
                </a:solidFill>
              </a:rPr>
              <a:t> </a:t>
            </a:r>
            <a:r>
              <a:rPr lang="en-US" dirty="0" err="1">
                <a:solidFill>
                  <a:schemeClr val="dk1"/>
                </a:solidFill>
              </a:rPr>
              <a:t>sinh</a:t>
            </a:r>
            <a:r>
              <a:rPr lang="en-US" dirty="0">
                <a:solidFill>
                  <a:schemeClr val="dk1"/>
                </a:solidFill>
              </a:rPr>
              <a:t>: </a:t>
            </a:r>
            <a:r>
              <a:rPr lang="en-US" dirty="0" err="1">
                <a:solidFill>
                  <a:schemeClr val="dk1"/>
                </a:solidFill>
              </a:rPr>
              <a:t>Nguyễn</a:t>
            </a:r>
            <a:r>
              <a:rPr lang="en-US" dirty="0">
                <a:solidFill>
                  <a:schemeClr val="dk1"/>
                </a:solidFill>
              </a:rPr>
              <a:t> Sen; 27 </a:t>
            </a:r>
            <a:r>
              <a:rPr lang="en-US" dirty="0" err="1">
                <a:solidFill>
                  <a:schemeClr val="dk1"/>
                </a:solidFill>
              </a:rPr>
              <a:t>tháng</a:t>
            </a:r>
            <a:r>
              <a:rPr lang="en-US" dirty="0">
                <a:solidFill>
                  <a:schemeClr val="dk1"/>
                </a:solidFill>
              </a:rPr>
              <a:t> 9 </a:t>
            </a:r>
            <a:r>
              <a:rPr lang="en-US" dirty="0" err="1">
                <a:solidFill>
                  <a:schemeClr val="dk1"/>
                </a:solidFill>
              </a:rPr>
              <a:t>năm</a:t>
            </a:r>
            <a:r>
              <a:rPr lang="en-US" dirty="0">
                <a:solidFill>
                  <a:schemeClr val="dk1"/>
                </a:solidFill>
              </a:rPr>
              <a:t> 1920 – 6 </a:t>
            </a:r>
            <a:r>
              <a:rPr lang="en-US" dirty="0" err="1">
                <a:solidFill>
                  <a:schemeClr val="dk1"/>
                </a:solidFill>
              </a:rPr>
              <a:t>tháng</a:t>
            </a:r>
            <a:r>
              <a:rPr lang="en-US" dirty="0">
                <a:solidFill>
                  <a:schemeClr val="dk1"/>
                </a:solidFill>
              </a:rPr>
              <a:t> 7 </a:t>
            </a:r>
            <a:r>
              <a:rPr lang="en-US" dirty="0" err="1">
                <a:solidFill>
                  <a:schemeClr val="dk1"/>
                </a:solidFill>
              </a:rPr>
              <a:t>năm</a:t>
            </a:r>
            <a:r>
              <a:rPr lang="en-US" dirty="0">
                <a:solidFill>
                  <a:schemeClr val="dk1"/>
                </a:solidFill>
              </a:rPr>
              <a:t> 2014)</a:t>
            </a:r>
            <a:endParaRPr dirty="0">
              <a:solidFill>
                <a:schemeClr val="dk1"/>
              </a:solidFill>
            </a:endParaRPr>
          </a:p>
        </p:txBody>
      </p:sp>
      <p:sp>
        <p:nvSpPr>
          <p:cNvPr id="357" name="Google Shape;357;p52"/>
          <p:cNvSpPr txBox="1">
            <a:spLocks noGrp="1"/>
          </p:cNvSpPr>
          <p:nvPr>
            <p:ph type="title" idx="3"/>
          </p:nvPr>
        </p:nvSpPr>
        <p:spPr>
          <a:xfrm>
            <a:off x="5106511" y="2519500"/>
            <a:ext cx="2551200" cy="56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VN" dirty="0"/>
              <a:t>TÁC PHẨM</a:t>
            </a:r>
            <a:endParaRPr dirty="0"/>
          </a:p>
        </p:txBody>
      </p:sp>
      <p:sp>
        <p:nvSpPr>
          <p:cNvPr id="358" name="Google Shape;358;p52"/>
          <p:cNvSpPr txBox="1">
            <a:spLocks noGrp="1"/>
          </p:cNvSpPr>
          <p:nvPr>
            <p:ph type="subTitle" idx="4"/>
          </p:nvPr>
        </p:nvSpPr>
        <p:spPr>
          <a:xfrm>
            <a:off x="5106511" y="3127804"/>
            <a:ext cx="2551200" cy="9822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Clr>
                <a:schemeClr val="accent2"/>
              </a:buClr>
              <a:buSzPts val="1100"/>
              <a:buFont typeface="Arial"/>
              <a:buNone/>
            </a:pPr>
            <a:r>
              <a:rPr lang="vi-VN" dirty="0">
                <a:solidFill>
                  <a:schemeClr val="dk1"/>
                </a:solidFill>
              </a:rPr>
              <a:t>là tác phẩm văn xuôi xuất sắc nhất của Tô Hoài về loài vật được tất cả mọi lứa tuổi ưa chuộng và yêu thích.</a:t>
            </a:r>
            <a:endParaRPr dirty="0">
              <a:solidFill>
                <a:schemeClr val="dk1"/>
              </a:solidFill>
            </a:endParaRPr>
          </a:p>
        </p:txBody>
      </p:sp>
      <p:sp>
        <p:nvSpPr>
          <p:cNvPr id="359" name="Google Shape;359;p52"/>
          <p:cNvSpPr/>
          <p:nvPr/>
        </p:nvSpPr>
        <p:spPr>
          <a:xfrm>
            <a:off x="2455800" y="1767932"/>
            <a:ext cx="612212" cy="612212"/>
          </a:xfrm>
          <a:custGeom>
            <a:avLst/>
            <a:gdLst/>
            <a:ahLst/>
            <a:cxnLst/>
            <a:rect l="l" t="t" r="r" b="b"/>
            <a:pathLst>
              <a:path w="208768" h="208768" extrusionOk="0">
                <a:moveTo>
                  <a:pt x="15299" y="44396"/>
                </a:moveTo>
                <a:lnTo>
                  <a:pt x="23095" y="65240"/>
                </a:lnTo>
                <a:lnTo>
                  <a:pt x="7470" y="65240"/>
                </a:lnTo>
                <a:lnTo>
                  <a:pt x="15299" y="44396"/>
                </a:lnTo>
                <a:close/>
                <a:moveTo>
                  <a:pt x="193468" y="44396"/>
                </a:moveTo>
                <a:lnTo>
                  <a:pt x="201297" y="65240"/>
                </a:lnTo>
                <a:lnTo>
                  <a:pt x="185672" y="65240"/>
                </a:lnTo>
                <a:lnTo>
                  <a:pt x="193468" y="44396"/>
                </a:lnTo>
                <a:close/>
                <a:moveTo>
                  <a:pt x="104384" y="36697"/>
                </a:moveTo>
                <a:lnTo>
                  <a:pt x="128848" y="69317"/>
                </a:lnTo>
                <a:lnTo>
                  <a:pt x="79919" y="69317"/>
                </a:lnTo>
                <a:lnTo>
                  <a:pt x="104384" y="36697"/>
                </a:lnTo>
                <a:close/>
                <a:moveTo>
                  <a:pt x="24465" y="71372"/>
                </a:moveTo>
                <a:lnTo>
                  <a:pt x="24465" y="93782"/>
                </a:lnTo>
                <a:lnTo>
                  <a:pt x="18365" y="93782"/>
                </a:lnTo>
                <a:lnTo>
                  <a:pt x="18365" y="84616"/>
                </a:lnTo>
                <a:cubicBezTo>
                  <a:pt x="18365" y="82920"/>
                  <a:pt x="16995" y="81550"/>
                  <a:pt x="15299" y="81550"/>
                </a:cubicBezTo>
                <a:cubicBezTo>
                  <a:pt x="13602" y="81550"/>
                  <a:pt x="12232" y="82920"/>
                  <a:pt x="12232" y="84616"/>
                </a:cubicBezTo>
                <a:lnTo>
                  <a:pt x="12232" y="93782"/>
                </a:lnTo>
                <a:lnTo>
                  <a:pt x="6133" y="93782"/>
                </a:lnTo>
                <a:lnTo>
                  <a:pt x="6133" y="71372"/>
                </a:lnTo>
                <a:close/>
                <a:moveTo>
                  <a:pt x="202667" y="71372"/>
                </a:moveTo>
                <a:lnTo>
                  <a:pt x="202667" y="93782"/>
                </a:lnTo>
                <a:lnTo>
                  <a:pt x="196535" y="93782"/>
                </a:lnTo>
                <a:lnTo>
                  <a:pt x="196535" y="84616"/>
                </a:lnTo>
                <a:cubicBezTo>
                  <a:pt x="196535" y="82920"/>
                  <a:pt x="195165" y="81550"/>
                  <a:pt x="193468" y="81550"/>
                </a:cubicBezTo>
                <a:cubicBezTo>
                  <a:pt x="191772" y="81550"/>
                  <a:pt x="190435" y="82920"/>
                  <a:pt x="190435" y="84616"/>
                </a:cubicBezTo>
                <a:lnTo>
                  <a:pt x="190435" y="93782"/>
                </a:lnTo>
                <a:lnTo>
                  <a:pt x="184302" y="93782"/>
                </a:lnTo>
                <a:lnTo>
                  <a:pt x="184302" y="71372"/>
                </a:lnTo>
                <a:close/>
                <a:moveTo>
                  <a:pt x="131915" y="75417"/>
                </a:moveTo>
                <a:lnTo>
                  <a:pt x="131915" y="88693"/>
                </a:lnTo>
                <a:lnTo>
                  <a:pt x="131915" y="118247"/>
                </a:lnTo>
                <a:lnTo>
                  <a:pt x="76852" y="118247"/>
                </a:lnTo>
                <a:lnTo>
                  <a:pt x="76852" y="88726"/>
                </a:lnTo>
                <a:lnTo>
                  <a:pt x="76852" y="75417"/>
                </a:lnTo>
                <a:close/>
                <a:moveTo>
                  <a:pt x="70752" y="93749"/>
                </a:moveTo>
                <a:lnTo>
                  <a:pt x="70752" y="118247"/>
                </a:lnTo>
                <a:lnTo>
                  <a:pt x="69741" y="118247"/>
                </a:lnTo>
                <a:cubicBezTo>
                  <a:pt x="68045" y="118247"/>
                  <a:pt x="66675" y="119617"/>
                  <a:pt x="66675" y="121313"/>
                </a:cubicBezTo>
                <a:cubicBezTo>
                  <a:pt x="66675" y="123010"/>
                  <a:pt x="68045" y="124380"/>
                  <a:pt x="69741" y="124380"/>
                </a:cubicBezTo>
                <a:lnTo>
                  <a:pt x="70752" y="124380"/>
                </a:lnTo>
                <a:lnTo>
                  <a:pt x="70752" y="130479"/>
                </a:lnTo>
                <a:lnTo>
                  <a:pt x="30597" y="130479"/>
                </a:lnTo>
                <a:lnTo>
                  <a:pt x="30597" y="114985"/>
                </a:lnTo>
                <a:lnTo>
                  <a:pt x="70752" y="93749"/>
                </a:lnTo>
                <a:close/>
                <a:moveTo>
                  <a:pt x="138015" y="93749"/>
                </a:moveTo>
                <a:lnTo>
                  <a:pt x="178202" y="114985"/>
                </a:lnTo>
                <a:lnTo>
                  <a:pt x="178202" y="130479"/>
                </a:lnTo>
                <a:lnTo>
                  <a:pt x="138015" y="130479"/>
                </a:lnTo>
                <a:lnTo>
                  <a:pt x="138015" y="124380"/>
                </a:lnTo>
                <a:lnTo>
                  <a:pt x="139058" y="124380"/>
                </a:lnTo>
                <a:cubicBezTo>
                  <a:pt x="140722" y="124380"/>
                  <a:pt x="142092" y="123010"/>
                  <a:pt x="142092" y="121313"/>
                </a:cubicBezTo>
                <a:cubicBezTo>
                  <a:pt x="142092" y="119617"/>
                  <a:pt x="140722" y="118247"/>
                  <a:pt x="139058" y="118247"/>
                </a:cubicBezTo>
                <a:lnTo>
                  <a:pt x="138015" y="118247"/>
                </a:lnTo>
                <a:lnTo>
                  <a:pt x="138015" y="93749"/>
                </a:lnTo>
                <a:close/>
                <a:moveTo>
                  <a:pt x="24465" y="99915"/>
                </a:moveTo>
                <a:lnTo>
                  <a:pt x="24465" y="202667"/>
                </a:lnTo>
                <a:lnTo>
                  <a:pt x="6133" y="202667"/>
                </a:lnTo>
                <a:lnTo>
                  <a:pt x="6133" y="99915"/>
                </a:lnTo>
                <a:close/>
                <a:moveTo>
                  <a:pt x="70752" y="136612"/>
                </a:moveTo>
                <a:lnTo>
                  <a:pt x="70752" y="202667"/>
                </a:lnTo>
                <a:lnTo>
                  <a:pt x="30597" y="202667"/>
                </a:lnTo>
                <a:lnTo>
                  <a:pt x="30597" y="136612"/>
                </a:lnTo>
                <a:close/>
                <a:moveTo>
                  <a:pt x="101317" y="152009"/>
                </a:moveTo>
                <a:lnTo>
                  <a:pt x="101317" y="202667"/>
                </a:lnTo>
                <a:lnTo>
                  <a:pt x="89085" y="202667"/>
                </a:lnTo>
                <a:lnTo>
                  <a:pt x="89085" y="167992"/>
                </a:lnTo>
                <a:cubicBezTo>
                  <a:pt x="89085" y="160131"/>
                  <a:pt x="94369" y="153542"/>
                  <a:pt x="101317" y="152009"/>
                </a:cubicBezTo>
                <a:close/>
                <a:moveTo>
                  <a:pt x="107450" y="152009"/>
                </a:moveTo>
                <a:cubicBezTo>
                  <a:pt x="114398" y="153542"/>
                  <a:pt x="119682" y="160131"/>
                  <a:pt x="119682" y="167992"/>
                </a:cubicBezTo>
                <a:lnTo>
                  <a:pt x="119682" y="202667"/>
                </a:lnTo>
                <a:lnTo>
                  <a:pt x="107450" y="202667"/>
                </a:lnTo>
                <a:lnTo>
                  <a:pt x="107450" y="152009"/>
                </a:lnTo>
                <a:close/>
                <a:moveTo>
                  <a:pt x="131915" y="124380"/>
                </a:moveTo>
                <a:lnTo>
                  <a:pt x="131915" y="202667"/>
                </a:lnTo>
                <a:lnTo>
                  <a:pt x="125782" y="202667"/>
                </a:lnTo>
                <a:lnTo>
                  <a:pt x="125782" y="167992"/>
                </a:lnTo>
                <a:cubicBezTo>
                  <a:pt x="125782" y="155629"/>
                  <a:pt x="116192" y="145582"/>
                  <a:pt x="104384" y="145582"/>
                </a:cubicBezTo>
                <a:cubicBezTo>
                  <a:pt x="92575" y="145582"/>
                  <a:pt x="82985" y="155629"/>
                  <a:pt x="82985" y="167992"/>
                </a:cubicBezTo>
                <a:lnTo>
                  <a:pt x="82985" y="202667"/>
                </a:lnTo>
                <a:lnTo>
                  <a:pt x="76852" y="202667"/>
                </a:lnTo>
                <a:lnTo>
                  <a:pt x="76852" y="124380"/>
                </a:lnTo>
                <a:close/>
                <a:moveTo>
                  <a:pt x="178202" y="136612"/>
                </a:moveTo>
                <a:lnTo>
                  <a:pt x="178202" y="202667"/>
                </a:lnTo>
                <a:lnTo>
                  <a:pt x="138015" y="202667"/>
                </a:lnTo>
                <a:lnTo>
                  <a:pt x="138015" y="136612"/>
                </a:lnTo>
                <a:close/>
                <a:moveTo>
                  <a:pt x="202667" y="99915"/>
                </a:moveTo>
                <a:lnTo>
                  <a:pt x="202667" y="202667"/>
                </a:lnTo>
                <a:lnTo>
                  <a:pt x="184302" y="202667"/>
                </a:lnTo>
                <a:lnTo>
                  <a:pt x="184302" y="99915"/>
                </a:lnTo>
                <a:close/>
                <a:moveTo>
                  <a:pt x="104384" y="0"/>
                </a:moveTo>
                <a:cubicBezTo>
                  <a:pt x="102687" y="0"/>
                  <a:pt x="101317" y="1370"/>
                  <a:pt x="101317" y="3066"/>
                </a:cubicBezTo>
                <a:lnTo>
                  <a:pt x="101317" y="8155"/>
                </a:lnTo>
                <a:lnTo>
                  <a:pt x="96229" y="8155"/>
                </a:lnTo>
                <a:cubicBezTo>
                  <a:pt x="94532" y="8155"/>
                  <a:pt x="93162" y="9525"/>
                  <a:pt x="93162" y="11221"/>
                </a:cubicBezTo>
                <a:cubicBezTo>
                  <a:pt x="93162" y="12917"/>
                  <a:pt x="94532" y="14288"/>
                  <a:pt x="96229" y="14288"/>
                </a:cubicBezTo>
                <a:lnTo>
                  <a:pt x="101317" y="14288"/>
                </a:lnTo>
                <a:lnTo>
                  <a:pt x="101317" y="30597"/>
                </a:lnTo>
                <a:lnTo>
                  <a:pt x="72286" y="69317"/>
                </a:lnTo>
                <a:lnTo>
                  <a:pt x="69741" y="69317"/>
                </a:lnTo>
                <a:cubicBezTo>
                  <a:pt x="68045" y="69317"/>
                  <a:pt x="66675" y="70687"/>
                  <a:pt x="66675" y="72383"/>
                </a:cubicBezTo>
                <a:cubicBezTo>
                  <a:pt x="66675" y="74080"/>
                  <a:pt x="68045" y="75450"/>
                  <a:pt x="69741" y="75450"/>
                </a:cubicBezTo>
                <a:lnTo>
                  <a:pt x="70752" y="75450"/>
                </a:lnTo>
                <a:lnTo>
                  <a:pt x="70752" y="86834"/>
                </a:lnTo>
                <a:lnTo>
                  <a:pt x="30597" y="108070"/>
                </a:lnTo>
                <a:lnTo>
                  <a:pt x="30597" y="68306"/>
                </a:lnTo>
                <a:cubicBezTo>
                  <a:pt x="30597" y="68208"/>
                  <a:pt x="30565" y="68110"/>
                  <a:pt x="30565" y="68012"/>
                </a:cubicBezTo>
                <a:cubicBezTo>
                  <a:pt x="30565" y="67947"/>
                  <a:pt x="30565" y="67915"/>
                  <a:pt x="30565" y="67882"/>
                </a:cubicBezTo>
                <a:cubicBezTo>
                  <a:pt x="30532" y="67817"/>
                  <a:pt x="30532" y="67784"/>
                  <a:pt x="30532" y="67719"/>
                </a:cubicBezTo>
                <a:cubicBezTo>
                  <a:pt x="30500" y="67686"/>
                  <a:pt x="30500" y="67621"/>
                  <a:pt x="30500" y="67588"/>
                </a:cubicBezTo>
                <a:cubicBezTo>
                  <a:pt x="30467" y="67523"/>
                  <a:pt x="30467" y="67491"/>
                  <a:pt x="30467" y="67458"/>
                </a:cubicBezTo>
                <a:cubicBezTo>
                  <a:pt x="30434" y="67393"/>
                  <a:pt x="30434" y="67360"/>
                  <a:pt x="30402" y="67295"/>
                </a:cubicBezTo>
                <a:cubicBezTo>
                  <a:pt x="30402" y="67262"/>
                  <a:pt x="30402" y="67262"/>
                  <a:pt x="30402" y="67230"/>
                </a:cubicBezTo>
                <a:lnTo>
                  <a:pt x="18365" y="35132"/>
                </a:lnTo>
                <a:lnTo>
                  <a:pt x="18365" y="23454"/>
                </a:lnTo>
                <a:cubicBezTo>
                  <a:pt x="18365" y="21757"/>
                  <a:pt x="16995" y="20387"/>
                  <a:pt x="15299" y="20387"/>
                </a:cubicBezTo>
                <a:cubicBezTo>
                  <a:pt x="13602" y="20387"/>
                  <a:pt x="12232" y="21757"/>
                  <a:pt x="12232" y="23454"/>
                </a:cubicBezTo>
                <a:lnTo>
                  <a:pt x="12232" y="35132"/>
                </a:lnTo>
                <a:lnTo>
                  <a:pt x="196" y="67230"/>
                </a:lnTo>
                <a:cubicBezTo>
                  <a:pt x="196" y="67262"/>
                  <a:pt x="196" y="67262"/>
                  <a:pt x="163" y="67295"/>
                </a:cubicBezTo>
                <a:cubicBezTo>
                  <a:pt x="163" y="67360"/>
                  <a:pt x="130" y="67393"/>
                  <a:pt x="130" y="67458"/>
                </a:cubicBezTo>
                <a:cubicBezTo>
                  <a:pt x="98" y="67491"/>
                  <a:pt x="98" y="67523"/>
                  <a:pt x="98" y="67588"/>
                </a:cubicBezTo>
                <a:cubicBezTo>
                  <a:pt x="65" y="67621"/>
                  <a:pt x="65" y="67686"/>
                  <a:pt x="65" y="67719"/>
                </a:cubicBezTo>
                <a:cubicBezTo>
                  <a:pt x="33" y="67784"/>
                  <a:pt x="33" y="67817"/>
                  <a:pt x="33" y="67882"/>
                </a:cubicBezTo>
                <a:cubicBezTo>
                  <a:pt x="33" y="67915"/>
                  <a:pt x="33" y="67980"/>
                  <a:pt x="0" y="68012"/>
                </a:cubicBezTo>
                <a:cubicBezTo>
                  <a:pt x="0" y="68110"/>
                  <a:pt x="0" y="68208"/>
                  <a:pt x="0" y="68306"/>
                </a:cubicBezTo>
                <a:lnTo>
                  <a:pt x="0" y="205701"/>
                </a:lnTo>
                <a:cubicBezTo>
                  <a:pt x="0" y="207397"/>
                  <a:pt x="1370" y="208767"/>
                  <a:pt x="3066" y="208767"/>
                </a:cubicBezTo>
                <a:lnTo>
                  <a:pt x="205701" y="208767"/>
                </a:lnTo>
                <a:cubicBezTo>
                  <a:pt x="207397" y="208767"/>
                  <a:pt x="208767" y="207397"/>
                  <a:pt x="208767" y="205701"/>
                </a:cubicBezTo>
                <a:lnTo>
                  <a:pt x="208767" y="68306"/>
                </a:lnTo>
                <a:cubicBezTo>
                  <a:pt x="208767" y="68208"/>
                  <a:pt x="208767" y="68110"/>
                  <a:pt x="208767" y="68012"/>
                </a:cubicBezTo>
                <a:cubicBezTo>
                  <a:pt x="208735" y="67947"/>
                  <a:pt x="208735" y="67915"/>
                  <a:pt x="208735" y="67882"/>
                </a:cubicBezTo>
                <a:cubicBezTo>
                  <a:pt x="208735" y="67817"/>
                  <a:pt x="208735" y="67784"/>
                  <a:pt x="208702" y="67719"/>
                </a:cubicBezTo>
                <a:cubicBezTo>
                  <a:pt x="208702" y="67686"/>
                  <a:pt x="208702" y="67621"/>
                  <a:pt x="208669" y="67588"/>
                </a:cubicBezTo>
                <a:cubicBezTo>
                  <a:pt x="208669" y="67523"/>
                  <a:pt x="208669" y="67491"/>
                  <a:pt x="208637" y="67458"/>
                </a:cubicBezTo>
                <a:cubicBezTo>
                  <a:pt x="208637" y="67393"/>
                  <a:pt x="208604" y="67360"/>
                  <a:pt x="208604" y="67295"/>
                </a:cubicBezTo>
                <a:cubicBezTo>
                  <a:pt x="208571" y="67262"/>
                  <a:pt x="208571" y="67262"/>
                  <a:pt x="208571" y="67230"/>
                </a:cubicBezTo>
                <a:lnTo>
                  <a:pt x="196535" y="35132"/>
                </a:lnTo>
                <a:lnTo>
                  <a:pt x="196535" y="23454"/>
                </a:lnTo>
                <a:cubicBezTo>
                  <a:pt x="196535" y="21757"/>
                  <a:pt x="195165" y="20387"/>
                  <a:pt x="193468" y="20387"/>
                </a:cubicBezTo>
                <a:cubicBezTo>
                  <a:pt x="191772" y="20387"/>
                  <a:pt x="190435" y="21757"/>
                  <a:pt x="190435" y="23454"/>
                </a:cubicBezTo>
                <a:lnTo>
                  <a:pt x="190435" y="35132"/>
                </a:lnTo>
                <a:lnTo>
                  <a:pt x="178365" y="67230"/>
                </a:lnTo>
                <a:cubicBezTo>
                  <a:pt x="178365" y="67262"/>
                  <a:pt x="178365" y="67262"/>
                  <a:pt x="178365" y="67295"/>
                </a:cubicBezTo>
                <a:cubicBezTo>
                  <a:pt x="178333" y="67360"/>
                  <a:pt x="178333" y="67393"/>
                  <a:pt x="178300" y="67458"/>
                </a:cubicBezTo>
                <a:cubicBezTo>
                  <a:pt x="178300" y="67491"/>
                  <a:pt x="178300" y="67523"/>
                  <a:pt x="178268" y="67588"/>
                </a:cubicBezTo>
                <a:cubicBezTo>
                  <a:pt x="178268" y="67621"/>
                  <a:pt x="178268" y="67686"/>
                  <a:pt x="178235" y="67719"/>
                </a:cubicBezTo>
                <a:cubicBezTo>
                  <a:pt x="178235" y="67784"/>
                  <a:pt x="178235" y="67817"/>
                  <a:pt x="178202" y="67882"/>
                </a:cubicBezTo>
                <a:cubicBezTo>
                  <a:pt x="178202" y="67915"/>
                  <a:pt x="178202" y="67980"/>
                  <a:pt x="178202" y="68012"/>
                </a:cubicBezTo>
                <a:cubicBezTo>
                  <a:pt x="178202" y="68110"/>
                  <a:pt x="178202" y="68208"/>
                  <a:pt x="178202" y="68306"/>
                </a:cubicBezTo>
                <a:lnTo>
                  <a:pt x="178202" y="108070"/>
                </a:lnTo>
                <a:lnTo>
                  <a:pt x="138015" y="86834"/>
                </a:lnTo>
                <a:lnTo>
                  <a:pt x="138015" y="75450"/>
                </a:lnTo>
                <a:lnTo>
                  <a:pt x="139058" y="75450"/>
                </a:lnTo>
                <a:cubicBezTo>
                  <a:pt x="140722" y="75450"/>
                  <a:pt x="142092" y="74080"/>
                  <a:pt x="142092" y="72383"/>
                </a:cubicBezTo>
                <a:cubicBezTo>
                  <a:pt x="142092" y="70687"/>
                  <a:pt x="140722" y="69317"/>
                  <a:pt x="139058" y="69317"/>
                </a:cubicBezTo>
                <a:lnTo>
                  <a:pt x="136482" y="69317"/>
                </a:lnTo>
                <a:lnTo>
                  <a:pt x="107450" y="30597"/>
                </a:lnTo>
                <a:lnTo>
                  <a:pt x="107450" y="14288"/>
                </a:lnTo>
                <a:lnTo>
                  <a:pt x="112539" y="14288"/>
                </a:lnTo>
                <a:cubicBezTo>
                  <a:pt x="114235" y="14288"/>
                  <a:pt x="115605" y="12917"/>
                  <a:pt x="115605" y="11221"/>
                </a:cubicBezTo>
                <a:cubicBezTo>
                  <a:pt x="115605" y="9525"/>
                  <a:pt x="114235" y="8155"/>
                  <a:pt x="112539" y="8155"/>
                </a:cubicBezTo>
                <a:lnTo>
                  <a:pt x="107450" y="8155"/>
                </a:lnTo>
                <a:lnTo>
                  <a:pt x="107450" y="3066"/>
                </a:lnTo>
                <a:cubicBezTo>
                  <a:pt x="107450" y="1370"/>
                  <a:pt x="106080" y="0"/>
                  <a:pt x="1043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0" name="Google Shape;360;p52"/>
          <p:cNvGrpSpPr/>
          <p:nvPr/>
        </p:nvGrpSpPr>
        <p:grpSpPr>
          <a:xfrm>
            <a:off x="6075989" y="1767935"/>
            <a:ext cx="612212" cy="612212"/>
            <a:chOff x="1190625" y="238125"/>
            <a:chExt cx="5219200" cy="5219200"/>
          </a:xfrm>
        </p:grpSpPr>
        <p:sp>
          <p:nvSpPr>
            <p:cNvPr id="361" name="Google Shape;361;p52"/>
            <p:cNvSpPr/>
            <p:nvPr/>
          </p:nvSpPr>
          <p:spPr>
            <a:xfrm>
              <a:off x="1190625" y="238125"/>
              <a:ext cx="5219200" cy="5219200"/>
            </a:xfrm>
            <a:custGeom>
              <a:avLst/>
              <a:gdLst/>
              <a:ahLst/>
              <a:cxnLst/>
              <a:rect l="l" t="t" r="r" b="b"/>
              <a:pathLst>
                <a:path w="208768" h="208768" extrusionOk="0">
                  <a:moveTo>
                    <a:pt x="107450" y="6133"/>
                  </a:moveTo>
                  <a:lnTo>
                    <a:pt x="107450" y="23454"/>
                  </a:lnTo>
                  <a:cubicBezTo>
                    <a:pt x="107450" y="25150"/>
                    <a:pt x="108820" y="26520"/>
                    <a:pt x="110516" y="26520"/>
                  </a:cubicBezTo>
                  <a:lnTo>
                    <a:pt x="127837" y="26520"/>
                  </a:lnTo>
                  <a:lnTo>
                    <a:pt x="127837" y="32620"/>
                  </a:lnTo>
                  <a:lnTo>
                    <a:pt x="110516" y="32620"/>
                  </a:lnTo>
                  <a:cubicBezTo>
                    <a:pt x="108820" y="32620"/>
                    <a:pt x="107450" y="33990"/>
                    <a:pt x="107450" y="35686"/>
                  </a:cubicBezTo>
                  <a:lnTo>
                    <a:pt x="107450" y="77472"/>
                  </a:lnTo>
                  <a:lnTo>
                    <a:pt x="101317" y="77472"/>
                  </a:lnTo>
                  <a:lnTo>
                    <a:pt x="101317" y="35686"/>
                  </a:lnTo>
                  <a:cubicBezTo>
                    <a:pt x="101317" y="33990"/>
                    <a:pt x="99947" y="32620"/>
                    <a:pt x="98284" y="32620"/>
                  </a:cubicBezTo>
                  <a:lnTo>
                    <a:pt x="80930" y="32620"/>
                  </a:lnTo>
                  <a:lnTo>
                    <a:pt x="80930" y="26520"/>
                  </a:lnTo>
                  <a:lnTo>
                    <a:pt x="98284" y="26520"/>
                  </a:lnTo>
                  <a:cubicBezTo>
                    <a:pt x="99947" y="26520"/>
                    <a:pt x="101317" y="25150"/>
                    <a:pt x="101317" y="23454"/>
                  </a:cubicBezTo>
                  <a:lnTo>
                    <a:pt x="101317" y="6133"/>
                  </a:lnTo>
                  <a:close/>
                  <a:moveTo>
                    <a:pt x="119682" y="83605"/>
                  </a:moveTo>
                  <a:lnTo>
                    <a:pt x="119682" y="89705"/>
                  </a:lnTo>
                  <a:lnTo>
                    <a:pt x="89085" y="89705"/>
                  </a:lnTo>
                  <a:lnTo>
                    <a:pt x="89085" y="83605"/>
                  </a:lnTo>
                  <a:close/>
                  <a:moveTo>
                    <a:pt x="202667" y="95837"/>
                  </a:moveTo>
                  <a:lnTo>
                    <a:pt x="202667" y="119487"/>
                  </a:lnTo>
                  <a:cubicBezTo>
                    <a:pt x="202667" y="125750"/>
                    <a:pt x="197513" y="130904"/>
                    <a:pt x="191250" y="130904"/>
                  </a:cubicBezTo>
                  <a:cubicBezTo>
                    <a:pt x="184955" y="130904"/>
                    <a:pt x="179833" y="125750"/>
                    <a:pt x="179833" y="119487"/>
                  </a:cubicBezTo>
                  <a:cubicBezTo>
                    <a:pt x="179833" y="117790"/>
                    <a:pt x="178463" y="116420"/>
                    <a:pt x="176767" y="116420"/>
                  </a:cubicBezTo>
                  <a:cubicBezTo>
                    <a:pt x="175071" y="116420"/>
                    <a:pt x="173701" y="117790"/>
                    <a:pt x="173701" y="119487"/>
                  </a:cubicBezTo>
                  <a:cubicBezTo>
                    <a:pt x="173701" y="125750"/>
                    <a:pt x="168579" y="130904"/>
                    <a:pt x="162284" y="130904"/>
                  </a:cubicBezTo>
                  <a:cubicBezTo>
                    <a:pt x="155988" y="130904"/>
                    <a:pt x="150867" y="125750"/>
                    <a:pt x="150867" y="119487"/>
                  </a:cubicBezTo>
                  <a:cubicBezTo>
                    <a:pt x="150867" y="117790"/>
                    <a:pt x="149497" y="116420"/>
                    <a:pt x="147801" y="116420"/>
                  </a:cubicBezTo>
                  <a:cubicBezTo>
                    <a:pt x="146104" y="116420"/>
                    <a:pt x="144767" y="117790"/>
                    <a:pt x="144767" y="119487"/>
                  </a:cubicBezTo>
                  <a:cubicBezTo>
                    <a:pt x="144767" y="125750"/>
                    <a:pt x="139613" y="130904"/>
                    <a:pt x="133350" y="130904"/>
                  </a:cubicBezTo>
                  <a:cubicBezTo>
                    <a:pt x="127054" y="130904"/>
                    <a:pt x="121933" y="125750"/>
                    <a:pt x="121933" y="119487"/>
                  </a:cubicBezTo>
                  <a:cubicBezTo>
                    <a:pt x="121933" y="117790"/>
                    <a:pt x="120563" y="116420"/>
                    <a:pt x="118867" y="116420"/>
                  </a:cubicBezTo>
                  <a:cubicBezTo>
                    <a:pt x="117171" y="116420"/>
                    <a:pt x="115801" y="117790"/>
                    <a:pt x="115801" y="119487"/>
                  </a:cubicBezTo>
                  <a:cubicBezTo>
                    <a:pt x="115801" y="125750"/>
                    <a:pt x="110679" y="130904"/>
                    <a:pt x="104384" y="130904"/>
                  </a:cubicBezTo>
                  <a:cubicBezTo>
                    <a:pt x="98088" y="130904"/>
                    <a:pt x="92967" y="125750"/>
                    <a:pt x="92967" y="119487"/>
                  </a:cubicBezTo>
                  <a:cubicBezTo>
                    <a:pt x="92967" y="117790"/>
                    <a:pt x="91597" y="116420"/>
                    <a:pt x="89900" y="116420"/>
                  </a:cubicBezTo>
                  <a:cubicBezTo>
                    <a:pt x="88204" y="116420"/>
                    <a:pt x="86867" y="117790"/>
                    <a:pt x="86867" y="119487"/>
                  </a:cubicBezTo>
                  <a:cubicBezTo>
                    <a:pt x="86867" y="125750"/>
                    <a:pt x="81713" y="130904"/>
                    <a:pt x="75450" y="130904"/>
                  </a:cubicBezTo>
                  <a:cubicBezTo>
                    <a:pt x="69154" y="130904"/>
                    <a:pt x="64033" y="125750"/>
                    <a:pt x="64033" y="119487"/>
                  </a:cubicBezTo>
                  <a:cubicBezTo>
                    <a:pt x="64033" y="117790"/>
                    <a:pt x="62663" y="116420"/>
                    <a:pt x="60967" y="116420"/>
                  </a:cubicBezTo>
                  <a:cubicBezTo>
                    <a:pt x="59270" y="116420"/>
                    <a:pt x="57900" y="117790"/>
                    <a:pt x="57900" y="119487"/>
                  </a:cubicBezTo>
                  <a:cubicBezTo>
                    <a:pt x="57900" y="125750"/>
                    <a:pt x="52779" y="130904"/>
                    <a:pt x="46483" y="130904"/>
                  </a:cubicBezTo>
                  <a:cubicBezTo>
                    <a:pt x="40188" y="130904"/>
                    <a:pt x="35066" y="125750"/>
                    <a:pt x="35066" y="119487"/>
                  </a:cubicBezTo>
                  <a:cubicBezTo>
                    <a:pt x="35066" y="117790"/>
                    <a:pt x="33696" y="116420"/>
                    <a:pt x="32000" y="116420"/>
                  </a:cubicBezTo>
                  <a:cubicBezTo>
                    <a:pt x="30304" y="116420"/>
                    <a:pt x="28966" y="117790"/>
                    <a:pt x="28966" y="119487"/>
                  </a:cubicBezTo>
                  <a:cubicBezTo>
                    <a:pt x="28966" y="125750"/>
                    <a:pt x="23813" y="130904"/>
                    <a:pt x="17549" y="130904"/>
                  </a:cubicBezTo>
                  <a:cubicBezTo>
                    <a:pt x="11254" y="130904"/>
                    <a:pt x="6133" y="125750"/>
                    <a:pt x="6133" y="119487"/>
                  </a:cubicBezTo>
                  <a:lnTo>
                    <a:pt x="6133" y="95837"/>
                  </a:lnTo>
                  <a:close/>
                  <a:moveTo>
                    <a:pt x="10210" y="135372"/>
                  </a:moveTo>
                  <a:cubicBezTo>
                    <a:pt x="12428" y="136416"/>
                    <a:pt x="14907" y="137003"/>
                    <a:pt x="17549" y="137003"/>
                  </a:cubicBezTo>
                  <a:cubicBezTo>
                    <a:pt x="19376" y="137003"/>
                    <a:pt x="21170" y="136710"/>
                    <a:pt x="22834" y="136188"/>
                  </a:cubicBezTo>
                  <a:lnTo>
                    <a:pt x="22834" y="190435"/>
                  </a:lnTo>
                  <a:lnTo>
                    <a:pt x="10210" y="190435"/>
                  </a:lnTo>
                  <a:lnTo>
                    <a:pt x="10210" y="135372"/>
                  </a:lnTo>
                  <a:close/>
                  <a:moveTo>
                    <a:pt x="32000" y="129370"/>
                  </a:moveTo>
                  <a:cubicBezTo>
                    <a:pt x="32881" y="130610"/>
                    <a:pt x="33892" y="131752"/>
                    <a:pt x="35066" y="132763"/>
                  </a:cubicBezTo>
                  <a:lnTo>
                    <a:pt x="35066" y="190435"/>
                  </a:lnTo>
                  <a:lnTo>
                    <a:pt x="28966" y="190435"/>
                  </a:lnTo>
                  <a:lnTo>
                    <a:pt x="28966" y="132763"/>
                  </a:lnTo>
                  <a:cubicBezTo>
                    <a:pt x="30108" y="131752"/>
                    <a:pt x="31152" y="130610"/>
                    <a:pt x="32000" y="129370"/>
                  </a:cubicBezTo>
                  <a:close/>
                  <a:moveTo>
                    <a:pt x="51800" y="136188"/>
                  </a:moveTo>
                  <a:lnTo>
                    <a:pt x="51800" y="190435"/>
                  </a:lnTo>
                  <a:lnTo>
                    <a:pt x="41199" y="190435"/>
                  </a:lnTo>
                  <a:lnTo>
                    <a:pt x="41199" y="136188"/>
                  </a:lnTo>
                  <a:cubicBezTo>
                    <a:pt x="42863" y="136710"/>
                    <a:pt x="44624" y="137003"/>
                    <a:pt x="46483" y="137003"/>
                  </a:cubicBezTo>
                  <a:cubicBezTo>
                    <a:pt x="48343" y="137003"/>
                    <a:pt x="50104" y="136710"/>
                    <a:pt x="51800" y="136188"/>
                  </a:cubicBezTo>
                  <a:close/>
                  <a:moveTo>
                    <a:pt x="60967" y="129370"/>
                  </a:moveTo>
                  <a:cubicBezTo>
                    <a:pt x="61815" y="130610"/>
                    <a:pt x="62858" y="131752"/>
                    <a:pt x="64033" y="132763"/>
                  </a:cubicBezTo>
                  <a:lnTo>
                    <a:pt x="64033" y="190435"/>
                  </a:lnTo>
                  <a:lnTo>
                    <a:pt x="57900" y="190435"/>
                  </a:lnTo>
                  <a:lnTo>
                    <a:pt x="57900" y="132763"/>
                  </a:lnTo>
                  <a:cubicBezTo>
                    <a:pt x="59075" y="131752"/>
                    <a:pt x="60086" y="130610"/>
                    <a:pt x="60967" y="129370"/>
                  </a:cubicBezTo>
                  <a:close/>
                  <a:moveTo>
                    <a:pt x="147801" y="129370"/>
                  </a:moveTo>
                  <a:cubicBezTo>
                    <a:pt x="148681" y="130610"/>
                    <a:pt x="149693" y="131752"/>
                    <a:pt x="150867" y="132763"/>
                  </a:cubicBezTo>
                  <a:lnTo>
                    <a:pt x="150867" y="190435"/>
                  </a:lnTo>
                  <a:lnTo>
                    <a:pt x="144767" y="190435"/>
                  </a:lnTo>
                  <a:lnTo>
                    <a:pt x="144767" y="143527"/>
                  </a:lnTo>
                  <a:cubicBezTo>
                    <a:pt x="144767" y="141831"/>
                    <a:pt x="143397" y="140461"/>
                    <a:pt x="141701" y="140461"/>
                  </a:cubicBezTo>
                  <a:cubicBezTo>
                    <a:pt x="140004" y="140461"/>
                    <a:pt x="138634" y="141831"/>
                    <a:pt x="138634" y="143527"/>
                  </a:cubicBezTo>
                  <a:lnTo>
                    <a:pt x="138634" y="190435"/>
                  </a:lnTo>
                  <a:lnTo>
                    <a:pt x="70133" y="190435"/>
                  </a:lnTo>
                  <a:lnTo>
                    <a:pt x="70133" y="136188"/>
                  </a:lnTo>
                  <a:cubicBezTo>
                    <a:pt x="71796" y="136710"/>
                    <a:pt x="73590" y="137003"/>
                    <a:pt x="75450" y="137003"/>
                  </a:cubicBezTo>
                  <a:cubicBezTo>
                    <a:pt x="81452" y="137003"/>
                    <a:pt x="86736" y="133970"/>
                    <a:pt x="89900" y="129370"/>
                  </a:cubicBezTo>
                  <a:cubicBezTo>
                    <a:pt x="93064" y="133970"/>
                    <a:pt x="98382" y="137003"/>
                    <a:pt x="104384" y="137003"/>
                  </a:cubicBezTo>
                  <a:cubicBezTo>
                    <a:pt x="110386" y="137003"/>
                    <a:pt x="115703" y="133970"/>
                    <a:pt x="118867" y="129370"/>
                  </a:cubicBezTo>
                  <a:cubicBezTo>
                    <a:pt x="120726" y="132078"/>
                    <a:pt x="123336" y="134231"/>
                    <a:pt x="126402" y="135568"/>
                  </a:cubicBezTo>
                  <a:lnTo>
                    <a:pt x="126402" y="178202"/>
                  </a:lnTo>
                  <a:lnTo>
                    <a:pt x="82365" y="178202"/>
                  </a:lnTo>
                  <a:lnTo>
                    <a:pt x="82365" y="145648"/>
                  </a:lnTo>
                  <a:cubicBezTo>
                    <a:pt x="82365" y="143951"/>
                    <a:pt x="80995" y="142581"/>
                    <a:pt x="79299" y="142581"/>
                  </a:cubicBezTo>
                  <a:cubicBezTo>
                    <a:pt x="77603" y="142581"/>
                    <a:pt x="76265" y="143951"/>
                    <a:pt x="76265" y="145648"/>
                  </a:cubicBezTo>
                  <a:lnTo>
                    <a:pt x="76265" y="181236"/>
                  </a:lnTo>
                  <a:cubicBezTo>
                    <a:pt x="76265" y="182932"/>
                    <a:pt x="77603" y="184302"/>
                    <a:pt x="79299" y="184302"/>
                  </a:cubicBezTo>
                  <a:lnTo>
                    <a:pt x="129468" y="184302"/>
                  </a:lnTo>
                  <a:cubicBezTo>
                    <a:pt x="131164" y="184302"/>
                    <a:pt x="132535" y="182932"/>
                    <a:pt x="132535" y="181236"/>
                  </a:cubicBezTo>
                  <a:lnTo>
                    <a:pt x="132535" y="136971"/>
                  </a:lnTo>
                  <a:cubicBezTo>
                    <a:pt x="132795" y="137003"/>
                    <a:pt x="133056" y="137003"/>
                    <a:pt x="133350" y="137003"/>
                  </a:cubicBezTo>
                  <a:cubicBezTo>
                    <a:pt x="139352" y="137003"/>
                    <a:pt x="144636" y="133970"/>
                    <a:pt x="147801" y="129370"/>
                  </a:cubicBezTo>
                  <a:close/>
                  <a:moveTo>
                    <a:pt x="167601" y="136188"/>
                  </a:moveTo>
                  <a:lnTo>
                    <a:pt x="167601" y="190435"/>
                  </a:lnTo>
                  <a:lnTo>
                    <a:pt x="156999" y="190435"/>
                  </a:lnTo>
                  <a:lnTo>
                    <a:pt x="156999" y="136188"/>
                  </a:lnTo>
                  <a:cubicBezTo>
                    <a:pt x="158663" y="136710"/>
                    <a:pt x="160424" y="137003"/>
                    <a:pt x="162284" y="137003"/>
                  </a:cubicBezTo>
                  <a:cubicBezTo>
                    <a:pt x="164143" y="137003"/>
                    <a:pt x="165905" y="136710"/>
                    <a:pt x="167601" y="136188"/>
                  </a:cubicBezTo>
                  <a:close/>
                  <a:moveTo>
                    <a:pt x="176767" y="129370"/>
                  </a:moveTo>
                  <a:cubicBezTo>
                    <a:pt x="177615" y="130610"/>
                    <a:pt x="178659" y="131752"/>
                    <a:pt x="179833" y="132763"/>
                  </a:cubicBezTo>
                  <a:lnTo>
                    <a:pt x="179833" y="190435"/>
                  </a:lnTo>
                  <a:lnTo>
                    <a:pt x="173701" y="190435"/>
                  </a:lnTo>
                  <a:lnTo>
                    <a:pt x="173701" y="132763"/>
                  </a:lnTo>
                  <a:cubicBezTo>
                    <a:pt x="174875" y="131752"/>
                    <a:pt x="175886" y="130610"/>
                    <a:pt x="176767" y="129370"/>
                  </a:cubicBezTo>
                  <a:close/>
                  <a:moveTo>
                    <a:pt x="198590" y="135372"/>
                  </a:moveTo>
                  <a:lnTo>
                    <a:pt x="198590" y="190435"/>
                  </a:lnTo>
                  <a:lnTo>
                    <a:pt x="185933" y="190435"/>
                  </a:lnTo>
                  <a:lnTo>
                    <a:pt x="185933" y="136188"/>
                  </a:lnTo>
                  <a:cubicBezTo>
                    <a:pt x="187597" y="136710"/>
                    <a:pt x="189391" y="137003"/>
                    <a:pt x="191250" y="137003"/>
                  </a:cubicBezTo>
                  <a:cubicBezTo>
                    <a:pt x="193860" y="137003"/>
                    <a:pt x="196339" y="136416"/>
                    <a:pt x="198590" y="135372"/>
                  </a:cubicBezTo>
                  <a:close/>
                  <a:moveTo>
                    <a:pt x="198590" y="196535"/>
                  </a:moveTo>
                  <a:lnTo>
                    <a:pt x="198590" y="202667"/>
                  </a:lnTo>
                  <a:lnTo>
                    <a:pt x="10210" y="202667"/>
                  </a:lnTo>
                  <a:lnTo>
                    <a:pt x="10210" y="196535"/>
                  </a:lnTo>
                  <a:close/>
                  <a:moveTo>
                    <a:pt x="98284" y="0"/>
                  </a:moveTo>
                  <a:cubicBezTo>
                    <a:pt x="96587" y="0"/>
                    <a:pt x="95217" y="1370"/>
                    <a:pt x="95217" y="3066"/>
                  </a:cubicBezTo>
                  <a:lnTo>
                    <a:pt x="95217" y="20387"/>
                  </a:lnTo>
                  <a:lnTo>
                    <a:pt x="77896" y="20387"/>
                  </a:lnTo>
                  <a:cubicBezTo>
                    <a:pt x="76200" y="20387"/>
                    <a:pt x="74830" y="21757"/>
                    <a:pt x="74830" y="23454"/>
                  </a:cubicBezTo>
                  <a:lnTo>
                    <a:pt x="74830" y="35686"/>
                  </a:lnTo>
                  <a:cubicBezTo>
                    <a:pt x="74830" y="37382"/>
                    <a:pt x="76200" y="38752"/>
                    <a:pt x="77896" y="38752"/>
                  </a:cubicBezTo>
                  <a:lnTo>
                    <a:pt x="95217" y="38752"/>
                  </a:lnTo>
                  <a:lnTo>
                    <a:pt x="95217" y="77472"/>
                  </a:lnTo>
                  <a:lnTo>
                    <a:pt x="86051" y="77472"/>
                  </a:lnTo>
                  <a:cubicBezTo>
                    <a:pt x="84355" y="77472"/>
                    <a:pt x="82985" y="78842"/>
                    <a:pt x="82985" y="80538"/>
                  </a:cubicBezTo>
                  <a:lnTo>
                    <a:pt x="82985" y="89705"/>
                  </a:lnTo>
                  <a:lnTo>
                    <a:pt x="3066" y="89705"/>
                  </a:lnTo>
                  <a:cubicBezTo>
                    <a:pt x="1370" y="89705"/>
                    <a:pt x="0" y="91075"/>
                    <a:pt x="0" y="92771"/>
                  </a:cubicBezTo>
                  <a:lnTo>
                    <a:pt x="0" y="119487"/>
                  </a:lnTo>
                  <a:cubicBezTo>
                    <a:pt x="0" y="123727"/>
                    <a:pt x="1533" y="127642"/>
                    <a:pt x="4077" y="130708"/>
                  </a:cubicBezTo>
                  <a:lnTo>
                    <a:pt x="4077" y="205701"/>
                  </a:lnTo>
                  <a:cubicBezTo>
                    <a:pt x="4077" y="207397"/>
                    <a:pt x="5448" y="208767"/>
                    <a:pt x="7144" y="208767"/>
                  </a:cubicBezTo>
                  <a:lnTo>
                    <a:pt x="201623" y="208767"/>
                  </a:lnTo>
                  <a:cubicBezTo>
                    <a:pt x="203320" y="208767"/>
                    <a:pt x="204690" y="207397"/>
                    <a:pt x="204690" y="205701"/>
                  </a:cubicBezTo>
                  <a:lnTo>
                    <a:pt x="204690" y="130708"/>
                  </a:lnTo>
                  <a:cubicBezTo>
                    <a:pt x="207234" y="127642"/>
                    <a:pt x="208767" y="123727"/>
                    <a:pt x="208767" y="119487"/>
                  </a:cubicBezTo>
                  <a:lnTo>
                    <a:pt x="208767" y="92771"/>
                  </a:lnTo>
                  <a:cubicBezTo>
                    <a:pt x="208767" y="91075"/>
                    <a:pt x="207397" y="89705"/>
                    <a:pt x="205701" y="89705"/>
                  </a:cubicBezTo>
                  <a:lnTo>
                    <a:pt x="125782" y="89705"/>
                  </a:lnTo>
                  <a:lnTo>
                    <a:pt x="125782" y="80538"/>
                  </a:lnTo>
                  <a:cubicBezTo>
                    <a:pt x="125782" y="78842"/>
                    <a:pt x="124412" y="77472"/>
                    <a:pt x="122749" y="77472"/>
                  </a:cubicBezTo>
                  <a:lnTo>
                    <a:pt x="113550" y="77472"/>
                  </a:lnTo>
                  <a:lnTo>
                    <a:pt x="113550" y="38752"/>
                  </a:lnTo>
                  <a:lnTo>
                    <a:pt x="130904" y="38752"/>
                  </a:lnTo>
                  <a:cubicBezTo>
                    <a:pt x="132567" y="38752"/>
                    <a:pt x="133937" y="37382"/>
                    <a:pt x="133937" y="35686"/>
                  </a:cubicBezTo>
                  <a:lnTo>
                    <a:pt x="133937" y="23454"/>
                  </a:lnTo>
                  <a:cubicBezTo>
                    <a:pt x="133937" y="21757"/>
                    <a:pt x="132567" y="20387"/>
                    <a:pt x="130904" y="20387"/>
                  </a:cubicBezTo>
                  <a:lnTo>
                    <a:pt x="113550" y="20387"/>
                  </a:lnTo>
                  <a:lnTo>
                    <a:pt x="113550" y="3066"/>
                  </a:lnTo>
                  <a:cubicBezTo>
                    <a:pt x="113550" y="1370"/>
                    <a:pt x="112180" y="0"/>
                    <a:pt x="11051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52"/>
            <p:cNvSpPr/>
            <p:nvPr/>
          </p:nvSpPr>
          <p:spPr>
            <a:xfrm>
              <a:off x="1552700" y="3148625"/>
              <a:ext cx="152525" cy="152525"/>
            </a:xfrm>
            <a:custGeom>
              <a:avLst/>
              <a:gdLst/>
              <a:ahLst/>
              <a:cxnLst/>
              <a:rect l="l" t="t" r="r" b="b"/>
              <a:pathLst>
                <a:path w="6101" h="6101" extrusionOk="0">
                  <a:moveTo>
                    <a:pt x="3066" y="0"/>
                  </a:moveTo>
                  <a:cubicBezTo>
                    <a:pt x="1370" y="0"/>
                    <a:pt x="0" y="1370"/>
                    <a:pt x="0" y="3067"/>
                  </a:cubicBezTo>
                  <a:cubicBezTo>
                    <a:pt x="0" y="4730"/>
                    <a:pt x="1370" y="6100"/>
                    <a:pt x="3066" y="6100"/>
                  </a:cubicBezTo>
                  <a:cubicBezTo>
                    <a:pt x="4730" y="6100"/>
                    <a:pt x="6100" y="4730"/>
                    <a:pt x="6100" y="3067"/>
                  </a:cubicBezTo>
                  <a:cubicBezTo>
                    <a:pt x="6100" y="1370"/>
                    <a:pt x="4730" y="0"/>
                    <a:pt x="30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52"/>
            <p:cNvSpPr/>
            <p:nvPr/>
          </p:nvSpPr>
          <p:spPr>
            <a:xfrm>
              <a:off x="2276050" y="3148625"/>
              <a:ext cx="153325" cy="152525"/>
            </a:xfrm>
            <a:custGeom>
              <a:avLst/>
              <a:gdLst/>
              <a:ahLst/>
              <a:cxnLst/>
              <a:rect l="l" t="t" r="r" b="b"/>
              <a:pathLst>
                <a:path w="6133" h="6101" extrusionOk="0">
                  <a:moveTo>
                    <a:pt x="3066" y="0"/>
                  </a:moveTo>
                  <a:cubicBezTo>
                    <a:pt x="1370" y="0"/>
                    <a:pt x="0" y="1370"/>
                    <a:pt x="0" y="3067"/>
                  </a:cubicBezTo>
                  <a:cubicBezTo>
                    <a:pt x="0" y="4730"/>
                    <a:pt x="1370" y="6100"/>
                    <a:pt x="3066" y="6100"/>
                  </a:cubicBezTo>
                  <a:cubicBezTo>
                    <a:pt x="4763" y="6100"/>
                    <a:pt x="6133" y="4730"/>
                    <a:pt x="6133" y="3067"/>
                  </a:cubicBezTo>
                  <a:cubicBezTo>
                    <a:pt x="6133" y="1370"/>
                    <a:pt x="4763" y="0"/>
                    <a:pt x="30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52"/>
            <p:cNvSpPr/>
            <p:nvPr/>
          </p:nvSpPr>
          <p:spPr>
            <a:xfrm>
              <a:off x="3000200" y="3148625"/>
              <a:ext cx="152525" cy="152525"/>
            </a:xfrm>
            <a:custGeom>
              <a:avLst/>
              <a:gdLst/>
              <a:ahLst/>
              <a:cxnLst/>
              <a:rect l="l" t="t" r="r" b="b"/>
              <a:pathLst>
                <a:path w="6101" h="6101" extrusionOk="0">
                  <a:moveTo>
                    <a:pt x="3067" y="0"/>
                  </a:moveTo>
                  <a:cubicBezTo>
                    <a:pt x="1371" y="0"/>
                    <a:pt x="0" y="1370"/>
                    <a:pt x="0" y="3067"/>
                  </a:cubicBezTo>
                  <a:cubicBezTo>
                    <a:pt x="0" y="4730"/>
                    <a:pt x="1371" y="6100"/>
                    <a:pt x="3067" y="6100"/>
                  </a:cubicBezTo>
                  <a:cubicBezTo>
                    <a:pt x="4730" y="6100"/>
                    <a:pt x="6100" y="4730"/>
                    <a:pt x="6100" y="3067"/>
                  </a:cubicBezTo>
                  <a:cubicBezTo>
                    <a:pt x="6100" y="1370"/>
                    <a:pt x="4730"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52"/>
            <p:cNvSpPr/>
            <p:nvPr/>
          </p:nvSpPr>
          <p:spPr>
            <a:xfrm>
              <a:off x="3723550" y="3148625"/>
              <a:ext cx="153325" cy="152525"/>
            </a:xfrm>
            <a:custGeom>
              <a:avLst/>
              <a:gdLst/>
              <a:ahLst/>
              <a:cxnLst/>
              <a:rect l="l" t="t" r="r" b="b"/>
              <a:pathLst>
                <a:path w="6133" h="6101" extrusionOk="0">
                  <a:moveTo>
                    <a:pt x="3067" y="0"/>
                  </a:moveTo>
                  <a:cubicBezTo>
                    <a:pt x="1370" y="0"/>
                    <a:pt x="0" y="1370"/>
                    <a:pt x="0" y="3067"/>
                  </a:cubicBezTo>
                  <a:cubicBezTo>
                    <a:pt x="0" y="4730"/>
                    <a:pt x="1370" y="6100"/>
                    <a:pt x="3067" y="6100"/>
                  </a:cubicBezTo>
                  <a:cubicBezTo>
                    <a:pt x="4763" y="6100"/>
                    <a:pt x="6133" y="4730"/>
                    <a:pt x="6133" y="3067"/>
                  </a:cubicBezTo>
                  <a:cubicBezTo>
                    <a:pt x="6133" y="1370"/>
                    <a:pt x="4763"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52"/>
            <p:cNvSpPr/>
            <p:nvPr/>
          </p:nvSpPr>
          <p:spPr>
            <a:xfrm>
              <a:off x="4447700" y="3148625"/>
              <a:ext cx="152525" cy="152525"/>
            </a:xfrm>
            <a:custGeom>
              <a:avLst/>
              <a:gdLst/>
              <a:ahLst/>
              <a:cxnLst/>
              <a:rect l="l" t="t" r="r" b="b"/>
              <a:pathLst>
                <a:path w="6101" h="6101" extrusionOk="0">
                  <a:moveTo>
                    <a:pt x="3067" y="0"/>
                  </a:moveTo>
                  <a:cubicBezTo>
                    <a:pt x="1371" y="0"/>
                    <a:pt x="1" y="1370"/>
                    <a:pt x="1" y="3067"/>
                  </a:cubicBezTo>
                  <a:cubicBezTo>
                    <a:pt x="1" y="4730"/>
                    <a:pt x="1371" y="6100"/>
                    <a:pt x="3067" y="6100"/>
                  </a:cubicBezTo>
                  <a:cubicBezTo>
                    <a:pt x="4731" y="6100"/>
                    <a:pt x="6101" y="4730"/>
                    <a:pt x="6101" y="3067"/>
                  </a:cubicBezTo>
                  <a:cubicBezTo>
                    <a:pt x="6101" y="1370"/>
                    <a:pt x="4731"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52"/>
            <p:cNvSpPr/>
            <p:nvPr/>
          </p:nvSpPr>
          <p:spPr>
            <a:xfrm>
              <a:off x="5171050" y="3148625"/>
              <a:ext cx="153350" cy="152525"/>
            </a:xfrm>
            <a:custGeom>
              <a:avLst/>
              <a:gdLst/>
              <a:ahLst/>
              <a:cxnLst/>
              <a:rect l="l" t="t" r="r" b="b"/>
              <a:pathLst>
                <a:path w="6134" h="6101" extrusionOk="0">
                  <a:moveTo>
                    <a:pt x="3067" y="0"/>
                  </a:moveTo>
                  <a:cubicBezTo>
                    <a:pt x="1371" y="0"/>
                    <a:pt x="1" y="1370"/>
                    <a:pt x="1" y="3067"/>
                  </a:cubicBezTo>
                  <a:cubicBezTo>
                    <a:pt x="1" y="4730"/>
                    <a:pt x="1371" y="6100"/>
                    <a:pt x="3067" y="6100"/>
                  </a:cubicBezTo>
                  <a:cubicBezTo>
                    <a:pt x="4763" y="6100"/>
                    <a:pt x="6133" y="4730"/>
                    <a:pt x="6133" y="3067"/>
                  </a:cubicBezTo>
                  <a:cubicBezTo>
                    <a:pt x="6133" y="1370"/>
                    <a:pt x="4763"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52"/>
            <p:cNvSpPr/>
            <p:nvPr/>
          </p:nvSpPr>
          <p:spPr>
            <a:xfrm>
              <a:off x="5895200" y="3148625"/>
              <a:ext cx="152525" cy="152525"/>
            </a:xfrm>
            <a:custGeom>
              <a:avLst/>
              <a:gdLst/>
              <a:ahLst/>
              <a:cxnLst/>
              <a:rect l="l" t="t" r="r" b="b"/>
              <a:pathLst>
                <a:path w="6101" h="6101" extrusionOk="0">
                  <a:moveTo>
                    <a:pt x="3067" y="0"/>
                  </a:moveTo>
                  <a:cubicBezTo>
                    <a:pt x="1371" y="0"/>
                    <a:pt x="1" y="1370"/>
                    <a:pt x="1" y="3067"/>
                  </a:cubicBezTo>
                  <a:cubicBezTo>
                    <a:pt x="1" y="4730"/>
                    <a:pt x="1371" y="6100"/>
                    <a:pt x="3067" y="6100"/>
                  </a:cubicBezTo>
                  <a:cubicBezTo>
                    <a:pt x="4731" y="6100"/>
                    <a:pt x="6101" y="4730"/>
                    <a:pt x="6101" y="3067"/>
                  </a:cubicBezTo>
                  <a:cubicBezTo>
                    <a:pt x="6101" y="1370"/>
                    <a:pt x="4731"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72"/>
        <p:cNvGrpSpPr/>
        <p:nvPr/>
      </p:nvGrpSpPr>
      <p:grpSpPr>
        <a:xfrm>
          <a:off x="0" y="0"/>
          <a:ext cx="0" cy="0"/>
          <a:chOff x="0" y="0"/>
          <a:chExt cx="0" cy="0"/>
        </a:xfrm>
      </p:grpSpPr>
      <p:grpSp>
        <p:nvGrpSpPr>
          <p:cNvPr id="373" name="Google Shape;373;p53"/>
          <p:cNvGrpSpPr/>
          <p:nvPr/>
        </p:nvGrpSpPr>
        <p:grpSpPr>
          <a:xfrm>
            <a:off x="767533" y="793725"/>
            <a:ext cx="2681400" cy="3103800"/>
            <a:chOff x="767533" y="865975"/>
            <a:chExt cx="2681400" cy="3103800"/>
          </a:xfrm>
        </p:grpSpPr>
        <p:sp>
          <p:nvSpPr>
            <p:cNvPr id="374" name="Google Shape;374;p53"/>
            <p:cNvSpPr/>
            <p:nvPr/>
          </p:nvSpPr>
          <p:spPr>
            <a:xfrm>
              <a:off x="771425" y="865975"/>
              <a:ext cx="2673600" cy="3103800"/>
            </a:xfrm>
            <a:prstGeom prst="round2SameRect">
              <a:avLst>
                <a:gd name="adj1" fmla="val 50000"/>
                <a:gd name="adj2" fmla="val 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75" name="Google Shape;375;p53"/>
            <p:cNvCxnSpPr/>
            <p:nvPr/>
          </p:nvCxnSpPr>
          <p:spPr>
            <a:xfrm>
              <a:off x="767533" y="3757125"/>
              <a:ext cx="2681400" cy="3900"/>
            </a:xfrm>
            <a:prstGeom prst="straightConnector1">
              <a:avLst/>
            </a:prstGeom>
            <a:noFill/>
            <a:ln w="19050" cap="flat" cmpd="sng">
              <a:solidFill>
                <a:schemeClr val="dk2"/>
              </a:solidFill>
              <a:prstDash val="solid"/>
              <a:round/>
              <a:headEnd type="none" w="med" len="med"/>
              <a:tailEnd type="none" w="med" len="med"/>
            </a:ln>
          </p:spPr>
        </p:cxnSp>
      </p:grpSp>
      <p:sp>
        <p:nvSpPr>
          <p:cNvPr id="376" name="Google Shape;376;p53"/>
          <p:cNvSpPr txBox="1">
            <a:spLocks noGrp="1"/>
          </p:cNvSpPr>
          <p:nvPr>
            <p:ph type="body" idx="1"/>
          </p:nvPr>
        </p:nvSpPr>
        <p:spPr>
          <a:xfrm>
            <a:off x="888875" y="1613650"/>
            <a:ext cx="2438700" cy="177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accent2"/>
              </a:buClr>
              <a:buSzPts val="1100"/>
              <a:buFont typeface="Arial"/>
              <a:buNone/>
            </a:pPr>
            <a:r>
              <a:rPr lang="en">
                <a:solidFill>
                  <a:schemeClr val="lt1"/>
                </a:solidFill>
              </a:rPr>
              <a:t>A PICTURE IS WORTH A THOUSAND WORDS</a:t>
            </a:r>
            <a:endParaRPr>
              <a:solidFill>
                <a:schemeClr val="lt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54"/>
          <p:cNvSpPr txBox="1">
            <a:spLocks noGrp="1"/>
          </p:cNvSpPr>
          <p:nvPr>
            <p:ph type="subTitle" idx="1"/>
          </p:nvPr>
        </p:nvSpPr>
        <p:spPr>
          <a:xfrm>
            <a:off x="718725" y="3443056"/>
            <a:ext cx="2327100" cy="655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accent2"/>
              </a:buClr>
              <a:buSzPts val="1100"/>
              <a:buFont typeface="Arial"/>
              <a:buNone/>
            </a:pPr>
            <a:r>
              <a:rPr lang="vi-VN" sz="1400" dirty="0">
                <a:solidFill>
                  <a:schemeClr val="dk1"/>
                </a:solidFill>
              </a:rPr>
              <a:t>Dế Mèn vốn quen sống độc lập từ thuở bé, khi thành một chàng dế thanh niên cường tráng lại có tính hung hăng, kiêu ngạo, gây ra những chuyên ngỗ nghịch để rồi phải ân hận</a:t>
            </a:r>
            <a:endParaRPr sz="1400" dirty="0">
              <a:solidFill>
                <a:schemeClr val="dk1"/>
              </a:solidFill>
            </a:endParaRPr>
          </a:p>
        </p:txBody>
      </p:sp>
      <p:sp>
        <p:nvSpPr>
          <p:cNvPr id="382" name="Google Shape;382;p54"/>
          <p:cNvSpPr txBox="1">
            <a:spLocks noGrp="1"/>
          </p:cNvSpPr>
          <p:nvPr>
            <p:ph type="title"/>
          </p:nvPr>
        </p:nvSpPr>
        <p:spPr>
          <a:xfrm>
            <a:off x="713225" y="346025"/>
            <a:ext cx="7717500" cy="569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a:t>TÓM TẮT TRUYỆN</a:t>
            </a:r>
            <a:endParaRPr dirty="0"/>
          </a:p>
        </p:txBody>
      </p:sp>
      <p:sp>
        <p:nvSpPr>
          <p:cNvPr id="383" name="Google Shape;383;p54"/>
          <p:cNvSpPr txBox="1">
            <a:spLocks noGrp="1"/>
          </p:cNvSpPr>
          <p:nvPr>
            <p:ph type="title" idx="2"/>
          </p:nvPr>
        </p:nvSpPr>
        <p:spPr>
          <a:xfrm>
            <a:off x="606675" y="2550525"/>
            <a:ext cx="2551200" cy="56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accent2"/>
              </a:buClr>
              <a:buSzPts val="1100"/>
              <a:buFont typeface="Arial"/>
              <a:buNone/>
            </a:pPr>
            <a:r>
              <a:rPr lang="vi-VN" dirty="0"/>
              <a:t>CHƯƠNG 1</a:t>
            </a:r>
            <a:endParaRPr dirty="0"/>
          </a:p>
        </p:txBody>
      </p:sp>
      <p:sp>
        <p:nvSpPr>
          <p:cNvPr id="384" name="Google Shape;384;p54"/>
          <p:cNvSpPr txBox="1">
            <a:spLocks noGrp="1"/>
          </p:cNvSpPr>
          <p:nvPr>
            <p:ph type="title" idx="3"/>
          </p:nvPr>
        </p:nvSpPr>
        <p:spPr>
          <a:xfrm>
            <a:off x="3353736" y="1614239"/>
            <a:ext cx="2551200" cy="56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accent2"/>
              </a:buClr>
              <a:buSzPts val="1100"/>
              <a:buFont typeface="Arial"/>
              <a:buNone/>
            </a:pPr>
            <a:r>
              <a:rPr lang="vi-VN" dirty="0"/>
              <a:t>CHƯƠNG 2-9</a:t>
            </a:r>
            <a:endParaRPr dirty="0"/>
          </a:p>
        </p:txBody>
      </p:sp>
      <p:sp>
        <p:nvSpPr>
          <p:cNvPr id="385" name="Google Shape;385;p54"/>
          <p:cNvSpPr txBox="1">
            <a:spLocks noGrp="1"/>
          </p:cNvSpPr>
          <p:nvPr>
            <p:ph type="subTitle" idx="4"/>
          </p:nvPr>
        </p:nvSpPr>
        <p:spPr>
          <a:xfrm>
            <a:off x="3408450" y="3217738"/>
            <a:ext cx="2327100" cy="655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accent2"/>
              </a:buClr>
              <a:buSzPts val="1100"/>
              <a:buFont typeface="Arial"/>
              <a:buNone/>
            </a:pPr>
            <a:r>
              <a:rPr lang="vi-VN" sz="1400" dirty="0">
                <a:solidFill>
                  <a:schemeClr val="dk1"/>
                </a:solidFill>
              </a:rPr>
              <a:t>Chán cảnh sống quán quanh bên bờ ruộng, Dê Mèn đi phièu lưu để mờ rộng tầm mắt và tìm ý nghĩa cho cuộc sống của mình. Dế Mèn đà gặp Dế Trũi, kết làm anh em sát cánh bên nhau trong các chuyến đi. Đã đi qua nhiều nơi, gập gỡ nhiều loài, thấy nhiều cảnh sống và cũng nhiều phen gặp gian nan, nguy hiểm, nhưng Dế Mèn không nản chí lùi bước.</a:t>
            </a:r>
            <a:endParaRPr sz="1400" dirty="0">
              <a:solidFill>
                <a:schemeClr val="dk1"/>
              </a:solidFill>
            </a:endParaRPr>
          </a:p>
        </p:txBody>
      </p:sp>
      <p:sp>
        <p:nvSpPr>
          <p:cNvPr id="386" name="Google Shape;386;p54"/>
          <p:cNvSpPr txBox="1">
            <a:spLocks noGrp="1"/>
          </p:cNvSpPr>
          <p:nvPr>
            <p:ph type="title" idx="5"/>
          </p:nvPr>
        </p:nvSpPr>
        <p:spPr>
          <a:xfrm>
            <a:off x="5986125" y="2258734"/>
            <a:ext cx="2551200" cy="569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accent2"/>
              </a:buClr>
              <a:buSzPts val="1100"/>
              <a:buFont typeface="Arial"/>
              <a:buNone/>
            </a:pPr>
            <a:r>
              <a:rPr lang="vi-VN" dirty="0"/>
              <a:t>CHƯƠNG CUỐI</a:t>
            </a:r>
            <a:endParaRPr dirty="0"/>
          </a:p>
        </p:txBody>
      </p:sp>
      <p:sp>
        <p:nvSpPr>
          <p:cNvPr id="387" name="Google Shape;387;p54"/>
          <p:cNvSpPr txBox="1">
            <a:spLocks noGrp="1"/>
          </p:cNvSpPr>
          <p:nvPr>
            <p:ph type="subTitle" idx="6"/>
          </p:nvPr>
        </p:nvSpPr>
        <p:spPr>
          <a:xfrm>
            <a:off x="6098175" y="3217738"/>
            <a:ext cx="2327100" cy="655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accent2"/>
              </a:buClr>
              <a:buSzPts val="1100"/>
              <a:buFont typeface="Arial"/>
              <a:buNone/>
            </a:pPr>
            <a:r>
              <a:rPr lang="vi-VN" sz="1400" dirty="0">
                <a:solidFill>
                  <a:schemeClr val="dk1"/>
                </a:solidFill>
              </a:rPr>
              <a:t>Cuối cùng Dế Mèn cùng các bạn hiểu ra rằng: "Ai cũng có lòng tốt, ai cùng muốn làm ăn yên ổn". Họ nhờ các bạn Kiến truyền đi lời hịch kêu gọi muôn loài kết làm anh em, được các loài hường ứng nhiệt liệt.</a:t>
            </a:r>
            <a:endParaRPr sz="1400" dirty="0">
              <a:solidFill>
                <a:schemeClr val="dk1"/>
              </a:solidFill>
            </a:endParaRPr>
          </a:p>
        </p:txBody>
      </p:sp>
      <p:grpSp>
        <p:nvGrpSpPr>
          <p:cNvPr id="388" name="Google Shape;388;p54"/>
          <p:cNvGrpSpPr/>
          <p:nvPr/>
        </p:nvGrpSpPr>
        <p:grpSpPr>
          <a:xfrm>
            <a:off x="7048453" y="1614239"/>
            <a:ext cx="545237" cy="662587"/>
            <a:chOff x="1693431" y="238125"/>
            <a:chExt cx="4344519" cy="5279574"/>
          </a:xfrm>
        </p:grpSpPr>
        <p:sp>
          <p:nvSpPr>
            <p:cNvPr id="389" name="Google Shape;389;p54"/>
            <p:cNvSpPr/>
            <p:nvPr/>
          </p:nvSpPr>
          <p:spPr>
            <a:xfrm>
              <a:off x="1693431" y="1410825"/>
              <a:ext cx="2161100" cy="4106874"/>
            </a:xfrm>
            <a:custGeom>
              <a:avLst/>
              <a:gdLst/>
              <a:ahLst/>
              <a:cxnLst/>
              <a:rect l="l" t="t" r="r" b="b"/>
              <a:pathLst>
                <a:path w="86444" h="164275" extrusionOk="0">
                  <a:moveTo>
                    <a:pt x="12657" y="0"/>
                  </a:moveTo>
                  <a:cubicBezTo>
                    <a:pt x="5677" y="0"/>
                    <a:pt x="1" y="5676"/>
                    <a:pt x="1" y="12657"/>
                  </a:cubicBezTo>
                  <a:lnTo>
                    <a:pt x="66" y="73134"/>
                  </a:lnTo>
                  <a:cubicBezTo>
                    <a:pt x="66" y="75874"/>
                    <a:pt x="1077" y="79723"/>
                    <a:pt x="2415" y="82072"/>
                  </a:cubicBezTo>
                  <a:cubicBezTo>
                    <a:pt x="2415" y="82137"/>
                    <a:pt x="2447" y="82170"/>
                    <a:pt x="2480" y="82203"/>
                  </a:cubicBezTo>
                  <a:lnTo>
                    <a:pt x="40449" y="143658"/>
                  </a:lnTo>
                  <a:cubicBezTo>
                    <a:pt x="41232" y="145126"/>
                    <a:pt x="41982" y="147932"/>
                    <a:pt x="41982" y="149563"/>
                  </a:cubicBezTo>
                  <a:lnTo>
                    <a:pt x="41982" y="161208"/>
                  </a:lnTo>
                  <a:cubicBezTo>
                    <a:pt x="41982" y="162904"/>
                    <a:pt x="43352" y="164274"/>
                    <a:pt x="45016" y="164274"/>
                  </a:cubicBezTo>
                  <a:cubicBezTo>
                    <a:pt x="46712" y="164274"/>
                    <a:pt x="48082" y="162904"/>
                    <a:pt x="48082" y="161208"/>
                  </a:cubicBezTo>
                  <a:lnTo>
                    <a:pt x="48082" y="149563"/>
                  </a:lnTo>
                  <a:cubicBezTo>
                    <a:pt x="48082" y="146855"/>
                    <a:pt x="47071" y="143006"/>
                    <a:pt x="45734" y="140625"/>
                  </a:cubicBezTo>
                  <a:cubicBezTo>
                    <a:pt x="45734" y="140592"/>
                    <a:pt x="45701" y="140559"/>
                    <a:pt x="45668" y="140527"/>
                  </a:cubicBezTo>
                  <a:lnTo>
                    <a:pt x="7699" y="79038"/>
                  </a:lnTo>
                  <a:cubicBezTo>
                    <a:pt x="6916" y="77571"/>
                    <a:pt x="6166" y="74765"/>
                    <a:pt x="6166" y="73134"/>
                  </a:cubicBezTo>
                  <a:lnTo>
                    <a:pt x="6133" y="12657"/>
                  </a:lnTo>
                  <a:cubicBezTo>
                    <a:pt x="6133" y="9036"/>
                    <a:pt x="9069" y="6133"/>
                    <a:pt x="12657" y="6133"/>
                  </a:cubicBezTo>
                  <a:cubicBezTo>
                    <a:pt x="16278" y="6133"/>
                    <a:pt x="19181" y="9036"/>
                    <a:pt x="19181" y="12657"/>
                  </a:cubicBezTo>
                  <a:lnTo>
                    <a:pt x="19181" y="66806"/>
                  </a:lnTo>
                  <a:cubicBezTo>
                    <a:pt x="19181" y="70198"/>
                    <a:pt x="20519" y="73363"/>
                    <a:pt x="22900" y="75776"/>
                  </a:cubicBezTo>
                  <a:lnTo>
                    <a:pt x="52421" y="105265"/>
                  </a:lnTo>
                  <a:cubicBezTo>
                    <a:pt x="53024" y="105868"/>
                    <a:pt x="53807" y="106170"/>
                    <a:pt x="54586" y="106170"/>
                  </a:cubicBezTo>
                  <a:cubicBezTo>
                    <a:pt x="55365" y="106170"/>
                    <a:pt x="56139" y="105868"/>
                    <a:pt x="56727" y="105265"/>
                  </a:cubicBezTo>
                  <a:cubicBezTo>
                    <a:pt x="57934" y="104090"/>
                    <a:pt x="57934" y="102133"/>
                    <a:pt x="56727" y="100959"/>
                  </a:cubicBezTo>
                  <a:lnTo>
                    <a:pt x="27238" y="71438"/>
                  </a:lnTo>
                  <a:cubicBezTo>
                    <a:pt x="25999" y="70198"/>
                    <a:pt x="25314" y="68567"/>
                    <a:pt x="25314" y="66806"/>
                  </a:cubicBezTo>
                  <a:cubicBezTo>
                    <a:pt x="25314" y="65077"/>
                    <a:pt x="25999" y="63446"/>
                    <a:pt x="27238" y="62207"/>
                  </a:cubicBezTo>
                  <a:cubicBezTo>
                    <a:pt x="28445" y="60967"/>
                    <a:pt x="30109" y="60282"/>
                    <a:pt x="31838" y="60282"/>
                  </a:cubicBezTo>
                  <a:cubicBezTo>
                    <a:pt x="33599" y="60282"/>
                    <a:pt x="35230" y="60967"/>
                    <a:pt x="36470" y="62207"/>
                  </a:cubicBezTo>
                  <a:lnTo>
                    <a:pt x="72776" y="98512"/>
                  </a:lnTo>
                  <a:cubicBezTo>
                    <a:pt x="76886" y="102623"/>
                    <a:pt x="80343" y="110941"/>
                    <a:pt x="80343" y="116747"/>
                  </a:cubicBezTo>
                  <a:lnTo>
                    <a:pt x="80343" y="161208"/>
                  </a:lnTo>
                  <a:cubicBezTo>
                    <a:pt x="80343" y="162904"/>
                    <a:pt x="81713" y="164274"/>
                    <a:pt x="83377" y="164274"/>
                  </a:cubicBezTo>
                  <a:cubicBezTo>
                    <a:pt x="85073" y="164274"/>
                    <a:pt x="86443" y="162904"/>
                    <a:pt x="86443" y="161208"/>
                  </a:cubicBezTo>
                  <a:lnTo>
                    <a:pt x="86443" y="116747"/>
                  </a:lnTo>
                  <a:cubicBezTo>
                    <a:pt x="86443" y="109342"/>
                    <a:pt x="82333" y="99426"/>
                    <a:pt x="77114" y="94174"/>
                  </a:cubicBezTo>
                  <a:lnTo>
                    <a:pt x="40775" y="57868"/>
                  </a:lnTo>
                  <a:cubicBezTo>
                    <a:pt x="38394" y="55487"/>
                    <a:pt x="35230" y="54149"/>
                    <a:pt x="31838" y="54149"/>
                  </a:cubicBezTo>
                  <a:cubicBezTo>
                    <a:pt x="29522" y="54149"/>
                    <a:pt x="27271" y="54802"/>
                    <a:pt x="25314" y="55976"/>
                  </a:cubicBezTo>
                  <a:lnTo>
                    <a:pt x="25314" y="12657"/>
                  </a:lnTo>
                  <a:cubicBezTo>
                    <a:pt x="25314" y="10406"/>
                    <a:pt x="24727" y="8319"/>
                    <a:pt x="23715" y="6492"/>
                  </a:cubicBezTo>
                  <a:cubicBezTo>
                    <a:pt x="24368" y="6264"/>
                    <a:pt x="25118" y="6133"/>
                    <a:pt x="25836" y="6133"/>
                  </a:cubicBezTo>
                  <a:cubicBezTo>
                    <a:pt x="29456" y="6133"/>
                    <a:pt x="32392" y="9036"/>
                    <a:pt x="32392" y="12657"/>
                  </a:cubicBezTo>
                  <a:lnTo>
                    <a:pt x="32392" y="44331"/>
                  </a:lnTo>
                  <a:cubicBezTo>
                    <a:pt x="32392" y="46027"/>
                    <a:pt x="33762" y="47397"/>
                    <a:pt x="35426" y="47397"/>
                  </a:cubicBezTo>
                  <a:cubicBezTo>
                    <a:pt x="37122" y="47397"/>
                    <a:pt x="38492" y="46027"/>
                    <a:pt x="38492" y="44331"/>
                  </a:cubicBezTo>
                  <a:lnTo>
                    <a:pt x="38492" y="12657"/>
                  </a:lnTo>
                  <a:cubicBezTo>
                    <a:pt x="38492" y="5676"/>
                    <a:pt x="32816" y="0"/>
                    <a:pt x="25836" y="0"/>
                  </a:cubicBezTo>
                  <a:cubicBezTo>
                    <a:pt x="23487" y="0"/>
                    <a:pt x="21204" y="653"/>
                    <a:pt x="19246" y="1860"/>
                  </a:cubicBezTo>
                  <a:cubicBezTo>
                    <a:pt x="17322" y="686"/>
                    <a:pt x="15071" y="0"/>
                    <a:pt x="126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54"/>
            <p:cNvSpPr/>
            <p:nvPr/>
          </p:nvSpPr>
          <p:spPr>
            <a:xfrm>
              <a:off x="3876850" y="1350450"/>
              <a:ext cx="2161100" cy="4106875"/>
            </a:xfrm>
            <a:custGeom>
              <a:avLst/>
              <a:gdLst/>
              <a:ahLst/>
              <a:cxnLst/>
              <a:rect l="l" t="t" r="r" b="b"/>
              <a:pathLst>
                <a:path w="86444" h="164275" extrusionOk="0">
                  <a:moveTo>
                    <a:pt x="60609" y="0"/>
                  </a:moveTo>
                  <a:cubicBezTo>
                    <a:pt x="53628" y="0"/>
                    <a:pt x="47952" y="5676"/>
                    <a:pt x="47952" y="12657"/>
                  </a:cubicBezTo>
                  <a:lnTo>
                    <a:pt x="47952" y="44331"/>
                  </a:lnTo>
                  <a:cubicBezTo>
                    <a:pt x="47952" y="46027"/>
                    <a:pt x="49322" y="47397"/>
                    <a:pt x="51018" y="47397"/>
                  </a:cubicBezTo>
                  <a:cubicBezTo>
                    <a:pt x="52682" y="47397"/>
                    <a:pt x="54052" y="46027"/>
                    <a:pt x="54052" y="44331"/>
                  </a:cubicBezTo>
                  <a:lnTo>
                    <a:pt x="54052" y="12657"/>
                  </a:lnTo>
                  <a:cubicBezTo>
                    <a:pt x="54052" y="9036"/>
                    <a:pt x="56988" y="6133"/>
                    <a:pt x="60609" y="6133"/>
                  </a:cubicBezTo>
                  <a:cubicBezTo>
                    <a:pt x="61326" y="6133"/>
                    <a:pt x="62076" y="6264"/>
                    <a:pt x="62729" y="6492"/>
                  </a:cubicBezTo>
                  <a:cubicBezTo>
                    <a:pt x="61718" y="8319"/>
                    <a:pt x="61130" y="10406"/>
                    <a:pt x="61130" y="12657"/>
                  </a:cubicBezTo>
                  <a:lnTo>
                    <a:pt x="61130" y="55976"/>
                  </a:lnTo>
                  <a:cubicBezTo>
                    <a:pt x="59173" y="54802"/>
                    <a:pt x="56922" y="54149"/>
                    <a:pt x="54606" y="54149"/>
                  </a:cubicBezTo>
                  <a:cubicBezTo>
                    <a:pt x="51214" y="54149"/>
                    <a:pt x="48050" y="55487"/>
                    <a:pt x="45636" y="57868"/>
                  </a:cubicBezTo>
                  <a:lnTo>
                    <a:pt x="9330" y="94174"/>
                  </a:lnTo>
                  <a:cubicBezTo>
                    <a:pt x="4111" y="99426"/>
                    <a:pt x="1" y="109342"/>
                    <a:pt x="1" y="116747"/>
                  </a:cubicBezTo>
                  <a:lnTo>
                    <a:pt x="1" y="161208"/>
                  </a:lnTo>
                  <a:cubicBezTo>
                    <a:pt x="1" y="162904"/>
                    <a:pt x="1371" y="164274"/>
                    <a:pt x="3067" y="164274"/>
                  </a:cubicBezTo>
                  <a:cubicBezTo>
                    <a:pt x="4731" y="164274"/>
                    <a:pt x="6101" y="162904"/>
                    <a:pt x="6101" y="161208"/>
                  </a:cubicBezTo>
                  <a:lnTo>
                    <a:pt x="6101" y="116747"/>
                  </a:lnTo>
                  <a:cubicBezTo>
                    <a:pt x="6101" y="110941"/>
                    <a:pt x="9558" y="102623"/>
                    <a:pt x="13669" y="98512"/>
                  </a:cubicBezTo>
                  <a:lnTo>
                    <a:pt x="49974" y="62207"/>
                  </a:lnTo>
                  <a:cubicBezTo>
                    <a:pt x="51214" y="60967"/>
                    <a:pt x="52845" y="60282"/>
                    <a:pt x="54606" y="60282"/>
                  </a:cubicBezTo>
                  <a:cubicBezTo>
                    <a:pt x="56335" y="60282"/>
                    <a:pt x="57999" y="60967"/>
                    <a:pt x="59206" y="62207"/>
                  </a:cubicBezTo>
                  <a:cubicBezTo>
                    <a:pt x="60445" y="63414"/>
                    <a:pt x="61130" y="65077"/>
                    <a:pt x="61130" y="66806"/>
                  </a:cubicBezTo>
                  <a:cubicBezTo>
                    <a:pt x="61130" y="68567"/>
                    <a:pt x="60445" y="70198"/>
                    <a:pt x="59206" y="71438"/>
                  </a:cubicBezTo>
                  <a:lnTo>
                    <a:pt x="29718" y="100959"/>
                  </a:lnTo>
                  <a:cubicBezTo>
                    <a:pt x="28511" y="102133"/>
                    <a:pt x="28511" y="104090"/>
                    <a:pt x="29718" y="105265"/>
                  </a:cubicBezTo>
                  <a:cubicBezTo>
                    <a:pt x="30305" y="105868"/>
                    <a:pt x="31079" y="106170"/>
                    <a:pt x="31858" y="106170"/>
                  </a:cubicBezTo>
                  <a:cubicBezTo>
                    <a:pt x="32637" y="106170"/>
                    <a:pt x="33420" y="105868"/>
                    <a:pt x="34023" y="105265"/>
                  </a:cubicBezTo>
                  <a:lnTo>
                    <a:pt x="63544" y="75776"/>
                  </a:lnTo>
                  <a:cubicBezTo>
                    <a:pt x="65926" y="73363"/>
                    <a:pt x="67263" y="70198"/>
                    <a:pt x="67263" y="66806"/>
                  </a:cubicBezTo>
                  <a:lnTo>
                    <a:pt x="67263" y="12657"/>
                  </a:lnTo>
                  <a:cubicBezTo>
                    <a:pt x="67263" y="9036"/>
                    <a:pt x="70166" y="6133"/>
                    <a:pt x="73787" y="6133"/>
                  </a:cubicBezTo>
                  <a:cubicBezTo>
                    <a:pt x="77375" y="6133"/>
                    <a:pt x="80311" y="9036"/>
                    <a:pt x="80311" y="12657"/>
                  </a:cubicBezTo>
                  <a:lnTo>
                    <a:pt x="80278" y="73134"/>
                  </a:lnTo>
                  <a:cubicBezTo>
                    <a:pt x="80278" y="74765"/>
                    <a:pt x="79528" y="77571"/>
                    <a:pt x="78745" y="79038"/>
                  </a:cubicBezTo>
                  <a:lnTo>
                    <a:pt x="40776" y="140527"/>
                  </a:lnTo>
                  <a:cubicBezTo>
                    <a:pt x="40743" y="140559"/>
                    <a:pt x="40710" y="140592"/>
                    <a:pt x="40710" y="140625"/>
                  </a:cubicBezTo>
                  <a:cubicBezTo>
                    <a:pt x="39373" y="143006"/>
                    <a:pt x="38362" y="146855"/>
                    <a:pt x="38362" y="149563"/>
                  </a:cubicBezTo>
                  <a:lnTo>
                    <a:pt x="38362" y="161208"/>
                  </a:lnTo>
                  <a:cubicBezTo>
                    <a:pt x="38362" y="162904"/>
                    <a:pt x="39732" y="164274"/>
                    <a:pt x="41428" y="164274"/>
                  </a:cubicBezTo>
                  <a:cubicBezTo>
                    <a:pt x="43092" y="164274"/>
                    <a:pt x="44462" y="162904"/>
                    <a:pt x="44462" y="161208"/>
                  </a:cubicBezTo>
                  <a:lnTo>
                    <a:pt x="44462" y="149563"/>
                  </a:lnTo>
                  <a:cubicBezTo>
                    <a:pt x="44462" y="147932"/>
                    <a:pt x="45212" y="145126"/>
                    <a:pt x="45995" y="143658"/>
                  </a:cubicBezTo>
                  <a:lnTo>
                    <a:pt x="83964" y="82203"/>
                  </a:lnTo>
                  <a:cubicBezTo>
                    <a:pt x="83997" y="82170"/>
                    <a:pt x="84030" y="82137"/>
                    <a:pt x="84030" y="82072"/>
                  </a:cubicBezTo>
                  <a:cubicBezTo>
                    <a:pt x="85367" y="79723"/>
                    <a:pt x="86378" y="75874"/>
                    <a:pt x="86378" y="73134"/>
                  </a:cubicBezTo>
                  <a:lnTo>
                    <a:pt x="86443" y="12657"/>
                  </a:lnTo>
                  <a:cubicBezTo>
                    <a:pt x="86443" y="5676"/>
                    <a:pt x="80768" y="0"/>
                    <a:pt x="73787" y="0"/>
                  </a:cubicBezTo>
                  <a:cubicBezTo>
                    <a:pt x="71373" y="0"/>
                    <a:pt x="69122" y="686"/>
                    <a:pt x="67198" y="1860"/>
                  </a:cubicBezTo>
                  <a:cubicBezTo>
                    <a:pt x="65241" y="653"/>
                    <a:pt x="62957" y="0"/>
                    <a:pt x="606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54"/>
            <p:cNvSpPr/>
            <p:nvPr/>
          </p:nvSpPr>
          <p:spPr>
            <a:xfrm>
              <a:off x="2704175" y="238125"/>
              <a:ext cx="2192075" cy="2192075"/>
            </a:xfrm>
            <a:custGeom>
              <a:avLst/>
              <a:gdLst/>
              <a:ahLst/>
              <a:cxnLst/>
              <a:rect l="l" t="t" r="r" b="b"/>
              <a:pathLst>
                <a:path w="87683" h="87683" extrusionOk="0">
                  <a:moveTo>
                    <a:pt x="43842" y="6133"/>
                  </a:moveTo>
                  <a:cubicBezTo>
                    <a:pt x="64653" y="6133"/>
                    <a:pt x="81550" y="23030"/>
                    <a:pt x="81550" y="43841"/>
                  </a:cubicBezTo>
                  <a:cubicBezTo>
                    <a:pt x="81550" y="64620"/>
                    <a:pt x="64653" y="81550"/>
                    <a:pt x="43842" y="81550"/>
                  </a:cubicBezTo>
                  <a:cubicBezTo>
                    <a:pt x="23030" y="81550"/>
                    <a:pt x="6133" y="64620"/>
                    <a:pt x="6133" y="43841"/>
                  </a:cubicBezTo>
                  <a:cubicBezTo>
                    <a:pt x="6133" y="23030"/>
                    <a:pt x="23030" y="6133"/>
                    <a:pt x="43842" y="6133"/>
                  </a:cubicBezTo>
                  <a:close/>
                  <a:moveTo>
                    <a:pt x="43842" y="0"/>
                  </a:moveTo>
                  <a:cubicBezTo>
                    <a:pt x="19670" y="0"/>
                    <a:pt x="0" y="19670"/>
                    <a:pt x="0" y="43841"/>
                  </a:cubicBezTo>
                  <a:cubicBezTo>
                    <a:pt x="0" y="68012"/>
                    <a:pt x="19670" y="87682"/>
                    <a:pt x="43842" y="87682"/>
                  </a:cubicBezTo>
                  <a:cubicBezTo>
                    <a:pt x="68013" y="87682"/>
                    <a:pt x="87683" y="68012"/>
                    <a:pt x="87683" y="43841"/>
                  </a:cubicBezTo>
                  <a:cubicBezTo>
                    <a:pt x="87683" y="19670"/>
                    <a:pt x="68013" y="0"/>
                    <a:pt x="438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54"/>
            <p:cNvSpPr/>
            <p:nvPr/>
          </p:nvSpPr>
          <p:spPr>
            <a:xfrm>
              <a:off x="3723550" y="1563300"/>
              <a:ext cx="153325" cy="318875"/>
            </a:xfrm>
            <a:custGeom>
              <a:avLst/>
              <a:gdLst/>
              <a:ahLst/>
              <a:cxnLst/>
              <a:rect l="l" t="t" r="r" b="b"/>
              <a:pathLst>
                <a:path w="6133" h="12755" extrusionOk="0">
                  <a:moveTo>
                    <a:pt x="3067" y="0"/>
                  </a:moveTo>
                  <a:cubicBezTo>
                    <a:pt x="1370" y="0"/>
                    <a:pt x="0" y="1370"/>
                    <a:pt x="0" y="3067"/>
                  </a:cubicBezTo>
                  <a:lnTo>
                    <a:pt x="0" y="9688"/>
                  </a:lnTo>
                  <a:cubicBezTo>
                    <a:pt x="0" y="11385"/>
                    <a:pt x="1370" y="12755"/>
                    <a:pt x="3067" y="12755"/>
                  </a:cubicBezTo>
                  <a:cubicBezTo>
                    <a:pt x="4763" y="12755"/>
                    <a:pt x="6133" y="11385"/>
                    <a:pt x="6133" y="9688"/>
                  </a:cubicBezTo>
                  <a:lnTo>
                    <a:pt x="6133" y="3067"/>
                  </a:lnTo>
                  <a:cubicBezTo>
                    <a:pt x="6133" y="1370"/>
                    <a:pt x="4763"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54"/>
            <p:cNvSpPr/>
            <p:nvPr/>
          </p:nvSpPr>
          <p:spPr>
            <a:xfrm>
              <a:off x="3252200" y="786125"/>
              <a:ext cx="1096050" cy="624700"/>
            </a:xfrm>
            <a:custGeom>
              <a:avLst/>
              <a:gdLst/>
              <a:ahLst/>
              <a:cxnLst/>
              <a:rect l="l" t="t" r="r" b="b"/>
              <a:pathLst>
                <a:path w="43842" h="24988" extrusionOk="0">
                  <a:moveTo>
                    <a:pt x="21921" y="1"/>
                  </a:moveTo>
                  <a:cubicBezTo>
                    <a:pt x="20224" y="1"/>
                    <a:pt x="18854" y="1371"/>
                    <a:pt x="18854" y="3034"/>
                  </a:cubicBezTo>
                  <a:lnTo>
                    <a:pt x="18854" y="18855"/>
                  </a:lnTo>
                  <a:lnTo>
                    <a:pt x="3066" y="18855"/>
                  </a:lnTo>
                  <a:cubicBezTo>
                    <a:pt x="1370" y="18855"/>
                    <a:pt x="0" y="20225"/>
                    <a:pt x="0" y="21921"/>
                  </a:cubicBezTo>
                  <a:cubicBezTo>
                    <a:pt x="0" y="23617"/>
                    <a:pt x="1370" y="24987"/>
                    <a:pt x="3066" y="24987"/>
                  </a:cubicBezTo>
                  <a:lnTo>
                    <a:pt x="40775" y="24987"/>
                  </a:lnTo>
                  <a:cubicBezTo>
                    <a:pt x="42471" y="24987"/>
                    <a:pt x="43841" y="23617"/>
                    <a:pt x="43841" y="21921"/>
                  </a:cubicBezTo>
                  <a:cubicBezTo>
                    <a:pt x="43841" y="20225"/>
                    <a:pt x="42471" y="18855"/>
                    <a:pt x="40775" y="18855"/>
                  </a:cubicBezTo>
                  <a:lnTo>
                    <a:pt x="24987" y="18855"/>
                  </a:lnTo>
                  <a:lnTo>
                    <a:pt x="24987" y="3034"/>
                  </a:lnTo>
                  <a:cubicBezTo>
                    <a:pt x="24987" y="1371"/>
                    <a:pt x="23617" y="1"/>
                    <a:pt x="2192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94" name="Google Shape;394;p54"/>
          <p:cNvGrpSpPr/>
          <p:nvPr/>
        </p:nvGrpSpPr>
        <p:grpSpPr>
          <a:xfrm>
            <a:off x="4402232" y="1021995"/>
            <a:ext cx="377451" cy="655010"/>
            <a:chOff x="2296425" y="238125"/>
            <a:chExt cx="3007575" cy="5219200"/>
          </a:xfrm>
        </p:grpSpPr>
        <p:sp>
          <p:nvSpPr>
            <p:cNvPr id="395" name="Google Shape;395;p54"/>
            <p:cNvSpPr/>
            <p:nvPr/>
          </p:nvSpPr>
          <p:spPr>
            <a:xfrm>
              <a:off x="3723550" y="2603050"/>
              <a:ext cx="153325" cy="153350"/>
            </a:xfrm>
            <a:custGeom>
              <a:avLst/>
              <a:gdLst/>
              <a:ahLst/>
              <a:cxnLst/>
              <a:rect l="l" t="t" r="r" b="b"/>
              <a:pathLst>
                <a:path w="6133" h="6134" extrusionOk="0">
                  <a:moveTo>
                    <a:pt x="3067" y="1"/>
                  </a:moveTo>
                  <a:cubicBezTo>
                    <a:pt x="1370" y="1"/>
                    <a:pt x="0" y="1371"/>
                    <a:pt x="0" y="3067"/>
                  </a:cubicBezTo>
                  <a:cubicBezTo>
                    <a:pt x="0" y="4763"/>
                    <a:pt x="1370" y="6133"/>
                    <a:pt x="3067" y="6133"/>
                  </a:cubicBezTo>
                  <a:cubicBezTo>
                    <a:pt x="4763" y="6133"/>
                    <a:pt x="6133" y="4763"/>
                    <a:pt x="6133" y="3067"/>
                  </a:cubicBezTo>
                  <a:cubicBezTo>
                    <a:pt x="6133" y="1371"/>
                    <a:pt x="4763" y="1"/>
                    <a:pt x="30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54"/>
            <p:cNvSpPr/>
            <p:nvPr/>
          </p:nvSpPr>
          <p:spPr>
            <a:xfrm>
              <a:off x="4029350" y="2908875"/>
              <a:ext cx="153350" cy="153325"/>
            </a:xfrm>
            <a:custGeom>
              <a:avLst/>
              <a:gdLst/>
              <a:ahLst/>
              <a:cxnLst/>
              <a:rect l="l" t="t" r="r" b="b"/>
              <a:pathLst>
                <a:path w="6134" h="6133" extrusionOk="0">
                  <a:moveTo>
                    <a:pt x="3067" y="0"/>
                  </a:moveTo>
                  <a:cubicBezTo>
                    <a:pt x="1371" y="0"/>
                    <a:pt x="1" y="1370"/>
                    <a:pt x="1" y="3066"/>
                  </a:cubicBezTo>
                  <a:cubicBezTo>
                    <a:pt x="1" y="4763"/>
                    <a:pt x="1371" y="6133"/>
                    <a:pt x="3067" y="6133"/>
                  </a:cubicBezTo>
                  <a:cubicBezTo>
                    <a:pt x="4763" y="6133"/>
                    <a:pt x="6133" y="4763"/>
                    <a:pt x="6133" y="3066"/>
                  </a:cubicBezTo>
                  <a:cubicBezTo>
                    <a:pt x="6133" y="1370"/>
                    <a:pt x="4763" y="0"/>
                    <a:pt x="30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54"/>
            <p:cNvSpPr/>
            <p:nvPr/>
          </p:nvSpPr>
          <p:spPr>
            <a:xfrm>
              <a:off x="2296425" y="238125"/>
              <a:ext cx="3007575" cy="5219200"/>
            </a:xfrm>
            <a:custGeom>
              <a:avLst/>
              <a:gdLst/>
              <a:ahLst/>
              <a:cxnLst/>
              <a:rect l="l" t="t" r="r" b="b"/>
              <a:pathLst>
                <a:path w="120303" h="208768" extrusionOk="0">
                  <a:moveTo>
                    <a:pt x="73395" y="53823"/>
                  </a:moveTo>
                  <a:lnTo>
                    <a:pt x="73395" y="95609"/>
                  </a:lnTo>
                  <a:cubicBezTo>
                    <a:pt x="73395" y="97305"/>
                    <a:pt x="74765" y="98675"/>
                    <a:pt x="76462" y="98675"/>
                  </a:cubicBezTo>
                  <a:lnTo>
                    <a:pt x="114170" y="98675"/>
                  </a:lnTo>
                  <a:lnTo>
                    <a:pt x="114170" y="121118"/>
                  </a:lnTo>
                  <a:lnTo>
                    <a:pt x="76462" y="121118"/>
                  </a:lnTo>
                  <a:cubicBezTo>
                    <a:pt x="74765" y="121118"/>
                    <a:pt x="73395" y="122455"/>
                    <a:pt x="73395" y="124151"/>
                  </a:cubicBezTo>
                  <a:lnTo>
                    <a:pt x="73395" y="202667"/>
                  </a:lnTo>
                  <a:lnTo>
                    <a:pt x="46908" y="202667"/>
                  </a:lnTo>
                  <a:lnTo>
                    <a:pt x="46908" y="124151"/>
                  </a:lnTo>
                  <a:cubicBezTo>
                    <a:pt x="46908" y="122455"/>
                    <a:pt x="45538" y="121118"/>
                    <a:pt x="43842" y="121118"/>
                  </a:cubicBezTo>
                  <a:lnTo>
                    <a:pt x="6133" y="121118"/>
                  </a:lnTo>
                  <a:lnTo>
                    <a:pt x="6133" y="98675"/>
                  </a:lnTo>
                  <a:lnTo>
                    <a:pt x="43842" y="98675"/>
                  </a:lnTo>
                  <a:cubicBezTo>
                    <a:pt x="45538" y="98675"/>
                    <a:pt x="46908" y="97305"/>
                    <a:pt x="46908" y="95609"/>
                  </a:cubicBezTo>
                  <a:lnTo>
                    <a:pt x="46908" y="53823"/>
                  </a:lnTo>
                  <a:lnTo>
                    <a:pt x="57085" y="53823"/>
                  </a:lnTo>
                  <a:lnTo>
                    <a:pt x="57085" y="54834"/>
                  </a:lnTo>
                  <a:cubicBezTo>
                    <a:pt x="57085" y="56530"/>
                    <a:pt x="58455" y="57900"/>
                    <a:pt x="60152" y="57900"/>
                  </a:cubicBezTo>
                  <a:cubicBezTo>
                    <a:pt x="61848" y="57900"/>
                    <a:pt x="63218" y="56530"/>
                    <a:pt x="63218" y="54834"/>
                  </a:cubicBezTo>
                  <a:lnTo>
                    <a:pt x="63218" y="53823"/>
                  </a:lnTo>
                  <a:close/>
                  <a:moveTo>
                    <a:pt x="24694" y="0"/>
                  </a:moveTo>
                  <a:cubicBezTo>
                    <a:pt x="22998" y="0"/>
                    <a:pt x="21628" y="1370"/>
                    <a:pt x="21628" y="3066"/>
                  </a:cubicBezTo>
                  <a:cubicBezTo>
                    <a:pt x="21628" y="23291"/>
                    <a:pt x="37285" y="39894"/>
                    <a:pt x="57085" y="41460"/>
                  </a:cubicBezTo>
                  <a:lnTo>
                    <a:pt x="57085" y="47723"/>
                  </a:lnTo>
                  <a:lnTo>
                    <a:pt x="43842" y="47723"/>
                  </a:lnTo>
                  <a:cubicBezTo>
                    <a:pt x="42145" y="47723"/>
                    <a:pt x="40775" y="49060"/>
                    <a:pt x="40775" y="50757"/>
                  </a:cubicBezTo>
                  <a:lnTo>
                    <a:pt x="40775" y="92575"/>
                  </a:lnTo>
                  <a:lnTo>
                    <a:pt x="3067" y="92575"/>
                  </a:lnTo>
                  <a:cubicBezTo>
                    <a:pt x="1371" y="92575"/>
                    <a:pt x="1" y="93913"/>
                    <a:pt x="1" y="95609"/>
                  </a:cubicBezTo>
                  <a:lnTo>
                    <a:pt x="1" y="124151"/>
                  </a:lnTo>
                  <a:cubicBezTo>
                    <a:pt x="1" y="125847"/>
                    <a:pt x="1371" y="127217"/>
                    <a:pt x="3067" y="127217"/>
                  </a:cubicBezTo>
                  <a:lnTo>
                    <a:pt x="40775" y="127217"/>
                  </a:lnTo>
                  <a:lnTo>
                    <a:pt x="40775" y="205701"/>
                  </a:lnTo>
                  <a:cubicBezTo>
                    <a:pt x="40775" y="207397"/>
                    <a:pt x="42145" y="208767"/>
                    <a:pt x="43842" y="208767"/>
                  </a:cubicBezTo>
                  <a:lnTo>
                    <a:pt x="76462" y="208767"/>
                  </a:lnTo>
                  <a:cubicBezTo>
                    <a:pt x="78158" y="208767"/>
                    <a:pt x="79528" y="207397"/>
                    <a:pt x="79528" y="205701"/>
                  </a:cubicBezTo>
                  <a:lnTo>
                    <a:pt x="79528" y="127217"/>
                  </a:lnTo>
                  <a:lnTo>
                    <a:pt x="117236" y="127217"/>
                  </a:lnTo>
                  <a:cubicBezTo>
                    <a:pt x="118933" y="127217"/>
                    <a:pt x="120303" y="125847"/>
                    <a:pt x="120303" y="124151"/>
                  </a:cubicBezTo>
                  <a:lnTo>
                    <a:pt x="120303" y="95609"/>
                  </a:lnTo>
                  <a:cubicBezTo>
                    <a:pt x="120303" y="93913"/>
                    <a:pt x="118933" y="92575"/>
                    <a:pt x="117236" y="92575"/>
                  </a:cubicBezTo>
                  <a:lnTo>
                    <a:pt x="79528" y="92575"/>
                  </a:lnTo>
                  <a:lnTo>
                    <a:pt x="79528" y="50757"/>
                  </a:lnTo>
                  <a:cubicBezTo>
                    <a:pt x="79528" y="49060"/>
                    <a:pt x="78158" y="47723"/>
                    <a:pt x="76462" y="47723"/>
                  </a:cubicBezTo>
                  <a:lnTo>
                    <a:pt x="63218" y="47723"/>
                  </a:lnTo>
                  <a:lnTo>
                    <a:pt x="63218" y="41460"/>
                  </a:lnTo>
                  <a:cubicBezTo>
                    <a:pt x="83018" y="39894"/>
                    <a:pt x="98676" y="23291"/>
                    <a:pt x="98676" y="3066"/>
                  </a:cubicBezTo>
                  <a:cubicBezTo>
                    <a:pt x="98676" y="1370"/>
                    <a:pt x="97306" y="0"/>
                    <a:pt x="95642" y="0"/>
                  </a:cubicBezTo>
                  <a:cubicBezTo>
                    <a:pt x="93946" y="0"/>
                    <a:pt x="92576" y="1370"/>
                    <a:pt x="92576" y="3066"/>
                  </a:cubicBezTo>
                  <a:cubicBezTo>
                    <a:pt x="92576" y="19898"/>
                    <a:pt x="79658" y="33794"/>
                    <a:pt x="63218" y="35327"/>
                  </a:cubicBezTo>
                  <a:lnTo>
                    <a:pt x="63218" y="34447"/>
                  </a:lnTo>
                  <a:cubicBezTo>
                    <a:pt x="63218" y="32750"/>
                    <a:pt x="61848" y="31413"/>
                    <a:pt x="60152" y="31413"/>
                  </a:cubicBezTo>
                  <a:cubicBezTo>
                    <a:pt x="58455" y="31413"/>
                    <a:pt x="57085" y="32750"/>
                    <a:pt x="57085" y="34447"/>
                  </a:cubicBezTo>
                  <a:lnTo>
                    <a:pt x="57085" y="35327"/>
                  </a:lnTo>
                  <a:cubicBezTo>
                    <a:pt x="40645" y="33794"/>
                    <a:pt x="27727" y="19898"/>
                    <a:pt x="27727" y="3066"/>
                  </a:cubicBezTo>
                  <a:cubicBezTo>
                    <a:pt x="27727" y="1370"/>
                    <a:pt x="26357" y="0"/>
                    <a:pt x="2469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8" name="Google Shape;398;p54"/>
          <p:cNvGrpSpPr/>
          <p:nvPr/>
        </p:nvGrpSpPr>
        <p:grpSpPr>
          <a:xfrm>
            <a:off x="1584848" y="1712468"/>
            <a:ext cx="578251" cy="655010"/>
            <a:chOff x="1496425" y="238125"/>
            <a:chExt cx="4607575" cy="5219200"/>
          </a:xfrm>
        </p:grpSpPr>
        <p:sp>
          <p:nvSpPr>
            <p:cNvPr id="399" name="Google Shape;399;p54"/>
            <p:cNvSpPr/>
            <p:nvPr/>
          </p:nvSpPr>
          <p:spPr>
            <a:xfrm>
              <a:off x="1496425" y="238125"/>
              <a:ext cx="4607575" cy="5219200"/>
            </a:xfrm>
            <a:custGeom>
              <a:avLst/>
              <a:gdLst/>
              <a:ahLst/>
              <a:cxnLst/>
              <a:rect l="l" t="t" r="r" b="b"/>
              <a:pathLst>
                <a:path w="184303" h="208768" extrusionOk="0">
                  <a:moveTo>
                    <a:pt x="165970" y="18365"/>
                  </a:moveTo>
                  <a:lnTo>
                    <a:pt x="165970" y="190435"/>
                  </a:lnTo>
                  <a:lnTo>
                    <a:pt x="159838" y="190435"/>
                  </a:lnTo>
                  <a:lnTo>
                    <a:pt x="159838" y="18365"/>
                  </a:lnTo>
                  <a:close/>
                  <a:moveTo>
                    <a:pt x="141505" y="6133"/>
                  </a:moveTo>
                  <a:lnTo>
                    <a:pt x="141505" y="202667"/>
                  </a:lnTo>
                  <a:lnTo>
                    <a:pt x="15299" y="202667"/>
                  </a:lnTo>
                  <a:cubicBezTo>
                    <a:pt x="10243" y="202667"/>
                    <a:pt x="6133" y="198524"/>
                    <a:pt x="6133" y="193468"/>
                  </a:cubicBezTo>
                  <a:lnTo>
                    <a:pt x="6133" y="15299"/>
                  </a:lnTo>
                  <a:cubicBezTo>
                    <a:pt x="6133" y="10243"/>
                    <a:pt x="10243" y="6133"/>
                    <a:pt x="15299" y="6133"/>
                  </a:cubicBezTo>
                  <a:close/>
                  <a:moveTo>
                    <a:pt x="15299" y="0"/>
                  </a:moveTo>
                  <a:cubicBezTo>
                    <a:pt x="6851" y="0"/>
                    <a:pt x="0" y="6850"/>
                    <a:pt x="0" y="15299"/>
                  </a:cubicBezTo>
                  <a:lnTo>
                    <a:pt x="0" y="193468"/>
                  </a:lnTo>
                  <a:cubicBezTo>
                    <a:pt x="0" y="201917"/>
                    <a:pt x="6851" y="208767"/>
                    <a:pt x="15299" y="208767"/>
                  </a:cubicBezTo>
                  <a:lnTo>
                    <a:pt x="144539" y="208767"/>
                  </a:lnTo>
                  <a:cubicBezTo>
                    <a:pt x="146235" y="208767"/>
                    <a:pt x="147605" y="207397"/>
                    <a:pt x="147605" y="205701"/>
                  </a:cubicBezTo>
                  <a:lnTo>
                    <a:pt x="147605" y="18365"/>
                  </a:lnTo>
                  <a:lnTo>
                    <a:pt x="153738" y="18365"/>
                  </a:lnTo>
                  <a:lnTo>
                    <a:pt x="153738" y="193468"/>
                  </a:lnTo>
                  <a:cubicBezTo>
                    <a:pt x="153738" y="195165"/>
                    <a:pt x="155075" y="196535"/>
                    <a:pt x="156772" y="196535"/>
                  </a:cubicBezTo>
                  <a:lnTo>
                    <a:pt x="169004" y="196535"/>
                  </a:lnTo>
                  <a:cubicBezTo>
                    <a:pt x="170700" y="196535"/>
                    <a:pt x="172070" y="195165"/>
                    <a:pt x="172070" y="193468"/>
                  </a:cubicBezTo>
                  <a:lnTo>
                    <a:pt x="172070" y="15299"/>
                  </a:lnTo>
                  <a:cubicBezTo>
                    <a:pt x="172070" y="13602"/>
                    <a:pt x="170700" y="12232"/>
                    <a:pt x="169004" y="12232"/>
                  </a:cubicBezTo>
                  <a:lnTo>
                    <a:pt x="147605" y="12232"/>
                  </a:lnTo>
                  <a:lnTo>
                    <a:pt x="147605" y="6133"/>
                  </a:lnTo>
                  <a:lnTo>
                    <a:pt x="178203" y="6133"/>
                  </a:lnTo>
                  <a:lnTo>
                    <a:pt x="178203" y="202667"/>
                  </a:lnTo>
                  <a:lnTo>
                    <a:pt x="156772" y="202667"/>
                  </a:lnTo>
                  <a:cubicBezTo>
                    <a:pt x="155075" y="202667"/>
                    <a:pt x="153738" y="204005"/>
                    <a:pt x="153738" y="205701"/>
                  </a:cubicBezTo>
                  <a:cubicBezTo>
                    <a:pt x="153738" y="207397"/>
                    <a:pt x="155075" y="208767"/>
                    <a:pt x="156772" y="208767"/>
                  </a:cubicBezTo>
                  <a:lnTo>
                    <a:pt x="181236" y="208767"/>
                  </a:lnTo>
                  <a:cubicBezTo>
                    <a:pt x="182933" y="208767"/>
                    <a:pt x="184303" y="207397"/>
                    <a:pt x="184303" y="205701"/>
                  </a:cubicBezTo>
                  <a:lnTo>
                    <a:pt x="184303" y="3066"/>
                  </a:lnTo>
                  <a:cubicBezTo>
                    <a:pt x="184303" y="1370"/>
                    <a:pt x="182933" y="0"/>
                    <a:pt x="1812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54"/>
            <p:cNvSpPr/>
            <p:nvPr/>
          </p:nvSpPr>
          <p:spPr>
            <a:xfrm>
              <a:off x="2643000" y="1751675"/>
              <a:ext cx="1396975" cy="1855275"/>
            </a:xfrm>
            <a:custGeom>
              <a:avLst/>
              <a:gdLst/>
              <a:ahLst/>
              <a:cxnLst/>
              <a:rect l="l" t="t" r="r" b="b"/>
              <a:pathLst>
                <a:path w="55879" h="74211" extrusionOk="0">
                  <a:moveTo>
                    <a:pt x="30990" y="6133"/>
                  </a:moveTo>
                  <a:lnTo>
                    <a:pt x="30990" y="21823"/>
                  </a:lnTo>
                  <a:cubicBezTo>
                    <a:pt x="30990" y="23519"/>
                    <a:pt x="32360" y="24889"/>
                    <a:pt x="34056" y="24889"/>
                  </a:cubicBezTo>
                  <a:lnTo>
                    <a:pt x="49746" y="24889"/>
                  </a:lnTo>
                  <a:lnTo>
                    <a:pt x="49746" y="30989"/>
                  </a:lnTo>
                  <a:lnTo>
                    <a:pt x="34056" y="30989"/>
                  </a:lnTo>
                  <a:cubicBezTo>
                    <a:pt x="32360" y="30989"/>
                    <a:pt x="30990" y="32359"/>
                    <a:pt x="30990" y="34056"/>
                  </a:cubicBezTo>
                  <a:lnTo>
                    <a:pt x="30990" y="68111"/>
                  </a:lnTo>
                  <a:lnTo>
                    <a:pt x="24890" y="68111"/>
                  </a:lnTo>
                  <a:lnTo>
                    <a:pt x="24890" y="34056"/>
                  </a:lnTo>
                  <a:cubicBezTo>
                    <a:pt x="24890" y="32359"/>
                    <a:pt x="23520" y="30989"/>
                    <a:pt x="21824" y="30989"/>
                  </a:cubicBezTo>
                  <a:lnTo>
                    <a:pt x="6134" y="30989"/>
                  </a:lnTo>
                  <a:lnTo>
                    <a:pt x="6134" y="24889"/>
                  </a:lnTo>
                  <a:lnTo>
                    <a:pt x="21824" y="24889"/>
                  </a:lnTo>
                  <a:cubicBezTo>
                    <a:pt x="23520" y="24889"/>
                    <a:pt x="24890" y="23519"/>
                    <a:pt x="24890" y="21823"/>
                  </a:cubicBezTo>
                  <a:lnTo>
                    <a:pt x="24890" y="6133"/>
                  </a:lnTo>
                  <a:close/>
                  <a:moveTo>
                    <a:pt x="21824" y="0"/>
                  </a:moveTo>
                  <a:cubicBezTo>
                    <a:pt x="20127" y="0"/>
                    <a:pt x="18757" y="1371"/>
                    <a:pt x="18757" y="3067"/>
                  </a:cubicBezTo>
                  <a:lnTo>
                    <a:pt x="18757" y="18757"/>
                  </a:lnTo>
                  <a:lnTo>
                    <a:pt x="3067" y="18757"/>
                  </a:lnTo>
                  <a:cubicBezTo>
                    <a:pt x="1371" y="18757"/>
                    <a:pt x="1" y="20127"/>
                    <a:pt x="1" y="21823"/>
                  </a:cubicBezTo>
                  <a:lnTo>
                    <a:pt x="1" y="34056"/>
                  </a:lnTo>
                  <a:cubicBezTo>
                    <a:pt x="1" y="35752"/>
                    <a:pt x="1371" y="37122"/>
                    <a:pt x="3067" y="37122"/>
                  </a:cubicBezTo>
                  <a:lnTo>
                    <a:pt x="18757" y="37122"/>
                  </a:lnTo>
                  <a:lnTo>
                    <a:pt x="18757" y="71177"/>
                  </a:lnTo>
                  <a:cubicBezTo>
                    <a:pt x="18757" y="72841"/>
                    <a:pt x="20127" y="74211"/>
                    <a:pt x="21824" y="74211"/>
                  </a:cubicBezTo>
                  <a:lnTo>
                    <a:pt x="34056" y="74211"/>
                  </a:lnTo>
                  <a:cubicBezTo>
                    <a:pt x="35752" y="74211"/>
                    <a:pt x="37122" y="72841"/>
                    <a:pt x="37122" y="71177"/>
                  </a:cubicBezTo>
                  <a:lnTo>
                    <a:pt x="37122" y="37122"/>
                  </a:lnTo>
                  <a:lnTo>
                    <a:pt x="52813" y="37122"/>
                  </a:lnTo>
                  <a:cubicBezTo>
                    <a:pt x="54509" y="37122"/>
                    <a:pt x="55879" y="35752"/>
                    <a:pt x="55879" y="34056"/>
                  </a:cubicBezTo>
                  <a:lnTo>
                    <a:pt x="55879" y="21823"/>
                  </a:lnTo>
                  <a:cubicBezTo>
                    <a:pt x="55879" y="20127"/>
                    <a:pt x="54509" y="18757"/>
                    <a:pt x="52813" y="18757"/>
                  </a:cubicBezTo>
                  <a:lnTo>
                    <a:pt x="37122" y="18757"/>
                  </a:lnTo>
                  <a:lnTo>
                    <a:pt x="37122" y="3067"/>
                  </a:lnTo>
                  <a:cubicBezTo>
                    <a:pt x="37122" y="1371"/>
                    <a:pt x="35752" y="0"/>
                    <a:pt x="340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54"/>
            <p:cNvSpPr/>
            <p:nvPr/>
          </p:nvSpPr>
          <p:spPr>
            <a:xfrm>
              <a:off x="1904175" y="645850"/>
              <a:ext cx="2874650" cy="4403725"/>
            </a:xfrm>
            <a:custGeom>
              <a:avLst/>
              <a:gdLst/>
              <a:ahLst/>
              <a:cxnLst/>
              <a:rect l="l" t="t" r="r" b="b"/>
              <a:pathLst>
                <a:path w="114986" h="176149" extrusionOk="0">
                  <a:moveTo>
                    <a:pt x="19377" y="1"/>
                  </a:moveTo>
                  <a:cubicBezTo>
                    <a:pt x="17680" y="1"/>
                    <a:pt x="16310" y="1371"/>
                    <a:pt x="16310" y="3067"/>
                  </a:cubicBezTo>
                  <a:cubicBezTo>
                    <a:pt x="16310" y="10374"/>
                    <a:pt x="10374" y="16311"/>
                    <a:pt x="3067" y="16311"/>
                  </a:cubicBezTo>
                  <a:cubicBezTo>
                    <a:pt x="1370" y="16311"/>
                    <a:pt x="0" y="17681"/>
                    <a:pt x="0" y="19377"/>
                  </a:cubicBezTo>
                  <a:lnTo>
                    <a:pt x="0" y="156772"/>
                  </a:lnTo>
                  <a:cubicBezTo>
                    <a:pt x="0" y="158468"/>
                    <a:pt x="1370" y="159838"/>
                    <a:pt x="3067" y="159838"/>
                  </a:cubicBezTo>
                  <a:cubicBezTo>
                    <a:pt x="10374" y="159838"/>
                    <a:pt x="16310" y="165775"/>
                    <a:pt x="16310" y="173082"/>
                  </a:cubicBezTo>
                  <a:cubicBezTo>
                    <a:pt x="16310" y="174778"/>
                    <a:pt x="17680" y="176148"/>
                    <a:pt x="19377" y="176148"/>
                  </a:cubicBezTo>
                  <a:lnTo>
                    <a:pt x="95609" y="176148"/>
                  </a:lnTo>
                  <a:cubicBezTo>
                    <a:pt x="97305" y="176148"/>
                    <a:pt x="98675" y="174778"/>
                    <a:pt x="98675" y="173082"/>
                  </a:cubicBezTo>
                  <a:cubicBezTo>
                    <a:pt x="98675" y="165775"/>
                    <a:pt x="104612" y="159838"/>
                    <a:pt x="111919" y="159838"/>
                  </a:cubicBezTo>
                  <a:cubicBezTo>
                    <a:pt x="113615" y="159838"/>
                    <a:pt x="114985" y="158468"/>
                    <a:pt x="114985" y="156772"/>
                  </a:cubicBezTo>
                  <a:lnTo>
                    <a:pt x="114985" y="43842"/>
                  </a:lnTo>
                  <a:cubicBezTo>
                    <a:pt x="114985" y="42146"/>
                    <a:pt x="113615" y="40776"/>
                    <a:pt x="111919" y="40776"/>
                  </a:cubicBezTo>
                  <a:cubicBezTo>
                    <a:pt x="110223" y="40776"/>
                    <a:pt x="108885" y="42146"/>
                    <a:pt x="108885" y="43842"/>
                  </a:cubicBezTo>
                  <a:lnTo>
                    <a:pt x="108885" y="153967"/>
                  </a:lnTo>
                  <a:cubicBezTo>
                    <a:pt x="100633" y="155271"/>
                    <a:pt x="94109" y="161795"/>
                    <a:pt x="92804" y="170048"/>
                  </a:cubicBezTo>
                  <a:lnTo>
                    <a:pt x="22182" y="170048"/>
                  </a:lnTo>
                  <a:cubicBezTo>
                    <a:pt x="20877" y="161795"/>
                    <a:pt x="14353" y="155271"/>
                    <a:pt x="6133" y="153967"/>
                  </a:cubicBezTo>
                  <a:lnTo>
                    <a:pt x="6133" y="22182"/>
                  </a:lnTo>
                  <a:cubicBezTo>
                    <a:pt x="14353" y="20878"/>
                    <a:pt x="20877" y="14354"/>
                    <a:pt x="22182" y="6133"/>
                  </a:cubicBezTo>
                  <a:lnTo>
                    <a:pt x="92804" y="6133"/>
                  </a:lnTo>
                  <a:cubicBezTo>
                    <a:pt x="94109" y="14354"/>
                    <a:pt x="100633" y="20878"/>
                    <a:pt x="108885" y="22182"/>
                  </a:cubicBezTo>
                  <a:lnTo>
                    <a:pt x="108885" y="31610"/>
                  </a:lnTo>
                  <a:cubicBezTo>
                    <a:pt x="108885" y="33306"/>
                    <a:pt x="110223" y="34676"/>
                    <a:pt x="111919" y="34676"/>
                  </a:cubicBezTo>
                  <a:cubicBezTo>
                    <a:pt x="113615" y="34676"/>
                    <a:pt x="114985" y="33306"/>
                    <a:pt x="114985" y="31610"/>
                  </a:cubicBezTo>
                  <a:lnTo>
                    <a:pt x="114985" y="19377"/>
                  </a:lnTo>
                  <a:cubicBezTo>
                    <a:pt x="114985" y="17681"/>
                    <a:pt x="113615" y="16311"/>
                    <a:pt x="111919" y="16311"/>
                  </a:cubicBezTo>
                  <a:cubicBezTo>
                    <a:pt x="104612" y="16311"/>
                    <a:pt x="98675" y="10374"/>
                    <a:pt x="98675" y="3067"/>
                  </a:cubicBezTo>
                  <a:cubicBezTo>
                    <a:pt x="98675" y="1371"/>
                    <a:pt x="97305" y="1"/>
                    <a:pt x="956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54"/>
            <p:cNvSpPr/>
            <p:nvPr/>
          </p:nvSpPr>
          <p:spPr>
            <a:xfrm>
              <a:off x="2796325" y="4514575"/>
              <a:ext cx="152525" cy="152525"/>
            </a:xfrm>
            <a:custGeom>
              <a:avLst/>
              <a:gdLst/>
              <a:ahLst/>
              <a:cxnLst/>
              <a:rect l="l" t="t" r="r" b="b"/>
              <a:pathLst>
                <a:path w="6101" h="6101" extrusionOk="0">
                  <a:moveTo>
                    <a:pt x="3067" y="1"/>
                  </a:moveTo>
                  <a:cubicBezTo>
                    <a:pt x="1371" y="1"/>
                    <a:pt x="1" y="1371"/>
                    <a:pt x="1" y="3067"/>
                  </a:cubicBezTo>
                  <a:cubicBezTo>
                    <a:pt x="1" y="4730"/>
                    <a:pt x="1371" y="6100"/>
                    <a:pt x="3067" y="6100"/>
                  </a:cubicBezTo>
                  <a:cubicBezTo>
                    <a:pt x="4730" y="6100"/>
                    <a:pt x="6100" y="4730"/>
                    <a:pt x="6100" y="3067"/>
                  </a:cubicBezTo>
                  <a:cubicBezTo>
                    <a:pt x="6100" y="1371"/>
                    <a:pt x="4730" y="1"/>
                    <a:pt x="306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54"/>
            <p:cNvSpPr/>
            <p:nvPr/>
          </p:nvSpPr>
          <p:spPr>
            <a:xfrm>
              <a:off x="2490525" y="4208775"/>
              <a:ext cx="152500" cy="152525"/>
            </a:xfrm>
            <a:custGeom>
              <a:avLst/>
              <a:gdLst/>
              <a:ahLst/>
              <a:cxnLst/>
              <a:rect l="l" t="t" r="r" b="b"/>
              <a:pathLst>
                <a:path w="6100" h="6101" extrusionOk="0">
                  <a:moveTo>
                    <a:pt x="3066" y="0"/>
                  </a:moveTo>
                  <a:cubicBezTo>
                    <a:pt x="1370" y="0"/>
                    <a:pt x="0" y="1370"/>
                    <a:pt x="0" y="3066"/>
                  </a:cubicBezTo>
                  <a:cubicBezTo>
                    <a:pt x="0" y="4730"/>
                    <a:pt x="1370" y="6100"/>
                    <a:pt x="3066" y="6100"/>
                  </a:cubicBezTo>
                  <a:cubicBezTo>
                    <a:pt x="4730" y="6100"/>
                    <a:pt x="6100" y="4730"/>
                    <a:pt x="6100" y="3066"/>
                  </a:cubicBezTo>
                  <a:cubicBezTo>
                    <a:pt x="6100" y="1370"/>
                    <a:pt x="4730" y="0"/>
                    <a:pt x="306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par>
    </p:tnLst>
  </p:timing>
</p:sld>
</file>

<file path=ppt/theme/theme1.xml><?xml version="1.0" encoding="utf-8"?>
<a:theme xmlns:a="http://schemas.openxmlformats.org/drawingml/2006/main" name="Bible Study Workshop by Slidesgo">
  <a:themeElements>
    <a:clrScheme name="Simple Light">
      <a:dk1>
        <a:srgbClr val="FFFFFF"/>
      </a:dk1>
      <a:lt1>
        <a:srgbClr val="573D36"/>
      </a:lt1>
      <a:dk2>
        <a:srgbClr val="FFCA70"/>
      </a:dk2>
      <a:lt2>
        <a:srgbClr val="C05735"/>
      </a:lt2>
      <a:accent1>
        <a:srgbClr val="FFFFFF"/>
      </a:accent1>
      <a:accent2>
        <a:srgbClr val="FFFFFF"/>
      </a:accent2>
      <a:accent3>
        <a:srgbClr val="FFFFFF"/>
      </a:accent3>
      <a:accent4>
        <a:srgbClr val="FFFFFF"/>
      </a:accent4>
      <a:accent5>
        <a:srgbClr val="FFFFFF"/>
      </a:accent5>
      <a:accent6>
        <a:srgbClr val="FFFFFF"/>
      </a:accent6>
      <a:hlink>
        <a:srgbClr val="FFCA7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TotalTime>
  <Words>1638</Words>
  <Application>Microsoft Office PowerPoint</Application>
  <PresentationFormat>On-screen Show (16:9)</PresentationFormat>
  <Paragraphs>124</Paragraphs>
  <Slides>33</Slides>
  <Notes>33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33</vt:i4>
      </vt:variant>
    </vt:vector>
  </HeadingPairs>
  <TitlesOfParts>
    <vt:vector size="41" baseType="lpstr">
      <vt:lpstr>Arial</vt:lpstr>
      <vt:lpstr>Times New Roman</vt:lpstr>
      <vt:lpstr>Average</vt:lpstr>
      <vt:lpstr>Amiri</vt:lpstr>
      <vt:lpstr>Wingdings</vt:lpstr>
      <vt:lpstr>Roboto Condensed Light</vt:lpstr>
      <vt:lpstr>Lato</vt:lpstr>
      <vt:lpstr>Bible Study Workshop by Slidesgo</vt:lpstr>
      <vt:lpstr>THCS THỤY PHƯƠNG THƯ VIỆN</vt:lpstr>
      <vt:lpstr>MỤC LỤC</vt:lpstr>
      <vt:lpstr>NỘI DUNG TỪNG PHẦN</vt:lpstr>
      <vt:lpstr>WHOA!</vt:lpstr>
      <vt:lpstr>DẾ MÈN PHIÊU LƯU KÝ</vt:lpstr>
      <vt:lpstr>"Dế Mèn phiêu lưu ký" có thể tạm hiểu là "Ghi chép về cuộc đời trôi dạt của Dế Mèn"</vt:lpstr>
      <vt:lpstr>SƠ LƯỢC VỀ TRUYỆN</vt:lpstr>
      <vt:lpstr>Slide 8</vt:lpstr>
      <vt:lpstr>TÓM TẮT TRUYỆN</vt:lpstr>
      <vt:lpstr>Ý NGHĨA</vt:lpstr>
      <vt:lpstr>Ý NGHĨA TRUYỆN</vt:lpstr>
      <vt:lpstr>KHÔNG GIA ĐÌNH</vt:lpstr>
      <vt:lpstr>SƠ LƯỢC VỀ TRUYỆN</vt:lpstr>
      <vt:lpstr>NHẬN ĐỊNH VỀ TÁC PHẨM</vt:lpstr>
      <vt:lpstr>TÓM TẮT TRUYỆN</vt:lpstr>
      <vt:lpstr>Ý NGHĨA TRUYỆN</vt:lpstr>
      <vt:lpstr>THE ONE THING</vt:lpstr>
      <vt:lpstr>Không quản lý được các thói quen có hại cho sức khỏe là một tên trộm năng suất thầm lặng.”</vt:lpstr>
      <vt:lpstr>SƠ LƯỢC VỀ TRUYỆN</vt:lpstr>
      <vt:lpstr>TÓM TẮT</vt:lpstr>
      <vt:lpstr>Ý NGHĨA TRUYỆN</vt:lpstr>
      <vt:lpstr>“Bạn không cần phải trở thành một người có kỷ luật để thành công. Trong thực tế, bạn có thể thành công với rất ít kỷ luật so với tưởng tượng, vì một lý do đơn giản: Thành công là làm việc đúng đắn thay vì làm đúng mọi việc.”</vt:lpstr>
      <vt:lpstr>HOÀNG TỬ BÉ   </vt:lpstr>
      <vt:lpstr>SƠ LƯỢC VỀ TRUYỆN</vt:lpstr>
      <vt:lpstr>TÓM TẮT</vt:lpstr>
      <vt:lpstr>trích dẫn hay</vt:lpstr>
      <vt:lpstr>Ý NGHĨA TRUYỆN</vt:lpstr>
      <vt:lpstr>DINH DƯỠNG XANH</vt:lpstr>
      <vt:lpstr>SƠ LƯỢC VỀ TRUYỆN</vt:lpstr>
      <vt:lpstr>TÓM TẮT</vt:lpstr>
      <vt:lpstr>Ý NGHĨA</vt:lpstr>
      <vt:lpstr>WHOA!</vt:lpstr>
      <vt:lpstr>THANKS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 ĐỘI 9A5 SINH HOẠT </dc:title>
  <cp:lastModifiedBy>Windows User</cp:lastModifiedBy>
  <cp:revision>8</cp:revision>
  <dcterms:modified xsi:type="dcterms:W3CDTF">2021-10-26T01:51:21Z</dcterms:modified>
</cp:coreProperties>
</file>