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embeddedFontLst>
    <p:embeddedFont>
      <p:font typeface="Dosis Light" charset="0"/>
      <p:regular r:id="rId42"/>
      <p:bold r:id="rId43"/>
    </p:embeddedFont>
    <p:embeddedFont>
      <p:font typeface="Pontano Sans" charset="0"/>
      <p:regular r:id="rId44"/>
    </p:embeddedFont>
    <p:embeddedFont>
      <p:font typeface="Dosis" charset="0"/>
      <p:regular r:id="rId45"/>
      <p:bold r:id="rId46"/>
    </p:embeddedFont>
    <p:embeddedFont>
      <p:font typeface="Calibri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BCF80336-4424-4747-931F-9068E57AD8AF}">
  <a:tblStyle styleId="{BCF80336-4424-4747-931F-9068E57AD8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6B20D0C-990E-489B-BA85-0F26E29B460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-20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ded0d3874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ded0d38746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ded0d38746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ded0d38746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ded0d38746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ded0d38746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ded0d38746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ded0d38746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ded0d38746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ded0d38746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ded0d38746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ded0d38746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ded0d38746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ded0d38746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ded0d38746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ded0d38746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ded0d38746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ded0d38746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ded0d38746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ded0d38746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85195a9879_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85195a9879_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leaves">
  <p:cSld name="BLANK_2">
    <p:bg>
      <p:bgPr>
        <a:solidFill>
          <a:schemeClr val="accen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94" name="Google Shape;94;p12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2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2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chemeClr val="accen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0" name="Google Shape;100;p13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3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49676" y="4677"/>
                </a:moveTo>
                <a:lnTo>
                  <a:pt x="49731" y="5469"/>
                </a:lnTo>
                <a:lnTo>
                  <a:pt x="49749" y="6408"/>
                </a:lnTo>
                <a:lnTo>
                  <a:pt x="49786" y="7660"/>
                </a:lnTo>
                <a:lnTo>
                  <a:pt x="49786" y="9169"/>
                </a:lnTo>
                <a:lnTo>
                  <a:pt x="49731" y="10900"/>
                </a:lnTo>
                <a:lnTo>
                  <a:pt x="49694" y="11858"/>
                </a:lnTo>
                <a:lnTo>
                  <a:pt x="49639" y="12833"/>
                </a:lnTo>
                <a:lnTo>
                  <a:pt x="49584" y="13846"/>
                </a:lnTo>
                <a:lnTo>
                  <a:pt x="49492" y="14895"/>
                </a:lnTo>
                <a:lnTo>
                  <a:pt x="49381" y="15982"/>
                </a:lnTo>
                <a:lnTo>
                  <a:pt x="49252" y="17086"/>
                </a:lnTo>
                <a:lnTo>
                  <a:pt x="49087" y="18191"/>
                </a:lnTo>
                <a:lnTo>
                  <a:pt x="48921" y="19314"/>
                </a:lnTo>
                <a:lnTo>
                  <a:pt x="48700" y="20456"/>
                </a:lnTo>
                <a:lnTo>
                  <a:pt x="48479" y="21597"/>
                </a:lnTo>
                <a:lnTo>
                  <a:pt x="48203" y="22720"/>
                </a:lnTo>
                <a:lnTo>
                  <a:pt x="47908" y="23844"/>
                </a:lnTo>
                <a:lnTo>
                  <a:pt x="47577" y="24948"/>
                </a:lnTo>
                <a:lnTo>
                  <a:pt x="47209" y="26053"/>
                </a:lnTo>
                <a:lnTo>
                  <a:pt x="47006" y="26587"/>
                </a:lnTo>
                <a:lnTo>
                  <a:pt x="46804" y="27121"/>
                </a:lnTo>
                <a:lnTo>
                  <a:pt x="46583" y="27636"/>
                </a:lnTo>
                <a:lnTo>
                  <a:pt x="46362" y="28152"/>
                </a:lnTo>
                <a:lnTo>
                  <a:pt x="46122" y="28667"/>
                </a:lnTo>
                <a:lnTo>
                  <a:pt x="45883" y="29165"/>
                </a:lnTo>
                <a:lnTo>
                  <a:pt x="45625" y="29643"/>
                </a:lnTo>
                <a:lnTo>
                  <a:pt x="45349" y="30122"/>
                </a:lnTo>
                <a:lnTo>
                  <a:pt x="45073" y="30601"/>
                </a:lnTo>
                <a:lnTo>
                  <a:pt x="44778" y="31061"/>
                </a:lnTo>
                <a:lnTo>
                  <a:pt x="44484" y="31503"/>
                </a:lnTo>
                <a:lnTo>
                  <a:pt x="44171" y="31926"/>
                </a:lnTo>
                <a:lnTo>
                  <a:pt x="43839" y="32350"/>
                </a:lnTo>
                <a:lnTo>
                  <a:pt x="43508" y="32736"/>
                </a:lnTo>
                <a:lnTo>
                  <a:pt x="43158" y="33123"/>
                </a:lnTo>
                <a:lnTo>
                  <a:pt x="42827" y="33491"/>
                </a:lnTo>
                <a:lnTo>
                  <a:pt x="42458" y="33841"/>
                </a:lnTo>
                <a:lnTo>
                  <a:pt x="42109" y="34154"/>
                </a:lnTo>
                <a:lnTo>
                  <a:pt x="41740" y="34467"/>
                </a:lnTo>
                <a:lnTo>
                  <a:pt x="41372" y="34780"/>
                </a:lnTo>
                <a:lnTo>
                  <a:pt x="41004" y="35056"/>
                </a:lnTo>
                <a:lnTo>
                  <a:pt x="40617" y="35314"/>
                </a:lnTo>
                <a:lnTo>
                  <a:pt x="40231" y="35572"/>
                </a:lnTo>
                <a:lnTo>
                  <a:pt x="39844" y="35811"/>
                </a:lnTo>
                <a:lnTo>
                  <a:pt x="39457" y="36032"/>
                </a:lnTo>
                <a:lnTo>
                  <a:pt x="39052" y="36253"/>
                </a:lnTo>
                <a:lnTo>
                  <a:pt x="38666" y="36437"/>
                </a:lnTo>
                <a:lnTo>
                  <a:pt x="38261" y="36621"/>
                </a:lnTo>
                <a:lnTo>
                  <a:pt x="37874" y="36805"/>
                </a:lnTo>
                <a:lnTo>
                  <a:pt x="37469" y="36953"/>
                </a:lnTo>
                <a:lnTo>
                  <a:pt x="36659" y="37247"/>
                </a:lnTo>
                <a:lnTo>
                  <a:pt x="35867" y="37487"/>
                </a:lnTo>
                <a:lnTo>
                  <a:pt x="35057" y="37689"/>
                </a:lnTo>
                <a:lnTo>
                  <a:pt x="34265" y="37836"/>
                </a:lnTo>
                <a:lnTo>
                  <a:pt x="33492" y="37965"/>
                </a:lnTo>
                <a:lnTo>
                  <a:pt x="32719" y="38057"/>
                </a:lnTo>
                <a:lnTo>
                  <a:pt x="31964" y="38131"/>
                </a:lnTo>
                <a:lnTo>
                  <a:pt x="31227" y="38168"/>
                </a:lnTo>
                <a:lnTo>
                  <a:pt x="30528" y="38186"/>
                </a:lnTo>
                <a:lnTo>
                  <a:pt x="29846" y="38168"/>
                </a:lnTo>
                <a:lnTo>
                  <a:pt x="29202" y="38149"/>
                </a:lnTo>
                <a:lnTo>
                  <a:pt x="28576" y="38113"/>
                </a:lnTo>
                <a:lnTo>
                  <a:pt x="27987" y="38057"/>
                </a:lnTo>
                <a:lnTo>
                  <a:pt x="27453" y="37984"/>
                </a:lnTo>
                <a:lnTo>
                  <a:pt x="26956" y="37928"/>
                </a:lnTo>
                <a:lnTo>
                  <a:pt x="26090" y="37781"/>
                </a:lnTo>
                <a:lnTo>
                  <a:pt x="25446" y="37652"/>
                </a:lnTo>
                <a:lnTo>
                  <a:pt x="25041" y="37560"/>
                </a:lnTo>
                <a:lnTo>
                  <a:pt x="24912" y="37523"/>
                </a:lnTo>
                <a:lnTo>
                  <a:pt x="24838" y="37395"/>
                </a:lnTo>
                <a:lnTo>
                  <a:pt x="24636" y="37026"/>
                </a:lnTo>
                <a:lnTo>
                  <a:pt x="24323" y="36456"/>
                </a:lnTo>
                <a:lnTo>
                  <a:pt x="23955" y="35664"/>
                </a:lnTo>
                <a:lnTo>
                  <a:pt x="23752" y="35204"/>
                </a:lnTo>
                <a:lnTo>
                  <a:pt x="23550" y="34706"/>
                </a:lnTo>
                <a:lnTo>
                  <a:pt x="23347" y="34154"/>
                </a:lnTo>
                <a:lnTo>
                  <a:pt x="23126" y="33565"/>
                </a:lnTo>
                <a:lnTo>
                  <a:pt x="22924" y="32957"/>
                </a:lnTo>
                <a:lnTo>
                  <a:pt x="22739" y="32294"/>
                </a:lnTo>
                <a:lnTo>
                  <a:pt x="22555" y="31613"/>
                </a:lnTo>
                <a:lnTo>
                  <a:pt x="22390" y="30895"/>
                </a:lnTo>
                <a:lnTo>
                  <a:pt x="22242" y="30159"/>
                </a:lnTo>
                <a:lnTo>
                  <a:pt x="22113" y="29385"/>
                </a:lnTo>
                <a:lnTo>
                  <a:pt x="22021" y="28612"/>
                </a:lnTo>
                <a:lnTo>
                  <a:pt x="21966" y="27802"/>
                </a:lnTo>
                <a:lnTo>
                  <a:pt x="21929" y="26974"/>
                </a:lnTo>
                <a:lnTo>
                  <a:pt x="21948" y="26145"/>
                </a:lnTo>
                <a:lnTo>
                  <a:pt x="22003" y="25298"/>
                </a:lnTo>
                <a:lnTo>
                  <a:pt x="22040" y="24856"/>
                </a:lnTo>
                <a:lnTo>
                  <a:pt x="22095" y="24433"/>
                </a:lnTo>
                <a:lnTo>
                  <a:pt x="22169" y="23991"/>
                </a:lnTo>
                <a:lnTo>
                  <a:pt x="22242" y="23567"/>
                </a:lnTo>
                <a:lnTo>
                  <a:pt x="22334" y="23125"/>
                </a:lnTo>
                <a:lnTo>
                  <a:pt x="22445" y="22684"/>
                </a:lnTo>
                <a:lnTo>
                  <a:pt x="22574" y="22260"/>
                </a:lnTo>
                <a:lnTo>
                  <a:pt x="22703" y="21818"/>
                </a:lnTo>
                <a:lnTo>
                  <a:pt x="22850" y="21376"/>
                </a:lnTo>
                <a:lnTo>
                  <a:pt x="23034" y="20935"/>
                </a:lnTo>
                <a:lnTo>
                  <a:pt x="23218" y="20493"/>
                </a:lnTo>
                <a:lnTo>
                  <a:pt x="23421" y="20069"/>
                </a:lnTo>
                <a:lnTo>
                  <a:pt x="23623" y="19627"/>
                </a:lnTo>
                <a:lnTo>
                  <a:pt x="23863" y="19185"/>
                </a:lnTo>
                <a:lnTo>
                  <a:pt x="24120" y="18762"/>
                </a:lnTo>
                <a:lnTo>
                  <a:pt x="24397" y="18320"/>
                </a:lnTo>
                <a:lnTo>
                  <a:pt x="24691" y="17897"/>
                </a:lnTo>
                <a:lnTo>
                  <a:pt x="24986" y="17473"/>
                </a:lnTo>
                <a:lnTo>
                  <a:pt x="25317" y="17050"/>
                </a:lnTo>
                <a:lnTo>
                  <a:pt x="25667" y="16645"/>
                </a:lnTo>
                <a:lnTo>
                  <a:pt x="26035" y="16240"/>
                </a:lnTo>
                <a:lnTo>
                  <a:pt x="26403" y="15834"/>
                </a:lnTo>
                <a:lnTo>
                  <a:pt x="26790" y="15448"/>
                </a:lnTo>
                <a:lnTo>
                  <a:pt x="27177" y="15061"/>
                </a:lnTo>
                <a:lnTo>
                  <a:pt x="27600" y="14693"/>
                </a:lnTo>
                <a:lnTo>
                  <a:pt x="28024" y="14325"/>
                </a:lnTo>
                <a:lnTo>
                  <a:pt x="28447" y="13956"/>
                </a:lnTo>
                <a:lnTo>
                  <a:pt x="28889" y="13607"/>
                </a:lnTo>
                <a:lnTo>
                  <a:pt x="29349" y="13257"/>
                </a:lnTo>
                <a:lnTo>
                  <a:pt x="29810" y="12925"/>
                </a:lnTo>
                <a:lnTo>
                  <a:pt x="30767" y="12263"/>
                </a:lnTo>
                <a:lnTo>
                  <a:pt x="31743" y="11637"/>
                </a:lnTo>
                <a:lnTo>
                  <a:pt x="32737" y="11047"/>
                </a:lnTo>
                <a:lnTo>
                  <a:pt x="33750" y="10477"/>
                </a:lnTo>
                <a:lnTo>
                  <a:pt x="34781" y="9943"/>
                </a:lnTo>
                <a:lnTo>
                  <a:pt x="35812" y="9446"/>
                </a:lnTo>
                <a:lnTo>
                  <a:pt x="36843" y="8949"/>
                </a:lnTo>
                <a:lnTo>
                  <a:pt x="37874" y="8507"/>
                </a:lnTo>
                <a:lnTo>
                  <a:pt x="38905" y="8065"/>
                </a:lnTo>
                <a:lnTo>
                  <a:pt x="39899" y="7678"/>
                </a:lnTo>
                <a:lnTo>
                  <a:pt x="40893" y="7291"/>
                </a:lnTo>
                <a:lnTo>
                  <a:pt x="41851" y="6960"/>
                </a:lnTo>
                <a:lnTo>
                  <a:pt x="42771" y="6629"/>
                </a:lnTo>
                <a:lnTo>
                  <a:pt x="43674" y="6334"/>
                </a:lnTo>
                <a:lnTo>
                  <a:pt x="45331" y="5819"/>
                </a:lnTo>
                <a:lnTo>
                  <a:pt x="46785" y="5395"/>
                </a:lnTo>
                <a:lnTo>
                  <a:pt x="47982" y="5082"/>
                </a:lnTo>
                <a:lnTo>
                  <a:pt x="48903" y="4861"/>
                </a:lnTo>
                <a:lnTo>
                  <a:pt x="49676" y="4677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35802" y="2802078"/>
            <a:ext cx="1905613" cy="1255536"/>
          </a:xfrm>
          <a:custGeom>
            <a:avLst/>
            <a:gdLst/>
            <a:ahLst/>
            <a:cxnLst/>
            <a:rect l="l" t="t" r="r" b="b"/>
            <a:pathLst>
              <a:path w="19646" h="12944" extrusionOk="0">
                <a:moveTo>
                  <a:pt x="9261" y="0"/>
                </a:moveTo>
                <a:lnTo>
                  <a:pt x="8654" y="19"/>
                </a:lnTo>
                <a:lnTo>
                  <a:pt x="8065" y="37"/>
                </a:lnTo>
                <a:lnTo>
                  <a:pt x="7457" y="74"/>
                </a:lnTo>
                <a:lnTo>
                  <a:pt x="6868" y="129"/>
                </a:lnTo>
                <a:lnTo>
                  <a:pt x="6297" y="203"/>
                </a:lnTo>
                <a:lnTo>
                  <a:pt x="5174" y="350"/>
                </a:lnTo>
                <a:lnTo>
                  <a:pt x="4106" y="534"/>
                </a:lnTo>
                <a:lnTo>
                  <a:pt x="3130" y="737"/>
                </a:lnTo>
                <a:lnTo>
                  <a:pt x="2247" y="939"/>
                </a:lnTo>
                <a:lnTo>
                  <a:pt x="1492" y="1123"/>
                </a:lnTo>
                <a:lnTo>
                  <a:pt x="866" y="1289"/>
                </a:lnTo>
                <a:lnTo>
                  <a:pt x="405" y="1436"/>
                </a:lnTo>
                <a:lnTo>
                  <a:pt x="0" y="1547"/>
                </a:lnTo>
                <a:lnTo>
                  <a:pt x="203" y="1915"/>
                </a:lnTo>
                <a:lnTo>
                  <a:pt x="424" y="2357"/>
                </a:lnTo>
                <a:lnTo>
                  <a:pt x="737" y="2909"/>
                </a:lnTo>
                <a:lnTo>
                  <a:pt x="1142" y="3591"/>
                </a:lnTo>
                <a:lnTo>
                  <a:pt x="1602" y="4364"/>
                </a:lnTo>
                <a:lnTo>
                  <a:pt x="2155" y="5192"/>
                </a:lnTo>
                <a:lnTo>
                  <a:pt x="2762" y="6095"/>
                </a:lnTo>
                <a:lnTo>
                  <a:pt x="3425" y="6997"/>
                </a:lnTo>
                <a:lnTo>
                  <a:pt x="3793" y="7457"/>
                </a:lnTo>
                <a:lnTo>
                  <a:pt x="4161" y="7917"/>
                </a:lnTo>
                <a:lnTo>
                  <a:pt x="4548" y="8378"/>
                </a:lnTo>
                <a:lnTo>
                  <a:pt x="4953" y="8820"/>
                </a:lnTo>
                <a:lnTo>
                  <a:pt x="5358" y="9261"/>
                </a:lnTo>
                <a:lnTo>
                  <a:pt x="5800" y="9685"/>
                </a:lnTo>
                <a:lnTo>
                  <a:pt x="6223" y="10090"/>
                </a:lnTo>
                <a:lnTo>
                  <a:pt x="6684" y="10495"/>
                </a:lnTo>
                <a:lnTo>
                  <a:pt x="7144" y="10863"/>
                </a:lnTo>
                <a:lnTo>
                  <a:pt x="7604" y="11213"/>
                </a:lnTo>
                <a:lnTo>
                  <a:pt x="8083" y="11544"/>
                </a:lnTo>
                <a:lnTo>
                  <a:pt x="8580" y="11839"/>
                </a:lnTo>
                <a:lnTo>
                  <a:pt x="9077" y="12097"/>
                </a:lnTo>
                <a:lnTo>
                  <a:pt x="9574" y="12336"/>
                </a:lnTo>
                <a:lnTo>
                  <a:pt x="9979" y="12483"/>
                </a:lnTo>
                <a:lnTo>
                  <a:pt x="10385" y="12631"/>
                </a:lnTo>
                <a:lnTo>
                  <a:pt x="10790" y="12723"/>
                </a:lnTo>
                <a:lnTo>
                  <a:pt x="11195" y="12815"/>
                </a:lnTo>
                <a:lnTo>
                  <a:pt x="11581" y="12888"/>
                </a:lnTo>
                <a:lnTo>
                  <a:pt x="11986" y="12925"/>
                </a:lnTo>
                <a:lnTo>
                  <a:pt x="12355" y="12944"/>
                </a:lnTo>
                <a:lnTo>
                  <a:pt x="12741" y="12944"/>
                </a:lnTo>
                <a:lnTo>
                  <a:pt x="13109" y="12925"/>
                </a:lnTo>
                <a:lnTo>
                  <a:pt x="13478" y="12888"/>
                </a:lnTo>
                <a:lnTo>
                  <a:pt x="13846" y="12852"/>
                </a:lnTo>
                <a:lnTo>
                  <a:pt x="14196" y="12778"/>
                </a:lnTo>
                <a:lnTo>
                  <a:pt x="14527" y="12704"/>
                </a:lnTo>
                <a:lnTo>
                  <a:pt x="14877" y="12631"/>
                </a:lnTo>
                <a:lnTo>
                  <a:pt x="15208" y="12520"/>
                </a:lnTo>
                <a:lnTo>
                  <a:pt x="15521" y="12410"/>
                </a:lnTo>
                <a:lnTo>
                  <a:pt x="16129" y="12170"/>
                </a:lnTo>
                <a:lnTo>
                  <a:pt x="16718" y="11913"/>
                </a:lnTo>
                <a:lnTo>
                  <a:pt x="17252" y="11618"/>
                </a:lnTo>
                <a:lnTo>
                  <a:pt x="17731" y="11324"/>
                </a:lnTo>
                <a:lnTo>
                  <a:pt x="18173" y="11029"/>
                </a:lnTo>
                <a:lnTo>
                  <a:pt x="18559" y="10753"/>
                </a:lnTo>
                <a:lnTo>
                  <a:pt x="18891" y="10495"/>
                </a:lnTo>
                <a:lnTo>
                  <a:pt x="19167" y="10274"/>
                </a:lnTo>
                <a:lnTo>
                  <a:pt x="5929" y="4069"/>
                </a:lnTo>
                <a:lnTo>
                  <a:pt x="19646" y="9225"/>
                </a:lnTo>
                <a:lnTo>
                  <a:pt x="19646" y="9225"/>
                </a:lnTo>
                <a:lnTo>
                  <a:pt x="19609" y="8875"/>
                </a:lnTo>
                <a:lnTo>
                  <a:pt x="19572" y="8451"/>
                </a:lnTo>
                <a:lnTo>
                  <a:pt x="19498" y="7991"/>
                </a:lnTo>
                <a:lnTo>
                  <a:pt x="19406" y="7475"/>
                </a:lnTo>
                <a:lnTo>
                  <a:pt x="19277" y="6923"/>
                </a:lnTo>
                <a:lnTo>
                  <a:pt x="19112" y="6334"/>
                </a:lnTo>
                <a:lnTo>
                  <a:pt x="18909" y="5726"/>
                </a:lnTo>
                <a:lnTo>
                  <a:pt x="18651" y="5119"/>
                </a:lnTo>
                <a:lnTo>
                  <a:pt x="18504" y="4806"/>
                </a:lnTo>
                <a:lnTo>
                  <a:pt x="18338" y="4493"/>
                </a:lnTo>
                <a:lnTo>
                  <a:pt x="18173" y="4180"/>
                </a:lnTo>
                <a:lnTo>
                  <a:pt x="17989" y="3885"/>
                </a:lnTo>
                <a:lnTo>
                  <a:pt x="17786" y="3591"/>
                </a:lnTo>
                <a:lnTo>
                  <a:pt x="17565" y="3296"/>
                </a:lnTo>
                <a:lnTo>
                  <a:pt x="17326" y="3001"/>
                </a:lnTo>
                <a:lnTo>
                  <a:pt x="17086" y="2725"/>
                </a:lnTo>
                <a:lnTo>
                  <a:pt x="16810" y="2449"/>
                </a:lnTo>
                <a:lnTo>
                  <a:pt x="16534" y="2173"/>
                </a:lnTo>
                <a:lnTo>
                  <a:pt x="16221" y="1934"/>
                </a:lnTo>
                <a:lnTo>
                  <a:pt x="15890" y="1694"/>
                </a:lnTo>
                <a:lnTo>
                  <a:pt x="15558" y="1455"/>
                </a:lnTo>
                <a:lnTo>
                  <a:pt x="15190" y="1252"/>
                </a:lnTo>
                <a:lnTo>
                  <a:pt x="14803" y="1050"/>
                </a:lnTo>
                <a:lnTo>
                  <a:pt x="14398" y="866"/>
                </a:lnTo>
                <a:lnTo>
                  <a:pt x="13883" y="663"/>
                </a:lnTo>
                <a:lnTo>
                  <a:pt x="13349" y="497"/>
                </a:lnTo>
                <a:lnTo>
                  <a:pt x="12796" y="350"/>
                </a:lnTo>
                <a:lnTo>
                  <a:pt x="12226" y="240"/>
                </a:lnTo>
                <a:lnTo>
                  <a:pt x="11655" y="148"/>
                </a:lnTo>
                <a:lnTo>
                  <a:pt x="11066" y="74"/>
                </a:lnTo>
                <a:lnTo>
                  <a:pt x="10458" y="37"/>
                </a:lnTo>
                <a:lnTo>
                  <a:pt x="98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136091"/>
            <a:ext cx="1085984" cy="1007319"/>
          </a:xfrm>
          <a:custGeom>
            <a:avLst/>
            <a:gdLst/>
            <a:ahLst/>
            <a:cxnLst/>
            <a:rect l="l" t="t" r="r" b="b"/>
            <a:pathLst>
              <a:path w="11196" h="10385" extrusionOk="0">
                <a:moveTo>
                  <a:pt x="3812" y="1"/>
                </a:moveTo>
                <a:lnTo>
                  <a:pt x="3518" y="19"/>
                </a:lnTo>
                <a:lnTo>
                  <a:pt x="2965" y="93"/>
                </a:lnTo>
                <a:lnTo>
                  <a:pt x="2431" y="203"/>
                </a:lnTo>
                <a:lnTo>
                  <a:pt x="1916" y="351"/>
                </a:lnTo>
                <a:lnTo>
                  <a:pt x="1400" y="535"/>
                </a:lnTo>
                <a:lnTo>
                  <a:pt x="922" y="756"/>
                </a:lnTo>
                <a:lnTo>
                  <a:pt x="443" y="995"/>
                </a:lnTo>
                <a:lnTo>
                  <a:pt x="1" y="1290"/>
                </a:lnTo>
                <a:lnTo>
                  <a:pt x="1" y="10385"/>
                </a:lnTo>
                <a:lnTo>
                  <a:pt x="10404" y="10385"/>
                </a:lnTo>
                <a:lnTo>
                  <a:pt x="10569" y="10017"/>
                </a:lnTo>
                <a:lnTo>
                  <a:pt x="10735" y="9630"/>
                </a:lnTo>
                <a:lnTo>
                  <a:pt x="10882" y="9225"/>
                </a:lnTo>
                <a:lnTo>
                  <a:pt x="10993" y="8820"/>
                </a:lnTo>
                <a:lnTo>
                  <a:pt x="11085" y="8397"/>
                </a:lnTo>
                <a:lnTo>
                  <a:pt x="11140" y="7973"/>
                </a:lnTo>
                <a:lnTo>
                  <a:pt x="11177" y="7550"/>
                </a:lnTo>
                <a:lnTo>
                  <a:pt x="11195" y="7108"/>
                </a:lnTo>
                <a:lnTo>
                  <a:pt x="11177" y="6740"/>
                </a:lnTo>
                <a:lnTo>
                  <a:pt x="11158" y="6390"/>
                </a:lnTo>
                <a:lnTo>
                  <a:pt x="11122" y="6021"/>
                </a:lnTo>
                <a:lnTo>
                  <a:pt x="11048" y="5672"/>
                </a:lnTo>
                <a:lnTo>
                  <a:pt x="10974" y="5340"/>
                </a:lnTo>
                <a:lnTo>
                  <a:pt x="10882" y="4990"/>
                </a:lnTo>
                <a:lnTo>
                  <a:pt x="10772" y="4659"/>
                </a:lnTo>
                <a:lnTo>
                  <a:pt x="10643" y="4346"/>
                </a:lnTo>
                <a:lnTo>
                  <a:pt x="10496" y="4033"/>
                </a:lnTo>
                <a:lnTo>
                  <a:pt x="10330" y="3720"/>
                </a:lnTo>
                <a:lnTo>
                  <a:pt x="10164" y="3425"/>
                </a:lnTo>
                <a:lnTo>
                  <a:pt x="9980" y="3131"/>
                </a:lnTo>
                <a:lnTo>
                  <a:pt x="9778" y="2855"/>
                </a:lnTo>
                <a:lnTo>
                  <a:pt x="9575" y="2578"/>
                </a:lnTo>
                <a:lnTo>
                  <a:pt x="9354" y="2321"/>
                </a:lnTo>
                <a:lnTo>
                  <a:pt x="9115" y="2081"/>
                </a:lnTo>
                <a:lnTo>
                  <a:pt x="8875" y="1842"/>
                </a:lnTo>
                <a:lnTo>
                  <a:pt x="8618" y="1621"/>
                </a:lnTo>
                <a:lnTo>
                  <a:pt x="8341" y="1419"/>
                </a:lnTo>
                <a:lnTo>
                  <a:pt x="8065" y="1216"/>
                </a:lnTo>
                <a:lnTo>
                  <a:pt x="7771" y="1032"/>
                </a:lnTo>
                <a:lnTo>
                  <a:pt x="7476" y="866"/>
                </a:lnTo>
                <a:lnTo>
                  <a:pt x="7163" y="700"/>
                </a:lnTo>
                <a:lnTo>
                  <a:pt x="6850" y="553"/>
                </a:lnTo>
                <a:lnTo>
                  <a:pt x="6537" y="424"/>
                </a:lnTo>
                <a:lnTo>
                  <a:pt x="6206" y="314"/>
                </a:lnTo>
                <a:lnTo>
                  <a:pt x="5856" y="222"/>
                </a:lnTo>
                <a:lnTo>
                  <a:pt x="5525" y="148"/>
                </a:lnTo>
                <a:lnTo>
                  <a:pt x="5175" y="74"/>
                </a:lnTo>
                <a:lnTo>
                  <a:pt x="4806" y="38"/>
                </a:lnTo>
                <a:lnTo>
                  <a:pt x="4457" y="19"/>
                </a:lnTo>
                <a:lnTo>
                  <a:pt x="4088" y="1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1936070" cy="2500305"/>
          </a:xfrm>
          <a:custGeom>
            <a:avLst/>
            <a:gdLst/>
            <a:ahLst/>
            <a:cxnLst/>
            <a:rect l="l" t="t" r="r" b="b"/>
            <a:pathLst>
              <a:path w="19960" h="25777" extrusionOk="0">
                <a:moveTo>
                  <a:pt x="1" y="0"/>
                </a:moveTo>
                <a:lnTo>
                  <a:pt x="1" y="24727"/>
                </a:lnTo>
                <a:lnTo>
                  <a:pt x="627" y="24967"/>
                </a:lnTo>
                <a:lnTo>
                  <a:pt x="1290" y="25188"/>
                </a:lnTo>
                <a:lnTo>
                  <a:pt x="1953" y="25353"/>
                </a:lnTo>
                <a:lnTo>
                  <a:pt x="2615" y="25501"/>
                </a:lnTo>
                <a:lnTo>
                  <a:pt x="3297" y="25629"/>
                </a:lnTo>
                <a:lnTo>
                  <a:pt x="3996" y="25703"/>
                </a:lnTo>
                <a:lnTo>
                  <a:pt x="4696" y="25758"/>
                </a:lnTo>
                <a:lnTo>
                  <a:pt x="5414" y="25777"/>
                </a:lnTo>
                <a:lnTo>
                  <a:pt x="6169" y="25758"/>
                </a:lnTo>
                <a:lnTo>
                  <a:pt x="6905" y="25703"/>
                </a:lnTo>
                <a:lnTo>
                  <a:pt x="7623" y="25611"/>
                </a:lnTo>
                <a:lnTo>
                  <a:pt x="8341" y="25482"/>
                </a:lnTo>
                <a:lnTo>
                  <a:pt x="9041" y="25316"/>
                </a:lnTo>
                <a:lnTo>
                  <a:pt x="9741" y="25114"/>
                </a:lnTo>
                <a:lnTo>
                  <a:pt x="10422" y="24893"/>
                </a:lnTo>
                <a:lnTo>
                  <a:pt x="11085" y="24635"/>
                </a:lnTo>
                <a:lnTo>
                  <a:pt x="11711" y="24341"/>
                </a:lnTo>
                <a:lnTo>
                  <a:pt x="12355" y="24028"/>
                </a:lnTo>
                <a:lnTo>
                  <a:pt x="12963" y="23678"/>
                </a:lnTo>
                <a:lnTo>
                  <a:pt x="13552" y="23291"/>
                </a:lnTo>
                <a:lnTo>
                  <a:pt x="14123" y="22886"/>
                </a:lnTo>
                <a:lnTo>
                  <a:pt x="14675" y="22463"/>
                </a:lnTo>
                <a:lnTo>
                  <a:pt x="15191" y="22002"/>
                </a:lnTo>
                <a:lnTo>
                  <a:pt x="15706" y="21524"/>
                </a:lnTo>
                <a:lnTo>
                  <a:pt x="16185" y="21008"/>
                </a:lnTo>
                <a:lnTo>
                  <a:pt x="16645" y="20493"/>
                </a:lnTo>
                <a:lnTo>
                  <a:pt x="17069" y="19940"/>
                </a:lnTo>
                <a:lnTo>
                  <a:pt x="17474" y="19370"/>
                </a:lnTo>
                <a:lnTo>
                  <a:pt x="17860" y="18780"/>
                </a:lnTo>
                <a:lnTo>
                  <a:pt x="18210" y="18173"/>
                </a:lnTo>
                <a:lnTo>
                  <a:pt x="18523" y="17528"/>
                </a:lnTo>
                <a:lnTo>
                  <a:pt x="18818" y="16902"/>
                </a:lnTo>
                <a:lnTo>
                  <a:pt x="19076" y="16240"/>
                </a:lnTo>
                <a:lnTo>
                  <a:pt x="19296" y="15558"/>
                </a:lnTo>
                <a:lnTo>
                  <a:pt x="19499" y="14859"/>
                </a:lnTo>
                <a:lnTo>
                  <a:pt x="19665" y="14159"/>
                </a:lnTo>
                <a:lnTo>
                  <a:pt x="19794" y="13441"/>
                </a:lnTo>
                <a:lnTo>
                  <a:pt x="19886" y="12723"/>
                </a:lnTo>
                <a:lnTo>
                  <a:pt x="19941" y="11986"/>
                </a:lnTo>
                <a:lnTo>
                  <a:pt x="19959" y="11232"/>
                </a:lnTo>
                <a:lnTo>
                  <a:pt x="19959" y="10808"/>
                </a:lnTo>
                <a:lnTo>
                  <a:pt x="19941" y="10385"/>
                </a:lnTo>
                <a:lnTo>
                  <a:pt x="19904" y="9980"/>
                </a:lnTo>
                <a:lnTo>
                  <a:pt x="19867" y="9556"/>
                </a:lnTo>
                <a:lnTo>
                  <a:pt x="19812" y="9151"/>
                </a:lnTo>
                <a:lnTo>
                  <a:pt x="19738" y="8746"/>
                </a:lnTo>
                <a:lnTo>
                  <a:pt x="19665" y="8341"/>
                </a:lnTo>
                <a:lnTo>
                  <a:pt x="19591" y="7936"/>
                </a:lnTo>
                <a:lnTo>
                  <a:pt x="19481" y="7549"/>
                </a:lnTo>
                <a:lnTo>
                  <a:pt x="19389" y="7163"/>
                </a:lnTo>
                <a:lnTo>
                  <a:pt x="19260" y="6776"/>
                </a:lnTo>
                <a:lnTo>
                  <a:pt x="19131" y="6389"/>
                </a:lnTo>
                <a:lnTo>
                  <a:pt x="19002" y="6021"/>
                </a:lnTo>
                <a:lnTo>
                  <a:pt x="18855" y="5653"/>
                </a:lnTo>
                <a:lnTo>
                  <a:pt x="18523" y="4916"/>
                </a:lnTo>
                <a:lnTo>
                  <a:pt x="18155" y="4217"/>
                </a:lnTo>
                <a:lnTo>
                  <a:pt x="17750" y="3536"/>
                </a:lnTo>
                <a:lnTo>
                  <a:pt x="17326" y="2873"/>
                </a:lnTo>
                <a:lnTo>
                  <a:pt x="16848" y="2247"/>
                </a:lnTo>
                <a:lnTo>
                  <a:pt x="16351" y="1639"/>
                </a:lnTo>
                <a:lnTo>
                  <a:pt x="15817" y="1068"/>
                </a:lnTo>
                <a:lnTo>
                  <a:pt x="15246" y="516"/>
                </a:lnTo>
                <a:lnTo>
                  <a:pt x="14657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221739" y="0"/>
            <a:ext cx="971624" cy="843005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680587" y="3914645"/>
            <a:ext cx="1491337" cy="1228764"/>
          </a:xfrm>
          <a:custGeom>
            <a:avLst/>
            <a:gdLst/>
            <a:ahLst/>
            <a:cxnLst/>
            <a:rect l="l" t="t" r="r" b="b"/>
            <a:pathLst>
              <a:path w="15375" h="12668" extrusionOk="0">
                <a:moveTo>
                  <a:pt x="6500" y="1"/>
                </a:moveTo>
                <a:lnTo>
                  <a:pt x="6187" y="167"/>
                </a:lnTo>
                <a:lnTo>
                  <a:pt x="5837" y="406"/>
                </a:lnTo>
                <a:lnTo>
                  <a:pt x="5377" y="719"/>
                </a:lnTo>
                <a:lnTo>
                  <a:pt x="4843" y="1105"/>
                </a:lnTo>
                <a:lnTo>
                  <a:pt x="4254" y="1603"/>
                </a:lnTo>
                <a:lnTo>
                  <a:pt x="3941" y="1879"/>
                </a:lnTo>
                <a:lnTo>
                  <a:pt x="3609" y="2173"/>
                </a:lnTo>
                <a:lnTo>
                  <a:pt x="3296" y="2486"/>
                </a:lnTo>
                <a:lnTo>
                  <a:pt x="2965" y="2818"/>
                </a:lnTo>
                <a:lnTo>
                  <a:pt x="2652" y="3186"/>
                </a:lnTo>
                <a:lnTo>
                  <a:pt x="2339" y="3573"/>
                </a:lnTo>
                <a:lnTo>
                  <a:pt x="2026" y="3978"/>
                </a:lnTo>
                <a:lnTo>
                  <a:pt x="1731" y="4401"/>
                </a:lnTo>
                <a:lnTo>
                  <a:pt x="1455" y="4843"/>
                </a:lnTo>
                <a:lnTo>
                  <a:pt x="1179" y="5303"/>
                </a:lnTo>
                <a:lnTo>
                  <a:pt x="939" y="5782"/>
                </a:lnTo>
                <a:lnTo>
                  <a:pt x="718" y="6298"/>
                </a:lnTo>
                <a:lnTo>
                  <a:pt x="516" y="6813"/>
                </a:lnTo>
                <a:lnTo>
                  <a:pt x="350" y="7365"/>
                </a:lnTo>
                <a:lnTo>
                  <a:pt x="203" y="7936"/>
                </a:lnTo>
                <a:lnTo>
                  <a:pt x="92" y="8525"/>
                </a:lnTo>
                <a:lnTo>
                  <a:pt x="19" y="9133"/>
                </a:lnTo>
                <a:lnTo>
                  <a:pt x="0" y="9759"/>
                </a:lnTo>
                <a:lnTo>
                  <a:pt x="0" y="10403"/>
                </a:lnTo>
                <a:lnTo>
                  <a:pt x="19" y="10735"/>
                </a:lnTo>
                <a:lnTo>
                  <a:pt x="56" y="11066"/>
                </a:lnTo>
                <a:lnTo>
                  <a:pt x="111" y="11471"/>
                </a:lnTo>
                <a:lnTo>
                  <a:pt x="185" y="11858"/>
                </a:lnTo>
                <a:lnTo>
                  <a:pt x="258" y="12263"/>
                </a:lnTo>
                <a:lnTo>
                  <a:pt x="369" y="12668"/>
                </a:lnTo>
                <a:lnTo>
                  <a:pt x="15209" y="12668"/>
                </a:lnTo>
                <a:lnTo>
                  <a:pt x="15264" y="12245"/>
                </a:lnTo>
                <a:lnTo>
                  <a:pt x="15319" y="11821"/>
                </a:lnTo>
                <a:lnTo>
                  <a:pt x="15337" y="11398"/>
                </a:lnTo>
                <a:lnTo>
                  <a:pt x="15356" y="10974"/>
                </a:lnTo>
                <a:lnTo>
                  <a:pt x="15374" y="10551"/>
                </a:lnTo>
                <a:lnTo>
                  <a:pt x="15356" y="10127"/>
                </a:lnTo>
                <a:lnTo>
                  <a:pt x="15337" y="9722"/>
                </a:lnTo>
                <a:lnTo>
                  <a:pt x="15301" y="9317"/>
                </a:lnTo>
                <a:lnTo>
                  <a:pt x="15245" y="8986"/>
                </a:lnTo>
                <a:lnTo>
                  <a:pt x="15209" y="8654"/>
                </a:lnTo>
                <a:lnTo>
                  <a:pt x="15061" y="8028"/>
                </a:lnTo>
                <a:lnTo>
                  <a:pt x="14896" y="7421"/>
                </a:lnTo>
                <a:lnTo>
                  <a:pt x="14675" y="6850"/>
                </a:lnTo>
                <a:lnTo>
                  <a:pt x="14435" y="6298"/>
                </a:lnTo>
                <a:lnTo>
                  <a:pt x="14177" y="5782"/>
                </a:lnTo>
                <a:lnTo>
                  <a:pt x="13883" y="5285"/>
                </a:lnTo>
                <a:lnTo>
                  <a:pt x="13570" y="4825"/>
                </a:lnTo>
                <a:lnTo>
                  <a:pt x="13238" y="4383"/>
                </a:lnTo>
                <a:lnTo>
                  <a:pt x="12889" y="3959"/>
                </a:lnTo>
                <a:lnTo>
                  <a:pt x="12520" y="3573"/>
                </a:lnTo>
                <a:lnTo>
                  <a:pt x="12152" y="3204"/>
                </a:lnTo>
                <a:lnTo>
                  <a:pt x="11766" y="2855"/>
                </a:lnTo>
                <a:lnTo>
                  <a:pt x="11379" y="2523"/>
                </a:lnTo>
                <a:lnTo>
                  <a:pt x="10992" y="2229"/>
                </a:lnTo>
                <a:lnTo>
                  <a:pt x="10587" y="1952"/>
                </a:lnTo>
                <a:lnTo>
                  <a:pt x="10201" y="1695"/>
                </a:lnTo>
                <a:lnTo>
                  <a:pt x="9814" y="1455"/>
                </a:lnTo>
                <a:lnTo>
                  <a:pt x="9427" y="1234"/>
                </a:lnTo>
                <a:lnTo>
                  <a:pt x="9059" y="1050"/>
                </a:lnTo>
                <a:lnTo>
                  <a:pt x="8378" y="700"/>
                </a:lnTo>
                <a:lnTo>
                  <a:pt x="7770" y="443"/>
                </a:lnTo>
                <a:lnTo>
                  <a:pt x="7236" y="240"/>
                </a:lnTo>
                <a:lnTo>
                  <a:pt x="6850" y="93"/>
                </a:lnTo>
                <a:lnTo>
                  <a:pt x="65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0138" y="14729"/>
                </a:moveTo>
                <a:lnTo>
                  <a:pt x="40211" y="15411"/>
                </a:lnTo>
                <a:lnTo>
                  <a:pt x="40303" y="16239"/>
                </a:lnTo>
                <a:lnTo>
                  <a:pt x="40395" y="17325"/>
                </a:lnTo>
                <a:lnTo>
                  <a:pt x="40469" y="18633"/>
                </a:lnTo>
                <a:lnTo>
                  <a:pt x="40543" y="20161"/>
                </a:lnTo>
                <a:lnTo>
                  <a:pt x="40561" y="20989"/>
                </a:lnTo>
                <a:lnTo>
                  <a:pt x="40579" y="21855"/>
                </a:lnTo>
                <a:lnTo>
                  <a:pt x="40561" y="22738"/>
                </a:lnTo>
                <a:lnTo>
                  <a:pt x="40561" y="23659"/>
                </a:lnTo>
                <a:lnTo>
                  <a:pt x="40524" y="24616"/>
                </a:lnTo>
                <a:lnTo>
                  <a:pt x="40469" y="25574"/>
                </a:lnTo>
                <a:lnTo>
                  <a:pt x="40395" y="26568"/>
                </a:lnTo>
                <a:lnTo>
                  <a:pt x="40303" y="27562"/>
                </a:lnTo>
                <a:lnTo>
                  <a:pt x="40193" y="28556"/>
                </a:lnTo>
                <a:lnTo>
                  <a:pt x="40064" y="29569"/>
                </a:lnTo>
                <a:lnTo>
                  <a:pt x="39880" y="30563"/>
                </a:lnTo>
                <a:lnTo>
                  <a:pt x="39696" y="31558"/>
                </a:lnTo>
                <a:lnTo>
                  <a:pt x="39475" y="32552"/>
                </a:lnTo>
                <a:lnTo>
                  <a:pt x="39217" y="33528"/>
                </a:lnTo>
                <a:lnTo>
                  <a:pt x="38922" y="34485"/>
                </a:lnTo>
                <a:lnTo>
                  <a:pt x="38591" y="35424"/>
                </a:lnTo>
                <a:lnTo>
                  <a:pt x="38407" y="35884"/>
                </a:lnTo>
                <a:lnTo>
                  <a:pt x="38223" y="36326"/>
                </a:lnTo>
                <a:lnTo>
                  <a:pt x="38039" y="36768"/>
                </a:lnTo>
                <a:lnTo>
                  <a:pt x="37818" y="37210"/>
                </a:lnTo>
                <a:lnTo>
                  <a:pt x="37597" y="37633"/>
                </a:lnTo>
                <a:lnTo>
                  <a:pt x="37376" y="38038"/>
                </a:lnTo>
                <a:lnTo>
                  <a:pt x="37136" y="38444"/>
                </a:lnTo>
                <a:lnTo>
                  <a:pt x="36897" y="38849"/>
                </a:lnTo>
                <a:lnTo>
                  <a:pt x="36621" y="39235"/>
                </a:lnTo>
                <a:lnTo>
                  <a:pt x="36363" y="39585"/>
                </a:lnTo>
                <a:lnTo>
                  <a:pt x="36087" y="39953"/>
                </a:lnTo>
                <a:lnTo>
                  <a:pt x="35811" y="40285"/>
                </a:lnTo>
                <a:lnTo>
                  <a:pt x="35516" y="40598"/>
                </a:lnTo>
                <a:lnTo>
                  <a:pt x="35222" y="40911"/>
                </a:lnTo>
                <a:lnTo>
                  <a:pt x="34927" y="41205"/>
                </a:lnTo>
                <a:lnTo>
                  <a:pt x="34614" y="41500"/>
                </a:lnTo>
                <a:lnTo>
                  <a:pt x="34301" y="41758"/>
                </a:lnTo>
                <a:lnTo>
                  <a:pt x="33988" y="42015"/>
                </a:lnTo>
                <a:lnTo>
                  <a:pt x="33675" y="42255"/>
                </a:lnTo>
                <a:lnTo>
                  <a:pt x="33344" y="42494"/>
                </a:lnTo>
                <a:lnTo>
                  <a:pt x="33012" y="42715"/>
                </a:lnTo>
                <a:lnTo>
                  <a:pt x="32681" y="42918"/>
                </a:lnTo>
                <a:lnTo>
                  <a:pt x="32349" y="43102"/>
                </a:lnTo>
                <a:lnTo>
                  <a:pt x="32018" y="43286"/>
                </a:lnTo>
                <a:lnTo>
                  <a:pt x="31337" y="43636"/>
                </a:lnTo>
                <a:lnTo>
                  <a:pt x="30656" y="43930"/>
                </a:lnTo>
                <a:lnTo>
                  <a:pt x="29956" y="44188"/>
                </a:lnTo>
                <a:lnTo>
                  <a:pt x="29275" y="44409"/>
                </a:lnTo>
                <a:lnTo>
                  <a:pt x="28593" y="44593"/>
                </a:lnTo>
                <a:lnTo>
                  <a:pt x="27912" y="44740"/>
                </a:lnTo>
                <a:lnTo>
                  <a:pt x="27249" y="44869"/>
                </a:lnTo>
                <a:lnTo>
                  <a:pt x="26605" y="44961"/>
                </a:lnTo>
                <a:lnTo>
                  <a:pt x="25961" y="45035"/>
                </a:lnTo>
                <a:lnTo>
                  <a:pt x="25335" y="45090"/>
                </a:lnTo>
                <a:lnTo>
                  <a:pt x="24745" y="45127"/>
                </a:lnTo>
                <a:lnTo>
                  <a:pt x="24175" y="45145"/>
                </a:lnTo>
                <a:lnTo>
                  <a:pt x="23622" y="45145"/>
                </a:lnTo>
                <a:lnTo>
                  <a:pt x="23125" y="45127"/>
                </a:lnTo>
                <a:lnTo>
                  <a:pt x="22205" y="45072"/>
                </a:lnTo>
                <a:lnTo>
                  <a:pt x="21450" y="44998"/>
                </a:lnTo>
                <a:lnTo>
                  <a:pt x="20879" y="44924"/>
                </a:lnTo>
                <a:lnTo>
                  <a:pt x="20400" y="44851"/>
                </a:lnTo>
                <a:lnTo>
                  <a:pt x="20124" y="44427"/>
                </a:lnTo>
                <a:lnTo>
                  <a:pt x="19829" y="43949"/>
                </a:lnTo>
                <a:lnTo>
                  <a:pt x="19461" y="43286"/>
                </a:lnTo>
                <a:lnTo>
                  <a:pt x="19038" y="42457"/>
                </a:lnTo>
                <a:lnTo>
                  <a:pt x="18835" y="41997"/>
                </a:lnTo>
                <a:lnTo>
                  <a:pt x="18614" y="41500"/>
                </a:lnTo>
                <a:lnTo>
                  <a:pt x="18393" y="40966"/>
                </a:lnTo>
                <a:lnTo>
                  <a:pt x="18191" y="40414"/>
                </a:lnTo>
                <a:lnTo>
                  <a:pt x="17988" y="39824"/>
                </a:lnTo>
                <a:lnTo>
                  <a:pt x="17804" y="39198"/>
                </a:lnTo>
                <a:lnTo>
                  <a:pt x="17638" y="38572"/>
                </a:lnTo>
                <a:lnTo>
                  <a:pt x="17491" y="37910"/>
                </a:lnTo>
                <a:lnTo>
                  <a:pt x="17362" y="37228"/>
                </a:lnTo>
                <a:lnTo>
                  <a:pt x="17252" y="36529"/>
                </a:lnTo>
                <a:lnTo>
                  <a:pt x="17178" y="35811"/>
                </a:lnTo>
                <a:lnTo>
                  <a:pt x="17141" y="35074"/>
                </a:lnTo>
                <a:lnTo>
                  <a:pt x="17141" y="34338"/>
                </a:lnTo>
                <a:lnTo>
                  <a:pt x="17178" y="33564"/>
                </a:lnTo>
                <a:lnTo>
                  <a:pt x="17215" y="33196"/>
                </a:lnTo>
                <a:lnTo>
                  <a:pt x="17252" y="32810"/>
                </a:lnTo>
                <a:lnTo>
                  <a:pt x="17307" y="32423"/>
                </a:lnTo>
                <a:lnTo>
                  <a:pt x="17381" y="32036"/>
                </a:lnTo>
                <a:lnTo>
                  <a:pt x="17473" y="31650"/>
                </a:lnTo>
                <a:lnTo>
                  <a:pt x="17565" y="31245"/>
                </a:lnTo>
                <a:lnTo>
                  <a:pt x="17675" y="30858"/>
                </a:lnTo>
                <a:lnTo>
                  <a:pt x="17786" y="30471"/>
                </a:lnTo>
                <a:lnTo>
                  <a:pt x="17933" y="30066"/>
                </a:lnTo>
                <a:lnTo>
                  <a:pt x="18080" y="29680"/>
                </a:lnTo>
                <a:lnTo>
                  <a:pt x="18246" y="29293"/>
                </a:lnTo>
                <a:lnTo>
                  <a:pt x="18430" y="28888"/>
                </a:lnTo>
                <a:lnTo>
                  <a:pt x="18614" y="28501"/>
                </a:lnTo>
                <a:lnTo>
                  <a:pt x="18835" y="28115"/>
                </a:lnTo>
                <a:lnTo>
                  <a:pt x="19056" y="27710"/>
                </a:lnTo>
                <a:lnTo>
                  <a:pt x="19314" y="27323"/>
                </a:lnTo>
                <a:lnTo>
                  <a:pt x="19572" y="26936"/>
                </a:lnTo>
                <a:lnTo>
                  <a:pt x="19848" y="26550"/>
                </a:lnTo>
                <a:lnTo>
                  <a:pt x="20142" y="26181"/>
                </a:lnTo>
                <a:lnTo>
                  <a:pt x="20437" y="25813"/>
                </a:lnTo>
                <a:lnTo>
                  <a:pt x="20750" y="25445"/>
                </a:lnTo>
                <a:lnTo>
                  <a:pt x="21081" y="25095"/>
                </a:lnTo>
                <a:lnTo>
                  <a:pt x="21413" y="24745"/>
                </a:lnTo>
                <a:lnTo>
                  <a:pt x="21763" y="24395"/>
                </a:lnTo>
                <a:lnTo>
                  <a:pt x="22499" y="23714"/>
                </a:lnTo>
                <a:lnTo>
                  <a:pt x="23254" y="23070"/>
                </a:lnTo>
                <a:lnTo>
                  <a:pt x="24046" y="22444"/>
                </a:lnTo>
                <a:lnTo>
                  <a:pt x="24856" y="21855"/>
                </a:lnTo>
                <a:lnTo>
                  <a:pt x="25703" y="21265"/>
                </a:lnTo>
                <a:lnTo>
                  <a:pt x="26550" y="20713"/>
                </a:lnTo>
                <a:lnTo>
                  <a:pt x="27415" y="20179"/>
                </a:lnTo>
                <a:lnTo>
                  <a:pt x="28299" y="19682"/>
                </a:lnTo>
                <a:lnTo>
                  <a:pt x="29164" y="19203"/>
                </a:lnTo>
                <a:lnTo>
                  <a:pt x="30048" y="18743"/>
                </a:lnTo>
                <a:lnTo>
                  <a:pt x="30913" y="18320"/>
                </a:lnTo>
                <a:lnTo>
                  <a:pt x="31760" y="17896"/>
                </a:lnTo>
                <a:lnTo>
                  <a:pt x="32607" y="17528"/>
                </a:lnTo>
                <a:lnTo>
                  <a:pt x="33417" y="17160"/>
                </a:lnTo>
                <a:lnTo>
                  <a:pt x="34209" y="16828"/>
                </a:lnTo>
                <a:lnTo>
                  <a:pt x="34982" y="16515"/>
                </a:lnTo>
                <a:lnTo>
                  <a:pt x="36400" y="15963"/>
                </a:lnTo>
                <a:lnTo>
                  <a:pt x="37652" y="15521"/>
                </a:lnTo>
                <a:lnTo>
                  <a:pt x="38683" y="15171"/>
                </a:lnTo>
                <a:lnTo>
                  <a:pt x="39456" y="14913"/>
                </a:lnTo>
                <a:lnTo>
                  <a:pt x="40138" y="14729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528548" y="1071451"/>
            <a:ext cx="1164582" cy="1832524"/>
          </a:xfrm>
          <a:custGeom>
            <a:avLst/>
            <a:gdLst/>
            <a:ahLst/>
            <a:cxnLst/>
            <a:rect l="l" t="t" r="r" b="b"/>
            <a:pathLst>
              <a:path w="12006" h="18892" extrusionOk="0">
                <a:moveTo>
                  <a:pt x="2063" y="1"/>
                </a:moveTo>
                <a:lnTo>
                  <a:pt x="1934" y="369"/>
                </a:lnTo>
                <a:lnTo>
                  <a:pt x="1768" y="793"/>
                </a:lnTo>
                <a:lnTo>
                  <a:pt x="1584" y="1363"/>
                </a:lnTo>
                <a:lnTo>
                  <a:pt x="1345" y="2063"/>
                </a:lnTo>
                <a:lnTo>
                  <a:pt x="1106" y="2873"/>
                </a:lnTo>
                <a:lnTo>
                  <a:pt x="866" y="3794"/>
                </a:lnTo>
                <a:lnTo>
                  <a:pt x="627" y="4770"/>
                </a:lnTo>
                <a:lnTo>
                  <a:pt x="406" y="5819"/>
                </a:lnTo>
                <a:lnTo>
                  <a:pt x="314" y="6353"/>
                </a:lnTo>
                <a:lnTo>
                  <a:pt x="222" y="6905"/>
                </a:lnTo>
                <a:lnTo>
                  <a:pt x="148" y="7458"/>
                </a:lnTo>
                <a:lnTo>
                  <a:pt x="93" y="8028"/>
                </a:lnTo>
                <a:lnTo>
                  <a:pt x="38" y="8599"/>
                </a:lnTo>
                <a:lnTo>
                  <a:pt x="19" y="9152"/>
                </a:lnTo>
                <a:lnTo>
                  <a:pt x="1" y="9722"/>
                </a:lnTo>
                <a:lnTo>
                  <a:pt x="1" y="10275"/>
                </a:lnTo>
                <a:lnTo>
                  <a:pt x="38" y="10845"/>
                </a:lnTo>
                <a:lnTo>
                  <a:pt x="93" y="11379"/>
                </a:lnTo>
                <a:lnTo>
                  <a:pt x="167" y="11932"/>
                </a:lnTo>
                <a:lnTo>
                  <a:pt x="259" y="12447"/>
                </a:lnTo>
                <a:lnTo>
                  <a:pt x="388" y="12963"/>
                </a:lnTo>
                <a:lnTo>
                  <a:pt x="535" y="13478"/>
                </a:lnTo>
                <a:lnTo>
                  <a:pt x="682" y="13865"/>
                </a:lnTo>
                <a:lnTo>
                  <a:pt x="848" y="14233"/>
                </a:lnTo>
                <a:lnTo>
                  <a:pt x="1032" y="14583"/>
                </a:lnTo>
                <a:lnTo>
                  <a:pt x="1216" y="14914"/>
                </a:lnTo>
                <a:lnTo>
                  <a:pt x="1419" y="15227"/>
                </a:lnTo>
                <a:lnTo>
                  <a:pt x="1640" y="15522"/>
                </a:lnTo>
                <a:lnTo>
                  <a:pt x="1860" y="15798"/>
                </a:lnTo>
                <a:lnTo>
                  <a:pt x="2100" y="16074"/>
                </a:lnTo>
                <a:lnTo>
                  <a:pt x="2339" y="16314"/>
                </a:lnTo>
                <a:lnTo>
                  <a:pt x="2597" y="16553"/>
                </a:lnTo>
                <a:lnTo>
                  <a:pt x="2855" y="16774"/>
                </a:lnTo>
                <a:lnTo>
                  <a:pt x="3112" y="16995"/>
                </a:lnTo>
                <a:lnTo>
                  <a:pt x="3389" y="17179"/>
                </a:lnTo>
                <a:lnTo>
                  <a:pt x="3665" y="17363"/>
                </a:lnTo>
                <a:lnTo>
                  <a:pt x="3941" y="17529"/>
                </a:lnTo>
                <a:lnTo>
                  <a:pt x="4217" y="17695"/>
                </a:lnTo>
                <a:lnTo>
                  <a:pt x="4770" y="17971"/>
                </a:lnTo>
                <a:lnTo>
                  <a:pt x="5322" y="18192"/>
                </a:lnTo>
                <a:lnTo>
                  <a:pt x="5856" y="18394"/>
                </a:lnTo>
                <a:lnTo>
                  <a:pt x="6371" y="18542"/>
                </a:lnTo>
                <a:lnTo>
                  <a:pt x="6850" y="18670"/>
                </a:lnTo>
                <a:lnTo>
                  <a:pt x="7292" y="18781"/>
                </a:lnTo>
                <a:lnTo>
                  <a:pt x="7679" y="18836"/>
                </a:lnTo>
                <a:lnTo>
                  <a:pt x="8010" y="18891"/>
                </a:lnTo>
                <a:lnTo>
                  <a:pt x="4015" y="5727"/>
                </a:lnTo>
                <a:lnTo>
                  <a:pt x="9041" y="18560"/>
                </a:lnTo>
                <a:lnTo>
                  <a:pt x="9262" y="18321"/>
                </a:lnTo>
                <a:lnTo>
                  <a:pt x="9538" y="18026"/>
                </a:lnTo>
                <a:lnTo>
                  <a:pt x="9814" y="17695"/>
                </a:lnTo>
                <a:lnTo>
                  <a:pt x="10109" y="17290"/>
                </a:lnTo>
                <a:lnTo>
                  <a:pt x="10422" y="16866"/>
                </a:lnTo>
                <a:lnTo>
                  <a:pt x="10735" y="16369"/>
                </a:lnTo>
                <a:lnTo>
                  <a:pt x="11029" y="15853"/>
                </a:lnTo>
                <a:lnTo>
                  <a:pt x="11287" y="15283"/>
                </a:lnTo>
                <a:lnTo>
                  <a:pt x="11416" y="14988"/>
                </a:lnTo>
                <a:lnTo>
                  <a:pt x="11527" y="14693"/>
                </a:lnTo>
                <a:lnTo>
                  <a:pt x="11637" y="14362"/>
                </a:lnTo>
                <a:lnTo>
                  <a:pt x="11729" y="14049"/>
                </a:lnTo>
                <a:lnTo>
                  <a:pt x="11821" y="13718"/>
                </a:lnTo>
                <a:lnTo>
                  <a:pt x="11895" y="13386"/>
                </a:lnTo>
                <a:lnTo>
                  <a:pt x="11950" y="13036"/>
                </a:lnTo>
                <a:lnTo>
                  <a:pt x="11987" y="12687"/>
                </a:lnTo>
                <a:lnTo>
                  <a:pt x="12005" y="12318"/>
                </a:lnTo>
                <a:lnTo>
                  <a:pt x="12005" y="11950"/>
                </a:lnTo>
                <a:lnTo>
                  <a:pt x="12005" y="11582"/>
                </a:lnTo>
                <a:lnTo>
                  <a:pt x="11968" y="11214"/>
                </a:lnTo>
                <a:lnTo>
                  <a:pt x="11913" y="10827"/>
                </a:lnTo>
                <a:lnTo>
                  <a:pt x="11821" y="10440"/>
                </a:lnTo>
                <a:lnTo>
                  <a:pt x="11729" y="10035"/>
                </a:lnTo>
                <a:lnTo>
                  <a:pt x="11600" y="9649"/>
                </a:lnTo>
                <a:lnTo>
                  <a:pt x="11416" y="9152"/>
                </a:lnTo>
                <a:lnTo>
                  <a:pt x="11195" y="8673"/>
                </a:lnTo>
                <a:lnTo>
                  <a:pt x="10956" y="8194"/>
                </a:lnTo>
                <a:lnTo>
                  <a:pt x="10680" y="7715"/>
                </a:lnTo>
                <a:lnTo>
                  <a:pt x="10367" y="7255"/>
                </a:lnTo>
                <a:lnTo>
                  <a:pt x="10054" y="6813"/>
                </a:lnTo>
                <a:lnTo>
                  <a:pt x="9704" y="6353"/>
                </a:lnTo>
                <a:lnTo>
                  <a:pt x="9354" y="5930"/>
                </a:lnTo>
                <a:lnTo>
                  <a:pt x="8967" y="5506"/>
                </a:lnTo>
                <a:lnTo>
                  <a:pt x="8581" y="5083"/>
                </a:lnTo>
                <a:lnTo>
                  <a:pt x="8194" y="4678"/>
                </a:lnTo>
                <a:lnTo>
                  <a:pt x="7789" y="4291"/>
                </a:lnTo>
                <a:lnTo>
                  <a:pt x="7384" y="3904"/>
                </a:lnTo>
                <a:lnTo>
                  <a:pt x="6979" y="3536"/>
                </a:lnTo>
                <a:lnTo>
                  <a:pt x="6150" y="2855"/>
                </a:lnTo>
                <a:lnTo>
                  <a:pt x="5359" y="2229"/>
                </a:lnTo>
                <a:lnTo>
                  <a:pt x="4604" y="1676"/>
                </a:lnTo>
                <a:lnTo>
                  <a:pt x="3923" y="1179"/>
                </a:lnTo>
                <a:lnTo>
                  <a:pt x="3297" y="774"/>
                </a:lnTo>
                <a:lnTo>
                  <a:pt x="2799" y="443"/>
                </a:lnTo>
                <a:lnTo>
                  <a:pt x="2413" y="204"/>
                </a:lnTo>
                <a:lnTo>
                  <a:pt x="20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1192991" y="0"/>
            <a:ext cx="2343229" cy="1357321"/>
          </a:xfrm>
          <a:custGeom>
            <a:avLst/>
            <a:gdLst/>
            <a:ahLst/>
            <a:cxnLst/>
            <a:rect l="l" t="t" r="r" b="b"/>
            <a:pathLst>
              <a:path w="24157" h="13993" extrusionOk="0">
                <a:moveTo>
                  <a:pt x="147" y="0"/>
                </a:moveTo>
                <a:lnTo>
                  <a:pt x="92" y="479"/>
                </a:lnTo>
                <a:lnTo>
                  <a:pt x="37" y="939"/>
                </a:lnTo>
                <a:lnTo>
                  <a:pt x="18" y="1436"/>
                </a:lnTo>
                <a:lnTo>
                  <a:pt x="0" y="1915"/>
                </a:lnTo>
                <a:lnTo>
                  <a:pt x="18" y="2541"/>
                </a:lnTo>
                <a:lnTo>
                  <a:pt x="55" y="3148"/>
                </a:lnTo>
                <a:lnTo>
                  <a:pt x="147" y="3756"/>
                </a:lnTo>
                <a:lnTo>
                  <a:pt x="239" y="4345"/>
                </a:lnTo>
                <a:lnTo>
                  <a:pt x="387" y="4934"/>
                </a:lnTo>
                <a:lnTo>
                  <a:pt x="534" y="5505"/>
                </a:lnTo>
                <a:lnTo>
                  <a:pt x="737" y="6076"/>
                </a:lnTo>
                <a:lnTo>
                  <a:pt x="957" y="6610"/>
                </a:lnTo>
                <a:lnTo>
                  <a:pt x="1197" y="7144"/>
                </a:lnTo>
                <a:lnTo>
                  <a:pt x="1455" y="7678"/>
                </a:lnTo>
                <a:lnTo>
                  <a:pt x="1749" y="8175"/>
                </a:lnTo>
                <a:lnTo>
                  <a:pt x="2062" y="8672"/>
                </a:lnTo>
                <a:lnTo>
                  <a:pt x="2394" y="9132"/>
                </a:lnTo>
                <a:lnTo>
                  <a:pt x="2762" y="9592"/>
                </a:lnTo>
                <a:lnTo>
                  <a:pt x="3130" y="10034"/>
                </a:lnTo>
                <a:lnTo>
                  <a:pt x="3535" y="10458"/>
                </a:lnTo>
                <a:lnTo>
                  <a:pt x="3959" y="10863"/>
                </a:lnTo>
                <a:lnTo>
                  <a:pt x="4400" y="11231"/>
                </a:lnTo>
                <a:lnTo>
                  <a:pt x="4861" y="11599"/>
                </a:lnTo>
                <a:lnTo>
                  <a:pt x="5321" y="11931"/>
                </a:lnTo>
                <a:lnTo>
                  <a:pt x="5818" y="12244"/>
                </a:lnTo>
                <a:lnTo>
                  <a:pt x="6315" y="12538"/>
                </a:lnTo>
                <a:lnTo>
                  <a:pt x="6849" y="12796"/>
                </a:lnTo>
                <a:lnTo>
                  <a:pt x="7383" y="13035"/>
                </a:lnTo>
                <a:lnTo>
                  <a:pt x="7917" y="13256"/>
                </a:lnTo>
                <a:lnTo>
                  <a:pt x="8488" y="13459"/>
                </a:lnTo>
                <a:lnTo>
                  <a:pt x="9059" y="13606"/>
                </a:lnTo>
                <a:lnTo>
                  <a:pt x="9648" y="13754"/>
                </a:lnTo>
                <a:lnTo>
                  <a:pt x="10237" y="13846"/>
                </a:lnTo>
                <a:lnTo>
                  <a:pt x="10845" y="13938"/>
                </a:lnTo>
                <a:lnTo>
                  <a:pt x="11452" y="13974"/>
                </a:lnTo>
                <a:lnTo>
                  <a:pt x="12078" y="13993"/>
                </a:lnTo>
                <a:lnTo>
                  <a:pt x="12704" y="13974"/>
                </a:lnTo>
                <a:lnTo>
                  <a:pt x="13312" y="13938"/>
                </a:lnTo>
                <a:lnTo>
                  <a:pt x="13919" y="13846"/>
                </a:lnTo>
                <a:lnTo>
                  <a:pt x="14508" y="13754"/>
                </a:lnTo>
                <a:lnTo>
                  <a:pt x="15098" y="13606"/>
                </a:lnTo>
                <a:lnTo>
                  <a:pt x="15668" y="13459"/>
                </a:lnTo>
                <a:lnTo>
                  <a:pt x="16239" y="13256"/>
                </a:lnTo>
                <a:lnTo>
                  <a:pt x="16773" y="13035"/>
                </a:lnTo>
                <a:lnTo>
                  <a:pt x="17307" y="12796"/>
                </a:lnTo>
                <a:lnTo>
                  <a:pt x="17841" y="12538"/>
                </a:lnTo>
                <a:lnTo>
                  <a:pt x="18338" y="12244"/>
                </a:lnTo>
                <a:lnTo>
                  <a:pt x="18835" y="11931"/>
                </a:lnTo>
                <a:lnTo>
                  <a:pt x="19296" y="11599"/>
                </a:lnTo>
                <a:lnTo>
                  <a:pt x="19756" y="11231"/>
                </a:lnTo>
                <a:lnTo>
                  <a:pt x="20198" y="10863"/>
                </a:lnTo>
                <a:lnTo>
                  <a:pt x="20621" y="10458"/>
                </a:lnTo>
                <a:lnTo>
                  <a:pt x="21026" y="10034"/>
                </a:lnTo>
                <a:lnTo>
                  <a:pt x="21394" y="9592"/>
                </a:lnTo>
                <a:lnTo>
                  <a:pt x="21763" y="9132"/>
                </a:lnTo>
                <a:lnTo>
                  <a:pt x="22094" y="8672"/>
                </a:lnTo>
                <a:lnTo>
                  <a:pt x="22407" y="8175"/>
                </a:lnTo>
                <a:lnTo>
                  <a:pt x="22702" y="7678"/>
                </a:lnTo>
                <a:lnTo>
                  <a:pt x="22959" y="7144"/>
                </a:lnTo>
                <a:lnTo>
                  <a:pt x="23199" y="6610"/>
                </a:lnTo>
                <a:lnTo>
                  <a:pt x="23420" y="6076"/>
                </a:lnTo>
                <a:lnTo>
                  <a:pt x="23622" y="5505"/>
                </a:lnTo>
                <a:lnTo>
                  <a:pt x="23770" y="4934"/>
                </a:lnTo>
                <a:lnTo>
                  <a:pt x="23917" y="4345"/>
                </a:lnTo>
                <a:lnTo>
                  <a:pt x="24009" y="3756"/>
                </a:lnTo>
                <a:lnTo>
                  <a:pt x="24101" y="3148"/>
                </a:lnTo>
                <a:lnTo>
                  <a:pt x="24138" y="2541"/>
                </a:lnTo>
                <a:lnTo>
                  <a:pt x="24156" y="1915"/>
                </a:lnTo>
                <a:lnTo>
                  <a:pt x="24138" y="1436"/>
                </a:lnTo>
                <a:lnTo>
                  <a:pt x="24119" y="939"/>
                </a:lnTo>
                <a:lnTo>
                  <a:pt x="24064" y="479"/>
                </a:lnTo>
                <a:lnTo>
                  <a:pt x="2400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0" y="3350346"/>
            <a:ext cx="1257314" cy="1793142"/>
          </a:xfrm>
          <a:custGeom>
            <a:avLst/>
            <a:gdLst/>
            <a:ahLst/>
            <a:cxnLst/>
            <a:rect l="l" t="t" r="r" b="b"/>
            <a:pathLst>
              <a:path w="12962" h="18486" extrusionOk="0">
                <a:moveTo>
                  <a:pt x="2633" y="0"/>
                </a:moveTo>
                <a:lnTo>
                  <a:pt x="2246" y="37"/>
                </a:lnTo>
                <a:lnTo>
                  <a:pt x="1860" y="74"/>
                </a:lnTo>
                <a:lnTo>
                  <a:pt x="1473" y="129"/>
                </a:lnTo>
                <a:lnTo>
                  <a:pt x="1105" y="184"/>
                </a:lnTo>
                <a:lnTo>
                  <a:pt x="718" y="258"/>
                </a:lnTo>
                <a:lnTo>
                  <a:pt x="368" y="368"/>
                </a:lnTo>
                <a:lnTo>
                  <a:pt x="0" y="461"/>
                </a:lnTo>
                <a:lnTo>
                  <a:pt x="0" y="18486"/>
                </a:lnTo>
                <a:lnTo>
                  <a:pt x="8101" y="18486"/>
                </a:lnTo>
                <a:lnTo>
                  <a:pt x="8635" y="18136"/>
                </a:lnTo>
                <a:lnTo>
                  <a:pt x="9151" y="17767"/>
                </a:lnTo>
                <a:lnTo>
                  <a:pt x="9629" y="17362"/>
                </a:lnTo>
                <a:lnTo>
                  <a:pt x="10090" y="16921"/>
                </a:lnTo>
                <a:lnTo>
                  <a:pt x="10513" y="16460"/>
                </a:lnTo>
                <a:lnTo>
                  <a:pt x="10918" y="15982"/>
                </a:lnTo>
                <a:lnTo>
                  <a:pt x="11286" y="15466"/>
                </a:lnTo>
                <a:lnTo>
                  <a:pt x="11618" y="14932"/>
                </a:lnTo>
                <a:lnTo>
                  <a:pt x="11931" y="14361"/>
                </a:lnTo>
                <a:lnTo>
                  <a:pt x="12189" y="13791"/>
                </a:lnTo>
                <a:lnTo>
                  <a:pt x="12428" y="13183"/>
                </a:lnTo>
                <a:lnTo>
                  <a:pt x="12612" y="12557"/>
                </a:lnTo>
                <a:lnTo>
                  <a:pt x="12759" y="11931"/>
                </a:lnTo>
                <a:lnTo>
                  <a:pt x="12870" y="11287"/>
                </a:lnTo>
                <a:lnTo>
                  <a:pt x="12907" y="10955"/>
                </a:lnTo>
                <a:lnTo>
                  <a:pt x="12943" y="10624"/>
                </a:lnTo>
                <a:lnTo>
                  <a:pt x="12962" y="10274"/>
                </a:lnTo>
                <a:lnTo>
                  <a:pt x="12962" y="9943"/>
                </a:lnTo>
                <a:lnTo>
                  <a:pt x="12943" y="9427"/>
                </a:lnTo>
                <a:lnTo>
                  <a:pt x="12907" y="8930"/>
                </a:lnTo>
                <a:lnTo>
                  <a:pt x="12851" y="8433"/>
                </a:lnTo>
                <a:lnTo>
                  <a:pt x="12759" y="7936"/>
                </a:lnTo>
                <a:lnTo>
                  <a:pt x="12649" y="7457"/>
                </a:lnTo>
                <a:lnTo>
                  <a:pt x="12520" y="6978"/>
                </a:lnTo>
                <a:lnTo>
                  <a:pt x="12354" y="6518"/>
                </a:lnTo>
                <a:lnTo>
                  <a:pt x="12189" y="6076"/>
                </a:lnTo>
                <a:lnTo>
                  <a:pt x="11986" y="5634"/>
                </a:lnTo>
                <a:lnTo>
                  <a:pt x="11765" y="5211"/>
                </a:lnTo>
                <a:lnTo>
                  <a:pt x="11526" y="4787"/>
                </a:lnTo>
                <a:lnTo>
                  <a:pt x="11268" y="4382"/>
                </a:lnTo>
                <a:lnTo>
                  <a:pt x="10992" y="3996"/>
                </a:lnTo>
                <a:lnTo>
                  <a:pt x="10697" y="3627"/>
                </a:lnTo>
                <a:lnTo>
                  <a:pt x="10384" y="3259"/>
                </a:lnTo>
                <a:lnTo>
                  <a:pt x="10053" y="2909"/>
                </a:lnTo>
                <a:lnTo>
                  <a:pt x="9703" y="2578"/>
                </a:lnTo>
                <a:lnTo>
                  <a:pt x="9335" y="2265"/>
                </a:lnTo>
                <a:lnTo>
                  <a:pt x="8967" y="1970"/>
                </a:lnTo>
                <a:lnTo>
                  <a:pt x="8580" y="1694"/>
                </a:lnTo>
                <a:lnTo>
                  <a:pt x="8175" y="1436"/>
                </a:lnTo>
                <a:lnTo>
                  <a:pt x="7751" y="1197"/>
                </a:lnTo>
                <a:lnTo>
                  <a:pt x="7328" y="976"/>
                </a:lnTo>
                <a:lnTo>
                  <a:pt x="6886" y="774"/>
                </a:lnTo>
                <a:lnTo>
                  <a:pt x="6444" y="608"/>
                </a:lnTo>
                <a:lnTo>
                  <a:pt x="5984" y="442"/>
                </a:lnTo>
                <a:lnTo>
                  <a:pt x="5505" y="313"/>
                </a:lnTo>
                <a:lnTo>
                  <a:pt x="5026" y="203"/>
                </a:lnTo>
                <a:lnTo>
                  <a:pt x="4529" y="111"/>
                </a:lnTo>
                <a:lnTo>
                  <a:pt x="4032" y="55"/>
                </a:lnTo>
                <a:lnTo>
                  <a:pt x="3535" y="19"/>
                </a:lnTo>
                <a:lnTo>
                  <a:pt x="30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9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body" idx="1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320075" y="1694182"/>
            <a:ext cx="43668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⊷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⊶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⊸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dosi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hyperlink" Target="http://www.1001fonts.com/pontano-sans-font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pic>
        <p:nvPicPr>
          <p:cNvPr id="109" name="Google Shape;109;p14"/>
          <p:cNvPicPr preferRelativeResize="0"/>
          <p:nvPr/>
        </p:nvPicPr>
        <p:blipFill rotWithShape="1">
          <a:blip r:embed="rId3">
            <a:alphaModFix/>
          </a:blip>
          <a:srcRect l="932" r="942"/>
          <a:stretch/>
        </p:blipFill>
        <p:spPr>
          <a:xfrm>
            <a:off x="224471" y="446550"/>
            <a:ext cx="4608989" cy="4696974"/>
          </a:xfrm>
          <a:custGeom>
            <a:avLst/>
            <a:gdLst/>
            <a:ahLst/>
            <a:cxnLst/>
            <a:rect l="l" t="t" r="r" b="b"/>
            <a:pathLst>
              <a:path w="21061" h="21600" extrusionOk="0">
                <a:moveTo>
                  <a:pt x="21016" y="0"/>
                </a:moveTo>
                <a:cubicBezTo>
                  <a:pt x="21016" y="0"/>
                  <a:pt x="13076" y="1665"/>
                  <a:pt x="10033" y="5720"/>
                </a:cubicBezTo>
                <a:cubicBezTo>
                  <a:pt x="6991" y="9775"/>
                  <a:pt x="9992" y="14676"/>
                  <a:pt x="9992" y="14676"/>
                </a:cubicBezTo>
                <a:cubicBezTo>
                  <a:pt x="9992" y="14676"/>
                  <a:pt x="15513" y="16226"/>
                  <a:pt x="18557" y="12175"/>
                </a:cubicBezTo>
                <a:cubicBezTo>
                  <a:pt x="21600" y="8123"/>
                  <a:pt x="21016" y="0"/>
                  <a:pt x="21016" y="0"/>
                </a:cubicBezTo>
                <a:close/>
                <a:moveTo>
                  <a:pt x="4385" y="10816"/>
                </a:moveTo>
                <a:cubicBezTo>
                  <a:pt x="2245" y="10758"/>
                  <a:pt x="0" y="11508"/>
                  <a:pt x="0" y="11508"/>
                </a:cubicBezTo>
                <a:cubicBezTo>
                  <a:pt x="0" y="11508"/>
                  <a:pt x="1843" y="15299"/>
                  <a:pt x="4257" y="16319"/>
                </a:cubicBezTo>
                <a:cubicBezTo>
                  <a:pt x="6207" y="17143"/>
                  <a:pt x="7933" y="15908"/>
                  <a:pt x="8524" y="15404"/>
                </a:cubicBezTo>
                <a:lnTo>
                  <a:pt x="2629" y="12634"/>
                </a:lnTo>
                <a:lnTo>
                  <a:pt x="8734" y="14939"/>
                </a:lnTo>
                <a:cubicBezTo>
                  <a:pt x="8686" y="14185"/>
                  <a:pt x="8378" y="12037"/>
                  <a:pt x="6403" y="11203"/>
                </a:cubicBezTo>
                <a:cubicBezTo>
                  <a:pt x="5799" y="10948"/>
                  <a:pt x="5098" y="10835"/>
                  <a:pt x="4385" y="10816"/>
                </a:cubicBezTo>
                <a:close/>
                <a:moveTo>
                  <a:pt x="9515" y="15936"/>
                </a:moveTo>
                <a:cubicBezTo>
                  <a:pt x="9515" y="15936"/>
                  <a:pt x="6279" y="17665"/>
                  <a:pt x="6644" y="20887"/>
                </a:cubicBezTo>
                <a:cubicBezTo>
                  <a:pt x="6672" y="21128"/>
                  <a:pt x="6721" y="21365"/>
                  <a:pt x="6783" y="21600"/>
                </a:cubicBezTo>
                <a:lnTo>
                  <a:pt x="13391" y="21600"/>
                </a:lnTo>
                <a:cubicBezTo>
                  <a:pt x="13467" y="21105"/>
                  <a:pt x="13478" y="20600"/>
                  <a:pt x="13427" y="20101"/>
                </a:cubicBezTo>
                <a:cubicBezTo>
                  <a:pt x="13059" y="16877"/>
                  <a:pt x="9515" y="15936"/>
                  <a:pt x="9515" y="15936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93" name="Google Shape;193;p23"/>
          <p:cNvSpPr txBox="1">
            <a:spLocks noGrp="1"/>
          </p:cNvSpPr>
          <p:nvPr>
            <p:ph type="body" idx="1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94" name="Google Shape;194;p2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195" name="Google Shape;195;p23"/>
          <p:cNvPicPr preferRelativeResize="0"/>
          <p:nvPr/>
        </p:nvPicPr>
        <p:blipFill rotWithShape="1">
          <a:blip r:embed="rId3">
            <a:alphaModFix/>
          </a:blip>
          <a:srcRect l="14244" r="30607"/>
          <a:stretch/>
        </p:blipFill>
        <p:spPr>
          <a:xfrm>
            <a:off x="224471" y="446550"/>
            <a:ext cx="4608989" cy="4696974"/>
          </a:xfrm>
          <a:custGeom>
            <a:avLst/>
            <a:gdLst/>
            <a:ahLst/>
            <a:cxnLst/>
            <a:rect l="l" t="t" r="r" b="b"/>
            <a:pathLst>
              <a:path w="21061" h="21600" extrusionOk="0">
                <a:moveTo>
                  <a:pt x="21016" y="0"/>
                </a:moveTo>
                <a:cubicBezTo>
                  <a:pt x="21016" y="0"/>
                  <a:pt x="13076" y="1665"/>
                  <a:pt x="10033" y="5720"/>
                </a:cubicBezTo>
                <a:cubicBezTo>
                  <a:pt x="6991" y="9775"/>
                  <a:pt x="9992" y="14676"/>
                  <a:pt x="9992" y="14676"/>
                </a:cubicBezTo>
                <a:cubicBezTo>
                  <a:pt x="9992" y="14676"/>
                  <a:pt x="15513" y="16226"/>
                  <a:pt x="18557" y="12175"/>
                </a:cubicBezTo>
                <a:cubicBezTo>
                  <a:pt x="21600" y="8123"/>
                  <a:pt x="21016" y="0"/>
                  <a:pt x="21016" y="0"/>
                </a:cubicBezTo>
                <a:close/>
                <a:moveTo>
                  <a:pt x="4385" y="10816"/>
                </a:moveTo>
                <a:cubicBezTo>
                  <a:pt x="2245" y="10758"/>
                  <a:pt x="0" y="11508"/>
                  <a:pt x="0" y="11508"/>
                </a:cubicBezTo>
                <a:cubicBezTo>
                  <a:pt x="0" y="11508"/>
                  <a:pt x="1843" y="15299"/>
                  <a:pt x="4257" y="16319"/>
                </a:cubicBezTo>
                <a:cubicBezTo>
                  <a:pt x="6207" y="17143"/>
                  <a:pt x="7933" y="15908"/>
                  <a:pt x="8524" y="15404"/>
                </a:cubicBezTo>
                <a:lnTo>
                  <a:pt x="2629" y="12634"/>
                </a:lnTo>
                <a:lnTo>
                  <a:pt x="8734" y="14939"/>
                </a:lnTo>
                <a:cubicBezTo>
                  <a:pt x="8686" y="14185"/>
                  <a:pt x="8378" y="12037"/>
                  <a:pt x="6403" y="11203"/>
                </a:cubicBezTo>
                <a:cubicBezTo>
                  <a:pt x="5799" y="10948"/>
                  <a:pt x="5098" y="10835"/>
                  <a:pt x="4385" y="10816"/>
                </a:cubicBezTo>
                <a:close/>
                <a:moveTo>
                  <a:pt x="9515" y="15936"/>
                </a:moveTo>
                <a:cubicBezTo>
                  <a:pt x="9515" y="15936"/>
                  <a:pt x="6279" y="17665"/>
                  <a:pt x="6644" y="20887"/>
                </a:cubicBezTo>
                <a:cubicBezTo>
                  <a:pt x="6672" y="21128"/>
                  <a:pt x="6721" y="21365"/>
                  <a:pt x="6783" y="21600"/>
                </a:cubicBezTo>
                <a:lnTo>
                  <a:pt x="13391" y="21600"/>
                </a:lnTo>
                <a:cubicBezTo>
                  <a:pt x="13467" y="21105"/>
                  <a:pt x="13478" y="20600"/>
                  <a:pt x="13427" y="20101"/>
                </a:cubicBezTo>
                <a:cubicBezTo>
                  <a:pt x="13059" y="16877"/>
                  <a:pt x="9515" y="15936"/>
                  <a:pt x="9515" y="15936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title" idx="4294967295"/>
          </p:nvPr>
        </p:nvSpPr>
        <p:spPr>
          <a:xfrm>
            <a:off x="0" y="2389875"/>
            <a:ext cx="9144000" cy="8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FFFFFF"/>
                </a:solidFill>
              </a:rPr>
              <a:t>Want big impact?</a:t>
            </a:r>
            <a:r>
              <a:rPr lang="en" sz="2400">
                <a:solidFill>
                  <a:srgbClr val="FFFFFF"/>
                </a:solidFill>
              </a:rPr>
              <a:t> Use big image.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1" name="Google Shape;201;p2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07" name="Google Shape;207;p2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208" name="Google Shape;208;p25"/>
          <p:cNvSpPr/>
          <p:nvPr/>
        </p:nvSpPr>
        <p:spPr>
          <a:xfrm rot="-3280321">
            <a:off x="5455458" y="2692160"/>
            <a:ext cx="1114904" cy="1112741"/>
          </a:xfrm>
          <a:prstGeom prst="ellipse">
            <a:avLst/>
          </a:pr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ntano Sans"/>
              <a:ea typeface="Pontano Sans"/>
              <a:cs typeface="Pontano Sans"/>
              <a:sym typeface="Pontano Sans"/>
            </a:endParaRPr>
          </a:p>
        </p:txBody>
      </p:sp>
      <p:grpSp>
        <p:nvGrpSpPr>
          <p:cNvPr id="209" name="Google Shape;209;p25"/>
          <p:cNvGrpSpPr/>
          <p:nvPr/>
        </p:nvGrpSpPr>
        <p:grpSpPr>
          <a:xfrm>
            <a:off x="5690570" y="2366538"/>
            <a:ext cx="2492498" cy="2778857"/>
            <a:chOff x="4184863" y="1520198"/>
            <a:chExt cx="2958454" cy="3298347"/>
          </a:xfrm>
        </p:grpSpPr>
        <p:sp>
          <p:nvSpPr>
            <p:cNvPr id="210" name="Google Shape;210;p25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1" name="Google Shape;211;p25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rgbClr val="9BCF6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2" name="Google Shape;212;p25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</a:t>
              </a:r>
              <a:endParaRPr sz="1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213" name="Google Shape;213;p25"/>
          <p:cNvGrpSpPr/>
          <p:nvPr/>
        </p:nvGrpSpPr>
        <p:grpSpPr>
          <a:xfrm>
            <a:off x="4572462" y="1025674"/>
            <a:ext cx="2774838" cy="2715306"/>
            <a:chOff x="2857731" y="-71332"/>
            <a:chExt cx="3293577" cy="3222916"/>
          </a:xfrm>
        </p:grpSpPr>
        <p:sp>
          <p:nvSpPr>
            <p:cNvPr id="214" name="Google Shape;214;p25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5" name="Google Shape;215;p25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rgbClr val="B8F567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6" name="Google Shape;216;p25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</a:t>
              </a:r>
              <a:endParaRPr sz="1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217" name="Google Shape;217;p25"/>
          <p:cNvGrpSpPr/>
          <p:nvPr/>
        </p:nvGrpSpPr>
        <p:grpSpPr>
          <a:xfrm>
            <a:off x="3816028" y="2505106"/>
            <a:ext cx="2885085" cy="2630520"/>
            <a:chOff x="1959887" y="1684671"/>
            <a:chExt cx="3424433" cy="3122279"/>
          </a:xfrm>
        </p:grpSpPr>
        <p:sp>
          <p:nvSpPr>
            <p:cNvPr id="218" name="Google Shape;218;p25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9" name="Google Shape;219;p25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rgbClr val="51B148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20" name="Google Shape;220;p25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</a:t>
              </a:r>
              <a:endParaRPr sz="1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pic>
        <p:nvPicPr>
          <p:cNvPr id="221" name="Google Shape;221;p25"/>
          <p:cNvPicPr preferRelativeResize="0"/>
          <p:nvPr/>
        </p:nvPicPr>
        <p:blipFill rotWithShape="1">
          <a:blip r:embed="rId3">
            <a:alphaModFix/>
          </a:blip>
          <a:srcRect l="25369" r="25369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27" name="Google Shape;227;p26"/>
          <p:cNvGraphicFramePr/>
          <p:nvPr/>
        </p:nvGraphicFramePr>
        <p:xfrm>
          <a:off x="4320100" y="18881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{BCF80336-4424-4747-931F-9068E57AD8AF}</a:tableStyleId>
              </a:tblPr>
              <a:tblGrid>
                <a:gridCol w="1047625"/>
                <a:gridCol w="1047625"/>
                <a:gridCol w="1047625"/>
                <a:gridCol w="1047625"/>
              </a:tblGrid>
              <a:tr h="40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A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B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C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91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Yellow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20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7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</a:tr>
              <a:tr h="691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Blue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30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15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91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Orange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5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24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16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</a:tr>
            </a:tbl>
          </a:graphicData>
        </a:graphic>
      </p:graphicFrame>
      <p:sp>
        <p:nvSpPr>
          <p:cNvPr id="228" name="Google Shape;228;p2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229" name="Google Shape;229;p26"/>
          <p:cNvPicPr preferRelativeResize="0"/>
          <p:nvPr/>
        </p:nvPicPr>
        <p:blipFill rotWithShape="1">
          <a:blip r:embed="rId3">
            <a:alphaModFix/>
          </a:blip>
          <a:srcRect l="6194" r="6185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/>
          <p:nvPr/>
        </p:nvSpPr>
        <p:spPr>
          <a:xfrm>
            <a:off x="514725" y="9425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title" idx="4294967295"/>
          </p:nvPr>
        </p:nvSpPr>
        <p:spPr>
          <a:xfrm>
            <a:off x="0" y="207425"/>
            <a:ext cx="91440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</a:rPr>
              <a:t>Maps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236" name="Google Shape;236;p27"/>
          <p:cNvSpPr/>
          <p:nvPr/>
        </p:nvSpPr>
        <p:spPr>
          <a:xfrm>
            <a:off x="1909650" y="1906700"/>
            <a:ext cx="6879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1B148"/>
                </a:solidFill>
                <a:latin typeface="Pontano Sans"/>
                <a:ea typeface="Pontano Sans"/>
                <a:cs typeface="Pontano Sans"/>
                <a:sym typeface="Pontano Sans"/>
              </a:rPr>
              <a:t>our office</a:t>
            </a:r>
            <a:endParaRPr sz="1000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237" name="Google Shape;237;p2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238" name="Google Shape;238;p27"/>
          <p:cNvSpPr/>
          <p:nvPr/>
        </p:nvSpPr>
        <p:spPr>
          <a:xfrm rot="8100000">
            <a:off x="1151400" y="209815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7"/>
          <p:cNvSpPr/>
          <p:nvPr/>
        </p:nvSpPr>
        <p:spPr>
          <a:xfrm rot="8100000">
            <a:off x="2816600" y="3729730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7"/>
          <p:cNvSpPr/>
          <p:nvPr/>
        </p:nvSpPr>
        <p:spPr>
          <a:xfrm rot="8100000">
            <a:off x="3887875" y="186595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7"/>
          <p:cNvSpPr/>
          <p:nvPr/>
        </p:nvSpPr>
        <p:spPr>
          <a:xfrm rot="8100000">
            <a:off x="4622975" y="402330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7"/>
          <p:cNvSpPr/>
          <p:nvPr/>
        </p:nvSpPr>
        <p:spPr>
          <a:xfrm rot="8100000">
            <a:off x="6781225" y="2393980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7"/>
          <p:cNvSpPr/>
          <p:nvPr/>
        </p:nvSpPr>
        <p:spPr>
          <a:xfrm rot="8100000">
            <a:off x="7381875" y="408160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>
            <a:spLocks noGrp="1"/>
          </p:cNvSpPr>
          <p:nvPr>
            <p:ph type="ctrTitle" idx="4294967295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49" name="Google Shape;249;p28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8F567"/>
                </a:solidFill>
              </a:rPr>
              <a:t>Whoa! That’s a big number, aren’t you proud?</a:t>
            </a:r>
            <a:endParaRPr sz="1800">
              <a:solidFill>
                <a:srgbClr val="B8F567"/>
              </a:solidFill>
            </a:endParaRPr>
          </a:p>
        </p:txBody>
      </p:sp>
      <p:sp>
        <p:nvSpPr>
          <p:cNvPr id="250" name="Google Shape;250;p2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ctrTitle" idx="4294967295"/>
          </p:nvPr>
        </p:nvSpPr>
        <p:spPr>
          <a:xfrm>
            <a:off x="3899650" y="495600"/>
            <a:ext cx="4558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51B148"/>
                </a:solidFill>
              </a:rPr>
              <a:t>89,526,124$</a:t>
            </a:r>
            <a:endParaRPr sz="6000">
              <a:solidFill>
                <a:srgbClr val="51B148"/>
              </a:solidFill>
            </a:endParaRPr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1"/>
          </p:nvPr>
        </p:nvSpPr>
        <p:spPr>
          <a:xfrm>
            <a:off x="3899650" y="1100549"/>
            <a:ext cx="4558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57" name="Google Shape;257;p29"/>
          <p:cNvSpPr txBox="1">
            <a:spLocks noGrp="1"/>
          </p:cNvSpPr>
          <p:nvPr>
            <p:ph type="ctrTitle" idx="4294967295"/>
          </p:nvPr>
        </p:nvSpPr>
        <p:spPr>
          <a:xfrm>
            <a:off x="3899650" y="3429292"/>
            <a:ext cx="4558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51B148"/>
                </a:solidFill>
              </a:rPr>
              <a:t>100%</a:t>
            </a:r>
            <a:endParaRPr sz="6000">
              <a:solidFill>
                <a:srgbClr val="51B148"/>
              </a:solidFill>
            </a:endParaRPr>
          </a:p>
        </p:txBody>
      </p:sp>
      <p:sp>
        <p:nvSpPr>
          <p:cNvPr id="258" name="Google Shape;258;p29"/>
          <p:cNvSpPr txBox="1">
            <a:spLocks noGrp="1"/>
          </p:cNvSpPr>
          <p:nvPr>
            <p:ph type="subTitle" idx="4294967295"/>
          </p:nvPr>
        </p:nvSpPr>
        <p:spPr>
          <a:xfrm>
            <a:off x="3899650" y="4040200"/>
            <a:ext cx="45585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59" name="Google Shape;259;p29"/>
          <p:cNvSpPr txBox="1">
            <a:spLocks noGrp="1"/>
          </p:cNvSpPr>
          <p:nvPr>
            <p:ph type="ctrTitle" idx="4294967295"/>
          </p:nvPr>
        </p:nvSpPr>
        <p:spPr>
          <a:xfrm>
            <a:off x="3899650" y="1962446"/>
            <a:ext cx="4558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51B148"/>
                </a:solidFill>
              </a:rPr>
              <a:t>185,244 users</a:t>
            </a:r>
            <a:endParaRPr sz="6000">
              <a:solidFill>
                <a:srgbClr val="51B148"/>
              </a:solidFill>
            </a:endParaRPr>
          </a:p>
        </p:txBody>
      </p:sp>
      <p:sp>
        <p:nvSpPr>
          <p:cNvPr id="260" name="Google Shape;260;p29"/>
          <p:cNvSpPr txBox="1">
            <a:spLocks noGrp="1"/>
          </p:cNvSpPr>
          <p:nvPr>
            <p:ph type="subTitle" idx="4294967295"/>
          </p:nvPr>
        </p:nvSpPr>
        <p:spPr>
          <a:xfrm>
            <a:off x="3899650" y="2573354"/>
            <a:ext cx="45585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61" name="Google Shape;261;p2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51B148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>
              <a:solidFill>
                <a:srgbClr val="51B148"/>
              </a:solidFill>
            </a:endParaRPr>
          </a:p>
        </p:txBody>
      </p:sp>
      <p:pic>
        <p:nvPicPr>
          <p:cNvPr id="262" name="Google Shape;262;p29"/>
          <p:cNvPicPr preferRelativeResize="0"/>
          <p:nvPr/>
        </p:nvPicPr>
        <p:blipFill rotWithShape="1">
          <a:blip r:embed="rId3">
            <a:alphaModFix/>
          </a:blip>
          <a:srcRect l="44553" t="17280" r="1113"/>
          <a:stretch/>
        </p:blipFill>
        <p:spPr>
          <a:xfrm rot="-182">
            <a:off x="1152444" y="592222"/>
            <a:ext cx="1642531" cy="2500740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68" name="Google Shape;268;p3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grpSp>
        <p:nvGrpSpPr>
          <p:cNvPr id="269" name="Google Shape;269;p30"/>
          <p:cNvGrpSpPr/>
          <p:nvPr/>
        </p:nvGrpSpPr>
        <p:grpSpPr>
          <a:xfrm>
            <a:off x="3222803" y="2048525"/>
            <a:ext cx="1675919" cy="1180591"/>
            <a:chOff x="1444833" y="1986811"/>
            <a:chExt cx="1830805" cy="1289700"/>
          </a:xfrm>
        </p:grpSpPr>
        <p:sp>
          <p:nvSpPr>
            <p:cNvPr id="270" name="Google Shape;270;p30"/>
            <p:cNvSpPr txBox="1"/>
            <p:nvPr/>
          </p:nvSpPr>
          <p:spPr>
            <a:xfrm>
              <a:off x="1444833" y="1986811"/>
              <a:ext cx="1086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tempus</a:t>
              </a:r>
              <a:endParaRPr sz="8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71" name="Google Shape;271;p30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B8F567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72" name="Google Shape;272;p30"/>
          <p:cNvGrpSpPr/>
          <p:nvPr/>
        </p:nvGrpSpPr>
        <p:grpSpPr>
          <a:xfrm>
            <a:off x="6364488" y="1733850"/>
            <a:ext cx="2228277" cy="1180591"/>
            <a:chOff x="5209838" y="1060358"/>
            <a:chExt cx="2434212" cy="1289700"/>
          </a:xfrm>
        </p:grpSpPr>
        <p:sp>
          <p:nvSpPr>
            <p:cNvPr id="273" name="Google Shape;273;p30"/>
            <p:cNvSpPr txBox="1"/>
            <p:nvPr/>
          </p:nvSpPr>
          <p:spPr>
            <a:xfrm>
              <a:off x="6613249" y="1060358"/>
              <a:ext cx="1030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tempus</a:t>
              </a:r>
              <a:endParaRPr sz="8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74" name="Google Shape;274;p30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51B148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75" name="Google Shape;275;p30"/>
          <p:cNvGrpSpPr/>
          <p:nvPr/>
        </p:nvGrpSpPr>
        <p:grpSpPr>
          <a:xfrm>
            <a:off x="6364488" y="3528125"/>
            <a:ext cx="2228281" cy="1180591"/>
            <a:chOff x="5209838" y="3020457"/>
            <a:chExt cx="2434216" cy="1289700"/>
          </a:xfrm>
        </p:grpSpPr>
        <p:sp>
          <p:nvSpPr>
            <p:cNvPr id="276" name="Google Shape;276;p30"/>
            <p:cNvSpPr txBox="1"/>
            <p:nvPr/>
          </p:nvSpPr>
          <p:spPr>
            <a:xfrm>
              <a:off x="6613254" y="3020457"/>
              <a:ext cx="1030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tempus</a:t>
              </a:r>
              <a:endParaRPr sz="8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77" name="Google Shape;277;p30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9BCF63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78" name="Google Shape;278;p30"/>
          <p:cNvGrpSpPr/>
          <p:nvPr/>
        </p:nvGrpSpPr>
        <p:grpSpPr>
          <a:xfrm>
            <a:off x="4260993" y="1430035"/>
            <a:ext cx="3492100" cy="3469912"/>
            <a:chOff x="2662213" y="676344"/>
            <a:chExt cx="3814835" cy="3790597"/>
          </a:xfrm>
        </p:grpSpPr>
        <p:sp>
          <p:nvSpPr>
            <p:cNvPr id="279" name="Google Shape;279;p30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rgbClr val="51B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0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9BCF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0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2" name="Google Shape;282;p30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83" name="Google Shape;283;p30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B8F567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0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B8F5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0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86" name="Google Shape;286;p30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51B148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0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51B1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8" name="Google Shape;288;p30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89" name="Google Shape;289;p30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9BCF6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0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9BCF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1" name="Google Shape;291;p30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03 </a:t>
              </a:r>
              <a:endParaRPr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2" name="Google Shape;292;p30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51B148"/>
                  </a:solidFill>
                  <a:latin typeface="Dosis"/>
                  <a:ea typeface="Dosis"/>
                  <a:cs typeface="Dosis"/>
                  <a:sym typeface="Dosis"/>
                </a:rPr>
                <a:t>01 </a:t>
              </a:r>
              <a:endParaRPr sz="1600">
                <a:solidFill>
                  <a:srgbClr val="51B14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3" name="Google Shape;293;p30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02 </a:t>
              </a:r>
              <a:endParaRPr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294" name="Google Shape;294;p30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1"/>
          <p:cNvSpPr txBox="1">
            <a:spLocks noGrp="1"/>
          </p:cNvSpPr>
          <p:nvPr>
            <p:ph type="title"/>
          </p:nvPr>
        </p:nvSpPr>
        <p:spPr>
          <a:xfrm>
            <a:off x="3822000" y="3598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00" name="Google Shape;300;p31"/>
          <p:cNvSpPr txBox="1">
            <a:spLocks noGrp="1"/>
          </p:cNvSpPr>
          <p:nvPr>
            <p:ph type="body" idx="1"/>
          </p:nvPr>
        </p:nvSpPr>
        <p:spPr>
          <a:xfrm>
            <a:off x="3822000" y="1015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1" name="Google Shape;301;p31"/>
          <p:cNvSpPr txBox="1">
            <a:spLocks noGrp="1"/>
          </p:cNvSpPr>
          <p:nvPr>
            <p:ph type="body" idx="2"/>
          </p:nvPr>
        </p:nvSpPr>
        <p:spPr>
          <a:xfrm>
            <a:off x="5448638" y="1015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2" name="Google Shape;302;p31"/>
          <p:cNvSpPr txBox="1">
            <a:spLocks noGrp="1"/>
          </p:cNvSpPr>
          <p:nvPr>
            <p:ph type="body" idx="3"/>
          </p:nvPr>
        </p:nvSpPr>
        <p:spPr>
          <a:xfrm>
            <a:off x="7075275" y="1015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03" name="Google Shape;303;p3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304" name="Google Shape;304;p31"/>
          <p:cNvSpPr txBox="1">
            <a:spLocks noGrp="1"/>
          </p:cNvSpPr>
          <p:nvPr>
            <p:ph type="body" idx="1"/>
          </p:nvPr>
        </p:nvSpPr>
        <p:spPr>
          <a:xfrm>
            <a:off x="3822000" y="2920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5" name="Google Shape;305;p31"/>
          <p:cNvSpPr txBox="1">
            <a:spLocks noGrp="1"/>
          </p:cNvSpPr>
          <p:nvPr>
            <p:ph type="body" idx="2"/>
          </p:nvPr>
        </p:nvSpPr>
        <p:spPr>
          <a:xfrm>
            <a:off x="5448638" y="2920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6" name="Google Shape;306;p31"/>
          <p:cNvSpPr txBox="1">
            <a:spLocks noGrp="1"/>
          </p:cNvSpPr>
          <p:nvPr>
            <p:ph type="body" idx="3"/>
          </p:nvPr>
        </p:nvSpPr>
        <p:spPr>
          <a:xfrm>
            <a:off x="7075275" y="2920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307" name="Google Shape;307;p31"/>
          <p:cNvPicPr preferRelativeResize="0"/>
          <p:nvPr/>
        </p:nvPicPr>
        <p:blipFill rotWithShape="1">
          <a:blip r:embed="rId3">
            <a:alphaModFix/>
          </a:blip>
          <a:srcRect l="25369" r="25369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2"/>
          <p:cNvSpPr txBox="1">
            <a:spLocks noGrp="1"/>
          </p:cNvSpPr>
          <p:nvPr>
            <p:ph type="body" idx="1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</a:rPr>
              <a:t>You can insert graphs from Excel or Google Sheets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313" name="Google Shape;313;p3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pic>
        <p:nvPicPr>
          <p:cNvPr id="314" name="Google Shape;314;p32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-182">
            <a:off x="1152444" y="592222"/>
            <a:ext cx="1642531" cy="2500740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315" name="Google Shape;315;p32"/>
          <p:cNvCxnSpPr/>
          <p:nvPr/>
        </p:nvCxnSpPr>
        <p:spPr>
          <a:xfrm>
            <a:off x="3508250" y="1074699"/>
            <a:ext cx="5178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6" name="Google Shape;316;p32"/>
          <p:cNvCxnSpPr/>
          <p:nvPr/>
        </p:nvCxnSpPr>
        <p:spPr>
          <a:xfrm>
            <a:off x="3508250" y="1784182"/>
            <a:ext cx="5178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" name="Google Shape;317;p32"/>
          <p:cNvCxnSpPr/>
          <p:nvPr/>
        </p:nvCxnSpPr>
        <p:spPr>
          <a:xfrm>
            <a:off x="3508250" y="2493665"/>
            <a:ext cx="5178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8" name="Google Shape;318;p32"/>
          <p:cNvCxnSpPr/>
          <p:nvPr/>
        </p:nvCxnSpPr>
        <p:spPr>
          <a:xfrm>
            <a:off x="3508250" y="3203149"/>
            <a:ext cx="5178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" name="Google Shape;319;p32"/>
          <p:cNvCxnSpPr/>
          <p:nvPr/>
        </p:nvCxnSpPr>
        <p:spPr>
          <a:xfrm>
            <a:off x="3508250" y="3934530"/>
            <a:ext cx="5178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2"/>
          <p:cNvSpPr txBox="1"/>
          <p:nvPr/>
        </p:nvSpPr>
        <p:spPr>
          <a:xfrm>
            <a:off x="3508250" y="915950"/>
            <a:ext cx="4155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4000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3000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2000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1000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0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21" name="Google Shape;321;p32"/>
          <p:cNvSpPr/>
          <p:nvPr/>
        </p:nvSpPr>
        <p:spPr>
          <a:xfrm>
            <a:off x="4125642" y="2380937"/>
            <a:ext cx="1671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2"/>
          <p:cNvSpPr/>
          <p:nvPr/>
        </p:nvSpPr>
        <p:spPr>
          <a:xfrm>
            <a:off x="4350435" y="1986874"/>
            <a:ext cx="1671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2"/>
          <p:cNvSpPr/>
          <p:nvPr/>
        </p:nvSpPr>
        <p:spPr>
          <a:xfrm>
            <a:off x="4575228" y="2493665"/>
            <a:ext cx="1671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2"/>
          <p:cNvSpPr/>
          <p:nvPr/>
        </p:nvSpPr>
        <p:spPr>
          <a:xfrm>
            <a:off x="5379646" y="2694728"/>
            <a:ext cx="1671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2"/>
          <p:cNvSpPr/>
          <p:nvPr/>
        </p:nvSpPr>
        <p:spPr>
          <a:xfrm>
            <a:off x="5604439" y="2096344"/>
            <a:ext cx="1671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2"/>
          <p:cNvSpPr/>
          <p:nvPr/>
        </p:nvSpPr>
        <p:spPr>
          <a:xfrm>
            <a:off x="5829232" y="1229023"/>
            <a:ext cx="1671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2"/>
          <p:cNvSpPr/>
          <p:nvPr/>
        </p:nvSpPr>
        <p:spPr>
          <a:xfrm>
            <a:off x="6633649" y="2140120"/>
            <a:ext cx="1671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2"/>
          <p:cNvSpPr/>
          <p:nvPr/>
        </p:nvSpPr>
        <p:spPr>
          <a:xfrm>
            <a:off x="6858443" y="1074575"/>
            <a:ext cx="1671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2"/>
          <p:cNvSpPr/>
          <p:nvPr/>
        </p:nvSpPr>
        <p:spPr>
          <a:xfrm>
            <a:off x="7083236" y="2322563"/>
            <a:ext cx="1671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2"/>
          <p:cNvSpPr/>
          <p:nvPr/>
        </p:nvSpPr>
        <p:spPr>
          <a:xfrm>
            <a:off x="7887653" y="2753103"/>
            <a:ext cx="1671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2"/>
          <p:cNvSpPr/>
          <p:nvPr/>
        </p:nvSpPr>
        <p:spPr>
          <a:xfrm>
            <a:off x="8112446" y="1293618"/>
            <a:ext cx="1671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2"/>
          <p:cNvSpPr/>
          <p:nvPr/>
        </p:nvSpPr>
        <p:spPr>
          <a:xfrm>
            <a:off x="8337240" y="1607409"/>
            <a:ext cx="1671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3822000" y="5884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2"/>
          </p:nvPr>
        </p:nvSpPr>
        <p:spPr>
          <a:xfrm>
            <a:off x="6325499" y="1268700"/>
            <a:ext cx="2361300" cy="23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484F56"/>
                </a:solidFill>
              </a:rPr>
              <a:t>EDIT IN POWERPOINT®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84F56"/>
                </a:solidFill>
              </a:rPr>
              <a:t>Click on the button under the presentation preview that says </a:t>
            </a:r>
            <a:r>
              <a:rPr lang="en" sz="1200" b="1">
                <a:solidFill>
                  <a:srgbClr val="484F56"/>
                </a:solidFill>
              </a:rPr>
              <a:t>"Download as PowerPoint template"</a:t>
            </a:r>
            <a:r>
              <a:rPr lang="en" sz="1200">
                <a:solidFill>
                  <a:srgbClr val="484F56"/>
                </a:solidFill>
              </a:rPr>
              <a:t>. You will get a .pptx file that you can edit in PowerPoint. 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84F56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484F56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design slide</a:t>
            </a:r>
            <a:r>
              <a:rPr lang="en" sz="1200">
                <a:solidFill>
                  <a:srgbClr val="484F56"/>
                </a:solidFill>
              </a:rPr>
              <a:t>)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484F56"/>
              </a:solidFill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1"/>
          </p:nvPr>
        </p:nvSpPr>
        <p:spPr>
          <a:xfrm>
            <a:off x="3822000" y="1268700"/>
            <a:ext cx="2361300" cy="23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484F56"/>
                </a:solidFill>
              </a:rPr>
              <a:t>EDIT IN GOOGLE SLIDES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84F56"/>
                </a:solidFill>
              </a:rPr>
              <a:t>Click on the button under the presentation preview that says </a:t>
            </a:r>
            <a:r>
              <a:rPr lang="en" sz="1200" b="1">
                <a:solidFill>
                  <a:srgbClr val="484F56"/>
                </a:solidFill>
              </a:rPr>
              <a:t>"Use as Google Slides Theme"</a:t>
            </a:r>
            <a:r>
              <a:rPr lang="en" sz="1200">
                <a:solidFill>
                  <a:srgbClr val="484F56"/>
                </a:solidFill>
              </a:rPr>
              <a:t>.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84F56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484F56"/>
                </a:solidFill>
              </a:rPr>
              <a:t>You have to be signed in to your Google account.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2"/>
          </p:nvPr>
        </p:nvSpPr>
        <p:spPr>
          <a:xfrm>
            <a:off x="3822000" y="3829725"/>
            <a:ext cx="4864800" cy="11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51B148"/>
                </a:solidFill>
              </a:rPr>
              <a:t>More info on how to use this template at </a:t>
            </a:r>
            <a:r>
              <a:rPr lang="en" sz="1200" b="1" u="sng">
                <a:solidFill>
                  <a:srgbClr val="51B14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www.slidescarnival.com/help-use-presentation-template</a:t>
            </a:r>
            <a:endParaRPr sz="1200" b="1">
              <a:solidFill>
                <a:srgbClr val="51B14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1B148"/>
                </a:solidFill>
              </a:rPr>
              <a:t>This template is free to use under </a:t>
            </a:r>
            <a:r>
              <a:rPr lang="en" sz="1200" u="sng">
                <a:solidFill>
                  <a:srgbClr val="51B14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rgbClr val="51B148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51B14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51B14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1B148"/>
              </a:solidFill>
            </a:endParaRPr>
          </a:p>
        </p:txBody>
      </p:sp>
      <p:sp>
        <p:nvSpPr>
          <p:cNvPr id="118" name="Google Shape;118;p1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6">
            <a:alphaModFix/>
          </a:blip>
          <a:srcRect l="6329" r="44411"/>
          <a:stretch/>
        </p:blipFill>
        <p:spPr>
          <a:xfrm>
            <a:off x="523197" y="432200"/>
            <a:ext cx="1749091" cy="2663023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sp>
        <p:nvSpPr>
          <p:cNvPr id="338" name="Google Shape;338;p33"/>
          <p:cNvSpPr txBox="1">
            <a:spLocks noGrp="1"/>
          </p:cNvSpPr>
          <p:nvPr>
            <p:ph type="body" idx="4294967295"/>
          </p:nvPr>
        </p:nvSpPr>
        <p:spPr>
          <a:xfrm>
            <a:off x="4712625" y="489750"/>
            <a:ext cx="29118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Light"/>
                <a:ea typeface="Dosis Light"/>
                <a:cs typeface="Dosis Light"/>
                <a:sym typeface="Dosis Light"/>
              </a:rPr>
              <a:t>Mobile project</a:t>
            </a:r>
            <a:endParaRPr sz="3000">
              <a:solidFill>
                <a:srgbClr val="51B148"/>
              </a:solidFill>
              <a:latin typeface="Dosis Light"/>
              <a:ea typeface="Dosis Light"/>
              <a:cs typeface="Dosis Light"/>
              <a:sym typeface="Dosi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grpSp>
        <p:nvGrpSpPr>
          <p:cNvPr id="339" name="Google Shape;339;p33"/>
          <p:cNvGrpSpPr/>
          <p:nvPr/>
        </p:nvGrpSpPr>
        <p:grpSpPr>
          <a:xfrm>
            <a:off x="2104275" y="373572"/>
            <a:ext cx="2119546" cy="4396359"/>
            <a:chOff x="2547150" y="238125"/>
            <a:chExt cx="2525675" cy="5238750"/>
          </a:xfrm>
        </p:grpSpPr>
        <p:sp>
          <p:nvSpPr>
            <p:cNvPr id="340" name="Google Shape;340;p33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3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3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3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4" name="Google Shape;344;p33"/>
          <p:cNvPicPr preferRelativeResize="0"/>
          <p:nvPr/>
        </p:nvPicPr>
        <p:blipFill rotWithShape="1">
          <a:blip r:embed="rId3">
            <a:alphaModFix/>
          </a:blip>
          <a:srcRect b="23786"/>
          <a:stretch/>
        </p:blipFill>
        <p:spPr>
          <a:xfrm>
            <a:off x="2150600" y="756087"/>
            <a:ext cx="2025525" cy="363175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sp>
        <p:nvSpPr>
          <p:cNvPr id="350" name="Google Shape;350;p34"/>
          <p:cNvSpPr txBox="1">
            <a:spLocks noGrp="1"/>
          </p:cNvSpPr>
          <p:nvPr>
            <p:ph type="body" idx="4294967295"/>
          </p:nvPr>
        </p:nvSpPr>
        <p:spPr>
          <a:xfrm>
            <a:off x="5203448" y="489750"/>
            <a:ext cx="21363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Light"/>
                <a:ea typeface="Dosis Light"/>
                <a:cs typeface="Dosis Light"/>
                <a:sym typeface="Dosis Light"/>
              </a:rPr>
              <a:t>Tablet project</a:t>
            </a:r>
            <a:endParaRPr sz="3000">
              <a:solidFill>
                <a:srgbClr val="51B148"/>
              </a:solidFill>
              <a:latin typeface="Dosis Light"/>
              <a:ea typeface="Dosis Light"/>
              <a:cs typeface="Dosis Light"/>
              <a:sym typeface="Dosi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grpSp>
        <p:nvGrpSpPr>
          <p:cNvPr id="351" name="Google Shape;351;p34"/>
          <p:cNvGrpSpPr/>
          <p:nvPr/>
        </p:nvGrpSpPr>
        <p:grpSpPr>
          <a:xfrm>
            <a:off x="2029352" y="465959"/>
            <a:ext cx="2736410" cy="4222433"/>
            <a:chOff x="2112475" y="238125"/>
            <a:chExt cx="3395050" cy="5238750"/>
          </a:xfrm>
        </p:grpSpPr>
        <p:sp>
          <p:nvSpPr>
            <p:cNvPr id="352" name="Google Shape;352;p34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4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6" name="Google Shape;35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6938" y="839688"/>
            <a:ext cx="2597800" cy="3463726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  <p:sp>
        <p:nvSpPr>
          <p:cNvPr id="362" name="Google Shape;362;p35"/>
          <p:cNvSpPr txBox="1">
            <a:spLocks noGrp="1"/>
          </p:cNvSpPr>
          <p:nvPr>
            <p:ph type="body" idx="4294967295"/>
          </p:nvPr>
        </p:nvSpPr>
        <p:spPr>
          <a:xfrm>
            <a:off x="6117848" y="489750"/>
            <a:ext cx="21363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Light"/>
                <a:ea typeface="Dosis Light"/>
                <a:cs typeface="Dosis Light"/>
                <a:sym typeface="Dosis Light"/>
              </a:rPr>
              <a:t>Desktop project</a:t>
            </a:r>
            <a:endParaRPr sz="3000">
              <a:solidFill>
                <a:srgbClr val="51B148"/>
              </a:solidFill>
              <a:latin typeface="Dosis Light"/>
              <a:ea typeface="Dosis Light"/>
              <a:cs typeface="Dosis Light"/>
              <a:sym typeface="Dosi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grpSp>
        <p:nvGrpSpPr>
          <p:cNvPr id="363" name="Google Shape;363;p35"/>
          <p:cNvGrpSpPr/>
          <p:nvPr/>
        </p:nvGrpSpPr>
        <p:grpSpPr>
          <a:xfrm>
            <a:off x="1176016" y="1162593"/>
            <a:ext cx="4810120" cy="2818192"/>
            <a:chOff x="1177450" y="241631"/>
            <a:chExt cx="6173152" cy="3616776"/>
          </a:xfrm>
        </p:grpSpPr>
        <p:sp>
          <p:nvSpPr>
            <p:cNvPr id="364" name="Google Shape;364;p35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35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35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35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8" name="Google Shape;368;p35"/>
          <p:cNvPicPr preferRelativeResize="0"/>
          <p:nvPr/>
        </p:nvPicPr>
        <p:blipFill rotWithShape="1">
          <a:blip r:embed="rId3">
            <a:alphaModFix/>
          </a:blip>
          <a:srcRect b="6620"/>
          <a:stretch/>
        </p:blipFill>
        <p:spPr>
          <a:xfrm>
            <a:off x="1713161" y="1317981"/>
            <a:ext cx="3738934" cy="2375046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sp>
        <p:nvSpPr>
          <p:cNvPr id="374" name="Google Shape;374;p36"/>
          <p:cNvSpPr txBox="1">
            <a:spLocks noGrp="1"/>
          </p:cNvSpPr>
          <p:nvPr>
            <p:ph type="ctrTitle" idx="4294967295"/>
          </p:nvPr>
        </p:nvSpPr>
        <p:spPr>
          <a:xfrm>
            <a:off x="685800" y="1430950"/>
            <a:ext cx="4390500" cy="8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51B148"/>
                </a:solidFill>
              </a:rPr>
              <a:t>Thanks!</a:t>
            </a:r>
            <a:endParaRPr sz="9600">
              <a:solidFill>
                <a:srgbClr val="51B148"/>
              </a:solidFill>
            </a:endParaRPr>
          </a:p>
        </p:txBody>
      </p:sp>
      <p:sp>
        <p:nvSpPr>
          <p:cNvPr id="375" name="Google Shape;375;p36"/>
          <p:cNvSpPr txBox="1">
            <a:spLocks noGrp="1"/>
          </p:cNvSpPr>
          <p:nvPr>
            <p:ph type="subTitle" idx="4294967295"/>
          </p:nvPr>
        </p:nvSpPr>
        <p:spPr>
          <a:xfrm>
            <a:off x="685800" y="2018282"/>
            <a:ext cx="4390500" cy="23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ANY QUESTIONS?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</a:t>
            </a:r>
            <a:endParaRPr>
              <a:solidFill>
                <a:srgbClr val="FFFFFF"/>
              </a:solidFill>
            </a:endParaRP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⊷"/>
            </a:pPr>
            <a:r>
              <a:rPr lang="en">
                <a:solidFill>
                  <a:srgbClr val="FFFFFF"/>
                </a:solidFill>
              </a:rPr>
              <a:t>@username</a:t>
            </a:r>
            <a:endParaRPr>
              <a:solidFill>
                <a:srgbClr val="FFFFFF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⊷"/>
            </a:pPr>
            <a:r>
              <a:rPr lang="en">
                <a:solidFill>
                  <a:srgbClr val="FFFFFF"/>
                </a:solidFill>
              </a:rPr>
              <a:t>user@mail.me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6" name="Google Shape;376;p36"/>
          <p:cNvSpPr/>
          <p:nvPr/>
        </p:nvSpPr>
        <p:spPr>
          <a:xfrm>
            <a:off x="5020246" y="816383"/>
            <a:ext cx="2713515" cy="2468231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6"/>
          <p:cNvSpPr/>
          <p:nvPr/>
        </p:nvSpPr>
        <p:spPr>
          <a:xfrm rot="2240807">
            <a:off x="6269797" y="3349126"/>
            <a:ext cx="1651746" cy="100249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6"/>
          <p:cNvSpPr/>
          <p:nvPr/>
        </p:nvSpPr>
        <p:spPr>
          <a:xfrm rot="-6741915">
            <a:off x="7586101" y="2562766"/>
            <a:ext cx="640976" cy="998332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7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84" name="Google Shape;384;p37"/>
          <p:cNvSpPr txBox="1">
            <a:spLocks noGrp="1"/>
          </p:cNvSpPr>
          <p:nvPr>
            <p:ph type="body" idx="1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⊷"/>
            </a:pPr>
            <a:r>
              <a:rPr lang="en" sz="2400"/>
              <a:t>Presentation template by </a:t>
            </a:r>
            <a:r>
              <a:rPr lang="en" sz="2400" u="sng">
                <a:solidFill>
                  <a:srgbClr val="51B14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SlidesCarnival</a:t>
            </a:r>
            <a:endParaRPr sz="2400">
              <a:solidFill>
                <a:srgbClr val="51B14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⊷"/>
            </a:pPr>
            <a:r>
              <a:rPr lang="en" sz="2400"/>
              <a:t>Photographs by </a:t>
            </a:r>
            <a:r>
              <a:rPr lang="en" sz="2400" u="sng">
                <a:solidFill>
                  <a:srgbClr val="51B14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Unsplash</a:t>
            </a:r>
            <a:endParaRPr sz="2400">
              <a:solidFill>
                <a:srgbClr val="51B148"/>
              </a:solidFill>
            </a:endParaRPr>
          </a:p>
        </p:txBody>
      </p:sp>
      <p:sp>
        <p:nvSpPr>
          <p:cNvPr id="385" name="Google Shape;385;p3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  <p:pic>
        <p:nvPicPr>
          <p:cNvPr id="386" name="Google Shape;386;p37"/>
          <p:cNvPicPr preferRelativeResize="0"/>
          <p:nvPr/>
        </p:nvPicPr>
        <p:blipFill rotWithShape="1">
          <a:blip r:embed="rId5">
            <a:alphaModFix/>
          </a:blip>
          <a:srcRect l="8091" t="22963" r="43307" b="-11217"/>
          <a:stretch/>
        </p:blipFill>
        <p:spPr>
          <a:xfrm rot="-226005">
            <a:off x="1585500" y="1475773"/>
            <a:ext cx="2433561" cy="2927735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8"/>
          <p:cNvSpPr txBox="1">
            <a:spLocks noGrp="1"/>
          </p:cNvSpPr>
          <p:nvPr>
            <p:ph type="title"/>
          </p:nvPr>
        </p:nvSpPr>
        <p:spPr>
          <a:xfrm>
            <a:off x="4320075" y="4360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92" name="Google Shape;392;p38"/>
          <p:cNvSpPr txBox="1">
            <a:spLocks noGrp="1"/>
          </p:cNvSpPr>
          <p:nvPr>
            <p:ph type="body" idx="1"/>
          </p:nvPr>
        </p:nvSpPr>
        <p:spPr>
          <a:xfrm>
            <a:off x="4320075" y="12369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⊷"/>
            </a:pPr>
            <a:r>
              <a:rPr lang="en" sz="1400"/>
              <a:t>Titles: Dosis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⊷"/>
            </a:pPr>
            <a:r>
              <a:rPr lang="en" sz="1400"/>
              <a:t>Body copy: Pontano Sans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1B14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https://www.fontsquirrel.com/fonts/dosis</a:t>
            </a:r>
            <a:endParaRPr sz="1400">
              <a:solidFill>
                <a:srgbClr val="51B14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1B14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http://www.1001fonts.com/pontano-sans-font.html</a:t>
            </a:r>
            <a:endParaRPr sz="1400">
              <a:solidFill>
                <a:srgbClr val="51B14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Lime green </a:t>
            </a:r>
            <a:r>
              <a:rPr lang="en" sz="1400" b="1">
                <a:solidFill>
                  <a:srgbClr val="B8F567"/>
                </a:solidFill>
              </a:rPr>
              <a:t>#b8f567</a:t>
            </a:r>
            <a:r>
              <a:rPr lang="en" sz="1400">
                <a:solidFill>
                  <a:srgbClr val="484F56"/>
                </a:solidFill>
              </a:rPr>
              <a:t/>
            </a:r>
            <a:br>
              <a:rPr lang="en" sz="1400">
                <a:solidFill>
                  <a:srgbClr val="484F56"/>
                </a:solidFill>
              </a:rPr>
            </a:br>
            <a:r>
              <a:rPr lang="en" sz="1400"/>
              <a:t>Leaf green </a:t>
            </a:r>
            <a:r>
              <a:rPr lang="en" sz="1400" b="1">
                <a:solidFill>
                  <a:srgbClr val="9BCF63"/>
                </a:solidFill>
              </a:rPr>
              <a:t>#9bcf63</a:t>
            </a:r>
            <a:r>
              <a:rPr lang="en" sz="1400">
                <a:solidFill>
                  <a:srgbClr val="484F56"/>
                </a:solidFill>
              </a:rPr>
              <a:t/>
            </a:r>
            <a:br>
              <a:rPr lang="en" sz="1400">
                <a:solidFill>
                  <a:srgbClr val="484F56"/>
                </a:solidFill>
              </a:rPr>
            </a:br>
            <a:r>
              <a:rPr lang="en" sz="1400"/>
              <a:t>Moss green </a:t>
            </a:r>
            <a:r>
              <a:rPr lang="en" sz="1400" b="1">
                <a:solidFill>
                  <a:srgbClr val="51B148"/>
                </a:solidFill>
              </a:rPr>
              <a:t>#51b148</a:t>
            </a:r>
            <a:endParaRPr sz="1400">
              <a:solidFill>
                <a:srgbClr val="51B148"/>
              </a:solidFill>
            </a:endParaRPr>
          </a:p>
        </p:txBody>
      </p:sp>
      <p:sp>
        <p:nvSpPr>
          <p:cNvPr id="393" name="Google Shape;393;p38"/>
          <p:cNvSpPr txBox="1"/>
          <p:nvPr/>
        </p:nvSpPr>
        <p:spPr>
          <a:xfrm>
            <a:off x="4320075" y="4171650"/>
            <a:ext cx="45204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rgbClr val="51B148"/>
                </a:solidFill>
                <a:latin typeface="Pontano Sans"/>
                <a:ea typeface="Pontano Sans"/>
                <a:cs typeface="Pontano Sans"/>
                <a:sym typeface="Pontano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94" name="Google Shape;394;p3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  <p:pic>
        <p:nvPicPr>
          <p:cNvPr id="395" name="Google Shape;395;p38"/>
          <p:cNvPicPr preferRelativeResize="0"/>
          <p:nvPr/>
        </p:nvPicPr>
        <p:blipFill rotWithShape="1">
          <a:blip r:embed="rId5">
            <a:alphaModFix/>
          </a:blip>
          <a:srcRect l="8436" r="8444"/>
          <a:stretch/>
        </p:blipFill>
        <p:spPr>
          <a:xfrm rot="-226005">
            <a:off x="1585500" y="1475773"/>
            <a:ext cx="2433561" cy="2927735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9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401" name="Google Shape;401;p39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pic>
        <p:nvPicPr>
          <p:cNvPr id="402" name="Google Shape;402;p39"/>
          <p:cNvPicPr preferRelativeResize="0"/>
          <p:nvPr/>
        </p:nvPicPr>
        <p:blipFill rotWithShape="1">
          <a:blip r:embed="rId3">
            <a:alphaModFix/>
          </a:blip>
          <a:srcRect l="8436" r="8444"/>
          <a:stretch/>
        </p:blipFill>
        <p:spPr>
          <a:xfrm>
            <a:off x="2125100" y="448629"/>
            <a:ext cx="2708355" cy="3258307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08" name="Google Shape;408;p40"/>
          <p:cNvSpPr/>
          <p:nvPr/>
        </p:nvSpPr>
        <p:spPr>
          <a:xfrm>
            <a:off x="7735208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DEC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09" name="Google Shape;409;p40"/>
          <p:cNvSpPr/>
          <p:nvPr/>
        </p:nvSpPr>
        <p:spPr>
          <a:xfrm>
            <a:off x="7075124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NOV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0" name="Google Shape;410;p40"/>
          <p:cNvSpPr/>
          <p:nvPr/>
        </p:nvSpPr>
        <p:spPr>
          <a:xfrm>
            <a:off x="6415040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OCT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1" name="Google Shape;411;p40"/>
          <p:cNvSpPr/>
          <p:nvPr/>
        </p:nvSpPr>
        <p:spPr>
          <a:xfrm>
            <a:off x="5754956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SEP</a:t>
            </a:r>
            <a:endParaRPr sz="1000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2" name="Google Shape;412;p40"/>
          <p:cNvSpPr/>
          <p:nvPr/>
        </p:nvSpPr>
        <p:spPr>
          <a:xfrm>
            <a:off x="5094872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AUG</a:t>
            </a:r>
            <a:endParaRPr sz="1000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3" name="Google Shape;413;p40"/>
          <p:cNvSpPr/>
          <p:nvPr/>
        </p:nvSpPr>
        <p:spPr>
          <a:xfrm>
            <a:off x="4434788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JUL</a:t>
            </a:r>
            <a:endParaRPr sz="1000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4" name="Google Shape;414;p40"/>
          <p:cNvSpPr/>
          <p:nvPr/>
        </p:nvSpPr>
        <p:spPr>
          <a:xfrm>
            <a:off x="3774704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JUN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5" name="Google Shape;415;p40"/>
          <p:cNvSpPr/>
          <p:nvPr/>
        </p:nvSpPr>
        <p:spPr>
          <a:xfrm>
            <a:off x="3114619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MAY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6" name="Google Shape;416;p40"/>
          <p:cNvSpPr/>
          <p:nvPr/>
        </p:nvSpPr>
        <p:spPr>
          <a:xfrm>
            <a:off x="2454535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APR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7" name="Google Shape;417;p40"/>
          <p:cNvSpPr/>
          <p:nvPr/>
        </p:nvSpPr>
        <p:spPr>
          <a:xfrm>
            <a:off x="1794451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MAR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8" name="Google Shape;418;p40"/>
          <p:cNvSpPr/>
          <p:nvPr/>
        </p:nvSpPr>
        <p:spPr>
          <a:xfrm>
            <a:off x="1134367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FEB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19" name="Google Shape;419;p40"/>
          <p:cNvSpPr/>
          <p:nvPr/>
        </p:nvSpPr>
        <p:spPr>
          <a:xfrm>
            <a:off x="474283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JAN</a:t>
            </a:r>
            <a:endParaRPr sz="10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20" name="Google Shape;420;p40"/>
          <p:cNvSpPr/>
          <p:nvPr/>
        </p:nvSpPr>
        <p:spPr>
          <a:xfrm>
            <a:off x="0" y="23749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421" name="Google Shape;421;p40"/>
          <p:cNvCxnSpPr/>
          <p:nvPr/>
        </p:nvCxnSpPr>
        <p:spPr>
          <a:xfrm rot="10800000">
            <a:off x="768923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22" name="Google Shape;422;p40"/>
          <p:cNvSpPr txBox="1"/>
          <p:nvPr/>
        </p:nvSpPr>
        <p:spPr>
          <a:xfrm>
            <a:off x="727900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23" name="Google Shape;423;p40"/>
          <p:cNvCxnSpPr/>
          <p:nvPr/>
        </p:nvCxnSpPr>
        <p:spPr>
          <a:xfrm rot="10800000">
            <a:off x="2090158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24" name="Google Shape;424;p40"/>
          <p:cNvSpPr txBox="1"/>
          <p:nvPr/>
        </p:nvSpPr>
        <p:spPr>
          <a:xfrm>
            <a:off x="2050642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Red is the colour of danger and courage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25" name="Google Shape;425;p40"/>
          <p:cNvCxnSpPr/>
          <p:nvPr/>
        </p:nvCxnSpPr>
        <p:spPr>
          <a:xfrm rot="10800000">
            <a:off x="3411393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26" name="Google Shape;426;p40"/>
          <p:cNvSpPr txBox="1"/>
          <p:nvPr/>
        </p:nvSpPr>
        <p:spPr>
          <a:xfrm>
            <a:off x="3373384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27" name="Google Shape;427;p40"/>
          <p:cNvCxnSpPr/>
          <p:nvPr/>
        </p:nvCxnSpPr>
        <p:spPr>
          <a:xfrm rot="10800000">
            <a:off x="4732628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28" name="Google Shape;428;p40"/>
          <p:cNvSpPr txBox="1"/>
          <p:nvPr/>
        </p:nvSpPr>
        <p:spPr>
          <a:xfrm>
            <a:off x="4696126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29" name="Google Shape;429;p40"/>
          <p:cNvCxnSpPr/>
          <p:nvPr/>
        </p:nvCxnSpPr>
        <p:spPr>
          <a:xfrm rot="10800000">
            <a:off x="6053863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0" name="Google Shape;430;p40"/>
          <p:cNvSpPr txBox="1"/>
          <p:nvPr/>
        </p:nvSpPr>
        <p:spPr>
          <a:xfrm>
            <a:off x="6018868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31" name="Google Shape;431;p40"/>
          <p:cNvCxnSpPr/>
          <p:nvPr/>
        </p:nvCxnSpPr>
        <p:spPr>
          <a:xfrm rot="10800000">
            <a:off x="7375098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2" name="Google Shape;432;p40"/>
          <p:cNvSpPr txBox="1"/>
          <p:nvPr/>
        </p:nvSpPr>
        <p:spPr>
          <a:xfrm>
            <a:off x="7341610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33" name="Google Shape;433;p40"/>
          <p:cNvCxnSpPr/>
          <p:nvPr/>
        </p:nvCxnSpPr>
        <p:spPr>
          <a:xfrm rot="10800000">
            <a:off x="1439687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4" name="Google Shape;434;p40"/>
          <p:cNvSpPr txBox="1"/>
          <p:nvPr/>
        </p:nvSpPr>
        <p:spPr>
          <a:xfrm>
            <a:off x="1369548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35" name="Google Shape;435;p40"/>
          <p:cNvCxnSpPr/>
          <p:nvPr/>
        </p:nvCxnSpPr>
        <p:spPr>
          <a:xfrm rot="10800000">
            <a:off x="2760922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6" name="Google Shape;436;p40"/>
          <p:cNvSpPr txBox="1"/>
          <p:nvPr/>
        </p:nvSpPr>
        <p:spPr>
          <a:xfrm>
            <a:off x="2699944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37" name="Google Shape;437;p40"/>
          <p:cNvCxnSpPr/>
          <p:nvPr/>
        </p:nvCxnSpPr>
        <p:spPr>
          <a:xfrm rot="10800000">
            <a:off x="4082157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8" name="Google Shape;438;p40"/>
          <p:cNvSpPr txBox="1"/>
          <p:nvPr/>
        </p:nvSpPr>
        <p:spPr>
          <a:xfrm>
            <a:off x="4030339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39" name="Google Shape;439;p40"/>
          <p:cNvCxnSpPr/>
          <p:nvPr/>
        </p:nvCxnSpPr>
        <p:spPr>
          <a:xfrm rot="10800000">
            <a:off x="5403392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40" name="Google Shape;440;p40"/>
          <p:cNvSpPr txBox="1"/>
          <p:nvPr/>
        </p:nvSpPr>
        <p:spPr>
          <a:xfrm>
            <a:off x="5360735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Red is the colour of danger and courage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41" name="Google Shape;441;p40"/>
          <p:cNvCxnSpPr/>
          <p:nvPr/>
        </p:nvCxnSpPr>
        <p:spPr>
          <a:xfrm rot="10800000">
            <a:off x="6724627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42" name="Google Shape;442;p40"/>
          <p:cNvSpPr txBox="1"/>
          <p:nvPr/>
        </p:nvSpPr>
        <p:spPr>
          <a:xfrm>
            <a:off x="6691131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443" name="Google Shape;443;p40"/>
          <p:cNvCxnSpPr/>
          <p:nvPr/>
        </p:nvCxnSpPr>
        <p:spPr>
          <a:xfrm rot="10800000">
            <a:off x="8045862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44" name="Google Shape;444;p40"/>
          <p:cNvSpPr txBox="1"/>
          <p:nvPr/>
        </p:nvSpPr>
        <p:spPr>
          <a:xfrm>
            <a:off x="8008073" y="32671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45" name="Google Shape;445;p40"/>
          <p:cNvSpPr txBox="1">
            <a:spLocks noGrp="1"/>
          </p:cNvSpPr>
          <p:nvPr>
            <p:ph type="title" idx="4294967295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Timeline</a:t>
            </a:r>
            <a:endParaRPr sz="2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0" y="21424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41"/>
          <p:cNvSpPr/>
          <p:nvPr/>
        </p:nvSpPr>
        <p:spPr>
          <a:xfrm>
            <a:off x="0" y="21424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3" name="Google Shape;453;p41"/>
          <p:cNvGrpSpPr/>
          <p:nvPr/>
        </p:nvGrpSpPr>
        <p:grpSpPr>
          <a:xfrm>
            <a:off x="1786339" y="1474801"/>
            <a:ext cx="473400" cy="473400"/>
            <a:chOff x="1786339" y="1703401"/>
            <a:chExt cx="473400" cy="473400"/>
          </a:xfrm>
        </p:grpSpPr>
        <p:sp>
          <p:nvSpPr>
            <p:cNvPr id="454" name="Google Shape;454;p41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1</a:t>
              </a:r>
              <a:endParaRPr sz="6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456" name="Google Shape;456;p41"/>
          <p:cNvGrpSpPr/>
          <p:nvPr/>
        </p:nvGrpSpPr>
        <p:grpSpPr>
          <a:xfrm>
            <a:off x="3814414" y="1474801"/>
            <a:ext cx="473400" cy="473400"/>
            <a:chOff x="3814414" y="1703401"/>
            <a:chExt cx="473400" cy="473400"/>
          </a:xfrm>
        </p:grpSpPr>
        <p:sp>
          <p:nvSpPr>
            <p:cNvPr id="457" name="Google Shape;457;p41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458" name="Google Shape;458;p41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3</a:t>
              </a:r>
              <a:endParaRPr sz="6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459" name="Google Shape;459;p41"/>
          <p:cNvGrpSpPr/>
          <p:nvPr/>
        </p:nvGrpSpPr>
        <p:grpSpPr>
          <a:xfrm>
            <a:off x="5842489" y="1474801"/>
            <a:ext cx="473400" cy="473400"/>
            <a:chOff x="5842489" y="1703401"/>
            <a:chExt cx="473400" cy="473400"/>
          </a:xfrm>
        </p:grpSpPr>
        <p:sp>
          <p:nvSpPr>
            <p:cNvPr id="460" name="Google Shape;460;p41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461" name="Google Shape;461;p41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5</a:t>
              </a:r>
              <a:endParaRPr sz="6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462" name="Google Shape;462;p41"/>
          <p:cNvGrpSpPr/>
          <p:nvPr/>
        </p:nvGrpSpPr>
        <p:grpSpPr>
          <a:xfrm>
            <a:off x="6880814" y="3347700"/>
            <a:ext cx="473400" cy="473400"/>
            <a:chOff x="6880814" y="3576300"/>
            <a:chExt cx="473400" cy="473400"/>
          </a:xfrm>
        </p:grpSpPr>
        <p:sp>
          <p:nvSpPr>
            <p:cNvPr id="463" name="Google Shape;463;p41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464" name="Google Shape;464;p41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6</a:t>
              </a:r>
              <a:endParaRPr sz="6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465" name="Google Shape;465;p41"/>
          <p:cNvGrpSpPr/>
          <p:nvPr/>
        </p:nvGrpSpPr>
        <p:grpSpPr>
          <a:xfrm>
            <a:off x="4852739" y="3347700"/>
            <a:ext cx="473400" cy="473400"/>
            <a:chOff x="4852739" y="3576300"/>
            <a:chExt cx="473400" cy="473400"/>
          </a:xfrm>
        </p:grpSpPr>
        <p:sp>
          <p:nvSpPr>
            <p:cNvPr id="466" name="Google Shape;466;p41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467" name="Google Shape;467;p41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4</a:t>
              </a:r>
              <a:endParaRPr sz="6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468" name="Google Shape;468;p41"/>
          <p:cNvGrpSpPr/>
          <p:nvPr/>
        </p:nvGrpSpPr>
        <p:grpSpPr>
          <a:xfrm>
            <a:off x="2824664" y="3347700"/>
            <a:ext cx="473400" cy="473400"/>
            <a:chOff x="2824664" y="3576300"/>
            <a:chExt cx="473400" cy="473400"/>
          </a:xfrm>
        </p:grpSpPr>
        <p:sp>
          <p:nvSpPr>
            <p:cNvPr id="469" name="Google Shape;469;p41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470" name="Google Shape;470;p41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2</a:t>
              </a:r>
              <a:endParaRPr sz="6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sp>
        <p:nvSpPr>
          <p:cNvPr id="471" name="Google Shape;471;p41"/>
          <p:cNvSpPr txBox="1"/>
          <p:nvPr/>
        </p:nvSpPr>
        <p:spPr>
          <a:xfrm>
            <a:off x="1379850" y="927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72" name="Google Shape;472;p41"/>
          <p:cNvSpPr txBox="1"/>
          <p:nvPr/>
        </p:nvSpPr>
        <p:spPr>
          <a:xfrm>
            <a:off x="3377205" y="927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Red is the colour of danger and courage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73" name="Google Shape;473;p41"/>
          <p:cNvSpPr txBox="1"/>
          <p:nvPr/>
        </p:nvSpPr>
        <p:spPr>
          <a:xfrm>
            <a:off x="5436010" y="927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74" name="Google Shape;474;p41"/>
          <p:cNvSpPr txBox="1"/>
          <p:nvPr/>
        </p:nvSpPr>
        <p:spPr>
          <a:xfrm>
            <a:off x="2418175" y="3835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75" name="Google Shape;475;p41"/>
          <p:cNvSpPr txBox="1"/>
          <p:nvPr/>
        </p:nvSpPr>
        <p:spPr>
          <a:xfrm>
            <a:off x="4446255" y="3835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76" name="Google Shape;476;p41"/>
          <p:cNvSpPr txBox="1"/>
          <p:nvPr/>
        </p:nvSpPr>
        <p:spPr>
          <a:xfrm>
            <a:off x="6474335" y="3835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77" name="Google Shape;477;p41"/>
          <p:cNvSpPr txBox="1">
            <a:spLocks noGrp="1"/>
          </p:cNvSpPr>
          <p:nvPr>
            <p:ph type="title" idx="4294967295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Roadmap</a:t>
            </a:r>
            <a:endParaRPr sz="2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2"/>
          <p:cNvSpPr txBox="1">
            <a:spLocks noGrp="1"/>
          </p:cNvSpPr>
          <p:nvPr>
            <p:ph type="title"/>
          </p:nvPr>
        </p:nvSpPr>
        <p:spPr>
          <a:xfrm>
            <a:off x="3957850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83" name="Google Shape;483;p4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  <p:graphicFrame>
        <p:nvGraphicFramePr>
          <p:cNvPr id="484" name="Google Shape;484;p42"/>
          <p:cNvGraphicFramePr/>
          <p:nvPr/>
        </p:nvGraphicFramePr>
        <p:xfrm>
          <a:off x="3376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{BCF80336-4424-4747-931F-9068E57AD8AF}</a:tableStyleId>
              </a:tblPr>
              <a:tblGrid>
                <a:gridCol w="581350"/>
                <a:gridCol w="295975"/>
                <a:gridCol w="382850"/>
                <a:gridCol w="382850"/>
                <a:gridCol w="382850"/>
                <a:gridCol w="382850"/>
                <a:gridCol w="382850"/>
                <a:gridCol w="382850"/>
                <a:gridCol w="295975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Week 1</a:t>
                      </a:r>
                      <a:endParaRPr sz="800" b="1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Week 2</a:t>
                      </a:r>
                      <a:endParaRPr sz="800" b="1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485" name="Google Shape;485;p42"/>
          <p:cNvPicPr preferRelativeResize="0"/>
          <p:nvPr/>
        </p:nvPicPr>
        <p:blipFill rotWithShape="1">
          <a:blip r:embed="rId3">
            <a:alphaModFix/>
          </a:blip>
          <a:srcRect l="4523" t="348" r="44644" b="22264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 rotWithShape="1">
          <a:blip r:embed="rId3">
            <a:alphaModFix/>
          </a:blip>
          <a:srcRect l="8436" r="8444"/>
          <a:stretch/>
        </p:blipFill>
        <p:spPr>
          <a:xfrm>
            <a:off x="2125100" y="448629"/>
            <a:ext cx="2708355" cy="3258307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91" name="Google Shape;491;p43"/>
          <p:cNvSpPr/>
          <p:nvPr/>
        </p:nvSpPr>
        <p:spPr>
          <a:xfrm>
            <a:off x="933425" y="1151100"/>
            <a:ext cx="3572700" cy="13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STRENGTHS</a:t>
            </a:r>
            <a:endParaRPr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92" name="Google Shape;492;p43"/>
          <p:cNvSpPr/>
          <p:nvPr/>
        </p:nvSpPr>
        <p:spPr>
          <a:xfrm>
            <a:off x="4653971" y="1151100"/>
            <a:ext cx="3572700" cy="13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WEAKNESSES</a:t>
            </a:r>
            <a:endParaRPr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93" name="Google Shape;493;p43"/>
          <p:cNvSpPr/>
          <p:nvPr/>
        </p:nvSpPr>
        <p:spPr>
          <a:xfrm>
            <a:off x="933425" y="2644728"/>
            <a:ext cx="3572700" cy="13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Black is the color of ebony and of outer space</a:t>
            </a:r>
            <a:endParaRPr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OPPORTUNITIES</a:t>
            </a:r>
            <a:endParaRPr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94" name="Google Shape;494;p43"/>
          <p:cNvSpPr/>
          <p:nvPr/>
        </p:nvSpPr>
        <p:spPr>
          <a:xfrm>
            <a:off x="4653971" y="2644728"/>
            <a:ext cx="3572700" cy="13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White is the color of milk and fresh snow</a:t>
            </a:r>
            <a:endParaRPr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THREATS</a:t>
            </a:r>
            <a:endParaRPr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495" name="Google Shape;495;p43"/>
          <p:cNvSpPr/>
          <p:nvPr/>
        </p:nvSpPr>
        <p:spPr>
          <a:xfrm>
            <a:off x="3480593" y="1469607"/>
            <a:ext cx="2052900" cy="2052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3"/>
          <p:cNvSpPr/>
          <p:nvPr/>
        </p:nvSpPr>
        <p:spPr>
          <a:xfrm rot="5400000">
            <a:off x="3628741" y="1469607"/>
            <a:ext cx="2052900" cy="2052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43"/>
          <p:cNvSpPr/>
          <p:nvPr/>
        </p:nvSpPr>
        <p:spPr>
          <a:xfrm rot="10800000">
            <a:off x="3628741" y="1618899"/>
            <a:ext cx="2052900" cy="2052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43"/>
          <p:cNvSpPr/>
          <p:nvPr/>
        </p:nvSpPr>
        <p:spPr>
          <a:xfrm rot="-5400000">
            <a:off x="3480593" y="1618899"/>
            <a:ext cx="2052900" cy="2052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43"/>
          <p:cNvSpPr/>
          <p:nvPr/>
        </p:nvSpPr>
        <p:spPr>
          <a:xfrm>
            <a:off x="4007841" y="1897852"/>
            <a:ext cx="246032" cy="39080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osis"/>
              </a:rPr>
              <a:t>S</a:t>
            </a:r>
          </a:p>
        </p:txBody>
      </p:sp>
      <p:sp>
        <p:nvSpPr>
          <p:cNvPr id="500" name="Google Shape;500;p43"/>
          <p:cNvSpPr/>
          <p:nvPr/>
        </p:nvSpPr>
        <p:spPr>
          <a:xfrm>
            <a:off x="4870491" y="1904409"/>
            <a:ext cx="453768" cy="3866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osis"/>
              </a:rPr>
              <a:t>W</a:t>
            </a:r>
          </a:p>
        </p:txBody>
      </p:sp>
      <p:sp>
        <p:nvSpPr>
          <p:cNvPr id="501" name="Google Shape;501;p43"/>
          <p:cNvSpPr/>
          <p:nvPr/>
        </p:nvSpPr>
        <p:spPr>
          <a:xfrm>
            <a:off x="3978464" y="2837581"/>
            <a:ext cx="246032" cy="3866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osis"/>
              </a:rPr>
              <a:t>O</a:t>
            </a:r>
          </a:p>
        </p:txBody>
      </p:sp>
      <p:sp>
        <p:nvSpPr>
          <p:cNvPr id="502" name="Google Shape;502;p43"/>
          <p:cNvSpPr/>
          <p:nvPr/>
        </p:nvSpPr>
        <p:spPr>
          <a:xfrm>
            <a:off x="4967539" y="2844138"/>
            <a:ext cx="264917" cy="38346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osis"/>
              </a:rPr>
              <a:t>T</a:t>
            </a:r>
          </a:p>
        </p:txBody>
      </p:sp>
      <p:sp>
        <p:nvSpPr>
          <p:cNvPr id="503" name="Google Shape;503;p43"/>
          <p:cNvSpPr txBox="1">
            <a:spLocks noGrp="1"/>
          </p:cNvSpPr>
          <p:nvPr>
            <p:ph type="title" idx="4294967295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SWOT Analysis</a:t>
            </a:r>
            <a:endParaRPr sz="2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4"/>
          <p:cNvSpPr txBox="1">
            <a:spLocks noGrp="1"/>
          </p:cNvSpPr>
          <p:nvPr>
            <p:ph type="title" idx="4294967295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09" name="Google Shape;509;p4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/>
          </a:p>
        </p:txBody>
      </p:sp>
      <p:sp>
        <p:nvSpPr>
          <p:cNvPr id="510" name="Google Shape;510;p44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Key Activities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800" b="1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1" name="Google Shape;511;p44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Key Resources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2" name="Google Shape;512;p44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Value Propositions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3" name="Google Shape;513;p44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Customer Relationships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4" name="Google Shape;514;p44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Channels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5" name="Google Shape;515;p44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Customer Segments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6" name="Google Shape;516;p44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Key Partners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800" b="1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7" name="Google Shape;517;p44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Cost Structure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8" name="Google Shape;518;p44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Revenue Streams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900" b="1">
              <a:solidFill>
                <a:schemeClr val="dk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19" name="Google Shape;519;p44"/>
          <p:cNvSpPr/>
          <p:nvPr/>
        </p:nvSpPr>
        <p:spPr>
          <a:xfrm>
            <a:off x="4279907" y="3732570"/>
            <a:ext cx="215901" cy="214638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20" name="Google Shape;520;p44"/>
          <p:cNvSpPr/>
          <p:nvPr/>
        </p:nvSpPr>
        <p:spPr>
          <a:xfrm>
            <a:off x="6866281" y="543303"/>
            <a:ext cx="215257" cy="193236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21" name="Google Shape;521;p44"/>
          <p:cNvSpPr/>
          <p:nvPr/>
        </p:nvSpPr>
        <p:spPr>
          <a:xfrm>
            <a:off x="1702716" y="543215"/>
            <a:ext cx="207088" cy="207075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22" name="Google Shape;522;p44"/>
          <p:cNvSpPr/>
          <p:nvPr/>
        </p:nvSpPr>
        <p:spPr>
          <a:xfrm>
            <a:off x="8608585" y="543301"/>
            <a:ext cx="197012" cy="207706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523" name="Google Shape;523;p44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524" name="Google Shape;524;p44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44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6" name="Google Shape;526;p44"/>
          <p:cNvSpPr/>
          <p:nvPr/>
        </p:nvSpPr>
        <p:spPr>
          <a:xfrm>
            <a:off x="3424268" y="543232"/>
            <a:ext cx="209587" cy="20960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527" name="Google Shape;527;p44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528" name="Google Shape;528;p44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9" name="Google Shape;529;p44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0" name="Google Shape;530;p44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1" name="Google Shape;531;p44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532" name="Google Shape;532;p44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44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4" name="Google Shape;534;p44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5" name="Google Shape;535;p44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44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7" name="Google Shape;537;p44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538" name="Google Shape;538;p44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9" name="Google Shape;539;p44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44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44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2" name="Google Shape;542;p44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44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49" name="Google Shape;549;p4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/>
          </a:p>
        </p:txBody>
      </p:sp>
      <p:grpSp>
        <p:nvGrpSpPr>
          <p:cNvPr id="550" name="Google Shape;550;p45"/>
          <p:cNvGrpSpPr/>
          <p:nvPr/>
        </p:nvGrpSpPr>
        <p:grpSpPr>
          <a:xfrm>
            <a:off x="3758187" y="1820956"/>
            <a:ext cx="2865949" cy="2576544"/>
            <a:chOff x="3778727" y="4460423"/>
            <a:chExt cx="720160" cy="647438"/>
          </a:xfrm>
        </p:grpSpPr>
        <p:sp>
          <p:nvSpPr>
            <p:cNvPr id="551" name="Google Shape;551;p45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PURCHASE</a:t>
              </a: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552" name="Google Shape;552;p45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LOYALTY</a:t>
              </a: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553" name="Google Shape;553;p45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AWARENESS</a:t>
              </a: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554" name="Google Shape;554;p45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EVALUATION</a:t>
              </a: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555" name="Google Shape;555;p45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DISCOVERY</a:t>
              </a: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556" name="Google Shape;556;p45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INTENT</a:t>
              </a: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557" name="Google Shape;557;p45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cxnSp>
        <p:nvCxnSpPr>
          <p:cNvPr id="558" name="Google Shape;558;p45"/>
          <p:cNvCxnSpPr/>
          <p:nvPr/>
        </p:nvCxnSpPr>
        <p:spPr>
          <a:xfrm>
            <a:off x="6560700" y="2247557"/>
            <a:ext cx="839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59" name="Google Shape;559;p45"/>
          <p:cNvSpPr txBox="1"/>
          <p:nvPr/>
        </p:nvSpPr>
        <p:spPr>
          <a:xfrm>
            <a:off x="7449104" y="2110900"/>
            <a:ext cx="1451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560" name="Google Shape;560;p45"/>
          <p:cNvCxnSpPr/>
          <p:nvPr/>
        </p:nvCxnSpPr>
        <p:spPr>
          <a:xfrm>
            <a:off x="6437049" y="2630105"/>
            <a:ext cx="9633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61" name="Google Shape;561;p45"/>
          <p:cNvSpPr txBox="1"/>
          <p:nvPr/>
        </p:nvSpPr>
        <p:spPr>
          <a:xfrm>
            <a:off x="7449104" y="2493440"/>
            <a:ext cx="1451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562" name="Google Shape;562;p45"/>
          <p:cNvCxnSpPr/>
          <p:nvPr/>
        </p:nvCxnSpPr>
        <p:spPr>
          <a:xfrm>
            <a:off x="6261333" y="3012653"/>
            <a:ext cx="11388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63" name="Google Shape;563;p45"/>
          <p:cNvSpPr txBox="1"/>
          <p:nvPr/>
        </p:nvSpPr>
        <p:spPr>
          <a:xfrm>
            <a:off x="7449104" y="2875980"/>
            <a:ext cx="1451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564" name="Google Shape;564;p45"/>
          <p:cNvCxnSpPr/>
          <p:nvPr/>
        </p:nvCxnSpPr>
        <p:spPr>
          <a:xfrm>
            <a:off x="6111650" y="3395181"/>
            <a:ext cx="12885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65" name="Google Shape;565;p45"/>
          <p:cNvSpPr txBox="1"/>
          <p:nvPr/>
        </p:nvSpPr>
        <p:spPr>
          <a:xfrm>
            <a:off x="7449104" y="3258520"/>
            <a:ext cx="1451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566" name="Google Shape;566;p45"/>
          <p:cNvCxnSpPr/>
          <p:nvPr/>
        </p:nvCxnSpPr>
        <p:spPr>
          <a:xfrm>
            <a:off x="5948940" y="3777729"/>
            <a:ext cx="14511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67" name="Google Shape;567;p45"/>
          <p:cNvSpPr txBox="1"/>
          <p:nvPr/>
        </p:nvSpPr>
        <p:spPr>
          <a:xfrm>
            <a:off x="7449104" y="3641060"/>
            <a:ext cx="1451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cxnSp>
        <p:nvCxnSpPr>
          <p:cNvPr id="568" name="Google Shape;568;p45"/>
          <p:cNvCxnSpPr/>
          <p:nvPr/>
        </p:nvCxnSpPr>
        <p:spPr>
          <a:xfrm>
            <a:off x="5779737" y="4160257"/>
            <a:ext cx="16137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69" name="Google Shape;569;p45"/>
          <p:cNvSpPr txBox="1"/>
          <p:nvPr/>
        </p:nvSpPr>
        <p:spPr>
          <a:xfrm>
            <a:off x="7449104" y="4023600"/>
            <a:ext cx="1451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Insert your content</a:t>
            </a:r>
            <a:endParaRPr sz="10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pic>
        <p:nvPicPr>
          <p:cNvPr id="570" name="Google Shape;570;p45"/>
          <p:cNvPicPr preferRelativeResize="0"/>
          <p:nvPr/>
        </p:nvPicPr>
        <p:blipFill rotWithShape="1">
          <a:blip r:embed="rId3">
            <a:alphaModFix/>
          </a:blip>
          <a:srcRect l="25369" r="25369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576" name="Google Shape;576;p46"/>
          <p:cNvPicPr preferRelativeResize="0"/>
          <p:nvPr/>
        </p:nvPicPr>
        <p:blipFill rotWithShape="1">
          <a:blip r:embed="rId3">
            <a:alphaModFix/>
          </a:blip>
          <a:srcRect l="19633" t="9820" b="9812"/>
          <a:stretch/>
        </p:blipFill>
        <p:spPr>
          <a:xfrm>
            <a:off x="85530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77" name="Google Shape;577;p46"/>
          <p:cNvSpPr txBox="1"/>
          <p:nvPr/>
        </p:nvSpPr>
        <p:spPr>
          <a:xfrm>
            <a:off x="86032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Imani Jackson</a:t>
            </a:r>
            <a:r>
              <a:rPr lang="en">
                <a:latin typeface="Pontano Sans"/>
                <a:ea typeface="Pontano Sans"/>
                <a:cs typeface="Pontano Sans"/>
                <a:sym typeface="Pontano Sans"/>
              </a:rPr>
              <a:t/>
            </a:r>
            <a:br>
              <a:rPr lang="en">
                <a:latin typeface="Pontano Sans"/>
                <a:ea typeface="Pontano Sans"/>
                <a:cs typeface="Pontano Sans"/>
                <a:sym typeface="Pontano Sans"/>
              </a:rPr>
            </a:b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JOB TITLE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Pontano Sans"/>
              <a:ea typeface="Pontano Sans"/>
              <a:cs typeface="Pontano Sans"/>
              <a:sym typeface="Pontano Sans"/>
            </a:endParaRPr>
          </a:p>
        </p:txBody>
      </p:sp>
      <p:pic>
        <p:nvPicPr>
          <p:cNvPr id="578" name="Google Shape;57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502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79" name="Google Shape;579;p46"/>
          <p:cNvSpPr txBox="1"/>
          <p:nvPr/>
        </p:nvSpPr>
        <p:spPr>
          <a:xfrm>
            <a:off x="284005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Marcos Galán</a:t>
            </a:r>
            <a:r>
              <a:rPr lang="en">
                <a:latin typeface="Pontano Sans"/>
                <a:ea typeface="Pontano Sans"/>
                <a:cs typeface="Pontano Sans"/>
                <a:sym typeface="Pontano Sans"/>
              </a:rPr>
              <a:t/>
            </a:r>
            <a:br>
              <a:rPr lang="en">
                <a:latin typeface="Pontano Sans"/>
                <a:ea typeface="Pontano Sans"/>
                <a:cs typeface="Pontano Sans"/>
                <a:sym typeface="Pontano Sans"/>
              </a:rPr>
            </a:b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JOB TITLE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Pontano Sans"/>
              <a:ea typeface="Pontano Sans"/>
              <a:cs typeface="Pontano Sans"/>
              <a:sym typeface="Pontano Sans"/>
            </a:endParaRPr>
          </a:p>
        </p:txBody>
      </p:sp>
      <p:pic>
        <p:nvPicPr>
          <p:cNvPr id="580" name="Google Shape;580;p46"/>
          <p:cNvPicPr preferRelativeResize="0"/>
          <p:nvPr/>
        </p:nvPicPr>
        <p:blipFill rotWithShape="1">
          <a:blip r:embed="rId5">
            <a:alphaModFix/>
          </a:blip>
          <a:srcRect l="47271" t="22330" b="24940"/>
          <a:stretch/>
        </p:blipFill>
        <p:spPr>
          <a:xfrm>
            <a:off x="481475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1" name="Google Shape;581;p46"/>
          <p:cNvSpPr txBox="1"/>
          <p:nvPr/>
        </p:nvSpPr>
        <p:spPr>
          <a:xfrm>
            <a:off x="481977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Ixchel Valdía</a:t>
            </a:r>
            <a:r>
              <a:rPr lang="en">
                <a:latin typeface="Pontano Sans"/>
                <a:ea typeface="Pontano Sans"/>
                <a:cs typeface="Pontano Sans"/>
                <a:sym typeface="Pontano Sans"/>
              </a:rPr>
              <a:t/>
            </a:r>
            <a:br>
              <a:rPr lang="en">
                <a:latin typeface="Pontano Sans"/>
                <a:ea typeface="Pontano Sans"/>
                <a:cs typeface="Pontano Sans"/>
                <a:sym typeface="Pontano Sans"/>
              </a:rPr>
            </a:b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JOB TITLE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Pontano Sans"/>
              <a:ea typeface="Pontano Sans"/>
              <a:cs typeface="Pontano Sans"/>
              <a:sym typeface="Pontano Sans"/>
            </a:endParaRPr>
          </a:p>
        </p:txBody>
      </p:sp>
      <p:pic>
        <p:nvPicPr>
          <p:cNvPr id="582" name="Google Shape;582;p46"/>
          <p:cNvPicPr preferRelativeResize="0"/>
          <p:nvPr/>
        </p:nvPicPr>
        <p:blipFill rotWithShape="1">
          <a:blip r:embed="rId6">
            <a:alphaModFix/>
          </a:blip>
          <a:srcRect t="3926" b="29406"/>
          <a:stretch/>
        </p:blipFill>
        <p:spPr>
          <a:xfrm>
            <a:off x="679447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3" name="Google Shape;583;p46"/>
          <p:cNvSpPr txBox="1"/>
          <p:nvPr/>
        </p:nvSpPr>
        <p:spPr>
          <a:xfrm>
            <a:off x="679950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rPr>
              <a:t>Nils Årud</a:t>
            </a:r>
            <a:r>
              <a:rPr lang="en">
                <a:latin typeface="Pontano Sans"/>
                <a:ea typeface="Pontano Sans"/>
                <a:cs typeface="Pontano Sans"/>
                <a:sym typeface="Pontano Sans"/>
              </a:rPr>
              <a:t/>
            </a:r>
            <a:br>
              <a:rPr lang="en">
                <a:latin typeface="Pontano Sans"/>
                <a:ea typeface="Pontano Sans"/>
                <a:cs typeface="Pontano Sans"/>
                <a:sym typeface="Pontano Sans"/>
              </a:rPr>
            </a:b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JOB TITLE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Blue is the colour of the clear sky and the deep sea</a:t>
            </a:r>
            <a:endParaRPr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584" name="Google Shape;584;p46"/>
          <p:cNvSpPr txBox="1">
            <a:spLocks noGrp="1"/>
          </p:cNvSpPr>
          <p:nvPr>
            <p:ph type="title" idx="4294967295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Team Presentation</a:t>
            </a:r>
            <a:endParaRPr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7"/>
          <p:cNvSpPr txBox="1">
            <a:spLocks noGrp="1"/>
          </p:cNvSpPr>
          <p:nvPr>
            <p:ph type="title" idx="4294967295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90" name="Google Shape;590;p47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1" name="Google Shape;591;p47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92" name="Google Shape;592;p47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47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47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47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47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47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47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47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47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47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47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47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47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47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47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47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47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47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47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47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47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47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47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47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47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47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47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47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47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47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47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47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47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47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47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47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47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47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47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47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47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47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47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47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47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47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8" name="Google Shape;638;p4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/>
          </a:p>
        </p:txBody>
      </p:sp>
      <p:grpSp>
        <p:nvGrpSpPr>
          <p:cNvPr id="639" name="Google Shape;639;p47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640" name="Google Shape;640;p47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47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47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3" name="Google Shape;643;p47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4" name="Google Shape;644;p47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47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47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47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47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47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0" name="Google Shape;650;p47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47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2" name="Google Shape;652;p47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3" name="Google Shape;653;p47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4" name="Google Shape;654;p47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5" name="Google Shape;655;p47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6" name="Google Shape;656;p47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7" name="Google Shape;657;p47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8" name="Google Shape;658;p47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9" name="Google Shape;659;p47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0" name="Google Shape;660;p47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1" name="Google Shape;661;p47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662" name="Google Shape;662;p47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sm" len="sm"/>
            <a:tailEnd type="triangle" w="sm" len="sm"/>
          </a:ln>
        </p:spPr>
      </p:cxnSp>
      <p:cxnSp>
        <p:nvCxnSpPr>
          <p:cNvPr id="663" name="Google Shape;663;p47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sm" len="sm"/>
            <a:tailEnd type="triangle" w="sm" len="sm"/>
          </a:ln>
        </p:spPr>
      </p:cxnSp>
      <p:sp>
        <p:nvSpPr>
          <p:cNvPr id="664" name="Google Shape;664;p47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LOW VALUE 1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65" name="Google Shape;665;p47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HIGH VALUE 1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66" name="Google Shape;666;p47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LOW VALUE 2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67" name="Google Shape;667;p47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HIGH VALUE 2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68" name="Google Shape;668;p47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Our company</a:t>
            </a:r>
            <a:endParaRPr sz="8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69" name="Google Shape;669;p47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Competitor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70" name="Google Shape;670;p47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Competitor</a:t>
            </a:r>
            <a:endParaRPr sz="8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71" name="Google Shape;671;p47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Competitor</a:t>
            </a:r>
            <a:endParaRPr sz="8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72" name="Google Shape;672;p47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Competitor</a:t>
            </a:r>
            <a:endParaRPr sz="8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73" name="Google Shape;673;p47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rPr>
              <a:t>Competitor</a:t>
            </a:r>
            <a:endParaRPr sz="800">
              <a:solidFill>
                <a:schemeClr val="lt1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74" name="Google Shape;674;p47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ntano Sans"/>
                <a:ea typeface="Pontano Sans"/>
                <a:cs typeface="Pontano Sans"/>
                <a:sym typeface="Pontano Sans"/>
              </a:rPr>
              <a:t>Competitor</a:t>
            </a:r>
            <a:endParaRPr sz="800">
              <a:solidFill>
                <a:schemeClr val="dk2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48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80" name="Google Shape;680;p4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/>
          </a:p>
        </p:txBody>
      </p:sp>
      <p:graphicFrame>
        <p:nvGraphicFramePr>
          <p:cNvPr id="681" name="Google Shape;681;p48"/>
          <p:cNvGraphicFramePr/>
          <p:nvPr/>
        </p:nvGraphicFramePr>
        <p:xfrm>
          <a:off x="4320150" y="158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{A6B20D0C-990E-489B-BA85-0F26E29B4606}</a:tableStyleId>
              </a:tblPr>
              <a:tblGrid>
                <a:gridCol w="534600"/>
                <a:gridCol w="612750"/>
                <a:gridCol w="612750"/>
                <a:gridCol w="612750"/>
                <a:gridCol w="612750"/>
                <a:gridCol w="612750"/>
                <a:gridCol w="612750"/>
                <a:gridCol w="612750"/>
              </a:tblGrid>
              <a:tr h="235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9:00 - 9:45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10:00 - 10:45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11:00 - 11:45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12:00 - 13:15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13:30 - 14:15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14:30 - 15:15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15:30 - 16:15</a:t>
                      </a:r>
                      <a:endParaRPr sz="600">
                        <a:solidFill>
                          <a:schemeClr val="dk2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682" name="Google Shape;682;p48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49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88" name="Google Shape;688;p49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9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9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9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9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9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49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95" name="Google Shape;695;p49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9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49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98" name="Google Shape;698;p49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9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0" name="Google Shape;700;p49"/>
          <p:cNvSpPr/>
          <p:nvPr/>
        </p:nvSpPr>
        <p:spPr>
          <a:xfrm>
            <a:off x="2077702" y="393385"/>
            <a:ext cx="290970" cy="334860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49"/>
          <p:cNvSpPr/>
          <p:nvPr/>
        </p:nvSpPr>
        <p:spPr>
          <a:xfrm>
            <a:off x="2661148" y="394410"/>
            <a:ext cx="251176" cy="332812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" name="Google Shape;702;p49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703" name="Google Shape;703;p49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9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9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49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707" name="Google Shape;707;p49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9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9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9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1" name="Google Shape;711;p49"/>
          <p:cNvSpPr/>
          <p:nvPr/>
        </p:nvSpPr>
        <p:spPr>
          <a:xfrm>
            <a:off x="4284931" y="392863"/>
            <a:ext cx="384894" cy="335905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49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713" name="Google Shape;713;p49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9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9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9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9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9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9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9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9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9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9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9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9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9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9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9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9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9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" name="Google Shape;733;p49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734" name="Google Shape;734;p49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9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49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737" name="Google Shape;737;p49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9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9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" name="Google Shape;740;p49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741" name="Google Shape;741;p49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9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9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" name="Google Shape;744;p49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745" name="Google Shape;745;p4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9" name="Google Shape;749;p49"/>
          <p:cNvSpPr/>
          <p:nvPr/>
        </p:nvSpPr>
        <p:spPr>
          <a:xfrm>
            <a:off x="2048085" y="950288"/>
            <a:ext cx="350200" cy="348152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49"/>
          <p:cNvSpPr/>
          <p:nvPr/>
        </p:nvSpPr>
        <p:spPr>
          <a:xfrm>
            <a:off x="2612156" y="967656"/>
            <a:ext cx="349155" cy="313437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49"/>
          <p:cNvSpPr/>
          <p:nvPr/>
        </p:nvSpPr>
        <p:spPr>
          <a:xfrm>
            <a:off x="3180804" y="970206"/>
            <a:ext cx="338956" cy="308317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49"/>
          <p:cNvSpPr/>
          <p:nvPr/>
        </p:nvSpPr>
        <p:spPr>
          <a:xfrm>
            <a:off x="3755576" y="973258"/>
            <a:ext cx="316510" cy="30221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3" name="Google Shape;753;p49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754" name="Google Shape;754;p49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9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" name="Google Shape;756;p49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757" name="Google Shape;757;p4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49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760" name="Google Shape;760;p49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9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49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763" name="Google Shape;763;p49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9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" name="Google Shape;765;p49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766" name="Google Shape;766;p49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9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9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9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" name="Google Shape;770;p49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71" name="Google Shape;771;p4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9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" name="Google Shape;773;p49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74" name="Google Shape;774;p49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9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9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7" name="Google Shape;777;p49"/>
          <p:cNvSpPr/>
          <p:nvPr/>
        </p:nvSpPr>
        <p:spPr>
          <a:xfrm>
            <a:off x="2618782" y="1519981"/>
            <a:ext cx="335905" cy="335884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49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79" name="Google Shape;779;p49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9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49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82" name="Google Shape;782;p49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9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9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9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9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49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88" name="Google Shape;788;p49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9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" name="Google Shape;790;p49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91" name="Google Shape;791;p49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9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9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9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" name="Google Shape;796;p49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97" name="Google Shape;797;p49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9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9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9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9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49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803" name="Google Shape;803;p49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9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9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9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7" name="Google Shape;807;p49"/>
          <p:cNvSpPr/>
          <p:nvPr/>
        </p:nvSpPr>
        <p:spPr>
          <a:xfrm>
            <a:off x="936309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49"/>
          <p:cNvSpPr/>
          <p:nvPr/>
        </p:nvSpPr>
        <p:spPr>
          <a:xfrm>
            <a:off x="1499857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49"/>
          <p:cNvSpPr/>
          <p:nvPr/>
        </p:nvSpPr>
        <p:spPr>
          <a:xfrm>
            <a:off x="2063406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0" name="Google Shape;810;p49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811" name="Google Shape;811;p49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9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3" name="Google Shape;813;p49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814" name="Google Shape;814;p49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9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49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817" name="Google Shape;817;p49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9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49"/>
          <p:cNvSpPr/>
          <p:nvPr/>
        </p:nvSpPr>
        <p:spPr>
          <a:xfrm>
            <a:off x="4317599" y="2083007"/>
            <a:ext cx="319561" cy="336908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0" name="Google Shape;820;p49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821" name="Google Shape;821;p49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9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" name="Google Shape;823;p49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824" name="Google Shape;824;p4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9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9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9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9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" name="Google Shape;829;p49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830" name="Google Shape;830;p49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9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2" name="Google Shape;832;p49"/>
          <p:cNvSpPr/>
          <p:nvPr/>
        </p:nvSpPr>
        <p:spPr>
          <a:xfrm>
            <a:off x="1492208" y="2600114"/>
            <a:ext cx="334860" cy="429809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49"/>
          <p:cNvSpPr/>
          <p:nvPr/>
        </p:nvSpPr>
        <p:spPr>
          <a:xfrm>
            <a:off x="972049" y="2600114"/>
            <a:ext cx="248083" cy="429809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49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835" name="Google Shape;835;p49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9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837;p49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838" name="Google Shape;838;p49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9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49"/>
          <p:cNvSpPr/>
          <p:nvPr/>
        </p:nvSpPr>
        <p:spPr>
          <a:xfrm>
            <a:off x="3736180" y="2637380"/>
            <a:ext cx="355300" cy="355279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1" name="Google Shape;841;p49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842" name="Google Shape;842;p49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9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49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845" name="Google Shape;845;p4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8" name="Google Shape;848;p49"/>
          <p:cNvSpPr/>
          <p:nvPr/>
        </p:nvSpPr>
        <p:spPr>
          <a:xfrm>
            <a:off x="341117" y="3226449"/>
            <a:ext cx="386922" cy="304241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49"/>
          <p:cNvSpPr/>
          <p:nvPr/>
        </p:nvSpPr>
        <p:spPr>
          <a:xfrm>
            <a:off x="4906165" y="2621036"/>
            <a:ext cx="269526" cy="387967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0" name="Google Shape;850;p49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851" name="Google Shape;851;p49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9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853;p49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854" name="Google Shape;854;p49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9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9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9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8" name="Google Shape;858;p49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859" name="Google Shape;859;p49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9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9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2" name="Google Shape;862;p49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863" name="Google Shape;863;p49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9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" name="Google Shape;865;p49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866" name="Google Shape;866;p49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9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9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869;p49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70" name="Google Shape;870;p49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9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9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9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9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" name="Google Shape;875;p49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76" name="Google Shape;876;p49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9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8" name="Google Shape;878;p49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79" name="Google Shape;879;p49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9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9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9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9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4" name="Google Shape;884;p49"/>
          <p:cNvSpPr/>
          <p:nvPr/>
        </p:nvSpPr>
        <p:spPr>
          <a:xfrm>
            <a:off x="4844905" y="3182557"/>
            <a:ext cx="392042" cy="392021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5" name="Google Shape;885;p49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86" name="Google Shape;886;p4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888;p49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89" name="Google Shape;889;p4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" name="Google Shape;893;p49"/>
          <p:cNvSpPr/>
          <p:nvPr/>
        </p:nvSpPr>
        <p:spPr>
          <a:xfrm>
            <a:off x="895469" y="3828789"/>
            <a:ext cx="401238" cy="22666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4" name="Google Shape;894;p49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95" name="Google Shape;895;p4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898;p49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99" name="Google Shape;899;p4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2" name="Google Shape;902;p49"/>
          <p:cNvSpPr/>
          <p:nvPr/>
        </p:nvSpPr>
        <p:spPr>
          <a:xfrm>
            <a:off x="3180303" y="3772127"/>
            <a:ext cx="339959" cy="33998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49"/>
          <p:cNvSpPr/>
          <p:nvPr/>
        </p:nvSpPr>
        <p:spPr>
          <a:xfrm>
            <a:off x="2616754" y="3793571"/>
            <a:ext cx="339959" cy="297094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49"/>
          <p:cNvSpPr/>
          <p:nvPr/>
        </p:nvSpPr>
        <p:spPr>
          <a:xfrm>
            <a:off x="3742304" y="3770601"/>
            <a:ext cx="343053" cy="343032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5" name="Google Shape;905;p49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906" name="Google Shape;906;p49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9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9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49"/>
          <p:cNvSpPr/>
          <p:nvPr/>
        </p:nvSpPr>
        <p:spPr>
          <a:xfrm>
            <a:off x="4864301" y="3765502"/>
            <a:ext cx="353252" cy="353231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0" name="Google Shape;910;p49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911" name="Google Shape;911;p49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9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9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4" name="Google Shape;914;p49"/>
          <p:cNvSpPr/>
          <p:nvPr/>
        </p:nvSpPr>
        <p:spPr>
          <a:xfrm>
            <a:off x="299775" y="4368343"/>
            <a:ext cx="465527" cy="274647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5" name="Google Shape;915;p49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916" name="Google Shape;916;p49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9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9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9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9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49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922" name="Google Shape;922;p49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9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9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" name="Google Shape;925;p49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926" name="Google Shape;926;p49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9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9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" name="Google Shape;929;p49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930" name="Google Shape;930;p49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9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9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9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9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" name="Google Shape;935;p49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936" name="Google Shape;936;p49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9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9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9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9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49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942" name="Google Shape;942;p49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9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" name="Google Shape;944;p49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945" name="Google Shape;945;p4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9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9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9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9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9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" name="Google Shape;951;p49"/>
          <p:cNvSpPr/>
          <p:nvPr/>
        </p:nvSpPr>
        <p:spPr>
          <a:xfrm>
            <a:off x="4842355" y="4395912"/>
            <a:ext cx="397142" cy="219513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2" name="Google Shape;952;p49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953" name="Google Shape;953;p49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9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9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9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9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8" name="Google Shape;958;p49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959" name="Google Shape;959;p4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960" name="Google Shape;960;p4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961" name="Google Shape;961;p49"/>
          <p:cNvSpPr/>
          <p:nvPr/>
        </p:nvSpPr>
        <p:spPr>
          <a:xfrm>
            <a:off x="6553538" y="211365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2" name="Google Shape;962;p49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963" name="Google Shape;963;p4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99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99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49"/>
          <p:cNvSpPr/>
          <p:nvPr/>
        </p:nvSpPr>
        <p:spPr>
          <a:xfrm>
            <a:off x="7438526" y="209303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" name="Google Shape;966;p49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967" name="Google Shape;967;p4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1C232"/>
            </a:solidFill>
            <a:ln w="28575" cap="flat" cmpd="sng">
              <a:solidFill>
                <a:srgbClr val="FFE599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1C232"/>
            </a:solidFill>
            <a:ln w="28575" cap="flat" cmpd="sng">
              <a:solidFill>
                <a:srgbClr val="FFE599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9" name="Google Shape;969;p49"/>
          <p:cNvSpPr/>
          <p:nvPr/>
        </p:nvSpPr>
        <p:spPr>
          <a:xfrm>
            <a:off x="6842198" y="319311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6D9EE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49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SlidesCarnival icons are editable shapes</a:t>
            </a: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. 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This means that you can: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84F56"/>
              </a:buClr>
              <a:buSzPts val="900"/>
              <a:buFont typeface="Pontano Sans"/>
              <a:buChar char="●"/>
            </a:pP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Resize them without losing quality.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84F56"/>
              </a:buClr>
              <a:buSzPts val="900"/>
              <a:buFont typeface="Pontano Sans"/>
              <a:buChar char="●"/>
            </a:pP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Change fill color and opacity.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84F56"/>
              </a:buClr>
              <a:buSzPts val="900"/>
              <a:buFont typeface="Pontano Sans"/>
              <a:buChar char="●"/>
            </a:pP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Change line color, width and style.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Isn’t that nice? :)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Examples:</a:t>
            </a: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971" name="Google Shape;971;p4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6" name="Google Shape;976;p5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77" name="Google Shape;977;p50"/>
            <p:cNvSpPr/>
            <p:nvPr/>
          </p:nvSpPr>
          <p:spPr>
            <a:xfrm>
              <a:off x="5913437" y="4054475"/>
              <a:ext cx="2273299" cy="1746250"/>
            </a:xfrm>
            <a:custGeom>
              <a:avLst/>
              <a:gdLst/>
              <a:ahLst/>
              <a:cxnLst/>
              <a:rect l="l" t="t" r="r" b="b"/>
              <a:pathLst>
                <a:path w="517" h="397" extrusionOk="0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50"/>
            <p:cNvSpPr/>
            <p:nvPr/>
          </p:nvSpPr>
          <p:spPr>
            <a:xfrm>
              <a:off x="4137025" y="4141787"/>
              <a:ext cx="2019301" cy="1681162"/>
            </a:xfrm>
            <a:custGeom>
              <a:avLst/>
              <a:gdLst/>
              <a:ahLst/>
              <a:cxnLst/>
              <a:rect l="l" t="t" r="r" b="b"/>
              <a:pathLst>
                <a:path w="459" h="382" extrusionOk="0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50"/>
            <p:cNvSpPr/>
            <p:nvPr/>
          </p:nvSpPr>
          <p:spPr>
            <a:xfrm>
              <a:off x="4014787" y="1057275"/>
              <a:ext cx="2276475" cy="1747837"/>
            </a:xfrm>
            <a:custGeom>
              <a:avLst/>
              <a:gdLst/>
              <a:ahLst/>
              <a:cxnLst/>
              <a:rect l="l" t="t" r="r" b="b"/>
              <a:pathLst>
                <a:path w="518" h="397" extrusionOk="0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50"/>
            <p:cNvSpPr/>
            <p:nvPr/>
          </p:nvSpPr>
          <p:spPr>
            <a:xfrm>
              <a:off x="3706812" y="2355850"/>
              <a:ext cx="1323975" cy="2309812"/>
            </a:xfrm>
            <a:custGeom>
              <a:avLst/>
              <a:gdLst/>
              <a:ahLst/>
              <a:cxnLst/>
              <a:rect l="l" t="t" r="r" b="b"/>
              <a:pathLst>
                <a:path w="301" h="525" extrusionOk="0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50"/>
            <p:cNvSpPr/>
            <p:nvPr/>
          </p:nvSpPr>
          <p:spPr>
            <a:xfrm>
              <a:off x="7170737" y="2192337"/>
              <a:ext cx="1328737" cy="2314575"/>
            </a:xfrm>
            <a:custGeom>
              <a:avLst/>
              <a:gdLst/>
              <a:ahLst/>
              <a:cxnLst/>
              <a:rect l="l" t="t" r="r" b="b"/>
              <a:pathLst>
                <a:path w="302" h="526" extrusionOk="0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50"/>
            <p:cNvSpPr/>
            <p:nvPr/>
          </p:nvSpPr>
          <p:spPr>
            <a:xfrm>
              <a:off x="6045200" y="1035050"/>
              <a:ext cx="2019301" cy="1685925"/>
            </a:xfrm>
            <a:custGeom>
              <a:avLst/>
              <a:gdLst/>
              <a:ahLst/>
              <a:cxnLst/>
              <a:rect l="l" t="t" r="r" b="b"/>
              <a:pathLst>
                <a:path w="459" h="383" extrusionOk="0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3" name="Google Shape;983;p5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84" name="Google Shape;984;p50"/>
            <p:cNvSpPr/>
            <p:nvPr/>
          </p:nvSpPr>
          <p:spPr>
            <a:xfrm>
              <a:off x="1400175" y="3135312"/>
              <a:ext cx="2132011" cy="2562226"/>
            </a:xfrm>
            <a:custGeom>
              <a:avLst/>
              <a:gdLst/>
              <a:ahLst/>
              <a:cxnLst/>
              <a:rect l="l" t="t" r="r" b="b"/>
              <a:pathLst>
                <a:path w="478" h="574" extrusionOk="0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50"/>
            <p:cNvSpPr/>
            <p:nvPr/>
          </p:nvSpPr>
          <p:spPr>
            <a:xfrm>
              <a:off x="3314700" y="3563937"/>
              <a:ext cx="2559050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50"/>
            <p:cNvSpPr/>
            <p:nvPr/>
          </p:nvSpPr>
          <p:spPr>
            <a:xfrm>
              <a:off x="3741737" y="1223962"/>
              <a:ext cx="2132011" cy="2559050"/>
            </a:xfrm>
            <a:custGeom>
              <a:avLst/>
              <a:gdLst/>
              <a:ahLst/>
              <a:cxnLst/>
              <a:rect l="l" t="t" r="r" b="b"/>
              <a:pathLst>
                <a:path w="478" h="573" extrusionOk="0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50"/>
            <p:cNvSpPr/>
            <p:nvPr/>
          </p:nvSpPr>
          <p:spPr>
            <a:xfrm>
              <a:off x="1400175" y="1220787"/>
              <a:ext cx="2560637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8" name="Google Shape;988;p5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89" name="Google Shape;989;p50"/>
            <p:cNvSpPr/>
            <p:nvPr/>
          </p:nvSpPr>
          <p:spPr>
            <a:xfrm>
              <a:off x="2008187" y="4025900"/>
              <a:ext cx="4252913" cy="1917700"/>
            </a:xfrm>
            <a:custGeom>
              <a:avLst/>
              <a:gdLst/>
              <a:ahLst/>
              <a:cxnLst/>
              <a:rect l="l" t="t" r="r" b="b"/>
              <a:pathLst>
                <a:path w="999" h="450" extrusionOk="0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50"/>
            <p:cNvSpPr/>
            <p:nvPr/>
          </p:nvSpPr>
          <p:spPr>
            <a:xfrm>
              <a:off x="4271962" y="931862"/>
              <a:ext cx="2389187" cy="3724276"/>
            </a:xfrm>
            <a:custGeom>
              <a:avLst/>
              <a:gdLst/>
              <a:ahLst/>
              <a:cxnLst/>
              <a:rect l="l" t="t" r="r" b="b"/>
              <a:pathLst>
                <a:path w="561" h="874" extrusionOk="0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50"/>
            <p:cNvSpPr/>
            <p:nvPr/>
          </p:nvSpPr>
          <p:spPr>
            <a:xfrm>
              <a:off x="1649412" y="927100"/>
              <a:ext cx="2870200" cy="3652836"/>
            </a:xfrm>
            <a:custGeom>
              <a:avLst/>
              <a:gdLst/>
              <a:ahLst/>
              <a:cxnLst/>
              <a:rect l="l" t="t" r="r" b="b"/>
              <a:pathLst>
                <a:path w="674" h="857" extrusionOk="0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2" name="Google Shape;992;p5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93" name="Google Shape;993;p50"/>
            <p:cNvSpPr/>
            <p:nvPr/>
          </p:nvSpPr>
          <p:spPr>
            <a:xfrm>
              <a:off x="1301750" y="2546350"/>
              <a:ext cx="1801812" cy="2917825"/>
            </a:xfrm>
            <a:custGeom>
              <a:avLst/>
              <a:gdLst/>
              <a:ahLst/>
              <a:cxnLst/>
              <a:rect l="l" t="t" r="r" b="b"/>
              <a:pathLst>
                <a:path w="405" h="655" extrusionOk="0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50"/>
            <p:cNvSpPr/>
            <p:nvPr/>
          </p:nvSpPr>
          <p:spPr>
            <a:xfrm>
              <a:off x="2387600" y="4403725"/>
              <a:ext cx="2865436" cy="1617662"/>
            </a:xfrm>
            <a:custGeom>
              <a:avLst/>
              <a:gdLst/>
              <a:ahLst/>
              <a:cxnLst/>
              <a:rect l="l" t="t" r="r" b="b"/>
              <a:pathLst>
                <a:path w="644" h="363" extrusionOk="0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50"/>
            <p:cNvSpPr/>
            <p:nvPr/>
          </p:nvSpPr>
          <p:spPr>
            <a:xfrm>
              <a:off x="4546600" y="2790825"/>
              <a:ext cx="1851025" cy="2717800"/>
            </a:xfrm>
            <a:custGeom>
              <a:avLst/>
              <a:gdLst/>
              <a:ahLst/>
              <a:cxnLst/>
              <a:rect l="l" t="t" r="r" b="b"/>
              <a:pathLst>
                <a:path w="416" h="610" extrusionOk="0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50"/>
            <p:cNvSpPr/>
            <p:nvPr/>
          </p:nvSpPr>
          <p:spPr>
            <a:xfrm>
              <a:off x="3962400" y="925512"/>
              <a:ext cx="2297112" cy="2333625"/>
            </a:xfrm>
            <a:custGeom>
              <a:avLst/>
              <a:gdLst/>
              <a:ahLst/>
              <a:cxnLst/>
              <a:rect l="l" t="t" r="r" b="b"/>
              <a:pathLst>
                <a:path w="516" h="524" extrusionOk="0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50"/>
            <p:cNvSpPr/>
            <p:nvPr/>
          </p:nvSpPr>
          <p:spPr>
            <a:xfrm>
              <a:off x="1466850" y="920750"/>
              <a:ext cx="2759074" cy="2097087"/>
            </a:xfrm>
            <a:custGeom>
              <a:avLst/>
              <a:gdLst/>
              <a:ahLst/>
              <a:cxnLst/>
              <a:rect l="l" t="t" r="r" b="b"/>
              <a:pathLst>
                <a:path w="620" h="471" extrusionOk="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5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99" name="Google Shape;999;p50"/>
            <p:cNvSpPr/>
            <p:nvPr/>
          </p:nvSpPr>
          <p:spPr>
            <a:xfrm>
              <a:off x="5732756" y="2682276"/>
              <a:ext cx="400276" cy="538927"/>
            </a:xfrm>
            <a:custGeom>
              <a:avLst/>
              <a:gdLst/>
              <a:ahLst/>
              <a:cxnLst/>
              <a:rect l="l" t="t" r="r" b="b"/>
              <a:pathLst>
                <a:path w="670" h="902" extrusionOk="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50"/>
            <p:cNvSpPr/>
            <p:nvPr/>
          </p:nvSpPr>
          <p:spPr>
            <a:xfrm>
              <a:off x="6094186" y="2682276"/>
              <a:ext cx="358476" cy="531209"/>
            </a:xfrm>
            <a:custGeom>
              <a:avLst/>
              <a:gdLst/>
              <a:ahLst/>
              <a:cxnLst/>
              <a:rect l="l" t="t" r="r" b="b"/>
              <a:pathLst>
                <a:path w="600" h="889" extrusionOk="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50"/>
            <p:cNvSpPr/>
            <p:nvPr/>
          </p:nvSpPr>
          <p:spPr>
            <a:xfrm>
              <a:off x="5787732" y="3124950"/>
              <a:ext cx="616090" cy="277182"/>
            </a:xfrm>
            <a:custGeom>
              <a:avLst/>
              <a:gdLst/>
              <a:ahLst/>
              <a:cxnLst/>
              <a:rect l="l" t="t" r="r" b="b"/>
              <a:pathLst>
                <a:path w="1031" h="464" extrusionOk="0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5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003" name="Google Shape;1003;p50"/>
            <p:cNvSpPr/>
            <p:nvPr/>
          </p:nvSpPr>
          <p:spPr>
            <a:xfrm>
              <a:off x="6768809" y="2682954"/>
              <a:ext cx="400157" cy="358101"/>
            </a:xfrm>
            <a:custGeom>
              <a:avLst/>
              <a:gdLst/>
              <a:ahLst/>
              <a:cxnLst/>
              <a:rect l="l" t="t" r="r" b="b"/>
              <a:pathLst>
                <a:path w="638" h="571" extrusionOk="0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50"/>
            <p:cNvSpPr/>
            <p:nvPr/>
          </p:nvSpPr>
          <p:spPr>
            <a:xfrm>
              <a:off x="6768809" y="3002032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50"/>
            <p:cNvSpPr/>
            <p:nvPr/>
          </p:nvSpPr>
          <p:spPr>
            <a:xfrm>
              <a:off x="7129915" y="2682265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50"/>
            <p:cNvSpPr/>
            <p:nvPr/>
          </p:nvSpPr>
          <p:spPr>
            <a:xfrm>
              <a:off x="7088567" y="3043581"/>
              <a:ext cx="400157" cy="358561"/>
            </a:xfrm>
            <a:custGeom>
              <a:avLst/>
              <a:gdLst/>
              <a:ahLst/>
              <a:cxnLst/>
              <a:rect l="l" t="t" r="r" b="b"/>
              <a:pathLst>
                <a:path w="638" h="572" extrusionOk="0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5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008" name="Google Shape;1008;p50"/>
            <p:cNvSpPr/>
            <p:nvPr/>
          </p:nvSpPr>
          <p:spPr>
            <a:xfrm>
              <a:off x="7804870" y="2922841"/>
              <a:ext cx="256443" cy="407568"/>
            </a:xfrm>
            <a:custGeom>
              <a:avLst/>
              <a:gdLst/>
              <a:ahLst/>
              <a:cxnLst/>
              <a:rect l="l" t="t" r="r" b="b"/>
              <a:pathLst>
                <a:path w="376" h="598" extrusionOk="0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50"/>
            <p:cNvSpPr/>
            <p:nvPr/>
          </p:nvSpPr>
          <p:spPr>
            <a:xfrm>
              <a:off x="7823833" y="2682313"/>
              <a:ext cx="377215" cy="304549"/>
            </a:xfrm>
            <a:custGeom>
              <a:avLst/>
              <a:gdLst/>
              <a:ahLst/>
              <a:cxnLst/>
              <a:rect l="l" t="t" r="r" b="b"/>
              <a:pathLst>
                <a:path w="553" h="447" extrusionOk="0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50"/>
            <p:cNvSpPr/>
            <p:nvPr/>
          </p:nvSpPr>
          <p:spPr>
            <a:xfrm>
              <a:off x="8277575" y="2932985"/>
              <a:ext cx="247414" cy="390661"/>
            </a:xfrm>
            <a:custGeom>
              <a:avLst/>
              <a:gdLst/>
              <a:ahLst/>
              <a:cxnLst/>
              <a:rect l="l" t="t" r="r" b="b"/>
              <a:pathLst>
                <a:path w="363" h="573" extrusionOk="0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50"/>
            <p:cNvSpPr/>
            <p:nvPr/>
          </p:nvSpPr>
          <p:spPr>
            <a:xfrm>
              <a:off x="8166284" y="2682313"/>
              <a:ext cx="336357" cy="315595"/>
            </a:xfrm>
            <a:custGeom>
              <a:avLst/>
              <a:gdLst/>
              <a:ahLst/>
              <a:cxnLst/>
              <a:rect l="l" t="t" r="r" b="b"/>
              <a:pathLst>
                <a:path w="493" h="463" extrusionOk="0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50"/>
            <p:cNvSpPr/>
            <p:nvPr/>
          </p:nvSpPr>
          <p:spPr>
            <a:xfrm>
              <a:off x="7965147" y="3183207"/>
              <a:ext cx="408594" cy="218887"/>
            </a:xfrm>
            <a:custGeom>
              <a:avLst/>
              <a:gdLst/>
              <a:ahLst/>
              <a:cxnLst/>
              <a:rect l="l" t="t" r="r" b="b"/>
              <a:pathLst>
                <a:path w="599" h="321" extrusionOk="0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5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014" name="Google Shape;1014;p50"/>
            <p:cNvSpPr/>
            <p:nvPr/>
          </p:nvSpPr>
          <p:spPr>
            <a:xfrm>
              <a:off x="8841135" y="2874744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50"/>
            <p:cNvSpPr/>
            <p:nvPr/>
          </p:nvSpPr>
          <p:spPr>
            <a:xfrm>
              <a:off x="8899694" y="3138374"/>
              <a:ext cx="304599" cy="264093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50"/>
            <p:cNvSpPr/>
            <p:nvPr/>
          </p:nvSpPr>
          <p:spPr>
            <a:xfrm>
              <a:off x="8889742" y="2681940"/>
              <a:ext cx="344871" cy="273814"/>
            </a:xfrm>
            <a:custGeom>
              <a:avLst/>
              <a:gdLst/>
              <a:ahLst/>
              <a:cxnLst/>
              <a:rect l="l" t="t" r="r" b="b"/>
              <a:pathLst>
                <a:path w="511" h="405" extrusionOk="0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50"/>
            <p:cNvSpPr/>
            <p:nvPr/>
          </p:nvSpPr>
          <p:spPr>
            <a:xfrm>
              <a:off x="9198969" y="2681940"/>
              <a:ext cx="304599" cy="264325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50"/>
            <p:cNvSpPr/>
            <p:nvPr/>
          </p:nvSpPr>
          <p:spPr>
            <a:xfrm>
              <a:off x="9351499" y="2861088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50"/>
            <p:cNvSpPr/>
            <p:nvPr/>
          </p:nvSpPr>
          <p:spPr>
            <a:xfrm>
              <a:off x="9168648" y="3128885"/>
              <a:ext cx="344871" cy="273120"/>
            </a:xfrm>
            <a:custGeom>
              <a:avLst/>
              <a:gdLst/>
              <a:ahLst/>
              <a:cxnLst/>
              <a:rect l="l" t="t" r="r" b="b"/>
              <a:pathLst>
                <a:path w="511" h="404" extrusionOk="0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5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021" name="Google Shape;1021;p50"/>
            <p:cNvSpPr/>
            <p:nvPr/>
          </p:nvSpPr>
          <p:spPr>
            <a:xfrm>
              <a:off x="4103687" y="1439862"/>
              <a:ext cx="2254250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50"/>
            <p:cNvSpPr/>
            <p:nvPr/>
          </p:nvSpPr>
          <p:spPr>
            <a:xfrm>
              <a:off x="5837237" y="1439862"/>
              <a:ext cx="2252662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5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024" name="Google Shape;1024;p50"/>
            <p:cNvSpPr/>
            <p:nvPr/>
          </p:nvSpPr>
          <p:spPr>
            <a:xfrm>
              <a:off x="10056560" y="2963533"/>
              <a:ext cx="541911" cy="438554"/>
            </a:xfrm>
            <a:custGeom>
              <a:avLst/>
              <a:gdLst/>
              <a:ahLst/>
              <a:cxnLst/>
              <a:rect l="l" t="t" r="r" b="b"/>
              <a:pathLst>
                <a:path w="861" h="697" extrusionOk="0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50"/>
            <p:cNvSpPr/>
            <p:nvPr/>
          </p:nvSpPr>
          <p:spPr>
            <a:xfrm>
              <a:off x="9878272" y="2791266"/>
              <a:ext cx="459066" cy="594405"/>
            </a:xfrm>
            <a:custGeom>
              <a:avLst/>
              <a:gdLst/>
              <a:ahLst/>
              <a:cxnLst/>
              <a:rect l="l" t="t" r="r" b="b"/>
              <a:pathLst>
                <a:path w="729" h="945" extrusionOk="0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50"/>
            <p:cNvSpPr/>
            <p:nvPr/>
          </p:nvSpPr>
          <p:spPr>
            <a:xfrm>
              <a:off x="9994853" y="2682320"/>
              <a:ext cx="583546" cy="500170"/>
            </a:xfrm>
            <a:custGeom>
              <a:avLst/>
              <a:gdLst/>
              <a:ahLst/>
              <a:cxnLst/>
              <a:rect l="l" t="t" r="r" b="b"/>
              <a:pathLst>
                <a:path w="927" h="795" extrusionOk="0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7" name="Google Shape;1027;p5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028" name="Google Shape;1028;p50"/>
            <p:cNvSpPr/>
            <p:nvPr/>
          </p:nvSpPr>
          <p:spPr>
            <a:xfrm>
              <a:off x="11401733" y="2955582"/>
              <a:ext cx="229448" cy="412406"/>
            </a:xfrm>
            <a:custGeom>
              <a:avLst/>
              <a:gdLst/>
              <a:ahLst/>
              <a:cxnLst/>
              <a:rect l="l" t="t" r="r" b="b"/>
              <a:pathLst>
                <a:path w="335" h="602" extrusionOk="0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50"/>
            <p:cNvSpPr/>
            <p:nvPr/>
          </p:nvSpPr>
          <p:spPr>
            <a:xfrm>
              <a:off x="10914618" y="3012482"/>
              <a:ext cx="370771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50"/>
            <p:cNvSpPr/>
            <p:nvPr/>
          </p:nvSpPr>
          <p:spPr>
            <a:xfrm>
              <a:off x="11136202" y="2682187"/>
              <a:ext cx="343016" cy="292593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50"/>
            <p:cNvSpPr/>
            <p:nvPr/>
          </p:nvSpPr>
          <p:spPr>
            <a:xfrm>
              <a:off x="10917856" y="2716419"/>
              <a:ext cx="230142" cy="411712"/>
            </a:xfrm>
            <a:custGeom>
              <a:avLst/>
              <a:gdLst/>
              <a:ahLst/>
              <a:cxnLst/>
              <a:rect l="l" t="t" r="r" b="b"/>
              <a:pathLst>
                <a:path w="336" h="601" extrusionOk="0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50"/>
            <p:cNvSpPr/>
            <p:nvPr/>
          </p:nvSpPr>
          <p:spPr>
            <a:xfrm>
              <a:off x="11069819" y="3108934"/>
              <a:ext cx="343016" cy="293287"/>
            </a:xfrm>
            <a:custGeom>
              <a:avLst/>
              <a:gdLst/>
              <a:ahLst/>
              <a:cxnLst/>
              <a:rect l="l" t="t" r="r" b="b"/>
              <a:pathLst>
                <a:path w="501" h="428" extrusionOk="0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50"/>
            <p:cNvSpPr/>
            <p:nvPr/>
          </p:nvSpPr>
          <p:spPr>
            <a:xfrm>
              <a:off x="11263647" y="2756203"/>
              <a:ext cx="371003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4" name="Google Shape;1034;p5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035" name="Google Shape;1035;p50"/>
            <p:cNvSpPr/>
            <p:nvPr/>
          </p:nvSpPr>
          <p:spPr>
            <a:xfrm>
              <a:off x="1638485" y="1571653"/>
              <a:ext cx="449564" cy="159640"/>
            </a:xfrm>
            <a:custGeom>
              <a:avLst/>
              <a:gdLst/>
              <a:ahLst/>
              <a:cxnLst/>
              <a:rect l="l" t="t" r="r" b="b"/>
              <a:pathLst>
                <a:path w="767" h="273" extrusionOk="0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50"/>
            <p:cNvSpPr/>
            <p:nvPr/>
          </p:nvSpPr>
          <p:spPr>
            <a:xfrm>
              <a:off x="1590507" y="1435245"/>
              <a:ext cx="515072" cy="136407"/>
            </a:xfrm>
            <a:custGeom>
              <a:avLst/>
              <a:gdLst/>
              <a:ahLst/>
              <a:cxnLst/>
              <a:rect l="l" t="t" r="r" b="b"/>
              <a:pathLst>
                <a:path w="879" h="233" extrusionOk="0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50"/>
            <p:cNvSpPr/>
            <p:nvPr/>
          </p:nvSpPr>
          <p:spPr>
            <a:xfrm>
              <a:off x="1582665" y="1299068"/>
              <a:ext cx="576890" cy="136177"/>
            </a:xfrm>
            <a:custGeom>
              <a:avLst/>
              <a:gdLst/>
              <a:ahLst/>
              <a:cxnLst/>
              <a:rect l="l" t="t" r="r" b="b"/>
              <a:pathLst>
                <a:path w="984" h="233" extrusionOk="0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50"/>
            <p:cNvSpPr/>
            <p:nvPr/>
          </p:nvSpPr>
          <p:spPr>
            <a:xfrm>
              <a:off x="1665934" y="1011072"/>
              <a:ext cx="484393" cy="151589"/>
            </a:xfrm>
            <a:custGeom>
              <a:avLst/>
              <a:gdLst/>
              <a:ahLst/>
              <a:cxnLst/>
              <a:rect l="l" t="t" r="r" b="b"/>
              <a:pathLst>
                <a:path w="826" h="259" extrusionOk="0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50"/>
            <p:cNvSpPr/>
            <p:nvPr/>
          </p:nvSpPr>
          <p:spPr>
            <a:xfrm>
              <a:off x="1639639" y="1162661"/>
              <a:ext cx="527066" cy="136407"/>
            </a:xfrm>
            <a:custGeom>
              <a:avLst/>
              <a:gdLst/>
              <a:ahLst/>
              <a:cxnLst/>
              <a:rect l="l" t="t" r="r" b="b"/>
              <a:pathLst>
                <a:path w="899" h="233" extrusionOk="0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0" name="Google Shape;1040;p5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041" name="Google Shape;1041;p5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avLst/>
              <a:gdLst/>
              <a:ahLst/>
              <a:cxnLst/>
              <a:rect l="l" t="t" r="r" b="b"/>
              <a:pathLst>
                <a:path w="885" h="771" extrusionOk="0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5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avLst/>
              <a:gdLst/>
              <a:ahLst/>
              <a:cxnLst/>
              <a:rect l="l" t="t" r="r" b="b"/>
              <a:pathLst>
                <a:path w="654" h="1130" extrusionOk="0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5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avLst/>
              <a:gdLst/>
              <a:ahLst/>
              <a:cxnLst/>
              <a:rect l="l" t="t" r="r" b="b"/>
              <a:pathLst>
                <a:path w="704" h="712" extrusionOk="0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5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045" name="Google Shape;1045;p5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046" name="Google Shape;1046;p5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5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5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5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5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5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5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5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5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5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56" name="Google Shape;1056;p50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50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50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50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50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50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2" name="Google Shape;1062;p5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63" name="Google Shape;1063;p50"/>
            <p:cNvSpPr/>
            <p:nvPr/>
          </p:nvSpPr>
          <p:spPr>
            <a:xfrm>
              <a:off x="3615879" y="1376596"/>
              <a:ext cx="441685" cy="354696"/>
            </a:xfrm>
            <a:custGeom>
              <a:avLst/>
              <a:gdLst/>
              <a:ahLst/>
              <a:cxnLst/>
              <a:rect l="l" t="t" r="r" b="b"/>
              <a:pathLst>
                <a:path w="797" h="638" extrusionOk="0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50"/>
            <p:cNvSpPr/>
            <p:nvPr/>
          </p:nvSpPr>
          <p:spPr>
            <a:xfrm>
              <a:off x="3554761" y="1164199"/>
              <a:ext cx="288366" cy="430478"/>
            </a:xfrm>
            <a:custGeom>
              <a:avLst/>
              <a:gdLst/>
              <a:ahLst/>
              <a:cxnLst/>
              <a:rect l="l" t="t" r="r" b="b"/>
              <a:pathLst>
                <a:path w="520" h="774" extrusionOk="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50"/>
            <p:cNvSpPr/>
            <p:nvPr/>
          </p:nvSpPr>
          <p:spPr>
            <a:xfrm>
              <a:off x="3860350" y="1126940"/>
              <a:ext cx="291937" cy="427110"/>
            </a:xfrm>
            <a:custGeom>
              <a:avLst/>
              <a:gdLst/>
              <a:ahLst/>
              <a:cxnLst/>
              <a:rect l="l" t="t" r="r" b="b"/>
              <a:pathLst>
                <a:path w="527" h="768" extrusionOk="0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50"/>
            <p:cNvSpPr/>
            <p:nvPr/>
          </p:nvSpPr>
          <p:spPr>
            <a:xfrm>
              <a:off x="3644023" y="1011374"/>
              <a:ext cx="449665" cy="347961"/>
            </a:xfrm>
            <a:custGeom>
              <a:avLst/>
              <a:gdLst/>
              <a:ahLst/>
              <a:cxnLst/>
              <a:rect l="l" t="t" r="r" b="b"/>
              <a:pathLst>
                <a:path w="811" h="626" extrusionOk="0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7" name="Google Shape;1067;p5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68" name="Google Shape;1068;p50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50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50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50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50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5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74" name="Google Shape;1074;p50"/>
            <p:cNvSpPr/>
            <p:nvPr/>
          </p:nvSpPr>
          <p:spPr>
            <a:xfrm>
              <a:off x="5632379" y="1011207"/>
              <a:ext cx="311420" cy="340347"/>
            </a:xfrm>
            <a:custGeom>
              <a:avLst/>
              <a:gdLst/>
              <a:ahLst/>
              <a:cxnLst/>
              <a:rect l="l" t="t" r="r" b="b"/>
              <a:pathLst>
                <a:path w="518" h="567" extrusionOk="0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50"/>
            <p:cNvSpPr/>
            <p:nvPr/>
          </p:nvSpPr>
          <p:spPr>
            <a:xfrm>
              <a:off x="5835019" y="1041711"/>
              <a:ext cx="283984" cy="330260"/>
            </a:xfrm>
            <a:custGeom>
              <a:avLst/>
              <a:gdLst/>
              <a:ahLst/>
              <a:cxnLst/>
              <a:rect l="l" t="t" r="r" b="b"/>
              <a:pathLst>
                <a:path w="473" h="550" extrusionOk="0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50"/>
            <p:cNvSpPr/>
            <p:nvPr/>
          </p:nvSpPr>
          <p:spPr>
            <a:xfrm>
              <a:off x="5837907" y="1326815"/>
              <a:ext cx="260158" cy="268291"/>
            </a:xfrm>
            <a:custGeom>
              <a:avLst/>
              <a:gdLst/>
              <a:ahLst/>
              <a:cxnLst/>
              <a:rect l="l" t="t" r="r" b="b"/>
              <a:pathLst>
                <a:path w="433" h="447" extrusionOk="0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50"/>
            <p:cNvSpPr/>
            <p:nvPr/>
          </p:nvSpPr>
          <p:spPr>
            <a:xfrm>
              <a:off x="5725035" y="1379176"/>
              <a:ext cx="304441" cy="352116"/>
            </a:xfrm>
            <a:custGeom>
              <a:avLst/>
              <a:gdLst/>
              <a:ahLst/>
              <a:cxnLst/>
              <a:rect l="l" t="t" r="r" b="b"/>
              <a:pathLst>
                <a:path w="507" h="587" extrusionOk="0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50"/>
            <p:cNvSpPr/>
            <p:nvPr/>
          </p:nvSpPr>
          <p:spPr>
            <a:xfrm>
              <a:off x="5526246" y="1358760"/>
              <a:ext cx="289521" cy="285105"/>
            </a:xfrm>
            <a:custGeom>
              <a:avLst/>
              <a:gdLst/>
              <a:ahLst/>
              <a:cxnLst/>
              <a:rect l="l" t="t" r="r" b="b"/>
              <a:pathLst>
                <a:path w="482" h="475" extrusionOk="0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50"/>
            <p:cNvSpPr/>
            <p:nvPr/>
          </p:nvSpPr>
          <p:spPr>
            <a:xfrm>
              <a:off x="5530337" y="1130580"/>
              <a:ext cx="282300" cy="276217"/>
            </a:xfrm>
            <a:custGeom>
              <a:avLst/>
              <a:gdLst/>
              <a:ahLst/>
              <a:cxnLst/>
              <a:rect l="l" t="t" r="r" b="b"/>
              <a:pathLst>
                <a:path w="470" h="460" extrusionOk="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0" name="Google Shape;1080;p5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81" name="Google Shape;1081;p50"/>
            <p:cNvSpPr/>
            <p:nvPr/>
          </p:nvSpPr>
          <p:spPr>
            <a:xfrm>
              <a:off x="659316" y="1517469"/>
              <a:ext cx="456722" cy="213824"/>
            </a:xfrm>
            <a:custGeom>
              <a:avLst/>
              <a:gdLst/>
              <a:ahLst/>
              <a:cxnLst/>
              <a:rect l="l" t="t" r="r" b="b"/>
              <a:pathLst>
                <a:path w="763" h="358" extrusionOk="0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50"/>
            <p:cNvSpPr/>
            <p:nvPr/>
          </p:nvSpPr>
          <p:spPr>
            <a:xfrm>
              <a:off x="606645" y="1354464"/>
              <a:ext cx="561583" cy="154615"/>
            </a:xfrm>
            <a:custGeom>
              <a:avLst/>
              <a:gdLst/>
              <a:ahLst/>
              <a:cxnLst/>
              <a:rect l="l" t="t" r="r" b="b"/>
              <a:pathLst>
                <a:path w="938" h="259" extrusionOk="0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50"/>
            <p:cNvSpPr/>
            <p:nvPr/>
          </p:nvSpPr>
          <p:spPr>
            <a:xfrm>
              <a:off x="661721" y="1191460"/>
              <a:ext cx="533444" cy="154135"/>
            </a:xfrm>
            <a:custGeom>
              <a:avLst/>
              <a:gdLst/>
              <a:ahLst/>
              <a:cxnLst/>
              <a:rect l="l" t="t" r="r" b="b"/>
              <a:pathLst>
                <a:path w="891" h="258" extrusionOk="0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50"/>
            <p:cNvSpPr/>
            <p:nvPr/>
          </p:nvSpPr>
          <p:spPr>
            <a:xfrm>
              <a:off x="683367" y="1011196"/>
              <a:ext cx="497368" cy="171394"/>
            </a:xfrm>
            <a:custGeom>
              <a:avLst/>
              <a:gdLst/>
              <a:ahLst/>
              <a:cxnLst/>
              <a:rect l="l" t="t" r="r" b="b"/>
              <a:pathLst>
                <a:path w="831" h="287" extrusionOk="0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5" name="Google Shape;1085;p5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86" name="Google Shape;1086;p50"/>
            <p:cNvSpPr/>
            <p:nvPr/>
          </p:nvSpPr>
          <p:spPr>
            <a:xfrm>
              <a:off x="11033597" y="1414369"/>
              <a:ext cx="482075" cy="151349"/>
            </a:xfrm>
            <a:custGeom>
              <a:avLst/>
              <a:gdLst/>
              <a:ahLst/>
              <a:cxnLst/>
              <a:rect l="l" t="t" r="r" b="b"/>
              <a:pathLst>
                <a:path w="724" h="227" extrusionOk="0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50"/>
            <p:cNvSpPr/>
            <p:nvPr/>
          </p:nvSpPr>
          <p:spPr>
            <a:xfrm>
              <a:off x="11142821" y="1011159"/>
              <a:ext cx="263627" cy="229006"/>
            </a:xfrm>
            <a:custGeom>
              <a:avLst/>
              <a:gdLst/>
              <a:ahLst/>
              <a:cxnLst/>
              <a:rect l="l" t="t" r="r" b="b"/>
              <a:pathLst>
                <a:path w="396" h="343" extrusionOk="0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50"/>
            <p:cNvSpPr/>
            <p:nvPr/>
          </p:nvSpPr>
          <p:spPr>
            <a:xfrm>
              <a:off x="11052228" y="1576445"/>
              <a:ext cx="444813" cy="154847"/>
            </a:xfrm>
            <a:custGeom>
              <a:avLst/>
              <a:gdLst/>
              <a:ahLst/>
              <a:cxnLst/>
              <a:rect l="l" t="t" r="r" b="b"/>
              <a:pathLst>
                <a:path w="668" h="232" extrusionOk="0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50"/>
            <p:cNvSpPr/>
            <p:nvPr/>
          </p:nvSpPr>
          <p:spPr>
            <a:xfrm>
              <a:off x="11051762" y="1251592"/>
              <a:ext cx="446676" cy="151349"/>
            </a:xfrm>
            <a:custGeom>
              <a:avLst/>
              <a:gdLst/>
              <a:ahLst/>
              <a:cxnLst/>
              <a:rect l="l" t="t" r="r" b="b"/>
              <a:pathLst>
                <a:path w="671" h="227" extrusionOk="0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0" name="Google Shape;1090;p5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91" name="Google Shape;1091;p50"/>
            <p:cNvSpPr/>
            <p:nvPr/>
          </p:nvSpPr>
          <p:spPr>
            <a:xfrm>
              <a:off x="8968558" y="1402926"/>
              <a:ext cx="348361" cy="98539"/>
            </a:xfrm>
            <a:custGeom>
              <a:avLst/>
              <a:gdLst/>
              <a:ahLst/>
              <a:cxnLst/>
              <a:rect l="l" t="t" r="r" b="b"/>
              <a:pathLst>
                <a:path w="1741804" h="492696" extrusionOk="0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50"/>
            <p:cNvSpPr/>
            <p:nvPr/>
          </p:nvSpPr>
          <p:spPr>
            <a:xfrm>
              <a:off x="8960465" y="1079360"/>
              <a:ext cx="362496" cy="102351"/>
            </a:xfrm>
            <a:custGeom>
              <a:avLst/>
              <a:gdLst/>
              <a:ahLst/>
              <a:cxnLst/>
              <a:rect l="l" t="t" r="r" b="b"/>
              <a:pathLst>
                <a:path w="1812480" h="511754" extrusionOk="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50"/>
            <p:cNvSpPr/>
            <p:nvPr/>
          </p:nvSpPr>
          <p:spPr>
            <a:xfrm>
              <a:off x="8930121" y="1189758"/>
              <a:ext cx="422643" cy="98539"/>
            </a:xfrm>
            <a:custGeom>
              <a:avLst/>
              <a:gdLst/>
              <a:ahLst/>
              <a:cxnLst/>
              <a:rect l="l" t="t" r="r" b="b"/>
              <a:pathLst>
                <a:path w="2113216" h="492696" extrusionOk="0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50"/>
            <p:cNvSpPr/>
            <p:nvPr/>
          </p:nvSpPr>
          <p:spPr>
            <a:xfrm>
              <a:off x="8930847" y="1296342"/>
              <a:ext cx="421894" cy="98539"/>
            </a:xfrm>
            <a:custGeom>
              <a:avLst/>
              <a:gdLst/>
              <a:ahLst/>
              <a:cxnLst/>
              <a:rect l="l" t="t" r="r" b="b"/>
              <a:pathLst>
                <a:path w="2109469" h="492696" extrusionOk="0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50"/>
            <p:cNvSpPr/>
            <p:nvPr/>
          </p:nvSpPr>
          <p:spPr>
            <a:xfrm>
              <a:off x="9031006" y="1509510"/>
              <a:ext cx="223837" cy="102349"/>
            </a:xfrm>
            <a:custGeom>
              <a:avLst/>
              <a:gdLst/>
              <a:ahLst/>
              <a:cxnLst/>
              <a:rect l="l" t="t" r="r" b="b"/>
              <a:pathLst>
                <a:path w="1119187" h="511746" extrusionOk="0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6" name="Google Shape;1096;p5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97" name="Google Shape;1097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8" name="Google Shape;1098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07" name="Google Shape;1107;p5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108" name="Google Shape;1108;p50"/>
            <p:cNvSpPr/>
            <p:nvPr/>
          </p:nvSpPr>
          <p:spPr>
            <a:xfrm>
              <a:off x="6666683" y="1079385"/>
              <a:ext cx="422268" cy="171940"/>
            </a:xfrm>
            <a:custGeom>
              <a:avLst/>
              <a:gdLst/>
              <a:ahLst/>
              <a:cxnLst/>
              <a:rect l="l" t="t" r="r" b="b"/>
              <a:pathLst>
                <a:path w="2085276" h="859701" extrusionOk="0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50"/>
            <p:cNvSpPr/>
            <p:nvPr/>
          </p:nvSpPr>
          <p:spPr>
            <a:xfrm>
              <a:off x="6664423" y="1259933"/>
              <a:ext cx="427985" cy="171450"/>
            </a:xfrm>
            <a:custGeom>
              <a:avLst/>
              <a:gdLst/>
              <a:ahLst/>
              <a:cxnLst/>
              <a:rect l="l" t="t" r="r" b="b"/>
              <a:pathLst>
                <a:path w="2113506" h="857250" extrusionOk="0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50"/>
            <p:cNvSpPr/>
            <p:nvPr/>
          </p:nvSpPr>
          <p:spPr>
            <a:xfrm>
              <a:off x="6727642" y="1439988"/>
              <a:ext cx="303068" cy="171348"/>
            </a:xfrm>
            <a:custGeom>
              <a:avLst/>
              <a:gdLst/>
              <a:ahLst/>
              <a:cxnLst/>
              <a:rect l="l" t="t" r="r" b="b"/>
              <a:pathLst>
                <a:path w="1496631" h="856741" extrusionOk="0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1" name="Google Shape;1111;p5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112" name="Google Shape;1112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2" name="Google Shape;1122;p5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123" name="Google Shape;1123;p50"/>
            <p:cNvSpPr/>
            <p:nvPr/>
          </p:nvSpPr>
          <p:spPr>
            <a:xfrm>
              <a:off x="8012931" y="1079385"/>
              <a:ext cx="217151" cy="253479"/>
            </a:xfrm>
            <a:custGeom>
              <a:avLst/>
              <a:gdLst/>
              <a:ahLst/>
              <a:cxnLst/>
              <a:rect l="l" t="t" r="r" b="b"/>
              <a:pathLst>
                <a:path w="1085755" h="1267396" extrusionOk="0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50"/>
            <p:cNvSpPr/>
            <p:nvPr/>
          </p:nvSpPr>
          <p:spPr>
            <a:xfrm>
              <a:off x="7789628" y="1079436"/>
              <a:ext cx="214318" cy="253428"/>
            </a:xfrm>
            <a:custGeom>
              <a:avLst/>
              <a:gdLst/>
              <a:ahLst/>
              <a:cxnLst/>
              <a:rect l="l" t="t" r="r" b="b"/>
              <a:pathLst>
                <a:path w="1071591" h="1267142" extrusionOk="0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50"/>
            <p:cNvSpPr/>
            <p:nvPr/>
          </p:nvSpPr>
          <p:spPr>
            <a:xfrm>
              <a:off x="8012931" y="1341261"/>
              <a:ext cx="202133" cy="270446"/>
            </a:xfrm>
            <a:custGeom>
              <a:avLst/>
              <a:gdLst/>
              <a:ahLst/>
              <a:cxnLst/>
              <a:rect l="l" t="t" r="r" b="b"/>
              <a:pathLst>
                <a:path w="1010666" h="1352232" extrusionOk="0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50"/>
            <p:cNvSpPr/>
            <p:nvPr/>
          </p:nvSpPr>
          <p:spPr>
            <a:xfrm>
              <a:off x="7804733" y="1341261"/>
              <a:ext cx="199288" cy="270439"/>
            </a:xfrm>
            <a:custGeom>
              <a:avLst/>
              <a:gdLst/>
              <a:ahLst/>
              <a:cxnLst/>
              <a:rect l="l" t="t" r="r" b="b"/>
              <a:pathLst>
                <a:path w="996442" h="1352197" extrusionOk="0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7" name="Google Shape;1127;p5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128" name="Google Shape;1128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38" name="Google Shape;1138;p5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139" name="Google Shape;1139;p50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50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50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50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50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50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5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6" name="Google Shape;1146;p5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147" name="Google Shape;1147;p5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50"/>
            <p:cNvSpPr/>
            <p:nvPr/>
          </p:nvSpPr>
          <p:spPr>
            <a:xfrm>
              <a:off x="651816" y="4730082"/>
              <a:ext cx="533789" cy="218575"/>
            </a:xfrm>
            <a:custGeom>
              <a:avLst/>
              <a:gdLst/>
              <a:ahLst/>
              <a:cxnLst/>
              <a:rect l="l" t="t" r="r" b="b"/>
              <a:pathLst>
                <a:path w="791" h="325" extrusionOk="0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50"/>
            <p:cNvSpPr/>
            <p:nvPr/>
          </p:nvSpPr>
          <p:spPr>
            <a:xfrm>
              <a:off x="564298" y="4539996"/>
              <a:ext cx="709060" cy="225815"/>
            </a:xfrm>
            <a:custGeom>
              <a:avLst/>
              <a:gdLst/>
              <a:ahLst/>
              <a:cxnLst/>
              <a:rect l="l" t="t" r="r" b="b"/>
              <a:pathLst>
                <a:path w="1051" h="336" extrusionOk="0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50"/>
            <p:cNvSpPr/>
            <p:nvPr/>
          </p:nvSpPr>
          <p:spPr>
            <a:xfrm>
              <a:off x="739569" y="4921102"/>
              <a:ext cx="357815" cy="210870"/>
            </a:xfrm>
            <a:custGeom>
              <a:avLst/>
              <a:gdLst/>
              <a:ahLst/>
              <a:cxnLst/>
              <a:rect l="l" t="t" r="r" b="b"/>
              <a:pathLst>
                <a:path w="530" h="314" extrusionOk="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1" name="Google Shape;1151;p5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152" name="Google Shape;1152;p50"/>
            <p:cNvSpPr/>
            <p:nvPr/>
          </p:nvSpPr>
          <p:spPr>
            <a:xfrm>
              <a:off x="5926265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50"/>
            <p:cNvSpPr/>
            <p:nvPr/>
          </p:nvSpPr>
          <p:spPr>
            <a:xfrm>
              <a:off x="5926265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50"/>
            <p:cNvSpPr/>
            <p:nvPr/>
          </p:nvSpPr>
          <p:spPr>
            <a:xfrm>
              <a:off x="6290862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50"/>
            <p:cNvSpPr/>
            <p:nvPr/>
          </p:nvSpPr>
          <p:spPr>
            <a:xfrm>
              <a:off x="6290862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5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157" name="Google Shape;1157;p5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50"/>
            <p:cNvSpPr/>
            <p:nvPr/>
          </p:nvSpPr>
          <p:spPr>
            <a:xfrm>
              <a:off x="1846141" y="4957304"/>
              <a:ext cx="293050" cy="155339"/>
            </a:xfrm>
            <a:custGeom>
              <a:avLst/>
              <a:gdLst/>
              <a:ahLst/>
              <a:cxnLst/>
              <a:rect l="l" t="t" r="r" b="b"/>
              <a:pathLst>
                <a:path w="462" h="245" extrusionOk="0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50"/>
            <p:cNvSpPr/>
            <p:nvPr/>
          </p:nvSpPr>
          <p:spPr>
            <a:xfrm>
              <a:off x="1776241" y="4814286"/>
              <a:ext cx="431967" cy="161500"/>
            </a:xfrm>
            <a:custGeom>
              <a:avLst/>
              <a:gdLst/>
              <a:ahLst/>
              <a:cxnLst/>
              <a:rect l="l" t="t" r="r" b="b"/>
              <a:pathLst>
                <a:path w="681" h="255" extrusionOk="0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50"/>
            <p:cNvSpPr/>
            <p:nvPr/>
          </p:nvSpPr>
          <p:spPr>
            <a:xfrm>
              <a:off x="1639308" y="4531550"/>
              <a:ext cx="706054" cy="169201"/>
            </a:xfrm>
            <a:custGeom>
              <a:avLst/>
              <a:gdLst/>
              <a:ahLst/>
              <a:cxnLst/>
              <a:rect l="l" t="t" r="r" b="b"/>
              <a:pathLst>
                <a:path w="1113" h="267" extrusionOk="0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50"/>
            <p:cNvSpPr/>
            <p:nvPr/>
          </p:nvSpPr>
          <p:spPr>
            <a:xfrm>
              <a:off x="1708546" y="4674128"/>
              <a:ext cx="567578" cy="164141"/>
            </a:xfrm>
            <a:custGeom>
              <a:avLst/>
              <a:gdLst/>
              <a:ahLst/>
              <a:cxnLst/>
              <a:rect l="l" t="t" r="r" b="b"/>
              <a:pathLst>
                <a:path w="895" h="259" extrusionOk="0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5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63" name="Google Shape;1163;p5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50"/>
            <p:cNvSpPr/>
            <p:nvPr/>
          </p:nvSpPr>
          <p:spPr>
            <a:xfrm>
              <a:off x="2824150" y="4749732"/>
              <a:ext cx="484183" cy="135418"/>
            </a:xfrm>
            <a:custGeom>
              <a:avLst/>
              <a:gdLst/>
              <a:ahLst/>
              <a:cxnLst/>
              <a:rect l="l" t="t" r="r" b="b"/>
              <a:pathLst>
                <a:path w="735" h="205" extrusionOk="0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50"/>
            <p:cNvSpPr/>
            <p:nvPr/>
          </p:nvSpPr>
          <p:spPr>
            <a:xfrm>
              <a:off x="2939432" y="4986160"/>
              <a:ext cx="253620" cy="127427"/>
            </a:xfrm>
            <a:custGeom>
              <a:avLst/>
              <a:gdLst/>
              <a:ahLst/>
              <a:cxnLst/>
              <a:rect l="l" t="t" r="r" b="b"/>
              <a:pathLst>
                <a:path w="385" h="193" extrusionOk="0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50"/>
            <p:cNvSpPr/>
            <p:nvPr/>
          </p:nvSpPr>
          <p:spPr>
            <a:xfrm>
              <a:off x="2882012" y="4868057"/>
              <a:ext cx="368237" cy="131423"/>
            </a:xfrm>
            <a:custGeom>
              <a:avLst/>
              <a:gdLst/>
              <a:ahLst/>
              <a:cxnLst/>
              <a:rect l="l" t="t" r="r" b="b"/>
              <a:pathLst>
                <a:path w="559" h="199" extrusionOk="0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50"/>
            <p:cNvSpPr/>
            <p:nvPr/>
          </p:nvSpPr>
          <p:spPr>
            <a:xfrm>
              <a:off x="2710863" y="4516635"/>
              <a:ext cx="710756" cy="140081"/>
            </a:xfrm>
            <a:custGeom>
              <a:avLst/>
              <a:gdLst/>
              <a:ahLst/>
              <a:cxnLst/>
              <a:rect l="l" t="t" r="r" b="b"/>
              <a:pathLst>
                <a:path w="1079" h="212" extrusionOk="0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50"/>
            <p:cNvSpPr/>
            <p:nvPr/>
          </p:nvSpPr>
          <p:spPr>
            <a:xfrm>
              <a:off x="2768061" y="4634293"/>
              <a:ext cx="596361" cy="136528"/>
            </a:xfrm>
            <a:custGeom>
              <a:avLst/>
              <a:gdLst/>
              <a:ahLst/>
              <a:cxnLst/>
              <a:rect l="l" t="t" r="r" b="b"/>
              <a:pathLst>
                <a:path w="905" h="207" extrusionOk="0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5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70" name="Google Shape;1170;p50"/>
            <p:cNvSpPr/>
            <p:nvPr/>
          </p:nvSpPr>
          <p:spPr>
            <a:xfrm>
              <a:off x="5209000" y="4739226"/>
              <a:ext cx="363469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50"/>
            <p:cNvSpPr/>
            <p:nvPr/>
          </p:nvSpPr>
          <p:spPr>
            <a:xfrm>
              <a:off x="4852681" y="4739226"/>
              <a:ext cx="363265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50"/>
            <p:cNvSpPr/>
            <p:nvPr/>
          </p:nvSpPr>
          <p:spPr>
            <a:xfrm>
              <a:off x="5044529" y="4457861"/>
              <a:ext cx="336092" cy="363011"/>
            </a:xfrm>
            <a:custGeom>
              <a:avLst/>
              <a:gdLst/>
              <a:ahLst/>
              <a:cxnLst/>
              <a:rect l="l" t="t" r="r" b="b"/>
              <a:pathLst>
                <a:path w="582" h="627" extrusionOk="0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3" name="Google Shape;1173;p5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74" name="Google Shape;1174;p50"/>
            <p:cNvSpPr/>
            <p:nvPr/>
          </p:nvSpPr>
          <p:spPr>
            <a:xfrm>
              <a:off x="7360523" y="4580400"/>
              <a:ext cx="360007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50"/>
            <p:cNvSpPr/>
            <p:nvPr/>
          </p:nvSpPr>
          <p:spPr>
            <a:xfrm>
              <a:off x="7359894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50"/>
            <p:cNvSpPr/>
            <p:nvPr/>
          </p:nvSpPr>
          <p:spPr>
            <a:xfrm>
              <a:off x="7079935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50"/>
            <p:cNvSpPr/>
            <p:nvPr/>
          </p:nvSpPr>
          <p:spPr>
            <a:xfrm>
              <a:off x="7000306" y="4580400"/>
              <a:ext cx="360216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50"/>
            <p:cNvSpPr/>
            <p:nvPr/>
          </p:nvSpPr>
          <p:spPr>
            <a:xfrm>
              <a:off x="7228925" y="4442411"/>
              <a:ext cx="262985" cy="354379"/>
            </a:xfrm>
            <a:custGeom>
              <a:avLst/>
              <a:gdLst/>
              <a:ahLst/>
              <a:cxnLst/>
              <a:rect l="l" t="t" r="r" b="b"/>
              <a:pathLst>
                <a:path w="512" h="691" extrusionOk="0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9" name="Google Shape;1179;p5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80" name="Google Shape;1180;p50"/>
            <p:cNvSpPr/>
            <p:nvPr/>
          </p:nvSpPr>
          <p:spPr>
            <a:xfrm>
              <a:off x="8177523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50"/>
            <p:cNvSpPr/>
            <p:nvPr/>
          </p:nvSpPr>
          <p:spPr>
            <a:xfrm>
              <a:off x="8434850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50"/>
            <p:cNvSpPr/>
            <p:nvPr/>
          </p:nvSpPr>
          <p:spPr>
            <a:xfrm>
              <a:off x="8434850" y="4663708"/>
              <a:ext cx="359635" cy="240202"/>
            </a:xfrm>
            <a:custGeom>
              <a:avLst/>
              <a:gdLst/>
              <a:ahLst/>
              <a:cxnLst/>
              <a:rect l="l" t="t" r="r" b="b"/>
              <a:pathLst>
                <a:path w="562" h="375" extrusionOk="0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50"/>
            <p:cNvSpPr/>
            <p:nvPr/>
          </p:nvSpPr>
          <p:spPr>
            <a:xfrm>
              <a:off x="8434850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50"/>
            <p:cNvSpPr/>
            <p:nvPr/>
          </p:nvSpPr>
          <p:spPr>
            <a:xfrm>
              <a:off x="8074325" y="4663708"/>
              <a:ext cx="360524" cy="240202"/>
            </a:xfrm>
            <a:custGeom>
              <a:avLst/>
              <a:gdLst/>
              <a:ahLst/>
              <a:cxnLst/>
              <a:rect l="l" t="t" r="r" b="b"/>
              <a:pathLst>
                <a:path w="563" h="375" extrusionOk="0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50"/>
            <p:cNvSpPr/>
            <p:nvPr/>
          </p:nvSpPr>
          <p:spPr>
            <a:xfrm>
              <a:off x="8177523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6" name="Google Shape;1186;p5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87" name="Google Shape;1187;p50"/>
            <p:cNvSpPr/>
            <p:nvPr/>
          </p:nvSpPr>
          <p:spPr>
            <a:xfrm>
              <a:off x="10225338" y="4708710"/>
              <a:ext cx="373555" cy="362034"/>
            </a:xfrm>
            <a:custGeom>
              <a:avLst/>
              <a:gdLst/>
              <a:ahLst/>
              <a:cxnLst/>
              <a:rect l="l" t="t" r="r" b="b"/>
              <a:pathLst>
                <a:path w="635" h="614" extrusionOk="0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50"/>
            <p:cNvSpPr/>
            <p:nvPr/>
          </p:nvSpPr>
          <p:spPr>
            <a:xfrm>
              <a:off x="10067759" y="4425243"/>
              <a:ext cx="361073" cy="361365"/>
            </a:xfrm>
            <a:custGeom>
              <a:avLst/>
              <a:gdLst/>
              <a:ahLst/>
              <a:cxnLst/>
              <a:rect l="l" t="t" r="r" b="b"/>
              <a:pathLst>
                <a:path w="614" h="613" extrusionOk="0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50"/>
            <p:cNvSpPr/>
            <p:nvPr/>
          </p:nvSpPr>
          <p:spPr>
            <a:xfrm>
              <a:off x="9878975" y="4708710"/>
              <a:ext cx="359959" cy="362034"/>
            </a:xfrm>
            <a:custGeom>
              <a:avLst/>
              <a:gdLst/>
              <a:ahLst/>
              <a:cxnLst/>
              <a:rect l="l" t="t" r="r" b="b"/>
              <a:pathLst>
                <a:path w="612" h="614" extrusionOk="0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0" name="Google Shape;1190;p5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91" name="Google Shape;1191;p50"/>
            <p:cNvSpPr/>
            <p:nvPr/>
          </p:nvSpPr>
          <p:spPr>
            <a:xfrm>
              <a:off x="10914544" y="4407150"/>
              <a:ext cx="349099" cy="392923"/>
            </a:xfrm>
            <a:custGeom>
              <a:avLst/>
              <a:gdLst/>
              <a:ahLst/>
              <a:cxnLst/>
              <a:rect l="l" t="t" r="r" b="b"/>
              <a:pathLst>
                <a:path w="632" h="712" extrusionOk="0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50"/>
            <p:cNvSpPr/>
            <p:nvPr/>
          </p:nvSpPr>
          <p:spPr>
            <a:xfrm>
              <a:off x="10933187" y="4759296"/>
              <a:ext cx="393264" cy="329541"/>
            </a:xfrm>
            <a:custGeom>
              <a:avLst/>
              <a:gdLst/>
              <a:ahLst/>
              <a:cxnLst/>
              <a:rect l="l" t="t" r="r" b="b"/>
              <a:pathLst>
                <a:path w="712" h="597" extrusionOk="0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50"/>
            <p:cNvSpPr/>
            <p:nvPr/>
          </p:nvSpPr>
          <p:spPr>
            <a:xfrm>
              <a:off x="11285615" y="4696357"/>
              <a:ext cx="330458" cy="392479"/>
            </a:xfrm>
            <a:custGeom>
              <a:avLst/>
              <a:gdLst/>
              <a:ahLst/>
              <a:cxnLst/>
              <a:rect l="l" t="t" r="r" b="b"/>
              <a:pathLst>
                <a:path w="598" h="711" extrusionOk="0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50"/>
            <p:cNvSpPr/>
            <p:nvPr/>
          </p:nvSpPr>
          <p:spPr>
            <a:xfrm>
              <a:off x="11222808" y="4407150"/>
              <a:ext cx="411906" cy="329541"/>
            </a:xfrm>
            <a:custGeom>
              <a:avLst/>
              <a:gdLst/>
              <a:ahLst/>
              <a:cxnLst/>
              <a:rect l="l" t="t" r="r" b="b"/>
              <a:pathLst>
                <a:path w="746" h="597" extrusionOk="0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5" name="Google Shape;1195;p5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96" name="Google Shape;1196;p50"/>
            <p:cNvSpPr/>
            <p:nvPr/>
          </p:nvSpPr>
          <p:spPr>
            <a:xfrm>
              <a:off x="8843122" y="4664371"/>
              <a:ext cx="351295" cy="411356"/>
            </a:xfrm>
            <a:custGeom>
              <a:avLst/>
              <a:gdLst/>
              <a:ahLst/>
              <a:cxnLst/>
              <a:rect l="l" t="t" r="r" b="b"/>
              <a:pathLst>
                <a:path w="530" h="618" extrusionOk="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50"/>
            <p:cNvSpPr/>
            <p:nvPr/>
          </p:nvSpPr>
          <p:spPr>
            <a:xfrm>
              <a:off x="9232824" y="4664371"/>
              <a:ext cx="330500" cy="411356"/>
            </a:xfrm>
            <a:custGeom>
              <a:avLst/>
              <a:gdLst/>
              <a:ahLst/>
              <a:cxnLst/>
              <a:rect l="l" t="t" r="r" b="b"/>
              <a:pathLst>
                <a:path w="499" h="618" extrusionOk="0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50"/>
            <p:cNvSpPr/>
            <p:nvPr/>
          </p:nvSpPr>
          <p:spPr>
            <a:xfrm>
              <a:off x="9108305" y="4859367"/>
              <a:ext cx="210630" cy="182470"/>
            </a:xfrm>
            <a:custGeom>
              <a:avLst/>
              <a:gdLst/>
              <a:ahLst/>
              <a:cxnLst/>
              <a:rect l="l" t="t" r="r" b="b"/>
              <a:pathLst>
                <a:path w="318" h="274" extrusionOk="0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50"/>
            <p:cNvSpPr/>
            <p:nvPr/>
          </p:nvSpPr>
          <p:spPr>
            <a:xfrm>
              <a:off x="8990881" y="4420259"/>
              <a:ext cx="445234" cy="224220"/>
            </a:xfrm>
            <a:custGeom>
              <a:avLst/>
              <a:gdLst/>
              <a:ahLst/>
              <a:cxnLst/>
              <a:rect l="l" t="t" r="r" b="b"/>
              <a:pathLst>
                <a:path w="672" h="337" extrusionOk="0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50"/>
            <p:cNvSpPr/>
            <p:nvPr/>
          </p:nvSpPr>
          <p:spPr>
            <a:xfrm>
              <a:off x="8988924" y="4625814"/>
              <a:ext cx="207939" cy="207766"/>
            </a:xfrm>
            <a:custGeom>
              <a:avLst/>
              <a:gdLst/>
              <a:ahLst/>
              <a:cxnLst/>
              <a:rect l="l" t="t" r="r" b="b"/>
              <a:pathLst>
                <a:path w="314" h="312" extrusionOk="0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50"/>
            <p:cNvSpPr/>
            <p:nvPr/>
          </p:nvSpPr>
          <p:spPr>
            <a:xfrm>
              <a:off x="9232824" y="4627288"/>
              <a:ext cx="203291" cy="203591"/>
            </a:xfrm>
            <a:custGeom>
              <a:avLst/>
              <a:gdLst/>
              <a:ahLst/>
              <a:cxnLst/>
              <a:rect l="l" t="t" r="r" b="b"/>
              <a:pathLst>
                <a:path w="307" h="306" extrusionOk="0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5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203" name="Google Shape;1203;p50"/>
            <p:cNvSpPr/>
            <p:nvPr/>
          </p:nvSpPr>
          <p:spPr>
            <a:xfrm>
              <a:off x="1774546" y="3475620"/>
              <a:ext cx="261417" cy="238347"/>
            </a:xfrm>
            <a:custGeom>
              <a:avLst/>
              <a:gdLst/>
              <a:ahLst/>
              <a:cxnLst/>
              <a:rect l="l" t="t" r="r" b="b"/>
              <a:pathLst>
                <a:path w="385" h="351" extrusionOk="0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50"/>
            <p:cNvSpPr/>
            <p:nvPr/>
          </p:nvSpPr>
          <p:spPr>
            <a:xfrm>
              <a:off x="2000650" y="3426634"/>
              <a:ext cx="230321" cy="296287"/>
            </a:xfrm>
            <a:custGeom>
              <a:avLst/>
              <a:gdLst/>
              <a:ahLst/>
              <a:cxnLst/>
              <a:rect l="l" t="t" r="r" b="b"/>
              <a:pathLst>
                <a:path w="339" h="436" extrusionOk="0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50"/>
            <p:cNvSpPr/>
            <p:nvPr/>
          </p:nvSpPr>
          <p:spPr>
            <a:xfrm>
              <a:off x="1774546" y="3225422"/>
              <a:ext cx="211874" cy="236503"/>
            </a:xfrm>
            <a:custGeom>
              <a:avLst/>
              <a:gdLst/>
              <a:ahLst/>
              <a:cxnLst/>
              <a:rect l="l" t="t" r="r" b="b"/>
              <a:pathLst>
                <a:path w="312" h="348" extrusionOk="0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50"/>
            <p:cNvSpPr/>
            <p:nvPr/>
          </p:nvSpPr>
          <p:spPr>
            <a:xfrm>
              <a:off x="1951107" y="3243857"/>
              <a:ext cx="274329" cy="218067"/>
            </a:xfrm>
            <a:custGeom>
              <a:avLst/>
              <a:gdLst/>
              <a:ahLst/>
              <a:cxnLst/>
              <a:rect l="l" t="t" r="r" b="b"/>
              <a:pathLst>
                <a:path w="404" h="321" extrusionOk="0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50"/>
            <p:cNvSpPr/>
            <p:nvPr/>
          </p:nvSpPr>
          <p:spPr>
            <a:xfrm>
              <a:off x="1858610" y="3710542"/>
              <a:ext cx="173926" cy="152226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50"/>
            <p:cNvSpPr/>
            <p:nvPr/>
          </p:nvSpPr>
          <p:spPr>
            <a:xfrm>
              <a:off x="1521825" y="3426634"/>
              <a:ext cx="288560" cy="234396"/>
            </a:xfrm>
            <a:custGeom>
              <a:avLst/>
              <a:gdLst/>
              <a:ahLst/>
              <a:cxnLst/>
              <a:rect l="l" t="t" r="r" b="b"/>
              <a:pathLst>
                <a:path w="425" h="345" extrusionOk="0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50"/>
            <p:cNvSpPr/>
            <p:nvPr/>
          </p:nvSpPr>
          <p:spPr>
            <a:xfrm>
              <a:off x="1510757" y="3234903"/>
              <a:ext cx="299628" cy="227021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5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211" name="Google Shape;1211;p50"/>
            <p:cNvSpPr/>
            <p:nvPr/>
          </p:nvSpPr>
          <p:spPr>
            <a:xfrm>
              <a:off x="2595501" y="3269807"/>
              <a:ext cx="416349" cy="273171"/>
            </a:xfrm>
            <a:custGeom>
              <a:avLst/>
              <a:gdLst/>
              <a:ahLst/>
              <a:cxnLst/>
              <a:rect l="l" t="t" r="r" b="b"/>
              <a:pathLst>
                <a:path w="722" h="472" extrusionOk="0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50"/>
            <p:cNvSpPr/>
            <p:nvPr/>
          </p:nvSpPr>
          <p:spPr>
            <a:xfrm>
              <a:off x="2903528" y="3560177"/>
              <a:ext cx="374670" cy="273617"/>
            </a:xfrm>
            <a:custGeom>
              <a:avLst/>
              <a:gdLst/>
              <a:ahLst/>
              <a:cxnLst/>
              <a:rect l="l" t="t" r="r" b="b"/>
              <a:pathLst>
                <a:path w="650" h="473" extrusionOk="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50"/>
            <p:cNvSpPr/>
            <p:nvPr/>
          </p:nvSpPr>
          <p:spPr>
            <a:xfrm>
              <a:off x="2635397" y="3497189"/>
              <a:ext cx="313600" cy="337276"/>
            </a:xfrm>
            <a:custGeom>
              <a:avLst/>
              <a:gdLst/>
              <a:ahLst/>
              <a:cxnLst/>
              <a:rect l="l" t="t" r="r" b="b"/>
              <a:pathLst>
                <a:path w="544" h="583" extrusionOk="0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2966382" y="3253725"/>
              <a:ext cx="349261" cy="352241"/>
            </a:xfrm>
            <a:custGeom>
              <a:avLst/>
              <a:gdLst/>
              <a:ahLst/>
              <a:cxnLst/>
              <a:rect l="l" t="t" r="r" b="b"/>
              <a:pathLst>
                <a:path w="606" h="609" extrusionOk="0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5" name="Google Shape;1215;p5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216" name="Google Shape;1216;p50"/>
            <p:cNvSpPr/>
            <p:nvPr/>
          </p:nvSpPr>
          <p:spPr>
            <a:xfrm>
              <a:off x="5143387" y="3232375"/>
              <a:ext cx="338512" cy="556553"/>
            </a:xfrm>
            <a:custGeom>
              <a:avLst/>
              <a:gdLst/>
              <a:ahLst/>
              <a:cxnLst/>
              <a:rect l="l" t="t" r="r" b="b"/>
              <a:pathLst>
                <a:path w="517" h="847" extrusionOk="0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4783248" y="3418197"/>
              <a:ext cx="616697" cy="485785"/>
            </a:xfrm>
            <a:custGeom>
              <a:avLst/>
              <a:gdLst/>
              <a:ahLst/>
              <a:cxnLst/>
              <a:rect l="l" t="t" r="r" b="b"/>
              <a:pathLst>
                <a:path w="942" h="739" extrusionOk="0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4764809" y="3184208"/>
              <a:ext cx="585965" cy="520485"/>
            </a:xfrm>
            <a:custGeom>
              <a:avLst/>
              <a:gdLst/>
              <a:ahLst/>
              <a:cxnLst/>
              <a:rect l="l" t="t" r="r" b="b"/>
              <a:pathLst>
                <a:path w="895" h="792" extrusionOk="0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9" name="Google Shape;1219;p5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220" name="Google Shape;1220;p50"/>
            <p:cNvSpPr/>
            <p:nvPr/>
          </p:nvSpPr>
          <p:spPr>
            <a:xfrm>
              <a:off x="3680173" y="3232386"/>
              <a:ext cx="468746" cy="451568"/>
            </a:xfrm>
            <a:custGeom>
              <a:avLst/>
              <a:gdLst/>
              <a:ahLst/>
              <a:cxnLst/>
              <a:rect l="l" t="t" r="r" b="b"/>
              <a:pathLst>
                <a:path w="341" h="326" extrusionOk="0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50"/>
            <p:cNvSpPr/>
            <p:nvPr/>
          </p:nvSpPr>
          <p:spPr>
            <a:xfrm>
              <a:off x="3743529" y="3408162"/>
              <a:ext cx="548171" cy="449028"/>
            </a:xfrm>
            <a:custGeom>
              <a:avLst/>
              <a:gdLst/>
              <a:ahLst/>
              <a:cxnLst/>
              <a:rect l="l" t="t" r="r" b="b"/>
              <a:pathLst>
                <a:path w="399" h="324" extrusionOk="0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50"/>
            <p:cNvSpPr/>
            <p:nvPr/>
          </p:nvSpPr>
          <p:spPr>
            <a:xfrm>
              <a:off x="4061000" y="3231000"/>
              <a:ext cx="339279" cy="508390"/>
            </a:xfrm>
            <a:custGeom>
              <a:avLst/>
              <a:gdLst/>
              <a:ahLst/>
              <a:cxnLst/>
              <a:rect l="l" t="t" r="r" b="b"/>
              <a:pathLst>
                <a:path w="247" h="367" extrusionOk="0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3" name="Google Shape;1223;p5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224" name="Google Shape;1224;p50"/>
            <p:cNvSpPr/>
            <p:nvPr/>
          </p:nvSpPr>
          <p:spPr>
            <a:xfrm>
              <a:off x="7304099" y="3430106"/>
              <a:ext cx="343064" cy="228463"/>
            </a:xfrm>
            <a:custGeom>
              <a:avLst/>
              <a:gdLst/>
              <a:ahLst/>
              <a:cxnLst/>
              <a:rect l="l" t="t" r="r" b="b"/>
              <a:pathLst>
                <a:path w="590" h="391" extrusionOk="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50"/>
            <p:cNvSpPr/>
            <p:nvPr/>
          </p:nvSpPr>
          <p:spPr>
            <a:xfrm>
              <a:off x="6931035" y="3430106"/>
              <a:ext cx="343548" cy="228463"/>
            </a:xfrm>
            <a:custGeom>
              <a:avLst/>
              <a:gdLst/>
              <a:ahLst/>
              <a:cxnLst/>
              <a:rect l="l" t="t" r="r" b="b"/>
              <a:pathLst>
                <a:path w="591" h="391" extrusionOk="0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50"/>
            <p:cNvSpPr/>
            <p:nvPr/>
          </p:nvSpPr>
          <p:spPr>
            <a:xfrm>
              <a:off x="7175631" y="3184144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50"/>
            <p:cNvSpPr/>
            <p:nvPr/>
          </p:nvSpPr>
          <p:spPr>
            <a:xfrm>
              <a:off x="7175631" y="3558678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8" name="Google Shape;1228;p5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229" name="Google Shape;1229;p50"/>
            <p:cNvSpPr/>
            <p:nvPr/>
          </p:nvSpPr>
          <p:spPr>
            <a:xfrm>
              <a:off x="6207893" y="3184067"/>
              <a:ext cx="355998" cy="422879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50"/>
            <p:cNvSpPr/>
            <p:nvPr/>
          </p:nvSpPr>
          <p:spPr>
            <a:xfrm>
              <a:off x="5846429" y="3186676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50"/>
            <p:cNvSpPr/>
            <p:nvPr/>
          </p:nvSpPr>
          <p:spPr>
            <a:xfrm>
              <a:off x="5849043" y="3481007"/>
              <a:ext cx="355998" cy="423115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50"/>
            <p:cNvSpPr/>
            <p:nvPr/>
          </p:nvSpPr>
          <p:spPr>
            <a:xfrm>
              <a:off x="6143252" y="3545755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5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234" name="Google Shape;1234;p50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50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50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50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50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9" name="Google Shape;1239;p5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240" name="Google Shape;1240;p50"/>
            <p:cNvSpPr/>
            <p:nvPr/>
          </p:nvSpPr>
          <p:spPr>
            <a:xfrm>
              <a:off x="8011692" y="3885096"/>
              <a:ext cx="306496" cy="18928"/>
            </a:xfrm>
            <a:custGeom>
              <a:avLst/>
              <a:gdLst/>
              <a:ahLst/>
              <a:cxnLst/>
              <a:rect l="l" t="t" r="r" b="b"/>
              <a:pathLst>
                <a:path w="569" h="35" extrusionOk="0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50"/>
            <p:cNvSpPr/>
            <p:nvPr/>
          </p:nvSpPr>
          <p:spPr>
            <a:xfrm>
              <a:off x="8011692" y="3184166"/>
              <a:ext cx="306496" cy="40025"/>
            </a:xfrm>
            <a:custGeom>
              <a:avLst/>
              <a:gdLst/>
              <a:ahLst/>
              <a:cxnLst/>
              <a:rect l="l" t="t" r="r" b="b"/>
              <a:pathLst>
                <a:path w="569" h="74" extrusionOk="0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5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5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5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5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6" name="Google Shape;1246;p5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247" name="Google Shape;1247;p50"/>
            <p:cNvSpPr/>
            <p:nvPr/>
          </p:nvSpPr>
          <p:spPr>
            <a:xfrm>
              <a:off x="4756150" y="630237"/>
              <a:ext cx="2397126" cy="1016000"/>
            </a:xfrm>
            <a:custGeom>
              <a:avLst/>
              <a:gdLst/>
              <a:ahLst/>
              <a:cxnLst/>
              <a:rect l="l" t="t" r="r" b="b"/>
              <a:pathLst>
                <a:path w="550" h="233" extrusionOk="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50"/>
            <p:cNvSpPr/>
            <p:nvPr/>
          </p:nvSpPr>
          <p:spPr>
            <a:xfrm>
              <a:off x="4556125" y="1357312"/>
              <a:ext cx="3081338" cy="1135062"/>
            </a:xfrm>
            <a:custGeom>
              <a:avLst/>
              <a:gdLst/>
              <a:ahLst/>
              <a:cxnLst/>
              <a:rect l="l" t="t" r="r" b="b"/>
              <a:pathLst>
                <a:path w="707" h="260" extrusionOk="0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50"/>
            <p:cNvSpPr/>
            <p:nvPr/>
          </p:nvSpPr>
          <p:spPr>
            <a:xfrm>
              <a:off x="4556125" y="2168525"/>
              <a:ext cx="3081338" cy="1139825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50"/>
            <p:cNvSpPr/>
            <p:nvPr/>
          </p:nvSpPr>
          <p:spPr>
            <a:xfrm>
              <a:off x="4556125" y="2981325"/>
              <a:ext cx="3081338" cy="1138237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50"/>
            <p:cNvSpPr/>
            <p:nvPr/>
          </p:nvSpPr>
          <p:spPr>
            <a:xfrm>
              <a:off x="4830762" y="4476750"/>
              <a:ext cx="2535237" cy="1722437"/>
            </a:xfrm>
            <a:custGeom>
              <a:avLst/>
              <a:gdLst/>
              <a:ahLst/>
              <a:cxnLst/>
              <a:rect l="l" t="t" r="r" b="b"/>
              <a:pathLst>
                <a:path w="582" h="395" extrusionOk="0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50"/>
            <p:cNvSpPr/>
            <p:nvPr/>
          </p:nvSpPr>
          <p:spPr>
            <a:xfrm>
              <a:off x="5078412" y="4067175"/>
              <a:ext cx="714375" cy="322262"/>
            </a:xfrm>
            <a:custGeom>
              <a:avLst/>
              <a:gdLst/>
              <a:ahLst/>
              <a:cxnLst/>
              <a:rect l="l" t="t" r="r" b="b"/>
              <a:pathLst>
                <a:path w="164" h="74" extrusionOk="0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50"/>
            <p:cNvSpPr/>
            <p:nvPr/>
          </p:nvSpPr>
          <p:spPr>
            <a:xfrm>
              <a:off x="6389687" y="3844925"/>
              <a:ext cx="715962" cy="544512"/>
            </a:xfrm>
            <a:custGeom>
              <a:avLst/>
              <a:gdLst/>
              <a:ahLst/>
              <a:cxnLst/>
              <a:rect l="l" t="t" r="r" b="b"/>
              <a:pathLst>
                <a:path w="164" h="125" extrusionOk="0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4" name="Google Shape;1254;p5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255" name="Google Shape;1255;p50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50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50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50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50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50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50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50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50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50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50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5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68" name="Google Shape;1268;p50"/>
            <p:cNvSpPr/>
            <p:nvPr/>
          </p:nvSpPr>
          <p:spPr>
            <a:xfrm>
              <a:off x="557511" y="3214925"/>
              <a:ext cx="434543" cy="347863"/>
            </a:xfrm>
            <a:custGeom>
              <a:avLst/>
              <a:gdLst/>
              <a:ahLst/>
              <a:cxnLst/>
              <a:rect l="l" t="t" r="r" b="b"/>
              <a:pathLst>
                <a:path w="515" h="412" extrusionOk="0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50"/>
            <p:cNvSpPr/>
            <p:nvPr/>
          </p:nvSpPr>
          <p:spPr>
            <a:xfrm>
              <a:off x="929646" y="3214925"/>
              <a:ext cx="347700" cy="434664"/>
            </a:xfrm>
            <a:custGeom>
              <a:avLst/>
              <a:gdLst/>
              <a:ahLst/>
              <a:cxnLst/>
              <a:rect l="l" t="t" r="r" b="b"/>
              <a:pathLst>
                <a:path w="412" h="515" extrusionOk="0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50"/>
            <p:cNvSpPr/>
            <p:nvPr/>
          </p:nvSpPr>
          <p:spPr>
            <a:xfrm>
              <a:off x="557511" y="3500411"/>
              <a:ext cx="347040" cy="434664"/>
            </a:xfrm>
            <a:custGeom>
              <a:avLst/>
              <a:gdLst/>
              <a:ahLst/>
              <a:cxnLst/>
              <a:rect l="l" t="t" r="r" b="b"/>
              <a:pathLst>
                <a:path w="411" h="515" extrusionOk="0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50"/>
            <p:cNvSpPr/>
            <p:nvPr/>
          </p:nvSpPr>
          <p:spPr>
            <a:xfrm>
              <a:off x="842804" y="3588202"/>
              <a:ext cx="434543" cy="346873"/>
            </a:xfrm>
            <a:custGeom>
              <a:avLst/>
              <a:gdLst/>
              <a:ahLst/>
              <a:cxnLst/>
              <a:rect l="l" t="t" r="r" b="b"/>
              <a:pathLst>
                <a:path w="515" h="411" extrusionOk="0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2" name="Google Shape;1272;p5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73" name="Google Shape;1273;p50"/>
            <p:cNvSpPr/>
            <p:nvPr/>
          </p:nvSpPr>
          <p:spPr>
            <a:xfrm>
              <a:off x="1147762" y="2425700"/>
              <a:ext cx="2505075" cy="3325813"/>
            </a:xfrm>
            <a:custGeom>
              <a:avLst/>
              <a:gdLst/>
              <a:ahLst/>
              <a:cxnLst/>
              <a:rect l="l" t="t" r="r" b="b"/>
              <a:pathLst>
                <a:path w="566" h="751" extrusionOk="0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50"/>
            <p:cNvSpPr/>
            <p:nvPr/>
          </p:nvSpPr>
          <p:spPr>
            <a:xfrm>
              <a:off x="2617787" y="3519487"/>
              <a:ext cx="3667125" cy="2232024"/>
            </a:xfrm>
            <a:custGeom>
              <a:avLst/>
              <a:gdLst/>
              <a:ahLst/>
              <a:cxnLst/>
              <a:rect l="l" t="t" r="r" b="b"/>
              <a:pathLst>
                <a:path w="829" h="504" extrusionOk="0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50"/>
            <p:cNvSpPr/>
            <p:nvPr/>
          </p:nvSpPr>
          <p:spPr>
            <a:xfrm>
              <a:off x="2449512" y="1131887"/>
              <a:ext cx="3167061" cy="3259137"/>
            </a:xfrm>
            <a:custGeom>
              <a:avLst/>
              <a:gdLst/>
              <a:ahLst/>
              <a:cxnLst/>
              <a:rect l="l" t="t" r="r" b="b"/>
              <a:pathLst>
                <a:path w="716" h="736" extrusionOk="0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6" name="Google Shape;1276;p5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77" name="Google Shape;1277;p50"/>
            <p:cNvSpPr/>
            <p:nvPr/>
          </p:nvSpPr>
          <p:spPr>
            <a:xfrm>
              <a:off x="4814887" y="3284537"/>
              <a:ext cx="1673225" cy="1187450"/>
            </a:xfrm>
            <a:custGeom>
              <a:avLst/>
              <a:gdLst/>
              <a:ahLst/>
              <a:cxnLst/>
              <a:rect l="l" t="t" r="r" b="b"/>
              <a:pathLst>
                <a:path w="381" h="270" extrusionOk="0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50"/>
            <p:cNvSpPr/>
            <p:nvPr/>
          </p:nvSpPr>
          <p:spPr>
            <a:xfrm>
              <a:off x="2355850" y="4164012"/>
              <a:ext cx="1208087" cy="1560512"/>
            </a:xfrm>
            <a:custGeom>
              <a:avLst/>
              <a:gdLst/>
              <a:ahLst/>
              <a:cxnLst/>
              <a:rect l="l" t="t" r="r" b="b"/>
              <a:pathLst>
                <a:path w="275" h="355" extrusionOk="0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50"/>
            <p:cNvSpPr/>
            <p:nvPr/>
          </p:nvSpPr>
          <p:spPr>
            <a:xfrm>
              <a:off x="2636837" y="1443037"/>
              <a:ext cx="1581150" cy="1635125"/>
            </a:xfrm>
            <a:custGeom>
              <a:avLst/>
              <a:gdLst/>
              <a:ahLst/>
              <a:cxnLst/>
              <a:rect l="l" t="t" r="r" b="b"/>
              <a:pathLst>
                <a:path w="360" h="372" extrusionOk="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1570037" y="3162300"/>
              <a:ext cx="1800225" cy="2562225"/>
            </a:xfrm>
            <a:custGeom>
              <a:avLst/>
              <a:gdLst/>
              <a:ahLst/>
              <a:cxnLst/>
              <a:rect l="l" t="t" r="r" b="b"/>
              <a:pathLst>
                <a:path w="410" h="583" extrusionOk="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50"/>
            <p:cNvSpPr/>
            <p:nvPr/>
          </p:nvSpPr>
          <p:spPr>
            <a:xfrm>
              <a:off x="3101975" y="1341437"/>
              <a:ext cx="2481262" cy="1855787"/>
            </a:xfrm>
            <a:custGeom>
              <a:avLst/>
              <a:gdLst/>
              <a:ahLst/>
              <a:cxnLst/>
              <a:rect l="l" t="t" r="r" b="b"/>
              <a:pathLst>
                <a:path w="565" h="422" extrusionOk="0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50"/>
            <p:cNvSpPr/>
            <p:nvPr/>
          </p:nvSpPr>
          <p:spPr>
            <a:xfrm>
              <a:off x="4019550" y="4094162"/>
              <a:ext cx="2493962" cy="1824037"/>
            </a:xfrm>
            <a:custGeom>
              <a:avLst/>
              <a:gdLst/>
              <a:ahLst/>
              <a:cxnLst/>
              <a:rect l="l" t="t" r="r" b="b"/>
              <a:pathLst>
                <a:path w="568" h="415" extrusionOk="0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3" name="Google Shape;1283;p5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84" name="Google Shape;1284;p5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5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5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5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50"/>
            <p:cNvSpPr/>
            <p:nvPr/>
          </p:nvSpPr>
          <p:spPr>
            <a:xfrm>
              <a:off x="6011100" y="5535496"/>
              <a:ext cx="228017" cy="163872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50"/>
            <p:cNvSpPr/>
            <p:nvPr/>
          </p:nvSpPr>
          <p:spPr>
            <a:xfrm>
              <a:off x="6011100" y="6000263"/>
              <a:ext cx="228017" cy="164103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50"/>
            <p:cNvSpPr/>
            <p:nvPr/>
          </p:nvSpPr>
          <p:spPr>
            <a:xfrm>
              <a:off x="5814051" y="5734318"/>
              <a:ext cx="162411" cy="230995"/>
            </a:xfrm>
            <a:custGeom>
              <a:avLst/>
              <a:gdLst/>
              <a:ahLst/>
              <a:cxnLst/>
              <a:rect l="l" t="t" r="r" b="b"/>
              <a:pathLst>
                <a:path w="258" h="363" extrusionOk="0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50"/>
            <p:cNvSpPr/>
            <p:nvPr/>
          </p:nvSpPr>
          <p:spPr>
            <a:xfrm>
              <a:off x="6273756" y="5735013"/>
              <a:ext cx="162411" cy="230300"/>
            </a:xfrm>
            <a:custGeom>
              <a:avLst/>
              <a:gdLst/>
              <a:ahLst/>
              <a:cxnLst/>
              <a:rect l="l" t="t" r="r" b="b"/>
              <a:pathLst>
                <a:path w="258" h="362" extrusionOk="0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2" name="Google Shape;1292;p5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93" name="Google Shape;1293;p5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5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5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5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5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5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50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50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50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50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50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50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5" name="Google Shape;1305;p5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306" name="Google Shape;1306;p5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5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5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5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5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5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50"/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50"/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50"/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50"/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8" name="Google Shape;1318;p5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319" name="Google Shape;1319;p5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5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5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50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50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50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50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50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1" name="Google Shape;1331;p5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332" name="Google Shape;1332;p50"/>
            <p:cNvSpPr/>
            <p:nvPr/>
          </p:nvSpPr>
          <p:spPr>
            <a:xfrm>
              <a:off x="8706181" y="5506443"/>
              <a:ext cx="230803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50"/>
            <p:cNvSpPr/>
            <p:nvPr/>
          </p:nvSpPr>
          <p:spPr>
            <a:xfrm>
              <a:off x="8460817" y="5506443"/>
              <a:ext cx="230586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50"/>
            <p:cNvSpPr/>
            <p:nvPr/>
          </p:nvSpPr>
          <p:spPr>
            <a:xfrm>
              <a:off x="8338678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8828754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8706181" y="5930607"/>
              <a:ext cx="230803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8460817" y="5930607"/>
              <a:ext cx="230586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8" name="Google Shape;1338;p5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339" name="Google Shape;1339;p5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5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5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50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50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50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50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50"/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50"/>
            <p:cNvSpPr/>
            <p:nvPr/>
          </p:nvSpPr>
          <p:spPr>
            <a:xfrm>
              <a:off x="4585167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50"/>
            <p:cNvSpPr/>
            <p:nvPr/>
          </p:nvSpPr>
          <p:spPr>
            <a:xfrm>
              <a:off x="4859913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4" name="Google Shape;1354;p5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355" name="Google Shape;1355;p50"/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50"/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50"/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50"/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9" name="Google Shape;1359;p5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360" name="Google Shape;1360;p5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61" name="Google Shape;1361;p5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5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5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4" name="Google Shape;1364;p5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65" name="Google Shape;1365;p5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5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5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8" name="Google Shape;1368;p5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69" name="Google Shape;1369;p5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0" name="Google Shape;1370;p5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5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2" name="Google Shape;1372;p5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73" name="Google Shape;1373;p5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5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5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76" name="Google Shape;1376;p5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77" name="Google Shape;1377;p50"/>
            <p:cNvSpPr/>
            <p:nvPr/>
          </p:nvSpPr>
          <p:spPr>
            <a:xfrm>
              <a:off x="4607809" y="5824234"/>
              <a:ext cx="185166" cy="401151"/>
            </a:xfrm>
            <a:custGeom>
              <a:avLst/>
              <a:gdLst/>
              <a:ahLst/>
              <a:cxnLst/>
              <a:rect l="l" t="t" r="r" b="b"/>
              <a:pathLst>
                <a:path w="1083" h="2355" extrusionOk="0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50"/>
            <p:cNvSpPr/>
            <p:nvPr/>
          </p:nvSpPr>
          <p:spPr>
            <a:xfrm>
              <a:off x="4792974" y="5771259"/>
              <a:ext cx="185850" cy="454126"/>
            </a:xfrm>
            <a:custGeom>
              <a:avLst/>
              <a:gdLst/>
              <a:ahLst/>
              <a:cxnLst/>
              <a:rect l="l" t="t" r="r" b="b"/>
              <a:pathLst>
                <a:path w="1087" h="2666" extrusionOk="0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50"/>
            <p:cNvSpPr/>
            <p:nvPr/>
          </p:nvSpPr>
          <p:spPr>
            <a:xfrm>
              <a:off x="4978822" y="5717602"/>
              <a:ext cx="185679" cy="507784"/>
            </a:xfrm>
            <a:custGeom>
              <a:avLst/>
              <a:gdLst/>
              <a:ahLst/>
              <a:cxnLst/>
              <a:rect l="l" t="t" r="r" b="b"/>
              <a:pathLst>
                <a:path w="1086" h="2981" extrusionOk="0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50"/>
            <p:cNvSpPr/>
            <p:nvPr/>
          </p:nvSpPr>
          <p:spPr>
            <a:xfrm>
              <a:off x="5164499" y="5664627"/>
              <a:ext cx="185166" cy="560759"/>
            </a:xfrm>
            <a:custGeom>
              <a:avLst/>
              <a:gdLst/>
              <a:ahLst/>
              <a:cxnLst/>
              <a:rect l="l" t="t" r="r" b="b"/>
              <a:pathLst>
                <a:path w="1083" h="3292" extrusionOk="0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50"/>
            <p:cNvSpPr/>
            <p:nvPr/>
          </p:nvSpPr>
          <p:spPr>
            <a:xfrm>
              <a:off x="4607809" y="6225382"/>
              <a:ext cx="237484" cy="33556"/>
            </a:xfrm>
            <a:custGeom>
              <a:avLst/>
              <a:gdLst/>
              <a:ahLst/>
              <a:cxnLst/>
              <a:rect l="l" t="t" r="r" b="b"/>
              <a:pathLst>
                <a:path w="1389" h="197" extrusionOk="0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50"/>
            <p:cNvSpPr/>
            <p:nvPr/>
          </p:nvSpPr>
          <p:spPr>
            <a:xfrm>
              <a:off x="4792974" y="6225382"/>
              <a:ext cx="185850" cy="33556"/>
            </a:xfrm>
            <a:custGeom>
              <a:avLst/>
              <a:gdLst/>
              <a:ahLst/>
              <a:cxnLst/>
              <a:rect l="l" t="t" r="r" b="b"/>
              <a:pathLst>
                <a:path w="1087" h="197" extrusionOk="0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50"/>
            <p:cNvSpPr/>
            <p:nvPr/>
          </p:nvSpPr>
          <p:spPr>
            <a:xfrm>
              <a:off x="5112694" y="6225382"/>
              <a:ext cx="237997" cy="33556"/>
            </a:xfrm>
            <a:custGeom>
              <a:avLst/>
              <a:gdLst/>
              <a:ahLst/>
              <a:cxnLst/>
              <a:rect l="l" t="t" r="r" b="b"/>
              <a:pathLst>
                <a:path w="1392" h="197" extrusionOk="0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50"/>
            <p:cNvSpPr/>
            <p:nvPr/>
          </p:nvSpPr>
          <p:spPr>
            <a:xfrm>
              <a:off x="4978822" y="6225382"/>
              <a:ext cx="186192" cy="33556"/>
            </a:xfrm>
            <a:custGeom>
              <a:avLst/>
              <a:gdLst/>
              <a:ahLst/>
              <a:cxnLst/>
              <a:rect l="l" t="t" r="r" b="b"/>
              <a:pathLst>
                <a:path w="1089" h="197" extrusionOk="0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5" name="Google Shape;1385;p5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86" name="Google Shape;1386;p50"/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5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50"/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5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50"/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5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50"/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5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50"/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5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50"/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5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50"/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5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50"/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5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50"/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50"/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50"/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50"/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50"/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50"/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50"/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50"/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0" name="Google Shape;1410;p5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411" name="Google Shape;1411;p5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412" name="Google Shape;1412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4" name="Google Shape;1414;p5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415" name="Google Shape;1415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7" name="Google Shape;1417;p5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418" name="Google Shape;1418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20" name="Google Shape;1420;p50"/>
          <p:cNvSpPr txBox="1">
            <a:spLocks noGrp="1"/>
          </p:cNvSpPr>
          <p:nvPr>
            <p:ph type="title" idx="4294967295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421" name="Google Shape;1421;p5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37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51"/>
          <p:cNvSpPr txBox="1"/>
          <p:nvPr/>
        </p:nvSpPr>
        <p:spPr>
          <a:xfrm>
            <a:off x="731900" y="914275"/>
            <a:ext cx="80325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You can also use any emoji as an icon!</a:t>
            </a:r>
            <a:endParaRPr b="1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And of course it resizes without losing quality.</a:t>
            </a: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How? Follow Google instructions https://twitter.com/googledocs/status/730087240156643328</a:t>
            </a: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1427" name="Google Shape;1427;p51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484F56"/>
                </a:solidFill>
                <a:highlight>
                  <a:srgbClr val="9BCF63"/>
                </a:highlight>
                <a:latin typeface="Pontano Sans"/>
                <a:ea typeface="Pontano Sans"/>
                <a:cs typeface="Pontano Sans"/>
                <a:sym typeface="Pontano Sans"/>
              </a:rPr>
              <a:t> and many more...</a:t>
            </a:r>
            <a:endParaRPr sz="2400">
              <a:solidFill>
                <a:srgbClr val="484F56"/>
              </a:solidFill>
              <a:highlight>
                <a:srgbClr val="9BCF63"/>
              </a:highlight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1428" name="Google Shape;1428;p5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38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>
            <a:spLocks noGrp="1"/>
          </p:cNvSpPr>
          <p:nvPr>
            <p:ph type="ctrTitle" idx="4294967295"/>
          </p:nvPr>
        </p:nvSpPr>
        <p:spPr>
          <a:xfrm>
            <a:off x="685800" y="1430950"/>
            <a:ext cx="4390500" cy="8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51B148"/>
                </a:solidFill>
              </a:rPr>
              <a:t>Hello!</a:t>
            </a:r>
            <a:endParaRPr sz="9600">
              <a:solidFill>
                <a:srgbClr val="51B148"/>
              </a:solidFill>
            </a:endParaRPr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4294967295"/>
          </p:nvPr>
        </p:nvSpPr>
        <p:spPr>
          <a:xfrm>
            <a:off x="685800" y="2018282"/>
            <a:ext cx="4390500" cy="23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 AM JAYDEN SMITH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I am here because I love to give presentations. 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@username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134" name="Google Shape;134;p17"/>
          <p:cNvSpPr/>
          <p:nvPr/>
        </p:nvSpPr>
        <p:spPr>
          <a:xfrm rot="1553879">
            <a:off x="6337783" y="3906779"/>
            <a:ext cx="1651751" cy="1002497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7"/>
          <p:cNvSpPr/>
          <p:nvPr/>
        </p:nvSpPr>
        <p:spPr>
          <a:xfrm rot="-7428817">
            <a:off x="7606849" y="3029768"/>
            <a:ext cx="640974" cy="998333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3">
            <a:alphaModFix/>
          </a:blip>
          <a:srcRect l="41662" r="2957"/>
          <a:stretch/>
        </p:blipFill>
        <p:spPr>
          <a:xfrm>
            <a:off x="5768499" y="503275"/>
            <a:ext cx="2571054" cy="3093145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l="11022" t="10435" r="11022" b="10443"/>
          <a:stretch/>
        </p:blipFill>
        <p:spPr>
          <a:xfrm>
            <a:off x="1155808" y="601750"/>
            <a:ext cx="1642139" cy="2500206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type="title"/>
          </p:nvPr>
        </p:nvSpPr>
        <p:spPr>
          <a:xfrm>
            <a:off x="4320075" y="6646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body" idx="1"/>
          </p:nvPr>
        </p:nvSpPr>
        <p:spPr>
          <a:xfrm>
            <a:off x="4320075" y="1465582"/>
            <a:ext cx="4366800" cy="30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⊷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⊷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⊷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50" name="Google Shape;150;p1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151" name="Google Shape;151;p19"/>
          <p:cNvPicPr preferRelativeResize="0"/>
          <p:nvPr/>
        </p:nvPicPr>
        <p:blipFill rotWithShape="1">
          <a:blip r:embed="rId3">
            <a:alphaModFix/>
          </a:blip>
          <a:srcRect t="21478" r="12854" b="8625"/>
          <a:stretch/>
        </p:blipFill>
        <p:spPr>
          <a:xfrm rot="-226003">
            <a:off x="1599738" y="1500708"/>
            <a:ext cx="2413373" cy="2903426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148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>
            <a:spLocks noGrp="1"/>
          </p:cNvSpPr>
          <p:nvPr>
            <p:ph type="ctrTitle" idx="4294967295"/>
          </p:nvPr>
        </p:nvSpPr>
        <p:spPr>
          <a:xfrm>
            <a:off x="4666125" y="2192950"/>
            <a:ext cx="4020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B8F567"/>
                </a:solidFill>
              </a:rPr>
              <a:t>BIG CONCEPT</a:t>
            </a:r>
            <a:endParaRPr sz="7200">
              <a:solidFill>
                <a:srgbClr val="B8F567"/>
              </a:solidFill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subTitle" idx="4294967295"/>
          </p:nvPr>
        </p:nvSpPr>
        <p:spPr>
          <a:xfrm>
            <a:off x="4666125" y="3335355"/>
            <a:ext cx="4020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8" name="Google Shape;158;p2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pSp>
        <p:nvGrpSpPr>
          <p:cNvPr id="159" name="Google Shape;159;p20"/>
          <p:cNvGrpSpPr/>
          <p:nvPr/>
        </p:nvGrpSpPr>
        <p:grpSpPr>
          <a:xfrm>
            <a:off x="463496" y="418193"/>
            <a:ext cx="1417581" cy="1380759"/>
            <a:chOff x="5926225" y="921350"/>
            <a:chExt cx="517800" cy="504350"/>
          </a:xfrm>
        </p:grpSpPr>
        <p:sp>
          <p:nvSpPr>
            <p:cNvPr id="160" name="Google Shape;160;p2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0"/>
          <p:cNvSpPr/>
          <p:nvPr/>
        </p:nvSpPr>
        <p:spPr>
          <a:xfrm>
            <a:off x="2027271" y="916449"/>
            <a:ext cx="1417580" cy="80076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20"/>
          <p:cNvGrpSpPr/>
          <p:nvPr/>
        </p:nvGrpSpPr>
        <p:grpSpPr>
          <a:xfrm>
            <a:off x="1749024" y="3207547"/>
            <a:ext cx="1128571" cy="1471014"/>
            <a:chOff x="2624850" y="4296000"/>
            <a:chExt cx="380400" cy="495825"/>
          </a:xfrm>
        </p:grpSpPr>
        <p:sp>
          <p:nvSpPr>
            <p:cNvPr id="164" name="Google Shape;164;p20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20"/>
          <p:cNvSpPr/>
          <p:nvPr/>
        </p:nvSpPr>
        <p:spPr>
          <a:xfrm>
            <a:off x="1119751" y="2269155"/>
            <a:ext cx="1775404" cy="981322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0"/>
          <p:cNvSpPr/>
          <p:nvPr/>
        </p:nvSpPr>
        <p:spPr>
          <a:xfrm>
            <a:off x="3404615" y="595000"/>
            <a:ext cx="696695" cy="393592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>
            <a:spLocks noGrp="1"/>
          </p:cNvSpPr>
          <p:nvPr>
            <p:ph type="body" idx="1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74" name="Google Shape;174;p21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body" idx="2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76" name="Google Shape;176;p2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177" name="Google Shape;177;p21"/>
          <p:cNvPicPr preferRelativeResize="0"/>
          <p:nvPr/>
        </p:nvPicPr>
        <p:blipFill rotWithShape="1">
          <a:blip r:embed="rId3">
            <a:alphaModFix/>
          </a:blip>
          <a:srcRect l="4523" t="348" r="44644" b="22264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85" name="Google Shape;185;p22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olanio template">
  <a:themeElements>
    <a:clrScheme name="Custom 347">
      <a:dk1>
        <a:srgbClr val="484F56"/>
      </a:dk1>
      <a:lt1>
        <a:srgbClr val="FFFFFF"/>
      </a:lt1>
      <a:dk2>
        <a:srgbClr val="666666"/>
      </a:dk2>
      <a:lt2>
        <a:srgbClr val="EEF1F3"/>
      </a:lt2>
      <a:accent1>
        <a:srgbClr val="9BCF63"/>
      </a:accent1>
      <a:accent2>
        <a:srgbClr val="51B148"/>
      </a:accent2>
      <a:accent3>
        <a:srgbClr val="B8F567"/>
      </a:accent3>
      <a:accent4>
        <a:srgbClr val="484F56"/>
      </a:accent4>
      <a:accent5>
        <a:srgbClr val="89A8BF"/>
      </a:accent5>
      <a:accent6>
        <a:srgbClr val="E0E8EE"/>
      </a:accent6>
      <a:hlink>
        <a:srgbClr val="9BCF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1484</Words>
  <PresentationFormat>On-screen Show (16:9)</PresentationFormat>
  <Paragraphs>371</Paragraphs>
  <Slides>39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Dosis Light</vt:lpstr>
      <vt:lpstr>Pontano Sans</vt:lpstr>
      <vt:lpstr>Dosis</vt:lpstr>
      <vt:lpstr>Calibri</vt:lpstr>
      <vt:lpstr>Solanio template</vt:lpstr>
      <vt:lpstr>THIS IS YOUR PRESENTATION TITLE</vt:lpstr>
      <vt:lpstr>Instructions for use</vt:lpstr>
      <vt:lpstr>1. Transition headline</vt:lpstr>
      <vt:lpstr>Hello!</vt:lpstr>
      <vt:lpstr>Slide 5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Slide 19</vt:lpstr>
      <vt:lpstr>Slide 20</vt:lpstr>
      <vt:lpstr>Slide 21</vt:lpstr>
      <vt:lpstr>Slide 22</vt:lpstr>
      <vt:lpstr>Thanks!</vt:lpstr>
      <vt:lpstr>Credits</vt:lpstr>
      <vt:lpstr>Presentation design</vt:lpstr>
      <vt:lpstr>2. Extra Resources</vt:lpstr>
      <vt:lpstr>Timeline</vt:lpstr>
      <vt:lpstr>Roadmap</vt:lpstr>
      <vt:lpstr>Gantt chart</vt:lpstr>
      <vt:lpstr>SWOT Analysis</vt:lpstr>
      <vt:lpstr>Business Model Canvas</vt:lpstr>
      <vt:lpstr>Funnel</vt:lpstr>
      <vt:lpstr>Team Presentation</vt:lpstr>
      <vt:lpstr>Competitor Matrix</vt:lpstr>
      <vt:lpstr>Weekly Planner</vt:lpstr>
      <vt:lpstr>Slide 36</vt:lpstr>
      <vt:lpstr>Diagrams and infographics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Admin</dc:creator>
  <cp:lastModifiedBy>Windows User</cp:lastModifiedBy>
  <cp:revision>1</cp:revision>
  <dcterms:modified xsi:type="dcterms:W3CDTF">2021-10-18T08:38:07Z</dcterms:modified>
</cp:coreProperties>
</file>