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1" r:id="rId6"/>
    <p:sldId id="285" r:id="rId7"/>
    <p:sldId id="284" r:id="rId8"/>
    <p:sldId id="287" r:id="rId9"/>
    <p:sldId id="288" r:id="rId10"/>
    <p:sldId id="290" r:id="rId11"/>
    <p:sldId id="300" r:id="rId12"/>
    <p:sldId id="292" r:id="rId13"/>
    <p:sldId id="293" r:id="rId14"/>
    <p:sldId id="298" r:id="rId15"/>
    <p:sldId id="291" r:id="rId16"/>
    <p:sldId id="311" r:id="rId17"/>
    <p:sldId id="309" r:id="rId18"/>
    <p:sldId id="302" r:id="rId19"/>
    <p:sldId id="301" r:id="rId20"/>
    <p:sldId id="312" r:id="rId21"/>
    <p:sldId id="313" r:id="rId22"/>
    <p:sldId id="314" r:id="rId23"/>
    <p:sldId id="315" r:id="rId24"/>
    <p:sldId id="318" r:id="rId25"/>
    <p:sldId id="319" r:id="rId26"/>
    <p:sldId id="347" r:id="rId27"/>
    <p:sldId id="34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2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33E"/>
    <a:srgbClr val="619DD7"/>
    <a:srgbClr val="F7BB35"/>
    <a:srgbClr val="4EBE7C"/>
    <a:srgbClr val="9E1F1D"/>
    <a:srgbClr val="015835"/>
    <a:srgbClr val="33CCCC"/>
    <a:srgbClr val="A1E8E8"/>
    <a:srgbClr val="00CC99"/>
    <a:srgbClr val="53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82"/>
      </p:cViewPr>
      <p:guideLst>
        <p:guide pos="3840"/>
        <p:guide orient="horz" pos="2160"/>
        <p:guide pos="2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20592C0B-8939-4DFC-9ED0-4C9EC56238A4}"/>
    <pc:docChg chg="undo redo custSel addSld delSld modSld sldOrd">
      <pc:chgData name="Thúy Mai" userId="222f1c7e07c9bd7a" providerId="LiveId" clId="{20592C0B-8939-4DFC-9ED0-4C9EC56238A4}" dt="2022-05-12T12:31:54.789" v="4238"/>
      <pc:docMkLst>
        <pc:docMk/>
      </pc:docMkLst>
      <pc:sldChg chg="addSp delSp modSp mod modAnim">
        <pc:chgData name="Thúy Mai" userId="222f1c7e07c9bd7a" providerId="LiveId" clId="{20592C0B-8939-4DFC-9ED0-4C9EC56238A4}" dt="2022-05-12T12:31:54.789" v="4238"/>
        <pc:sldMkLst>
          <pc:docMk/>
          <pc:sldMk cId="241882669" sldId="256"/>
        </pc:sldMkLst>
        <pc:spChg chg="del mod">
          <ac:chgData name="Thúy Mai" userId="222f1c7e07c9bd7a" providerId="LiveId" clId="{20592C0B-8939-4DFC-9ED0-4C9EC56238A4}" dt="2022-05-12T12:29:47.011" v="4220" actId="478"/>
          <ac:spMkLst>
            <pc:docMk/>
            <pc:sldMk cId="241882669" sldId="256"/>
            <ac:spMk id="2" creationId="{71AC09CA-BF30-FFED-7C9D-3E196023EAA9}"/>
          </ac:spMkLst>
        </pc:spChg>
        <pc:spChg chg="del">
          <ac:chgData name="Thúy Mai" userId="222f1c7e07c9bd7a" providerId="LiveId" clId="{20592C0B-8939-4DFC-9ED0-4C9EC56238A4}" dt="2022-05-12T12:29:59.525" v="4224" actId="478"/>
          <ac:spMkLst>
            <pc:docMk/>
            <pc:sldMk cId="241882669" sldId="256"/>
            <ac:spMk id="3" creationId="{91001C49-CA31-BCE0-8A80-0856D3E854CA}"/>
          </ac:spMkLst>
        </pc:spChg>
        <pc:spChg chg="add mod">
          <ac:chgData name="Thúy Mai" userId="222f1c7e07c9bd7a" providerId="LiveId" clId="{20592C0B-8939-4DFC-9ED0-4C9EC56238A4}" dt="2022-05-12T12:31:40.897" v="4237" actId="122"/>
          <ac:spMkLst>
            <pc:docMk/>
            <pc:sldMk cId="241882669" sldId="256"/>
            <ac:spMk id="6" creationId="{8819C7A1-4797-E356-AC14-4A0C583D5E57}"/>
          </ac:spMkLst>
        </pc:spChg>
        <pc:spChg chg="add mod">
          <ac:chgData name="Thúy Mai" userId="222f1c7e07c9bd7a" providerId="LiveId" clId="{20592C0B-8939-4DFC-9ED0-4C9EC56238A4}" dt="2022-05-12T12:31:05.306" v="4234" actId="207"/>
          <ac:spMkLst>
            <pc:docMk/>
            <pc:sldMk cId="241882669" sldId="256"/>
            <ac:spMk id="7" creationId="{596CBEB3-FB35-C374-E7D7-B507C6E800CB}"/>
          </ac:spMkLst>
        </pc:spChg>
        <pc:graphicFrameChg chg="add del mod">
          <ac:chgData name="Thúy Mai" userId="222f1c7e07c9bd7a" providerId="LiveId" clId="{20592C0B-8939-4DFC-9ED0-4C9EC56238A4}" dt="2022-05-12T12:22:19.043" v="4171"/>
          <ac:graphicFrameMkLst>
            <pc:docMk/>
            <pc:sldMk cId="241882669" sldId="256"/>
            <ac:graphicFrameMk id="8" creationId="{F30A33F2-8CF0-6D7A-055B-B512A04736AC}"/>
          </ac:graphicFrameMkLst>
        </pc:graphicFrameChg>
        <pc:picChg chg="add del mod">
          <ac:chgData name="Thúy Mai" userId="222f1c7e07c9bd7a" providerId="LiveId" clId="{20592C0B-8939-4DFC-9ED0-4C9EC56238A4}" dt="2022-05-12T12:27:06.361" v="4212" actId="478"/>
          <ac:picMkLst>
            <pc:docMk/>
            <pc:sldMk cId="241882669" sldId="256"/>
            <ac:picMk id="5" creationId="{1680534D-222A-6176-40A5-F8E31853599B}"/>
          </ac:picMkLst>
        </pc:picChg>
        <pc:picChg chg="add del mod ord">
          <ac:chgData name="Thúy Mai" userId="222f1c7e07c9bd7a" providerId="LiveId" clId="{20592C0B-8939-4DFC-9ED0-4C9EC56238A4}" dt="2022-05-12T12:30:05.440" v="4226" actId="1076"/>
          <ac:picMkLst>
            <pc:docMk/>
            <pc:sldMk cId="241882669" sldId="256"/>
            <ac:picMk id="10" creationId="{F2D7F69B-B114-45BF-947A-A534ED8B7D63}"/>
          </ac:picMkLst>
        </pc:picChg>
      </pc:sldChg>
      <pc:sldChg chg="addSp delSp modSp mod modAnim">
        <pc:chgData name="Thúy Mai" userId="222f1c7e07c9bd7a" providerId="LiveId" clId="{20592C0B-8939-4DFC-9ED0-4C9EC56238A4}" dt="2022-05-12T12:02:23.235" v="4043"/>
        <pc:sldMkLst>
          <pc:docMk/>
          <pc:sldMk cId="1328120031" sldId="257"/>
        </pc:sldMkLst>
        <pc:spChg chg="add del mod ord">
          <ac:chgData name="Thúy Mai" userId="222f1c7e07c9bd7a" providerId="LiveId" clId="{20592C0B-8939-4DFC-9ED0-4C9EC56238A4}" dt="2022-05-12T02:16:09.218" v="192" actId="14100"/>
          <ac:spMkLst>
            <pc:docMk/>
            <pc:sldMk cId="1328120031" sldId="257"/>
            <ac:spMk id="2" creationId="{393B3D5B-CE59-714E-B70B-227DAA3BA3EA}"/>
          </ac:spMkLst>
        </pc:spChg>
        <pc:spChg chg="add mod ord">
          <ac:chgData name="Thúy Mai" userId="222f1c7e07c9bd7a" providerId="LiveId" clId="{20592C0B-8939-4DFC-9ED0-4C9EC56238A4}" dt="2022-05-12T02:15:43.892" v="188" actId="164"/>
          <ac:spMkLst>
            <pc:docMk/>
            <pc:sldMk cId="1328120031" sldId="257"/>
            <ac:spMk id="3" creationId="{80D9C969-A9FB-1230-70F9-8D0CAC549EA7}"/>
          </ac:spMkLst>
        </pc:spChg>
        <pc:spChg chg="add mod">
          <ac:chgData name="Thúy Mai" userId="222f1c7e07c9bd7a" providerId="LiveId" clId="{20592C0B-8939-4DFC-9ED0-4C9EC56238A4}" dt="2022-05-12T12:01:10.058" v="4032" actId="164"/>
          <ac:spMkLst>
            <pc:docMk/>
            <pc:sldMk cId="1328120031" sldId="257"/>
            <ac:spMk id="6" creationId="{722BF428-B2AE-243A-604D-E60C3CB077A0}"/>
          </ac:spMkLst>
        </pc:spChg>
        <pc:spChg chg="add del mod">
          <ac:chgData name="Thúy Mai" userId="222f1c7e07c9bd7a" providerId="LiveId" clId="{20592C0B-8939-4DFC-9ED0-4C9EC56238A4}" dt="2022-05-12T02:28:51.560" v="830" actId="478"/>
          <ac:spMkLst>
            <pc:docMk/>
            <pc:sldMk cId="1328120031" sldId="257"/>
            <ac:spMk id="7" creationId="{6B600FB0-23B0-FA20-8D22-79CD54BE6E32}"/>
          </ac:spMkLst>
        </pc:spChg>
        <pc:spChg chg="add del mod">
          <ac:chgData name="Thúy Mai" userId="222f1c7e07c9bd7a" providerId="LiveId" clId="{20592C0B-8939-4DFC-9ED0-4C9EC56238A4}" dt="2022-05-12T02:33:21.871" v="839" actId="478"/>
          <ac:spMkLst>
            <pc:docMk/>
            <pc:sldMk cId="1328120031" sldId="257"/>
            <ac:spMk id="8" creationId="{B1A2797B-4770-E984-4ADE-BD442967640B}"/>
          </ac:spMkLst>
        </pc:spChg>
        <pc:spChg chg="add del mod ord">
          <ac:chgData name="Thúy Mai" userId="222f1c7e07c9bd7a" providerId="LiveId" clId="{20592C0B-8939-4DFC-9ED0-4C9EC56238A4}" dt="2022-05-12T03:23:34.578" v="1339" actId="14100"/>
          <ac:spMkLst>
            <pc:docMk/>
            <pc:sldMk cId="1328120031" sldId="257"/>
            <ac:spMk id="11" creationId="{155F948D-7EC1-B1AD-0719-0CD981C15092}"/>
          </ac:spMkLst>
        </pc:spChg>
        <pc:spChg chg="add del mod ord">
          <ac:chgData name="Thúy Mai" userId="222f1c7e07c9bd7a" providerId="LiveId" clId="{20592C0B-8939-4DFC-9ED0-4C9EC56238A4}" dt="2022-05-12T03:21:52.479" v="1328" actId="1076"/>
          <ac:spMkLst>
            <pc:docMk/>
            <pc:sldMk cId="1328120031" sldId="257"/>
            <ac:spMk id="12" creationId="{006F5CB6-687C-2CE4-BCF9-FC6BD06DEB19}"/>
          </ac:spMkLst>
        </pc:spChg>
        <pc:spChg chg="add del mod ord">
          <ac:chgData name="Thúy Mai" userId="222f1c7e07c9bd7a" providerId="LiveId" clId="{20592C0B-8939-4DFC-9ED0-4C9EC56238A4}" dt="2022-05-12T02:16:16.330" v="193" actId="14100"/>
          <ac:spMkLst>
            <pc:docMk/>
            <pc:sldMk cId="1328120031" sldId="257"/>
            <ac:spMk id="13" creationId="{64D5F71A-69BC-4BFC-54AA-C8DEDC3B0947}"/>
          </ac:spMkLst>
        </pc:spChg>
        <pc:spChg chg="mod">
          <ac:chgData name="Thúy Mai" userId="222f1c7e07c9bd7a" providerId="LiveId" clId="{20592C0B-8939-4DFC-9ED0-4C9EC56238A4}" dt="2022-05-12T02:05:52.732" v="40"/>
          <ac:spMkLst>
            <pc:docMk/>
            <pc:sldMk cId="1328120031" sldId="257"/>
            <ac:spMk id="14" creationId="{BE84D839-F624-673F-8859-EB1688305C34}"/>
          </ac:spMkLst>
        </pc:spChg>
        <pc:spChg chg="mod">
          <ac:chgData name="Thúy Mai" userId="222f1c7e07c9bd7a" providerId="LiveId" clId="{20592C0B-8939-4DFC-9ED0-4C9EC56238A4}" dt="2022-05-12T02:06:18.887" v="47"/>
          <ac:spMkLst>
            <pc:docMk/>
            <pc:sldMk cId="1328120031" sldId="257"/>
            <ac:spMk id="15" creationId="{CCF97D3E-B8DF-2B36-D0BC-F6AEEE6F7AAF}"/>
          </ac:spMkLst>
        </pc:spChg>
        <pc:spChg chg="mod">
          <ac:chgData name="Thúy Mai" userId="222f1c7e07c9bd7a" providerId="LiveId" clId="{20592C0B-8939-4DFC-9ED0-4C9EC56238A4}" dt="2022-05-12T02:09:08.476" v="82"/>
          <ac:spMkLst>
            <pc:docMk/>
            <pc:sldMk cId="1328120031" sldId="257"/>
            <ac:spMk id="16" creationId="{64372B46-5EAF-4F7D-BB31-870C66AB1F60}"/>
          </ac:spMkLst>
        </pc:spChg>
        <pc:spChg chg="mod">
          <ac:chgData name="Thúy Mai" userId="222f1c7e07c9bd7a" providerId="LiveId" clId="{20592C0B-8939-4DFC-9ED0-4C9EC56238A4}" dt="2022-05-12T02:07:08.973" v="65"/>
          <ac:spMkLst>
            <pc:docMk/>
            <pc:sldMk cId="1328120031" sldId="257"/>
            <ac:spMk id="17" creationId="{F975D49C-2A54-4504-B70B-E73A9F3CEA86}"/>
          </ac:spMkLst>
        </pc:spChg>
        <pc:spChg chg="mod">
          <ac:chgData name="Thúy Mai" userId="222f1c7e07c9bd7a" providerId="LiveId" clId="{20592C0B-8939-4DFC-9ED0-4C9EC56238A4}" dt="2022-05-12T02:06:38.716" v="54"/>
          <ac:spMkLst>
            <pc:docMk/>
            <pc:sldMk cId="1328120031" sldId="257"/>
            <ac:spMk id="18" creationId="{F8E8B29B-375C-C252-F91F-8EE2E3F50836}"/>
          </ac:spMkLst>
        </pc:spChg>
        <pc:spChg chg="mod">
          <ac:chgData name="Thúy Mai" userId="222f1c7e07c9bd7a" providerId="LiveId" clId="{20592C0B-8939-4DFC-9ED0-4C9EC56238A4}" dt="2022-05-12T02:07:08.723" v="64"/>
          <ac:spMkLst>
            <pc:docMk/>
            <pc:sldMk cId="1328120031" sldId="257"/>
            <ac:spMk id="19" creationId="{C2F9BC32-BAD4-7E66-6604-EC28A0FE11A1}"/>
          </ac:spMkLst>
        </pc:spChg>
        <pc:spChg chg="mod">
          <ac:chgData name="Thúy Mai" userId="222f1c7e07c9bd7a" providerId="LiveId" clId="{20592C0B-8939-4DFC-9ED0-4C9EC56238A4}" dt="2022-05-12T02:06:51.502" v="58"/>
          <ac:spMkLst>
            <pc:docMk/>
            <pc:sldMk cId="1328120031" sldId="257"/>
            <ac:spMk id="20" creationId="{D40BDF36-7B32-C195-515A-24ECE5E20F80}"/>
          </ac:spMkLst>
        </pc:spChg>
        <pc:spChg chg="mod">
          <ac:chgData name="Thúy Mai" userId="222f1c7e07c9bd7a" providerId="LiveId" clId="{20592C0B-8939-4DFC-9ED0-4C9EC56238A4}" dt="2022-05-12T02:07:07.364" v="61"/>
          <ac:spMkLst>
            <pc:docMk/>
            <pc:sldMk cId="1328120031" sldId="257"/>
            <ac:spMk id="21" creationId="{AA730A14-85FB-95AB-101D-9662521EE9E3}"/>
          </ac:spMkLst>
        </pc:spChg>
        <pc:spChg chg="mod">
          <ac:chgData name="Thúy Mai" userId="222f1c7e07c9bd7a" providerId="LiveId" clId="{20592C0B-8939-4DFC-9ED0-4C9EC56238A4}" dt="2022-05-12T02:07:52.609" v="73"/>
          <ac:spMkLst>
            <pc:docMk/>
            <pc:sldMk cId="1328120031" sldId="257"/>
            <ac:spMk id="22" creationId="{1ED21296-653F-C4D9-01EC-D6B7EBA9A68E}"/>
          </ac:spMkLst>
        </pc:spChg>
        <pc:spChg chg="mod">
          <ac:chgData name="Thúy Mai" userId="222f1c7e07c9bd7a" providerId="LiveId" clId="{20592C0B-8939-4DFC-9ED0-4C9EC56238A4}" dt="2022-05-12T02:07:21.041" v="68"/>
          <ac:spMkLst>
            <pc:docMk/>
            <pc:sldMk cId="1328120031" sldId="257"/>
            <ac:spMk id="23" creationId="{930E3ACE-FBED-54FD-5314-DD9FBDA781F1}"/>
          </ac:spMkLst>
        </pc:spChg>
        <pc:spChg chg="mod">
          <ac:chgData name="Thúy Mai" userId="222f1c7e07c9bd7a" providerId="LiveId" clId="{20592C0B-8939-4DFC-9ED0-4C9EC56238A4}" dt="2022-05-12T02:07:51.818" v="72"/>
          <ac:spMkLst>
            <pc:docMk/>
            <pc:sldMk cId="1328120031" sldId="257"/>
            <ac:spMk id="24" creationId="{94A37FFD-3502-D293-578E-956A73E16E64}"/>
          </ac:spMkLst>
        </pc:spChg>
        <pc:spChg chg="mod">
          <ac:chgData name="Thúy Mai" userId="222f1c7e07c9bd7a" providerId="LiveId" clId="{20592C0B-8939-4DFC-9ED0-4C9EC56238A4}" dt="2022-05-12T02:07:50.929" v="71"/>
          <ac:spMkLst>
            <pc:docMk/>
            <pc:sldMk cId="1328120031" sldId="257"/>
            <ac:spMk id="25" creationId="{E4AE26EA-6F1C-8B4D-73CA-1BEF768BCF34}"/>
          </ac:spMkLst>
        </pc:spChg>
        <pc:spChg chg="mod">
          <ac:chgData name="Thúy Mai" userId="222f1c7e07c9bd7a" providerId="LiveId" clId="{20592C0B-8939-4DFC-9ED0-4C9EC56238A4}" dt="2022-05-12T02:08:16.313" v="75"/>
          <ac:spMkLst>
            <pc:docMk/>
            <pc:sldMk cId="1328120031" sldId="257"/>
            <ac:spMk id="26" creationId="{C25B3CDB-4EAC-3B14-C52E-0CF5225B6E34}"/>
          </ac:spMkLst>
        </pc:spChg>
        <pc:spChg chg="mod">
          <ac:chgData name="Thúy Mai" userId="222f1c7e07c9bd7a" providerId="LiveId" clId="{20592C0B-8939-4DFC-9ED0-4C9EC56238A4}" dt="2022-05-12T02:08:16.313" v="75"/>
          <ac:spMkLst>
            <pc:docMk/>
            <pc:sldMk cId="1328120031" sldId="257"/>
            <ac:spMk id="27" creationId="{20F592FD-FE16-FCEA-687D-F22D8AC91FDA}"/>
          </ac:spMkLst>
        </pc:spChg>
        <pc:spChg chg="mod">
          <ac:chgData name="Thúy Mai" userId="222f1c7e07c9bd7a" providerId="LiveId" clId="{20592C0B-8939-4DFC-9ED0-4C9EC56238A4}" dt="2022-05-12T02:08:16.313" v="75"/>
          <ac:spMkLst>
            <pc:docMk/>
            <pc:sldMk cId="1328120031" sldId="257"/>
            <ac:spMk id="28" creationId="{F4934A73-6CC2-7803-B425-4E65509AF9BD}"/>
          </ac:spMkLst>
        </pc:spChg>
        <pc:spChg chg="mod">
          <ac:chgData name="Thúy Mai" userId="222f1c7e07c9bd7a" providerId="LiveId" clId="{20592C0B-8939-4DFC-9ED0-4C9EC56238A4}" dt="2022-05-12T02:09:07.654" v="81"/>
          <ac:spMkLst>
            <pc:docMk/>
            <pc:sldMk cId="1328120031" sldId="257"/>
            <ac:spMk id="29" creationId="{93090682-453C-6E00-DED0-67533F994B0D}"/>
          </ac:spMkLst>
        </pc:spChg>
        <pc:spChg chg="add del mod">
          <ac:chgData name="Thúy Mai" userId="222f1c7e07c9bd7a" providerId="LiveId" clId="{20592C0B-8939-4DFC-9ED0-4C9EC56238A4}" dt="2022-05-12T03:14:38.828" v="1319" actId="14100"/>
          <ac:spMkLst>
            <pc:docMk/>
            <pc:sldMk cId="1328120031" sldId="257"/>
            <ac:spMk id="30" creationId="{F0C82BEA-E7E1-EA09-FFA7-93F1BFB6FD74}"/>
          </ac:spMkLst>
        </pc:spChg>
        <pc:spChg chg="add del mod">
          <ac:chgData name="Thúy Mai" userId="222f1c7e07c9bd7a" providerId="LiveId" clId="{20592C0B-8939-4DFC-9ED0-4C9EC56238A4}" dt="2022-05-12T02:24:11.005" v="778" actId="207"/>
          <ac:spMkLst>
            <pc:docMk/>
            <pc:sldMk cId="1328120031" sldId="257"/>
            <ac:spMk id="31" creationId="{FA95DA1B-81F0-7120-4507-8B198F90A7AD}"/>
          </ac:spMkLst>
        </pc:spChg>
        <pc:spChg chg="mod">
          <ac:chgData name="Thúy Mai" userId="222f1c7e07c9bd7a" providerId="LiveId" clId="{20592C0B-8939-4DFC-9ED0-4C9EC56238A4}" dt="2022-05-12T02:09:07.436" v="80"/>
          <ac:spMkLst>
            <pc:docMk/>
            <pc:sldMk cId="1328120031" sldId="257"/>
            <ac:spMk id="32" creationId="{F8F9D5A8-3070-6DB2-62D0-650A0202913B}"/>
          </ac:spMkLst>
        </pc:spChg>
        <pc:spChg chg="add del 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33" creationId="{E68E3DEC-31FD-B025-ABBD-FF60F97855BE}"/>
          </ac:spMkLst>
        </pc:spChg>
        <pc:spChg chg="add del mod">
          <ac:chgData name="Thúy Mai" userId="222f1c7e07c9bd7a" providerId="LiveId" clId="{20592C0B-8939-4DFC-9ED0-4C9EC56238A4}" dt="2022-05-12T03:15:04.453" v="1324" actId="14100"/>
          <ac:spMkLst>
            <pc:docMk/>
            <pc:sldMk cId="1328120031" sldId="257"/>
            <ac:spMk id="34" creationId="{6F4B3F89-286F-CC8C-E962-7C104F129D59}"/>
          </ac:spMkLst>
        </pc:spChg>
        <pc:spChg chg="mod">
          <ac:chgData name="Thúy Mai" userId="222f1c7e07c9bd7a" providerId="LiveId" clId="{20592C0B-8939-4DFC-9ED0-4C9EC56238A4}" dt="2022-05-12T02:09:07.199" v="79"/>
          <ac:spMkLst>
            <pc:docMk/>
            <pc:sldMk cId="1328120031" sldId="257"/>
            <ac:spMk id="35" creationId="{A3029C2D-911E-975F-2CF4-747D5DFF42B5}"/>
          </ac:spMkLst>
        </pc:spChg>
        <pc:spChg chg="add mod">
          <ac:chgData name="Thúy Mai" userId="222f1c7e07c9bd7a" providerId="LiveId" clId="{20592C0B-8939-4DFC-9ED0-4C9EC56238A4}" dt="2022-05-12T03:23:40.546" v="1340" actId="1076"/>
          <ac:spMkLst>
            <pc:docMk/>
            <pc:sldMk cId="1328120031" sldId="257"/>
            <ac:spMk id="36" creationId="{4FD2CA67-12E8-9AC5-14F8-B2A811FA8561}"/>
          </ac:spMkLst>
        </pc:spChg>
        <pc:spChg chg="add mod">
          <ac:chgData name="Thúy Mai" userId="222f1c7e07c9bd7a" providerId="LiveId" clId="{20592C0B-8939-4DFC-9ED0-4C9EC56238A4}" dt="2022-05-12T03:21:58.221" v="1329" actId="1076"/>
          <ac:spMkLst>
            <pc:docMk/>
            <pc:sldMk cId="1328120031" sldId="257"/>
            <ac:spMk id="37" creationId="{4014CC89-2314-6976-68C6-189E73D44393}"/>
          </ac:spMkLst>
        </pc:spChg>
        <pc:spChg chg="add mod">
          <ac:chgData name="Thúy Mai" userId="222f1c7e07c9bd7a" providerId="LiveId" clId="{20592C0B-8939-4DFC-9ED0-4C9EC56238A4}" dt="2022-05-12T03:26:45.923" v="1370" actId="1076"/>
          <ac:spMkLst>
            <pc:docMk/>
            <pc:sldMk cId="1328120031" sldId="257"/>
            <ac:spMk id="38" creationId="{3E13BBBC-F0D7-3AF0-2A67-8DA4E89C3C9F}"/>
          </ac:spMkLst>
        </pc:spChg>
        <pc:spChg chg="add mod">
          <ac:chgData name="Thúy Mai" userId="222f1c7e07c9bd7a" providerId="LiveId" clId="{20592C0B-8939-4DFC-9ED0-4C9EC56238A4}" dt="2022-05-12T11:59:09.864" v="4010" actId="164"/>
          <ac:spMkLst>
            <pc:docMk/>
            <pc:sldMk cId="1328120031" sldId="257"/>
            <ac:spMk id="39" creationId="{D74668F7-169A-4B0D-D5AB-979711B67CAB}"/>
          </ac:spMkLst>
        </pc:spChg>
        <pc:spChg chg="add mod">
          <ac:chgData name="Thúy Mai" userId="222f1c7e07c9bd7a" providerId="LiveId" clId="{20592C0B-8939-4DFC-9ED0-4C9EC56238A4}" dt="2022-05-12T11:59:45.713" v="4017" actId="164"/>
          <ac:spMkLst>
            <pc:docMk/>
            <pc:sldMk cId="1328120031" sldId="257"/>
            <ac:spMk id="40" creationId="{C34867B9-ADE2-757C-AE98-D8C50D26DCDE}"/>
          </ac:spMkLst>
        </pc:spChg>
        <pc:spChg chg="add mod">
          <ac:chgData name="Thúy Mai" userId="222f1c7e07c9bd7a" providerId="LiveId" clId="{20592C0B-8939-4DFC-9ED0-4C9EC56238A4}" dt="2022-05-12T11:59:51.205" v="4018" actId="164"/>
          <ac:spMkLst>
            <pc:docMk/>
            <pc:sldMk cId="1328120031" sldId="257"/>
            <ac:spMk id="41" creationId="{3023CD5B-44BE-58BD-B18A-DA302BC9E072}"/>
          </ac:spMkLst>
        </pc:spChg>
        <pc:spChg chg="add del mod">
          <ac:chgData name="Thúy Mai" userId="222f1c7e07c9bd7a" providerId="LiveId" clId="{20592C0B-8939-4DFC-9ED0-4C9EC56238A4}" dt="2022-05-12T02:28:50.262" v="829" actId="478"/>
          <ac:spMkLst>
            <pc:docMk/>
            <pc:sldMk cId="1328120031" sldId="257"/>
            <ac:spMk id="43" creationId="{6E0AA2D7-68F1-53EF-BBA5-6D852E4BA0C4}"/>
          </ac:spMkLst>
        </pc:spChg>
        <pc:spChg chg="add del mod">
          <ac:chgData name="Thúy Mai" userId="222f1c7e07c9bd7a" providerId="LiveId" clId="{20592C0B-8939-4DFC-9ED0-4C9EC56238A4}" dt="2022-05-12T02:28:49.386" v="828" actId="478"/>
          <ac:spMkLst>
            <pc:docMk/>
            <pc:sldMk cId="1328120031" sldId="257"/>
            <ac:spMk id="44" creationId="{10709282-9A8C-B673-0E58-055D81294985}"/>
          </ac:spMkLst>
        </pc:spChg>
        <pc:spChg chg="add mod">
          <ac:chgData name="Thúy Mai" userId="222f1c7e07c9bd7a" providerId="LiveId" clId="{20592C0B-8939-4DFC-9ED0-4C9EC56238A4}" dt="2022-05-12T11:59:51.205" v="4018" actId="164"/>
          <ac:spMkLst>
            <pc:docMk/>
            <pc:sldMk cId="1328120031" sldId="257"/>
            <ac:spMk id="45" creationId="{8DE45B2A-27BE-A814-963D-F2F1B82CCA3D}"/>
          </ac:spMkLst>
        </pc:spChg>
        <pc:spChg chg="add mod">
          <ac:chgData name="Thúy Mai" userId="222f1c7e07c9bd7a" providerId="LiveId" clId="{20592C0B-8939-4DFC-9ED0-4C9EC56238A4}" dt="2022-05-12T11:59:45.713" v="4017" actId="164"/>
          <ac:spMkLst>
            <pc:docMk/>
            <pc:sldMk cId="1328120031" sldId="257"/>
            <ac:spMk id="46" creationId="{2C120EA7-1D39-777C-46E7-77D049592F68}"/>
          </ac:spMkLst>
        </pc:spChg>
        <pc:spChg chg="add mod">
          <ac:chgData name="Thúy Mai" userId="222f1c7e07c9bd7a" providerId="LiveId" clId="{20592C0B-8939-4DFC-9ED0-4C9EC56238A4}" dt="2022-05-12T11:59:09.864" v="4010" actId="164"/>
          <ac:spMkLst>
            <pc:docMk/>
            <pc:sldMk cId="1328120031" sldId="257"/>
            <ac:spMk id="47" creationId="{E77929A3-711E-9C61-7EF2-223C9FB5C343}"/>
          </ac:spMkLst>
        </pc:spChg>
        <pc:spChg chg="add mod">
          <ac:chgData name="Thúy Mai" userId="222f1c7e07c9bd7a" providerId="LiveId" clId="{20592C0B-8939-4DFC-9ED0-4C9EC56238A4}" dt="2022-05-12T02:29:04.132" v="834" actId="571"/>
          <ac:spMkLst>
            <pc:docMk/>
            <pc:sldMk cId="1328120031" sldId="257"/>
            <ac:spMk id="48" creationId="{5E5334FC-892D-0AB0-CC21-57056B7DB100}"/>
          </ac:spMkLst>
        </pc:spChg>
        <pc:spChg chg="add mod">
          <ac:chgData name="Thúy Mai" userId="222f1c7e07c9bd7a" providerId="LiveId" clId="{20592C0B-8939-4DFC-9ED0-4C9EC56238A4}" dt="2022-05-12T02:29:04.132" v="834" actId="571"/>
          <ac:spMkLst>
            <pc:docMk/>
            <pc:sldMk cId="1328120031" sldId="257"/>
            <ac:spMk id="49" creationId="{98FAED2A-6C73-894A-0362-1291F258C138}"/>
          </ac:spMkLst>
        </pc:spChg>
        <pc:spChg chg="add mod">
          <ac:chgData name="Thúy Mai" userId="222f1c7e07c9bd7a" providerId="LiveId" clId="{20592C0B-8939-4DFC-9ED0-4C9EC56238A4}" dt="2022-05-12T11:59:02.965" v="4009" actId="164"/>
          <ac:spMkLst>
            <pc:docMk/>
            <pc:sldMk cId="1328120031" sldId="257"/>
            <ac:spMk id="50" creationId="{1B581892-3416-64A1-050A-5D321E71A4C7}"/>
          </ac:spMkLst>
        </pc:spChg>
        <pc:spChg chg="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51" creationId="{7B45D187-081B-4D97-3B46-E58453393D7D}"/>
          </ac:spMkLst>
        </pc:spChg>
        <pc:spChg chg="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52" creationId="{8FBEED4F-7A85-4500-09F3-9EA54EE0AAA6}"/>
          </ac:spMkLst>
        </pc:spChg>
        <pc:spChg chg="mod">
          <ac:chgData name="Thúy Mai" userId="222f1c7e07c9bd7a" providerId="LiveId" clId="{20592C0B-8939-4DFC-9ED0-4C9EC56238A4}" dt="2022-05-12T03:15:09.502" v="1325" actId="14100"/>
          <ac:spMkLst>
            <pc:docMk/>
            <pc:sldMk cId="1328120031" sldId="257"/>
            <ac:spMk id="53" creationId="{94EC2EB5-E551-1166-E322-1B3FFF568203}"/>
          </ac:spMkLst>
        </pc:spChg>
        <pc:spChg chg="mod">
          <ac:chgData name="Thúy Mai" userId="222f1c7e07c9bd7a" providerId="LiveId" clId="{20592C0B-8939-4DFC-9ED0-4C9EC56238A4}" dt="2022-05-12T02:15:23.877" v="183" actId="164"/>
          <ac:spMkLst>
            <pc:docMk/>
            <pc:sldMk cId="1328120031" sldId="257"/>
            <ac:spMk id="56" creationId="{2AF210B7-44A5-52F2-9625-8CFEEFACB530}"/>
          </ac:spMkLst>
        </pc:spChg>
        <pc:spChg chg="add del mod">
          <ac:chgData name="Thúy Mai" userId="222f1c7e07c9bd7a" providerId="LiveId" clId="{20592C0B-8939-4DFC-9ED0-4C9EC56238A4}" dt="2022-05-12T02:49:25.938" v="1017"/>
          <ac:spMkLst>
            <pc:docMk/>
            <pc:sldMk cId="1328120031" sldId="257"/>
            <ac:spMk id="90" creationId="{606343BB-6633-60A9-B4EC-8C9E08BF6A58}"/>
          </ac:spMkLst>
        </pc:spChg>
        <pc:spChg chg="add mod">
          <ac:chgData name="Thúy Mai" userId="222f1c7e07c9bd7a" providerId="LiveId" clId="{20592C0B-8939-4DFC-9ED0-4C9EC56238A4}" dt="2022-05-12T11:59:02.965" v="4009" actId="164"/>
          <ac:spMkLst>
            <pc:docMk/>
            <pc:sldMk cId="1328120031" sldId="257"/>
            <ac:spMk id="91" creationId="{80DEBFCA-77F8-A074-7468-570428C766BB}"/>
          </ac:spMkLst>
        </pc:spChg>
        <pc:spChg chg="add mod">
          <ac:chgData name="Thúy Mai" userId="222f1c7e07c9bd7a" providerId="LiveId" clId="{20592C0B-8939-4DFC-9ED0-4C9EC56238A4}" dt="2022-05-12T11:59:09.864" v="4010" actId="164"/>
          <ac:spMkLst>
            <pc:docMk/>
            <pc:sldMk cId="1328120031" sldId="257"/>
            <ac:spMk id="99" creationId="{6BB01C8A-A651-8D0C-AA43-CF55FEDA6BE4}"/>
          </ac:spMkLst>
        </pc:spChg>
        <pc:spChg chg="add mod">
          <ac:chgData name="Thúy Mai" userId="222f1c7e07c9bd7a" providerId="LiveId" clId="{20592C0B-8939-4DFC-9ED0-4C9EC56238A4}" dt="2022-05-12T11:59:58.853" v="4020" actId="164"/>
          <ac:spMkLst>
            <pc:docMk/>
            <pc:sldMk cId="1328120031" sldId="257"/>
            <ac:spMk id="100" creationId="{3C32562C-77C3-BFBB-8C6C-C261125E409A}"/>
          </ac:spMkLst>
        </pc:spChg>
        <pc:spChg chg="add mod">
          <ac:chgData name="Thúy Mai" userId="222f1c7e07c9bd7a" providerId="LiveId" clId="{20592C0B-8939-4DFC-9ED0-4C9EC56238A4}" dt="2022-05-12T11:59:51.205" v="4018" actId="164"/>
          <ac:spMkLst>
            <pc:docMk/>
            <pc:sldMk cId="1328120031" sldId="257"/>
            <ac:spMk id="101" creationId="{6DD45F76-526E-16B0-A64B-C2BE0E9F6017}"/>
          </ac:spMkLst>
        </pc:spChg>
        <pc:spChg chg="add mod">
          <ac:chgData name="Thúy Mai" userId="222f1c7e07c9bd7a" providerId="LiveId" clId="{20592C0B-8939-4DFC-9ED0-4C9EC56238A4}" dt="2022-05-12T02:54:44.215" v="1200" actId="1076"/>
          <ac:spMkLst>
            <pc:docMk/>
            <pc:sldMk cId="1328120031" sldId="257"/>
            <ac:spMk id="110" creationId="{503AE699-5800-D411-E4B0-5CA8CB17E447}"/>
          </ac:spMkLst>
        </pc:spChg>
        <pc:grpChg chg="add mod">
          <ac:chgData name="Thúy Mai" userId="222f1c7e07c9bd7a" providerId="LiveId" clId="{20592C0B-8939-4DFC-9ED0-4C9EC56238A4}" dt="2022-05-12T02:15:43.892" v="188" actId="164"/>
          <ac:grpSpMkLst>
            <pc:docMk/>
            <pc:sldMk cId="1328120031" sldId="257"/>
            <ac:grpSpMk id="4" creationId="{3483B310-8D10-04E7-A5CC-7E0CA0C2F44A}"/>
          </ac:grpSpMkLst>
        </pc:grpChg>
        <pc:grpChg chg="add mod">
          <ac:chgData name="Thúy Mai" userId="222f1c7e07c9bd7a" providerId="LiveId" clId="{20592C0B-8939-4DFC-9ED0-4C9EC56238A4}" dt="2022-05-12T12:01:50.574" v="4040" actId="1076"/>
          <ac:grpSpMkLst>
            <pc:docMk/>
            <pc:sldMk cId="1328120031" sldId="257"/>
            <ac:grpSpMk id="5" creationId="{2C13D88F-DC4B-DB48-05EE-3A5D41C549DF}"/>
          </ac:grpSpMkLst>
        </pc:grpChg>
        <pc:grpChg chg="add mod">
          <ac:chgData name="Thúy Mai" userId="222f1c7e07c9bd7a" providerId="LiveId" clId="{20592C0B-8939-4DFC-9ED0-4C9EC56238A4}" dt="2022-05-12T12:01:10.058" v="4032" actId="164"/>
          <ac:grpSpMkLst>
            <pc:docMk/>
            <pc:sldMk cId="1328120031" sldId="257"/>
            <ac:grpSpMk id="7" creationId="{DC944112-1F5B-B2AD-18B1-0386710443BD}"/>
          </ac:grpSpMkLst>
        </pc:grpChg>
        <pc:grpChg chg="add mod">
          <ac:chgData name="Thúy Mai" userId="222f1c7e07c9bd7a" providerId="LiveId" clId="{20592C0B-8939-4DFC-9ED0-4C9EC56238A4}" dt="2022-05-12T11:59:40.266" v="4016" actId="164"/>
          <ac:grpSpMkLst>
            <pc:docMk/>
            <pc:sldMk cId="1328120031" sldId="257"/>
            <ac:grpSpMk id="8" creationId="{D0CFD612-7BAA-C17E-C6D0-1B42A0E75FEC}"/>
          </ac:grpSpMkLst>
        </pc:grpChg>
        <pc:grpChg chg="add mod">
          <ac:chgData name="Thúy Mai" userId="222f1c7e07c9bd7a" providerId="LiveId" clId="{20592C0B-8939-4DFC-9ED0-4C9EC56238A4}" dt="2022-05-12T12:00:04.456" v="4021" actId="1076"/>
          <ac:grpSpMkLst>
            <pc:docMk/>
            <pc:sldMk cId="1328120031" sldId="257"/>
            <ac:grpSpMk id="9" creationId="{5C24B065-1FE0-3F0F-0084-60D7B2E38001}"/>
          </ac:grpSpMkLst>
        </pc:grpChg>
        <pc:grpChg chg="add mod">
          <ac:chgData name="Thúy Mai" userId="222f1c7e07c9bd7a" providerId="LiveId" clId="{20592C0B-8939-4DFC-9ED0-4C9EC56238A4}" dt="2022-05-12T11:59:58.853" v="4020" actId="164"/>
          <ac:grpSpMkLst>
            <pc:docMk/>
            <pc:sldMk cId="1328120031" sldId="257"/>
            <ac:grpSpMk id="14" creationId="{CE5C4FF8-7614-4FAE-DAD3-C1D287B730E7}"/>
          </ac:grpSpMkLst>
        </pc:grpChg>
        <pc:grpChg chg="add mod">
          <ac:chgData name="Thúy Mai" userId="222f1c7e07c9bd7a" providerId="LiveId" clId="{20592C0B-8939-4DFC-9ED0-4C9EC56238A4}" dt="2022-05-12T11:59:51.205" v="4018" actId="164"/>
          <ac:grpSpMkLst>
            <pc:docMk/>
            <pc:sldMk cId="1328120031" sldId="257"/>
            <ac:grpSpMk id="15" creationId="{1DCC09E0-A459-4C60-4FD0-E9D1A36DF9FA}"/>
          </ac:grpSpMkLst>
        </pc:grpChg>
        <pc:grpChg chg="add mod">
          <ac:chgData name="Thúy Mai" userId="222f1c7e07c9bd7a" providerId="LiveId" clId="{20592C0B-8939-4DFC-9ED0-4C9EC56238A4}" dt="2022-05-12T11:59:58.853" v="4020" actId="164"/>
          <ac:grpSpMkLst>
            <pc:docMk/>
            <pc:sldMk cId="1328120031" sldId="257"/>
            <ac:grpSpMk id="16" creationId="{D6CB7138-6538-D3A7-4C98-624CEAE50031}"/>
          </ac:grpSpMkLst>
        </pc:grpChg>
        <pc:grpChg chg="add mod">
          <ac:chgData name="Thúy Mai" userId="222f1c7e07c9bd7a" providerId="LiveId" clId="{20592C0B-8939-4DFC-9ED0-4C9EC56238A4}" dt="2022-05-12T12:01:23.986" v="4033" actId="1076"/>
          <ac:grpSpMkLst>
            <pc:docMk/>
            <pc:sldMk cId="1328120031" sldId="257"/>
            <ac:grpSpMk id="22" creationId="{30D8DF49-CFE8-B8A1-07A8-1F79AAB4A158}"/>
          </ac:grpSpMkLst>
        </pc:grpChg>
        <pc:picChg chg="add mod ord">
          <ac:chgData name="Thúy Mai" userId="222f1c7e07c9bd7a" providerId="LiveId" clId="{20592C0B-8939-4DFC-9ED0-4C9EC56238A4}" dt="2022-05-12T11:59:40.266" v="4016" actId="164"/>
          <ac:picMkLst>
            <pc:docMk/>
            <pc:sldMk cId="1328120031" sldId="257"/>
            <ac:picMk id="10" creationId="{E58897DB-9224-74C2-5656-E92E6552FA4E}"/>
          </ac:picMkLst>
        </pc:picChg>
        <pc:picChg chg="add mod">
          <ac:chgData name="Thúy Mai" userId="222f1c7e07c9bd7a" providerId="LiveId" clId="{20592C0B-8939-4DFC-9ED0-4C9EC56238A4}" dt="2022-05-12T11:59:02.965" v="4009" actId="164"/>
          <ac:picMkLst>
            <pc:docMk/>
            <pc:sldMk cId="1328120031" sldId="257"/>
            <ac:picMk id="54" creationId="{104A292C-0FBD-B41D-7E99-0BF69B3A7C7B}"/>
          </ac:picMkLst>
        </pc:picChg>
        <pc:picChg chg="add mod">
          <ac:chgData name="Thúy Mai" userId="222f1c7e07c9bd7a" providerId="LiveId" clId="{20592C0B-8939-4DFC-9ED0-4C9EC56238A4}" dt="2022-05-12T11:59:45.713" v="4017" actId="164"/>
          <ac:picMkLst>
            <pc:docMk/>
            <pc:sldMk cId="1328120031" sldId="257"/>
            <ac:picMk id="57" creationId="{901C90A3-A8D8-7E9D-0836-2FF08D8B75DF}"/>
          </ac:picMkLst>
        </pc:picChg>
        <pc:picChg chg="add del mod">
          <ac:chgData name="Thúy Mai" userId="222f1c7e07c9bd7a" providerId="LiveId" clId="{20592C0B-8939-4DFC-9ED0-4C9EC56238A4}" dt="2022-05-12T02:45:06.924" v="858" actId="478"/>
          <ac:picMkLst>
            <pc:docMk/>
            <pc:sldMk cId="1328120031" sldId="257"/>
            <ac:picMk id="59" creationId="{C6787C2E-C551-2D38-82E9-D944DA33DB14}"/>
          </ac:picMkLst>
        </pc:picChg>
        <pc:picChg chg="add del mod">
          <ac:chgData name="Thúy Mai" userId="222f1c7e07c9bd7a" providerId="LiveId" clId="{20592C0B-8939-4DFC-9ED0-4C9EC56238A4}" dt="2022-05-12T02:45:31.973" v="866" actId="478"/>
          <ac:picMkLst>
            <pc:docMk/>
            <pc:sldMk cId="1328120031" sldId="257"/>
            <ac:picMk id="61" creationId="{727FA39C-6ABC-1476-9635-0EE3BA00BC87}"/>
          </ac:picMkLst>
        </pc:picChg>
        <pc:picChg chg="add del mod">
          <ac:chgData name="Thúy Mai" userId="222f1c7e07c9bd7a" providerId="LiveId" clId="{20592C0B-8939-4DFC-9ED0-4C9EC56238A4}" dt="2022-05-12T02:45:31.082" v="865" actId="478"/>
          <ac:picMkLst>
            <pc:docMk/>
            <pc:sldMk cId="1328120031" sldId="257"/>
            <ac:picMk id="63" creationId="{35DF8FE3-378D-992B-C014-2CFB9EA16D66}"/>
          </ac:picMkLst>
        </pc:picChg>
        <pc:picChg chg="add del mod">
          <ac:chgData name="Thúy Mai" userId="222f1c7e07c9bd7a" providerId="LiveId" clId="{20592C0B-8939-4DFC-9ED0-4C9EC56238A4}" dt="2022-05-12T02:45:30.419" v="864" actId="478"/>
          <ac:picMkLst>
            <pc:docMk/>
            <pc:sldMk cId="1328120031" sldId="257"/>
            <ac:picMk id="65" creationId="{358370CA-4A6D-9596-925C-D84F735D57CE}"/>
          </ac:picMkLst>
        </pc:picChg>
        <pc:picChg chg="add del mod">
          <ac:chgData name="Thúy Mai" userId="222f1c7e07c9bd7a" providerId="LiveId" clId="{20592C0B-8939-4DFC-9ED0-4C9EC56238A4}" dt="2022-05-12T02:45:34.089" v="868" actId="478"/>
          <ac:picMkLst>
            <pc:docMk/>
            <pc:sldMk cId="1328120031" sldId="257"/>
            <ac:picMk id="67" creationId="{95F8A79B-317A-A4C9-C7EA-1E0ABBCA3768}"/>
          </ac:picMkLst>
        </pc:picChg>
        <pc:picChg chg="add del mod">
          <ac:chgData name="Thúy Mai" userId="222f1c7e07c9bd7a" providerId="LiveId" clId="{20592C0B-8939-4DFC-9ED0-4C9EC56238A4}" dt="2022-05-12T02:45:26.874" v="862" actId="478"/>
          <ac:picMkLst>
            <pc:docMk/>
            <pc:sldMk cId="1328120031" sldId="257"/>
            <ac:picMk id="69" creationId="{801D7AE1-D549-C509-EF29-6A4471216408}"/>
          </ac:picMkLst>
        </pc:picChg>
        <pc:picChg chg="add mod">
          <ac:chgData name="Thúy Mai" userId="222f1c7e07c9bd7a" providerId="LiveId" clId="{20592C0B-8939-4DFC-9ED0-4C9EC56238A4}" dt="2022-05-12T11:59:51.205" v="4018" actId="164"/>
          <ac:picMkLst>
            <pc:docMk/>
            <pc:sldMk cId="1328120031" sldId="257"/>
            <ac:picMk id="71" creationId="{F927B92E-81E9-6A1D-0878-87755976ADE8}"/>
          </ac:picMkLst>
        </pc:picChg>
        <pc:cxnChg chg="add mod">
          <ac:chgData name="Thúy Mai" userId="222f1c7e07c9bd7a" providerId="LiveId" clId="{20592C0B-8939-4DFC-9ED0-4C9EC56238A4}" dt="2022-05-12T03:26:27.140" v="1367" actId="1076"/>
          <ac:cxnSpMkLst>
            <pc:docMk/>
            <pc:sldMk cId="1328120031" sldId="257"/>
            <ac:cxnSpMk id="73" creationId="{7CA7EB31-6D0A-308D-2BC1-976D144A8419}"/>
          </ac:cxnSpMkLst>
        </pc:cxnChg>
        <pc:cxnChg chg="add mod">
          <ac:chgData name="Thúy Mai" userId="222f1c7e07c9bd7a" providerId="LiveId" clId="{20592C0B-8939-4DFC-9ED0-4C9EC56238A4}" dt="2022-05-12T12:01:50.574" v="4040" actId="1076"/>
          <ac:cxnSpMkLst>
            <pc:docMk/>
            <pc:sldMk cId="1328120031" sldId="257"/>
            <ac:cxnSpMk id="74" creationId="{583E48B1-8B2C-52AD-A01D-20F5B9F569F6}"/>
          </ac:cxnSpMkLst>
        </pc:cxnChg>
        <pc:cxnChg chg="add mod">
          <ac:chgData name="Thúy Mai" userId="222f1c7e07c9bd7a" providerId="LiveId" clId="{20592C0B-8939-4DFC-9ED0-4C9EC56238A4}" dt="2022-05-12T12:01:55.725" v="4041" actId="14100"/>
          <ac:cxnSpMkLst>
            <pc:docMk/>
            <pc:sldMk cId="1328120031" sldId="257"/>
            <ac:cxnSpMk id="75" creationId="{E42AA74B-1785-9F1A-BCEE-39816714A9B4}"/>
          </ac:cxnSpMkLst>
        </pc:cxnChg>
        <pc:cxnChg chg="add mod">
          <ac:chgData name="Thúy Mai" userId="222f1c7e07c9bd7a" providerId="LiveId" clId="{20592C0B-8939-4DFC-9ED0-4C9EC56238A4}" dt="2022-05-12T12:01:50.574" v="4040" actId="1076"/>
          <ac:cxnSpMkLst>
            <pc:docMk/>
            <pc:sldMk cId="1328120031" sldId="257"/>
            <ac:cxnSpMk id="76" creationId="{56674A8E-737C-3862-4B6A-42D84DFF5A20}"/>
          </ac:cxnSpMkLst>
        </pc:cxnChg>
      </pc:sldChg>
      <pc:sldChg chg="addSp delSp modSp add mod delAnim modAnim">
        <pc:chgData name="Thúy Mai" userId="222f1c7e07c9bd7a" providerId="LiveId" clId="{20592C0B-8939-4DFC-9ED0-4C9EC56238A4}" dt="2022-05-12T12:03:13.154" v="4053"/>
        <pc:sldMkLst>
          <pc:docMk/>
          <pc:sldMk cId="299901974" sldId="260"/>
        </pc:sldMkLst>
        <pc:spChg chg="mod">
          <ac:chgData name="Thúy Mai" userId="222f1c7e07c9bd7a" providerId="LiveId" clId="{20592C0B-8939-4DFC-9ED0-4C9EC56238A4}" dt="2022-05-12T03:02:20.884" v="1233" actId="207"/>
          <ac:spMkLst>
            <pc:docMk/>
            <pc:sldMk cId="299901974" sldId="260"/>
            <ac:spMk id="8" creationId="{EFF46C95-D8B0-5561-7CE5-E242BDFAD4B2}"/>
          </ac:spMkLst>
        </pc:spChg>
        <pc:spChg chg="add mod">
          <ac:chgData name="Thúy Mai" userId="222f1c7e07c9bd7a" providerId="LiveId" clId="{20592C0B-8939-4DFC-9ED0-4C9EC56238A4}" dt="2022-05-12T03:31:54.291" v="1397" actId="1076"/>
          <ac:spMkLst>
            <pc:docMk/>
            <pc:sldMk cId="299901974" sldId="260"/>
            <ac:spMk id="12" creationId="{A2EFA93D-EBA4-9E59-C320-BCFB7EF8C189}"/>
          </ac:spMkLst>
        </pc:spChg>
        <pc:spChg chg="mod">
          <ac:chgData name="Thúy Mai" userId="222f1c7e07c9bd7a" providerId="LiveId" clId="{20592C0B-8939-4DFC-9ED0-4C9EC56238A4}" dt="2022-05-12T03:03:07.262" v="1236" actId="207"/>
          <ac:spMkLst>
            <pc:docMk/>
            <pc:sldMk cId="299901974" sldId="260"/>
            <ac:spMk id="14" creationId="{761421B1-1906-4F8E-BF53-DF1E9D07C1F2}"/>
          </ac:spMkLst>
        </pc:spChg>
        <pc:spChg chg="mod">
          <ac:chgData name="Thúy Mai" userId="222f1c7e07c9bd7a" providerId="LiveId" clId="{20592C0B-8939-4DFC-9ED0-4C9EC56238A4}" dt="2022-05-12T03:02:29.727" v="1234" actId="207"/>
          <ac:spMkLst>
            <pc:docMk/>
            <pc:sldMk cId="299901974" sldId="260"/>
            <ac:spMk id="15" creationId="{62F1F112-92EF-61F4-5A3E-85532301C876}"/>
          </ac:spMkLst>
        </pc:spChg>
        <pc:spChg chg="mod">
          <ac:chgData name="Thúy Mai" userId="222f1c7e07c9bd7a" providerId="LiveId" clId="{20592C0B-8939-4DFC-9ED0-4C9EC56238A4}" dt="2022-05-12T03:31:52.131" v="1396" actId="14100"/>
          <ac:spMkLst>
            <pc:docMk/>
            <pc:sldMk cId="299901974" sldId="260"/>
            <ac:spMk id="19" creationId="{D7CDBC88-B427-A7CB-2E10-7D972648A012}"/>
          </ac:spMkLst>
        </pc:spChg>
        <pc:spChg chg="add mod">
          <ac:chgData name="Thúy Mai" userId="222f1c7e07c9bd7a" providerId="LiveId" clId="{20592C0B-8939-4DFC-9ED0-4C9EC56238A4}" dt="2022-05-12T03:33:05.948" v="1425" actId="20577"/>
          <ac:spMkLst>
            <pc:docMk/>
            <pc:sldMk cId="299901974" sldId="260"/>
            <ac:spMk id="20" creationId="{771C38ED-42F9-1D2B-9253-6A94104E98A3}"/>
          </ac:spMkLst>
        </pc:spChg>
        <pc:spChg chg="add mod">
          <ac:chgData name="Thúy Mai" userId="222f1c7e07c9bd7a" providerId="LiveId" clId="{20592C0B-8939-4DFC-9ED0-4C9EC56238A4}" dt="2022-05-12T03:33:22.690" v="1429" actId="1076"/>
          <ac:spMkLst>
            <pc:docMk/>
            <pc:sldMk cId="299901974" sldId="260"/>
            <ac:spMk id="21" creationId="{B6319A80-6C5D-B811-27A7-702C7E098684}"/>
          </ac:spMkLst>
        </pc:spChg>
        <pc:graphicFrameChg chg="add del mod">
          <ac:chgData name="Thúy Mai" userId="222f1c7e07c9bd7a" providerId="LiveId" clId="{20592C0B-8939-4DFC-9ED0-4C9EC56238A4}" dt="2022-05-12T03:00:32.065" v="1225"/>
          <ac:graphicFrameMkLst>
            <pc:docMk/>
            <pc:sldMk cId="299901974" sldId="260"/>
            <ac:graphicFrameMk id="2" creationId="{784151F4-E91F-6249-3C75-A8CB7E29383F}"/>
          </ac:graphicFrameMkLst>
        </pc:graphicFrameChg>
        <pc:graphicFrameChg chg="add del mod">
          <ac:chgData name="Thúy Mai" userId="222f1c7e07c9bd7a" providerId="LiveId" clId="{20592C0B-8939-4DFC-9ED0-4C9EC56238A4}" dt="2022-05-12T03:08:27.823" v="1264"/>
          <ac:graphicFrameMkLst>
            <pc:docMk/>
            <pc:sldMk cId="299901974" sldId="260"/>
            <ac:graphicFrameMk id="11" creationId="{A19BBC44-AFA3-8981-86BA-B1458CC01419}"/>
          </ac:graphicFrameMkLst>
        </pc:graphicFrameChg>
        <pc:graphicFrameChg chg="add del mod">
          <ac:chgData name="Thúy Mai" userId="222f1c7e07c9bd7a" providerId="LiveId" clId="{20592C0B-8939-4DFC-9ED0-4C9EC56238A4}" dt="2022-05-12T03:30:53.053" v="1379"/>
          <ac:graphicFrameMkLst>
            <pc:docMk/>
            <pc:sldMk cId="299901974" sldId="260"/>
            <ac:graphicFrameMk id="13" creationId="{4409ADDB-3C9A-1819-E852-8C722B2553BF}"/>
          </ac:graphicFrameMkLst>
        </pc:graphicFrameChg>
        <pc:graphicFrameChg chg="add del mod">
          <ac:chgData name="Thúy Mai" userId="222f1c7e07c9bd7a" providerId="LiveId" clId="{20592C0B-8939-4DFC-9ED0-4C9EC56238A4}" dt="2022-05-12T03:32:05.099" v="1401"/>
          <ac:graphicFrameMkLst>
            <pc:docMk/>
            <pc:sldMk cId="299901974" sldId="260"/>
            <ac:graphicFrameMk id="16" creationId="{A045350B-E1C1-B546-3522-00F66C3B526A}"/>
          </ac:graphicFrameMkLst>
        </pc:graphicFrameChg>
        <pc:graphicFrameChg chg="add del mod">
          <ac:chgData name="Thúy Mai" userId="222f1c7e07c9bd7a" providerId="LiveId" clId="{20592C0B-8939-4DFC-9ED0-4C9EC56238A4}" dt="2022-05-12T03:32:40.019" v="1412"/>
          <ac:graphicFrameMkLst>
            <pc:docMk/>
            <pc:sldMk cId="299901974" sldId="260"/>
            <ac:graphicFrameMk id="17" creationId="{E53335A5-B876-232C-0633-C9180DE7BFC3}"/>
          </ac:graphicFrameMkLst>
        </pc:graphicFrameChg>
        <pc:picChg chg="add del mod">
          <ac:chgData name="Thúy Mai" userId="222f1c7e07c9bd7a" providerId="LiveId" clId="{20592C0B-8939-4DFC-9ED0-4C9EC56238A4}" dt="2022-05-12T03:06:57.459" v="1250" actId="478"/>
          <ac:picMkLst>
            <pc:docMk/>
            <pc:sldMk cId="299901974" sldId="260"/>
            <ac:picMk id="4" creationId="{01D497D1-BDE3-1085-E113-632B6728FA48}"/>
          </ac:picMkLst>
        </pc:picChg>
        <pc:picChg chg="del">
          <ac:chgData name="Thúy Mai" userId="222f1c7e07c9bd7a" providerId="LiveId" clId="{20592C0B-8939-4DFC-9ED0-4C9EC56238A4}" dt="2022-05-12T02:59:34.185" v="1210" actId="478"/>
          <ac:picMkLst>
            <pc:docMk/>
            <pc:sldMk cId="299901974" sldId="260"/>
            <ac:picMk id="6" creationId="{44AAF404-EF78-8675-799E-8D6C000D0D4A}"/>
          </ac:picMkLst>
        </pc:picChg>
        <pc:picChg chg="add mod">
          <ac:chgData name="Thúy Mai" userId="222f1c7e07c9bd7a" providerId="LiveId" clId="{20592C0B-8939-4DFC-9ED0-4C9EC56238A4}" dt="2022-05-12T03:33:15.645" v="1428" actId="1076"/>
          <ac:picMkLst>
            <pc:docMk/>
            <pc:sldMk cId="299901974" sldId="260"/>
            <ac:picMk id="7" creationId="{EE2CD13B-09F5-6A67-6253-90FB402FDC5E}"/>
          </ac:picMkLst>
        </pc:picChg>
        <pc:picChg chg="add del mod">
          <ac:chgData name="Thúy Mai" userId="222f1c7e07c9bd7a" providerId="LiveId" clId="{20592C0B-8939-4DFC-9ED0-4C9EC56238A4}" dt="2022-05-12T03:00:05.153" v="1219" actId="478"/>
          <ac:picMkLst>
            <pc:docMk/>
            <pc:sldMk cId="299901974" sldId="260"/>
            <ac:picMk id="9" creationId="{D5ACAAA8-E1C7-2AEF-B4F2-F5C84C72B219}"/>
          </ac:picMkLst>
        </pc:picChg>
        <pc:picChg chg="add mod">
          <ac:chgData name="Thúy Mai" userId="222f1c7e07c9bd7a" providerId="LiveId" clId="{20592C0B-8939-4DFC-9ED0-4C9EC56238A4}" dt="2022-05-12T03:02:35.741" v="1235" actId="1076"/>
          <ac:picMkLst>
            <pc:docMk/>
            <pc:sldMk cId="299901974" sldId="260"/>
            <ac:picMk id="10" creationId="{26579AAA-3DD1-A3A4-BFFC-0A02BE0BAA9C}"/>
          </ac:picMkLst>
        </pc:picChg>
        <pc:picChg chg="del mod">
          <ac:chgData name="Thúy Mai" userId="222f1c7e07c9bd7a" providerId="LiveId" clId="{20592C0B-8939-4DFC-9ED0-4C9EC56238A4}" dt="2022-05-12T03:06:42.358" v="1243" actId="478"/>
          <ac:picMkLst>
            <pc:docMk/>
            <pc:sldMk cId="299901974" sldId="260"/>
            <ac:picMk id="18" creationId="{C280E3F0-5C84-97D8-BF0C-63DDC008BA8E}"/>
          </ac:picMkLst>
        </pc:picChg>
        <pc:picChg chg="add del mod">
          <ac:chgData name="Thúy Mai" userId="222f1c7e07c9bd7a" providerId="LiveId" clId="{20592C0B-8939-4DFC-9ED0-4C9EC56238A4}" dt="2022-05-12T03:06:47.349" v="1246" actId="478"/>
          <ac:picMkLst>
            <pc:docMk/>
            <pc:sldMk cId="299901974" sldId="260"/>
            <ac:picMk id="1026" creationId="{F08329CE-AEB2-A897-E0B8-E63980453AD5}"/>
          </ac:picMkLst>
        </pc:picChg>
      </pc:sldChg>
      <pc:sldChg chg="addSp delSp modSp new mod">
        <pc:chgData name="Thúy Mai" userId="222f1c7e07c9bd7a" providerId="LiveId" clId="{20592C0B-8939-4DFC-9ED0-4C9EC56238A4}" dt="2022-05-12T12:04:37.221" v="4065" actId="20577"/>
        <pc:sldMkLst>
          <pc:docMk/>
          <pc:sldMk cId="3099939522" sldId="261"/>
        </pc:sldMkLst>
        <pc:spChg chg="del">
          <ac:chgData name="Thúy Mai" userId="222f1c7e07c9bd7a" providerId="LiveId" clId="{20592C0B-8939-4DFC-9ED0-4C9EC56238A4}" dt="2022-05-12T03:08:32.669" v="1267" actId="478"/>
          <ac:spMkLst>
            <pc:docMk/>
            <pc:sldMk cId="3099939522" sldId="261"/>
            <ac:spMk id="2" creationId="{BDECB22F-7DEB-5A3A-409A-89D5C9C7208F}"/>
          </ac:spMkLst>
        </pc:spChg>
        <pc:spChg chg="del">
          <ac:chgData name="Thúy Mai" userId="222f1c7e07c9bd7a" providerId="LiveId" clId="{20592C0B-8939-4DFC-9ED0-4C9EC56238A4}" dt="2022-05-12T03:08:30.713" v="1266"/>
          <ac:spMkLst>
            <pc:docMk/>
            <pc:sldMk cId="3099939522" sldId="261"/>
            <ac:spMk id="3" creationId="{9B22AACB-5B98-22DF-A4ED-2298DD702EB2}"/>
          </ac:spMkLst>
        </pc:spChg>
        <pc:spChg chg="add mod">
          <ac:chgData name="Thúy Mai" userId="222f1c7e07c9bd7a" providerId="LiveId" clId="{20592C0B-8939-4DFC-9ED0-4C9EC56238A4}" dt="2022-05-12T03:43:40.666" v="1869" actId="1076"/>
          <ac:spMkLst>
            <pc:docMk/>
            <pc:sldMk cId="3099939522" sldId="261"/>
            <ac:spMk id="6" creationId="{4A00867B-82D8-CDC8-2C79-3898E25FDFAB}"/>
          </ac:spMkLst>
        </pc:spChg>
        <pc:spChg chg="add del mod">
          <ac:chgData name="Thúy Mai" userId="222f1c7e07c9bd7a" providerId="LiveId" clId="{20592C0B-8939-4DFC-9ED0-4C9EC56238A4}" dt="2022-05-12T03:10:02.157" v="1290" actId="478"/>
          <ac:spMkLst>
            <pc:docMk/>
            <pc:sldMk cId="3099939522" sldId="261"/>
            <ac:spMk id="8" creationId="{3DE49194-2BF4-63BD-4D63-4607B6083D84}"/>
          </ac:spMkLst>
        </pc:spChg>
        <pc:spChg chg="add mod">
          <ac:chgData name="Thúy Mai" userId="222f1c7e07c9bd7a" providerId="LiveId" clId="{20592C0B-8939-4DFC-9ED0-4C9EC56238A4}" dt="2022-05-12T04:52:47.599" v="1903" actId="20577"/>
          <ac:spMkLst>
            <pc:docMk/>
            <pc:sldMk cId="3099939522" sldId="261"/>
            <ac:spMk id="11" creationId="{70EB7524-D673-51B9-C9D2-38B583814BA4}"/>
          </ac:spMkLst>
        </pc:spChg>
        <pc:graphicFrameChg chg="add del mod modGraphic">
          <ac:chgData name="Thúy Mai" userId="222f1c7e07c9bd7a" providerId="LiveId" clId="{20592C0B-8939-4DFC-9ED0-4C9EC56238A4}" dt="2022-05-12T03:10:00.150" v="1289" actId="478"/>
          <ac:graphicFrameMkLst>
            <pc:docMk/>
            <pc:sldMk cId="3099939522" sldId="261"/>
            <ac:graphicFrameMk id="4" creationId="{6ADFBC35-EFCC-3B32-F6C1-D3BE525694B3}"/>
          </ac:graphicFrameMkLst>
        </pc:graphicFrameChg>
        <pc:graphicFrameChg chg="add del mod">
          <ac:chgData name="Thúy Mai" userId="222f1c7e07c9bd7a" providerId="LiveId" clId="{20592C0B-8939-4DFC-9ED0-4C9EC56238A4}" dt="2022-05-12T03:10:18.553" v="1293"/>
          <ac:graphicFrameMkLst>
            <pc:docMk/>
            <pc:sldMk cId="3099939522" sldId="261"/>
            <ac:graphicFrameMk id="9" creationId="{5455B545-96D7-54E6-ED3D-CCB5E8A376F3}"/>
          </ac:graphicFrameMkLst>
        </pc:graphicFrameChg>
        <pc:graphicFrameChg chg="add del mod modGraphic">
          <ac:chgData name="Thúy Mai" userId="222f1c7e07c9bd7a" providerId="LiveId" clId="{20592C0B-8939-4DFC-9ED0-4C9EC56238A4}" dt="2022-05-12T03:41:06.516" v="1836" actId="478"/>
          <ac:graphicFrameMkLst>
            <pc:docMk/>
            <pc:sldMk cId="3099939522" sldId="261"/>
            <ac:graphicFrameMk id="10" creationId="{08B38614-1318-2A0A-1FAF-F76D71140EC0}"/>
          </ac:graphicFrameMkLst>
        </pc:graphicFrameChg>
        <pc:graphicFrameChg chg="add mod modGraphic">
          <ac:chgData name="Thúy Mai" userId="222f1c7e07c9bd7a" providerId="LiveId" clId="{20592C0B-8939-4DFC-9ED0-4C9EC56238A4}" dt="2022-05-12T12:04:37.221" v="4065" actId="20577"/>
          <ac:graphicFrameMkLst>
            <pc:docMk/>
            <pc:sldMk cId="3099939522" sldId="261"/>
            <ac:graphicFrameMk id="12" creationId="{825A7266-D46F-A75D-A5E1-E7938DBBF580}"/>
          </ac:graphicFrameMkLst>
        </pc:graphicFrameChg>
      </pc:sldChg>
      <pc:sldChg chg="new del">
        <pc:chgData name="Thúy Mai" userId="222f1c7e07c9bd7a" providerId="LiveId" clId="{20592C0B-8939-4DFC-9ED0-4C9EC56238A4}" dt="2022-05-12T03:36:31.933" v="1496" actId="47"/>
        <pc:sldMkLst>
          <pc:docMk/>
          <pc:sldMk cId="3550819388" sldId="262"/>
        </pc:sldMkLst>
      </pc:sldChg>
      <pc:sldChg chg="addSp delSp modSp add mod delAnim modAnim">
        <pc:chgData name="Thúy Mai" userId="222f1c7e07c9bd7a" providerId="LiveId" clId="{20592C0B-8939-4DFC-9ED0-4C9EC56238A4}" dt="2022-05-12T12:04:06.345" v="4058"/>
        <pc:sldMkLst>
          <pc:docMk/>
          <pc:sldMk cId="490107893" sldId="263"/>
        </pc:sldMkLst>
        <pc:spChg chg="add mod">
          <ac:chgData name="Thúy Mai" userId="222f1c7e07c9bd7a" providerId="LiveId" clId="{20592C0B-8939-4DFC-9ED0-4C9EC56238A4}" dt="2022-05-12T12:04:03.689" v="4057" actId="571"/>
          <ac:spMkLst>
            <pc:docMk/>
            <pc:sldMk cId="490107893" sldId="263"/>
            <ac:spMk id="9" creationId="{1BEE7474-2FA7-4401-2C05-0463C075DA5F}"/>
          </ac:spMkLst>
        </pc:spChg>
        <pc:spChg chg="add del mod">
          <ac:chgData name="Thúy Mai" userId="222f1c7e07c9bd7a" providerId="LiveId" clId="{20592C0B-8939-4DFC-9ED0-4C9EC56238A4}" dt="2022-05-12T03:35:07.514" v="1434" actId="478"/>
          <ac:spMkLst>
            <pc:docMk/>
            <pc:sldMk cId="490107893" sldId="263"/>
            <ac:spMk id="11" creationId="{56202703-C532-B8AD-28F2-475FABF05D44}"/>
          </ac:spMkLst>
        </pc:spChg>
        <pc:spChg chg="del">
          <ac:chgData name="Thúy Mai" userId="222f1c7e07c9bd7a" providerId="LiveId" clId="{20592C0B-8939-4DFC-9ED0-4C9EC56238A4}" dt="2022-05-12T03:35:29.074" v="1482" actId="478"/>
          <ac:spMkLst>
            <pc:docMk/>
            <pc:sldMk cId="490107893" sldId="263"/>
            <ac:spMk id="12" creationId="{A2EFA93D-EBA4-9E59-C320-BCFB7EF8C189}"/>
          </ac:spMkLst>
        </pc:spChg>
        <pc:spChg chg="mod">
          <ac:chgData name="Thúy Mai" userId="222f1c7e07c9bd7a" providerId="LiveId" clId="{20592C0B-8939-4DFC-9ED0-4C9EC56238A4}" dt="2022-05-12T03:35:25.046" v="1481" actId="20577"/>
          <ac:spMkLst>
            <pc:docMk/>
            <pc:sldMk cId="490107893" sldId="263"/>
            <ac:spMk id="14" creationId="{761421B1-1906-4F8E-BF53-DF1E9D07C1F2}"/>
          </ac:spMkLst>
        </pc:spChg>
        <pc:spChg chg="del">
          <ac:chgData name="Thúy Mai" userId="222f1c7e07c9bd7a" providerId="LiveId" clId="{20592C0B-8939-4DFC-9ED0-4C9EC56238A4}" dt="2022-05-12T03:35:31.855" v="1484" actId="478"/>
          <ac:spMkLst>
            <pc:docMk/>
            <pc:sldMk cId="490107893" sldId="263"/>
            <ac:spMk id="19" creationId="{D7CDBC88-B427-A7CB-2E10-7D972648A012}"/>
          </ac:spMkLst>
        </pc:spChg>
        <pc:spChg chg="del">
          <ac:chgData name="Thúy Mai" userId="222f1c7e07c9bd7a" providerId="LiveId" clId="{20592C0B-8939-4DFC-9ED0-4C9EC56238A4}" dt="2022-05-12T03:35:30.740" v="1483" actId="478"/>
          <ac:spMkLst>
            <pc:docMk/>
            <pc:sldMk cId="490107893" sldId="263"/>
            <ac:spMk id="20" creationId="{771C38ED-42F9-1D2B-9253-6A94104E98A3}"/>
          </ac:spMkLst>
        </pc:spChg>
        <pc:spChg chg="mod">
          <ac:chgData name="Thúy Mai" userId="222f1c7e07c9bd7a" providerId="LiveId" clId="{20592C0B-8939-4DFC-9ED0-4C9EC56238A4}" dt="2022-05-12T12:04:00.282" v="4055" actId="1076"/>
          <ac:spMkLst>
            <pc:docMk/>
            <pc:sldMk cId="490107893" sldId="263"/>
            <ac:spMk id="21" creationId="{B6319A80-6C5D-B811-27A7-702C7E098684}"/>
          </ac:spMkLst>
        </pc:spChg>
        <pc:picChg chg="add del mod">
          <ac:chgData name="Thúy Mai" userId="222f1c7e07c9bd7a" providerId="LiveId" clId="{20592C0B-8939-4DFC-9ED0-4C9EC56238A4}" dt="2022-05-12T03:46:58.045" v="1880" actId="478"/>
          <ac:picMkLst>
            <pc:docMk/>
            <pc:sldMk cId="490107893" sldId="263"/>
            <ac:picMk id="3" creationId="{9255E533-C5B4-53F4-23FC-32DD9CF81FDE}"/>
          </ac:picMkLst>
        </pc:picChg>
        <pc:picChg chg="add mod">
          <ac:chgData name="Thúy Mai" userId="222f1c7e07c9bd7a" providerId="LiveId" clId="{20592C0B-8939-4DFC-9ED0-4C9EC56238A4}" dt="2022-05-12T04:52:27.304" v="1902" actId="14100"/>
          <ac:picMkLst>
            <pc:docMk/>
            <pc:sldMk cId="490107893" sldId="263"/>
            <ac:picMk id="5" creationId="{2ECC7A84-DD03-224F-ADD1-B4358178EB56}"/>
          </ac:picMkLst>
        </pc:picChg>
        <pc:picChg chg="del mod">
          <ac:chgData name="Thúy Mai" userId="222f1c7e07c9bd7a" providerId="LiveId" clId="{20592C0B-8939-4DFC-9ED0-4C9EC56238A4}" dt="2022-05-12T03:35:36.752" v="1487" actId="478"/>
          <ac:picMkLst>
            <pc:docMk/>
            <pc:sldMk cId="490107893" sldId="263"/>
            <ac:picMk id="7" creationId="{EE2CD13B-09F5-6A67-6253-90FB402FDC5E}"/>
          </ac:picMkLst>
        </pc:picChg>
        <pc:picChg chg="del">
          <ac:chgData name="Thúy Mai" userId="222f1c7e07c9bd7a" providerId="LiveId" clId="{20592C0B-8939-4DFC-9ED0-4C9EC56238A4}" dt="2022-05-12T03:35:01.451" v="1432" actId="478"/>
          <ac:picMkLst>
            <pc:docMk/>
            <pc:sldMk cId="490107893" sldId="263"/>
            <ac:picMk id="10" creationId="{26579AAA-3DD1-A3A4-BFFC-0A02BE0BAA9C}"/>
          </ac:picMkLst>
        </pc:picChg>
        <pc:picChg chg="add mod">
          <ac:chgData name="Thúy Mai" userId="222f1c7e07c9bd7a" providerId="LiveId" clId="{20592C0B-8939-4DFC-9ED0-4C9EC56238A4}" dt="2022-05-12T12:04:03.689" v="4057" actId="571"/>
          <ac:picMkLst>
            <pc:docMk/>
            <pc:sldMk cId="490107893" sldId="263"/>
            <ac:picMk id="10" creationId="{B8E80463-5875-9E12-3A98-7688EC9E303E}"/>
          </ac:picMkLst>
        </pc:picChg>
        <pc:picChg chg="add mod">
          <ac:chgData name="Thúy Mai" userId="222f1c7e07c9bd7a" providerId="LiveId" clId="{20592C0B-8939-4DFC-9ED0-4C9EC56238A4}" dt="2022-05-12T03:35:16.285" v="1437" actId="1076"/>
          <ac:picMkLst>
            <pc:docMk/>
            <pc:sldMk cId="490107893" sldId="263"/>
            <ac:picMk id="13" creationId="{228E0ECB-1289-F58E-55DB-0B7DC06BE9B3}"/>
          </ac:picMkLst>
        </pc:picChg>
      </pc:sldChg>
      <pc:sldChg chg="delSp new del mod">
        <pc:chgData name="Thúy Mai" userId="222f1c7e07c9bd7a" providerId="LiveId" clId="{20592C0B-8939-4DFC-9ED0-4C9EC56238A4}" dt="2022-05-12T03:44:17.118" v="1873" actId="47"/>
        <pc:sldMkLst>
          <pc:docMk/>
          <pc:sldMk cId="2240029347" sldId="264"/>
        </pc:sldMkLst>
        <pc:spChg chg="del">
          <ac:chgData name="Thúy Mai" userId="222f1c7e07c9bd7a" providerId="LiveId" clId="{20592C0B-8939-4DFC-9ED0-4C9EC56238A4}" dt="2022-05-12T03:44:13.599" v="1871" actId="478"/>
          <ac:spMkLst>
            <pc:docMk/>
            <pc:sldMk cId="2240029347" sldId="264"/>
            <ac:spMk id="2" creationId="{36F280A7-E2CB-8D33-63F8-7194DBD5FD3D}"/>
          </ac:spMkLst>
        </pc:spChg>
      </pc:sldChg>
      <pc:sldChg chg="addSp delSp modSp add mod delAnim modAnim">
        <pc:chgData name="Thúy Mai" userId="222f1c7e07c9bd7a" providerId="LiveId" clId="{20592C0B-8939-4DFC-9ED0-4C9EC56238A4}" dt="2022-05-12T12:05:24.406" v="4067"/>
        <pc:sldMkLst>
          <pc:docMk/>
          <pc:sldMk cId="801987434" sldId="284"/>
        </pc:sldMkLst>
        <pc:spChg chg="mod">
          <ac:chgData name="Thúy Mai" userId="222f1c7e07c9bd7a" providerId="LiveId" clId="{20592C0B-8939-4DFC-9ED0-4C9EC56238A4}" dt="2022-05-12T03:44:31.310" v="1878" actId="207"/>
          <ac:spMkLst>
            <pc:docMk/>
            <pc:sldMk cId="801987434" sldId="284"/>
            <ac:spMk id="6" creationId="{7AE508C3-92F0-430D-9AD2-4776EB63418D}"/>
          </ac:spMkLst>
        </pc:spChg>
        <pc:spChg chg="mod">
          <ac:chgData name="Thúy Mai" userId="222f1c7e07c9bd7a" providerId="LiveId" clId="{20592C0B-8939-4DFC-9ED0-4C9EC56238A4}" dt="2022-05-12T03:44:24.564" v="1875" actId="207"/>
          <ac:spMkLst>
            <pc:docMk/>
            <pc:sldMk cId="801987434" sldId="284"/>
            <ac:spMk id="10" creationId="{2B29FCE2-B5E7-43DA-95B9-882C89517F56}"/>
          </ac:spMkLst>
        </pc:spChg>
        <pc:spChg chg="mod">
          <ac:chgData name="Thúy Mai" userId="222f1c7e07c9bd7a" providerId="LiveId" clId="{20592C0B-8939-4DFC-9ED0-4C9EC56238A4}" dt="2022-05-12T06:56:28.219" v="2292" actId="1076"/>
          <ac:spMkLst>
            <pc:docMk/>
            <pc:sldMk cId="801987434" sldId="284"/>
            <ac:spMk id="19" creationId="{0DB2DE20-B8F9-4590-9D56-853E6AC7DAB8}"/>
          </ac:spMkLst>
        </pc:spChg>
        <pc:spChg chg="add mod">
          <ac:chgData name="Thúy Mai" userId="222f1c7e07c9bd7a" providerId="LiveId" clId="{20592C0B-8939-4DFC-9ED0-4C9EC56238A4}" dt="2022-05-12T05:02:13.791" v="2005" actId="571"/>
          <ac:spMkLst>
            <pc:docMk/>
            <pc:sldMk cId="801987434" sldId="284"/>
            <ac:spMk id="20" creationId="{7D64BAD0-2A4E-7797-37B5-4802C68CB8F2}"/>
          </ac:spMkLst>
        </pc:spChg>
        <pc:spChg chg="mod">
          <ac:chgData name="Thúy Mai" userId="222f1c7e07c9bd7a" providerId="LiveId" clId="{20592C0B-8939-4DFC-9ED0-4C9EC56238A4}" dt="2022-05-12T06:56:31.813" v="2293" actId="1076"/>
          <ac:spMkLst>
            <pc:docMk/>
            <pc:sldMk cId="801987434" sldId="284"/>
            <ac:spMk id="21" creationId="{2525D504-EC71-4B4C-89C9-1F9D2FDD5722}"/>
          </ac:spMkLst>
        </pc:spChg>
        <pc:spChg chg="add mod">
          <ac:chgData name="Thúy Mai" userId="222f1c7e07c9bd7a" providerId="LiveId" clId="{20592C0B-8939-4DFC-9ED0-4C9EC56238A4}" dt="2022-05-12T05:02:13.791" v="2005" actId="571"/>
          <ac:spMkLst>
            <pc:docMk/>
            <pc:sldMk cId="801987434" sldId="284"/>
            <ac:spMk id="22" creationId="{225BC6A2-68AF-0898-BCDB-8047177979F2}"/>
          </ac:spMkLst>
        </pc:spChg>
        <pc:spChg chg="mod">
          <ac:chgData name="Thúy Mai" userId="222f1c7e07c9bd7a" providerId="LiveId" clId="{20592C0B-8939-4DFC-9ED0-4C9EC56238A4}" dt="2022-05-12T05:02:15.321" v="2006" actId="207"/>
          <ac:spMkLst>
            <pc:docMk/>
            <pc:sldMk cId="801987434" sldId="284"/>
            <ac:spMk id="23" creationId="{1C289154-5D47-4EA9-915E-15E56B3A5E20}"/>
          </ac:spMkLst>
        </pc:spChg>
        <pc:spChg chg="mod">
          <ac:chgData name="Thúy Mai" userId="222f1c7e07c9bd7a" providerId="LiveId" clId="{20592C0B-8939-4DFC-9ED0-4C9EC56238A4}" dt="2022-05-12T05:02:15.321" v="2006" actId="207"/>
          <ac:spMkLst>
            <pc:docMk/>
            <pc:sldMk cId="801987434" sldId="284"/>
            <ac:spMk id="24" creationId="{2345BAF2-96F5-4721-BFE6-B7B0788DB1BD}"/>
          </ac:spMkLst>
        </pc:spChg>
        <pc:spChg chg="mod">
          <ac:chgData name="Thúy Mai" userId="222f1c7e07c9bd7a" providerId="LiveId" clId="{20592C0B-8939-4DFC-9ED0-4C9EC56238A4}" dt="2022-05-12T05:02:15.321" v="2006" actId="207"/>
          <ac:spMkLst>
            <pc:docMk/>
            <pc:sldMk cId="801987434" sldId="284"/>
            <ac:spMk id="25" creationId="{70F02B22-DA7A-41ED-AED8-0196DD131F29}"/>
          </ac:spMkLst>
        </pc:spChg>
        <pc:spChg chg="del mod">
          <ac:chgData name="Thúy Mai" userId="222f1c7e07c9bd7a" providerId="LiveId" clId="{20592C0B-8939-4DFC-9ED0-4C9EC56238A4}" dt="2022-05-12T05:00:19.330" v="1976" actId="478"/>
          <ac:spMkLst>
            <pc:docMk/>
            <pc:sldMk cId="801987434" sldId="284"/>
            <ac:spMk id="26" creationId="{4D996E2B-7032-4608-817B-C17F4B708284}"/>
          </ac:spMkLst>
        </pc:spChg>
        <pc:spChg chg="del">
          <ac:chgData name="Thúy Mai" userId="222f1c7e07c9bd7a" providerId="LiveId" clId="{20592C0B-8939-4DFC-9ED0-4C9EC56238A4}" dt="2022-05-12T05:00:20.397" v="1977" actId="478"/>
          <ac:spMkLst>
            <pc:docMk/>
            <pc:sldMk cId="801987434" sldId="284"/>
            <ac:spMk id="27" creationId="{E6DD2DDB-2F30-4B09-B29D-572A1033B1CC}"/>
          </ac:spMkLst>
        </pc:spChg>
        <pc:spChg chg="add mod">
          <ac:chgData name="Thúy Mai" userId="222f1c7e07c9bd7a" providerId="LiveId" clId="{20592C0B-8939-4DFC-9ED0-4C9EC56238A4}" dt="2022-05-12T05:02:13.791" v="2005" actId="571"/>
          <ac:spMkLst>
            <pc:docMk/>
            <pc:sldMk cId="801987434" sldId="284"/>
            <ac:spMk id="28" creationId="{BFE560B6-106F-8408-827E-DB9B834A2BA8}"/>
          </ac:spMkLst>
        </pc:spChg>
        <pc:spChg chg="del">
          <ac:chgData name="Thúy Mai" userId="222f1c7e07c9bd7a" providerId="LiveId" clId="{20592C0B-8939-4DFC-9ED0-4C9EC56238A4}" dt="2022-05-12T05:00:26.367" v="1980" actId="478"/>
          <ac:spMkLst>
            <pc:docMk/>
            <pc:sldMk cId="801987434" sldId="284"/>
            <ac:spMk id="30" creationId="{BE755CF9-A0D0-4162-9DF3-7415F3BAAFF4}"/>
          </ac:spMkLst>
        </pc:spChg>
        <pc:graphicFrameChg chg="add del mod">
          <ac:chgData name="Thúy Mai" userId="222f1c7e07c9bd7a" providerId="LiveId" clId="{20592C0B-8939-4DFC-9ED0-4C9EC56238A4}" dt="2022-05-12T04:58:56.854" v="1951"/>
          <ac:graphicFrameMkLst>
            <pc:docMk/>
            <pc:sldMk cId="801987434" sldId="284"/>
            <ac:graphicFrameMk id="5" creationId="{64358C78-FC5F-F38D-4106-2835507A6C23}"/>
          </ac:graphicFrameMkLst>
        </pc:graphicFrameChg>
        <pc:graphicFrameChg chg="add del mod">
          <ac:chgData name="Thúy Mai" userId="222f1c7e07c9bd7a" providerId="LiveId" clId="{20592C0B-8939-4DFC-9ED0-4C9EC56238A4}" dt="2022-05-12T04:59:26.995" v="1961"/>
          <ac:graphicFrameMkLst>
            <pc:docMk/>
            <pc:sldMk cId="801987434" sldId="284"/>
            <ac:graphicFrameMk id="7" creationId="{90F77F32-312B-5A83-9144-F211D05E0D3C}"/>
          </ac:graphicFrameMkLst>
        </pc:graphicFrameChg>
        <pc:graphicFrameChg chg="add del mod">
          <ac:chgData name="Thúy Mai" userId="222f1c7e07c9bd7a" providerId="LiveId" clId="{20592C0B-8939-4DFC-9ED0-4C9EC56238A4}" dt="2022-05-12T04:59:52.990" v="1967"/>
          <ac:graphicFrameMkLst>
            <pc:docMk/>
            <pc:sldMk cId="801987434" sldId="284"/>
            <ac:graphicFrameMk id="8" creationId="{FA0118E2-3176-C450-0A36-3BA979A69F41}"/>
          </ac:graphicFrameMkLst>
        </pc:graphicFrameChg>
        <pc:picChg chg="del mod">
          <ac:chgData name="Thúy Mai" userId="222f1c7e07c9bd7a" providerId="LiveId" clId="{20592C0B-8939-4DFC-9ED0-4C9EC56238A4}" dt="2022-05-12T04:54:27.109" v="1907" actId="478"/>
          <ac:picMkLst>
            <pc:docMk/>
            <pc:sldMk cId="801987434" sldId="284"/>
            <ac:picMk id="3" creationId="{F07FED4E-0570-900F-5E8C-16912572E8D3}"/>
          </ac:picMkLst>
        </pc:picChg>
        <pc:picChg chg="add mod">
          <ac:chgData name="Thúy Mai" userId="222f1c7e07c9bd7a" providerId="LiveId" clId="{20592C0B-8939-4DFC-9ED0-4C9EC56238A4}" dt="2022-05-12T04:54:39.726" v="1909" actId="1076"/>
          <ac:picMkLst>
            <pc:docMk/>
            <pc:sldMk cId="801987434" sldId="284"/>
            <ac:picMk id="4" creationId="{747F0162-5078-C42C-BED9-09671910159C}"/>
          </ac:picMkLst>
        </pc:picChg>
        <pc:picChg chg="add del">
          <ac:chgData name="Thúy Mai" userId="222f1c7e07c9bd7a" providerId="LiveId" clId="{20592C0B-8939-4DFC-9ED0-4C9EC56238A4}" dt="2022-05-12T05:00:24.605" v="1979" actId="478"/>
          <ac:picMkLst>
            <pc:docMk/>
            <pc:sldMk cId="801987434" sldId="284"/>
            <ac:picMk id="13" creationId="{7B543157-AE8C-16D3-5C12-294A096068C6}"/>
          </ac:picMkLst>
        </pc:picChg>
      </pc:sldChg>
      <pc:sldChg chg="addSp delSp modSp add mod delAnim modAnim">
        <pc:chgData name="Thúy Mai" userId="222f1c7e07c9bd7a" providerId="LiveId" clId="{20592C0B-8939-4DFC-9ED0-4C9EC56238A4}" dt="2022-05-12T12:05:03.526" v="4066"/>
        <pc:sldMkLst>
          <pc:docMk/>
          <pc:sldMk cId="3105032352" sldId="285"/>
        </pc:sldMkLst>
        <pc:spChg chg="ord">
          <ac:chgData name="Thúy Mai" userId="222f1c7e07c9bd7a" providerId="LiveId" clId="{20592C0B-8939-4DFC-9ED0-4C9EC56238A4}" dt="2022-05-12T04:57:52.890" v="1927" actId="166"/>
          <ac:spMkLst>
            <pc:docMk/>
            <pc:sldMk cId="3105032352" sldId="285"/>
            <ac:spMk id="6" creationId="{7AE508C3-92F0-430D-9AD2-4776EB63418D}"/>
          </ac:spMkLst>
        </pc:spChg>
        <pc:spChg chg="del mod">
          <ac:chgData name="Thúy Mai" userId="222f1c7e07c9bd7a" providerId="LiveId" clId="{20592C0B-8939-4DFC-9ED0-4C9EC56238A4}" dt="2022-05-12T04:56:19.151" v="1912" actId="478"/>
          <ac:spMkLst>
            <pc:docMk/>
            <pc:sldMk cId="3105032352" sldId="285"/>
            <ac:spMk id="19" creationId="{0DB2DE20-B8F9-4590-9D56-853E6AC7DAB8}"/>
          </ac:spMkLst>
        </pc:spChg>
        <pc:spChg chg="del">
          <ac:chgData name="Thúy Mai" userId="222f1c7e07c9bd7a" providerId="LiveId" clId="{20592C0B-8939-4DFC-9ED0-4C9EC56238A4}" dt="2022-05-12T04:56:27.840" v="1920" actId="478"/>
          <ac:spMkLst>
            <pc:docMk/>
            <pc:sldMk cId="3105032352" sldId="285"/>
            <ac:spMk id="21" creationId="{2525D504-EC71-4B4C-89C9-1F9D2FDD5722}"/>
          </ac:spMkLst>
        </pc:spChg>
        <pc:spChg chg="del">
          <ac:chgData name="Thúy Mai" userId="222f1c7e07c9bd7a" providerId="LiveId" clId="{20592C0B-8939-4DFC-9ED0-4C9EC56238A4}" dt="2022-05-12T04:56:20.500" v="1913" actId="478"/>
          <ac:spMkLst>
            <pc:docMk/>
            <pc:sldMk cId="3105032352" sldId="285"/>
            <ac:spMk id="23" creationId="{1C289154-5D47-4EA9-915E-15E56B3A5E20}"/>
          </ac:spMkLst>
        </pc:spChg>
        <pc:spChg chg="del">
          <ac:chgData name="Thúy Mai" userId="222f1c7e07c9bd7a" providerId="LiveId" clId="{20592C0B-8939-4DFC-9ED0-4C9EC56238A4}" dt="2022-05-12T04:56:21.564" v="1914" actId="478"/>
          <ac:spMkLst>
            <pc:docMk/>
            <pc:sldMk cId="3105032352" sldId="285"/>
            <ac:spMk id="24" creationId="{2345BAF2-96F5-4721-BFE6-B7B0788DB1BD}"/>
          </ac:spMkLst>
        </pc:spChg>
        <pc:spChg chg="del">
          <ac:chgData name="Thúy Mai" userId="222f1c7e07c9bd7a" providerId="LiveId" clId="{20592C0B-8939-4DFC-9ED0-4C9EC56238A4}" dt="2022-05-12T04:56:22.583" v="1915" actId="478"/>
          <ac:spMkLst>
            <pc:docMk/>
            <pc:sldMk cId="3105032352" sldId="285"/>
            <ac:spMk id="25" creationId="{70F02B22-DA7A-41ED-AED8-0196DD131F29}"/>
          </ac:spMkLst>
        </pc:spChg>
        <pc:spChg chg="del">
          <ac:chgData name="Thúy Mai" userId="222f1c7e07c9bd7a" providerId="LiveId" clId="{20592C0B-8939-4DFC-9ED0-4C9EC56238A4}" dt="2022-05-12T04:56:24.300" v="1917" actId="478"/>
          <ac:spMkLst>
            <pc:docMk/>
            <pc:sldMk cId="3105032352" sldId="285"/>
            <ac:spMk id="26" creationId="{4D996E2B-7032-4608-817B-C17F4B708284}"/>
          </ac:spMkLst>
        </pc:spChg>
        <pc:spChg chg="del">
          <ac:chgData name="Thúy Mai" userId="222f1c7e07c9bd7a" providerId="LiveId" clId="{20592C0B-8939-4DFC-9ED0-4C9EC56238A4}" dt="2022-05-12T04:56:25.012" v="1918" actId="478"/>
          <ac:spMkLst>
            <pc:docMk/>
            <pc:sldMk cId="3105032352" sldId="285"/>
            <ac:spMk id="27" creationId="{E6DD2DDB-2F30-4B09-B29D-572A1033B1CC}"/>
          </ac:spMkLst>
        </pc:spChg>
        <pc:spChg chg="del">
          <ac:chgData name="Thúy Mai" userId="222f1c7e07c9bd7a" providerId="LiveId" clId="{20592C0B-8939-4DFC-9ED0-4C9EC56238A4}" dt="2022-05-12T04:56:26.257" v="1919" actId="478"/>
          <ac:spMkLst>
            <pc:docMk/>
            <pc:sldMk cId="3105032352" sldId="285"/>
            <ac:spMk id="30" creationId="{BE755CF9-A0D0-4162-9DF3-7415F3BAAFF4}"/>
          </ac:spMkLst>
        </pc:spChg>
        <pc:picChg chg="add del mod">
          <ac:chgData name="Thúy Mai" userId="222f1c7e07c9bd7a" providerId="LiveId" clId="{20592C0B-8939-4DFC-9ED0-4C9EC56238A4}" dt="2022-05-12T04:56:36.766" v="1922" actId="478"/>
          <ac:picMkLst>
            <pc:docMk/>
            <pc:sldMk cId="3105032352" sldId="285"/>
            <ac:picMk id="3" creationId="{A9689DF4-31AA-7A81-74FC-173609BD917E}"/>
          </ac:picMkLst>
        </pc:picChg>
        <pc:picChg chg="mod">
          <ac:chgData name="Thúy Mai" userId="222f1c7e07c9bd7a" providerId="LiveId" clId="{20592C0B-8939-4DFC-9ED0-4C9EC56238A4}" dt="2022-05-12T04:58:03.549" v="1930" actId="1076"/>
          <ac:picMkLst>
            <pc:docMk/>
            <pc:sldMk cId="3105032352" sldId="285"/>
            <ac:picMk id="4" creationId="{747F0162-5078-C42C-BED9-09671910159C}"/>
          </ac:picMkLst>
        </pc:picChg>
        <pc:picChg chg="add mod modCrop">
          <ac:chgData name="Thúy Mai" userId="222f1c7e07c9bd7a" providerId="LiveId" clId="{20592C0B-8939-4DFC-9ED0-4C9EC56238A4}" dt="2022-05-12T04:57:59.027" v="1929" actId="14100"/>
          <ac:picMkLst>
            <pc:docMk/>
            <pc:sldMk cId="3105032352" sldId="285"/>
            <ac:picMk id="7" creationId="{D257B96D-F194-EDB1-D8F7-BD5581DABAAD}"/>
          </ac:picMkLst>
        </pc:picChg>
        <pc:picChg chg="del">
          <ac:chgData name="Thúy Mai" userId="222f1c7e07c9bd7a" providerId="LiveId" clId="{20592C0B-8939-4DFC-9ED0-4C9EC56238A4}" dt="2022-05-12T04:56:23.400" v="1916" actId="478"/>
          <ac:picMkLst>
            <pc:docMk/>
            <pc:sldMk cId="3105032352" sldId="285"/>
            <ac:picMk id="13" creationId="{7B543157-AE8C-16D3-5C12-294A096068C6}"/>
          </ac:picMkLst>
        </pc:picChg>
      </pc:sldChg>
      <pc:sldChg chg="new del">
        <pc:chgData name="Thúy Mai" userId="222f1c7e07c9bd7a" providerId="LiveId" clId="{20592C0B-8939-4DFC-9ED0-4C9EC56238A4}" dt="2022-05-12T05:02:41.553" v="2009" actId="47"/>
        <pc:sldMkLst>
          <pc:docMk/>
          <pc:sldMk cId="2821150031" sldId="286"/>
        </pc:sldMkLst>
      </pc:sldChg>
      <pc:sldChg chg="addSp delSp modSp add mod delAnim">
        <pc:chgData name="Thúy Mai" userId="222f1c7e07c9bd7a" providerId="LiveId" clId="{20592C0B-8939-4DFC-9ED0-4C9EC56238A4}" dt="2022-05-12T06:58:34.643" v="2378"/>
        <pc:sldMkLst>
          <pc:docMk/>
          <pc:sldMk cId="2439031456" sldId="287"/>
        </pc:sldMkLst>
        <pc:spChg chg="del">
          <ac:chgData name="Thúy Mai" userId="222f1c7e07c9bd7a" providerId="LiveId" clId="{20592C0B-8939-4DFC-9ED0-4C9EC56238A4}" dt="2022-05-12T05:03:37.193" v="2030" actId="478"/>
          <ac:spMkLst>
            <pc:docMk/>
            <pc:sldMk cId="2439031456" sldId="287"/>
            <ac:spMk id="4" creationId="{126C64E6-CDAA-4FD0-98A3-7D71097E0F0A}"/>
          </ac:spMkLst>
        </pc:spChg>
        <pc:spChg chg="del">
          <ac:chgData name="Thúy Mai" userId="222f1c7e07c9bd7a" providerId="LiveId" clId="{20592C0B-8939-4DFC-9ED0-4C9EC56238A4}" dt="2022-05-12T05:03:42.538" v="2032" actId="478"/>
          <ac:spMkLst>
            <pc:docMk/>
            <pc:sldMk cId="2439031456" sldId="287"/>
            <ac:spMk id="6" creationId="{96140BC9-5BB3-4FC7-A931-3D9DAB3DEB27}"/>
          </ac:spMkLst>
        </pc:spChg>
        <pc:spChg chg="add del">
          <ac:chgData name="Thúy Mai" userId="222f1c7e07c9bd7a" providerId="LiveId" clId="{20592C0B-8939-4DFC-9ED0-4C9EC56238A4}" dt="2022-05-12T05:03:27.874" v="2028"/>
          <ac:spMkLst>
            <pc:docMk/>
            <pc:sldMk cId="2439031456" sldId="287"/>
            <ac:spMk id="15" creationId="{37F48522-E134-AB5E-0DA7-E7900A9B0A74}"/>
          </ac:spMkLst>
        </pc:spChg>
        <pc:spChg chg="mod">
          <ac:chgData name="Thúy Mai" userId="222f1c7e07c9bd7a" providerId="LiveId" clId="{20592C0B-8939-4DFC-9ED0-4C9EC56238A4}" dt="2022-05-12T06:56:23.685" v="2291" actId="1076"/>
          <ac:spMkLst>
            <pc:docMk/>
            <pc:sldMk cId="2439031456" sldId="287"/>
            <ac:spMk id="16" creationId="{80A8A08E-B638-4EF4-9407-BAE0E8678443}"/>
          </ac:spMkLst>
        </pc:spChg>
        <pc:spChg chg="mod">
          <ac:chgData name="Thúy Mai" userId="222f1c7e07c9bd7a" providerId="LiveId" clId="{20592C0B-8939-4DFC-9ED0-4C9EC56238A4}" dt="2022-05-12T06:56:21.189" v="2290" actId="1076"/>
          <ac:spMkLst>
            <pc:docMk/>
            <pc:sldMk cId="2439031456" sldId="287"/>
            <ac:spMk id="17" creationId="{D5143FDB-E2F5-4809-AF5C-21CE27F3BFDF}"/>
          </ac:spMkLst>
        </pc:spChg>
        <pc:spChg chg="add mod">
          <ac:chgData name="Thúy Mai" userId="222f1c7e07c9bd7a" providerId="LiveId" clId="{20592C0B-8939-4DFC-9ED0-4C9EC56238A4}" dt="2022-05-12T05:04:42.936" v="2044" actId="1076"/>
          <ac:spMkLst>
            <pc:docMk/>
            <pc:sldMk cId="2439031456" sldId="287"/>
            <ac:spMk id="18" creationId="{39241D8B-5B53-BF8A-1DE4-924D7EAE198A}"/>
          </ac:spMkLst>
        </pc:spChg>
        <pc:spChg chg="del mod">
          <ac:chgData name="Thúy Mai" userId="222f1c7e07c9bd7a" providerId="LiveId" clId="{20592C0B-8939-4DFC-9ED0-4C9EC56238A4}" dt="2022-05-12T05:11:34.098" v="2051" actId="478"/>
          <ac:spMkLst>
            <pc:docMk/>
            <pc:sldMk cId="2439031456" sldId="287"/>
            <ac:spMk id="19" creationId="{6B59FF09-3E9E-46B8-ACED-975490EF70B5}"/>
          </ac:spMkLst>
        </pc:spChg>
        <pc:spChg chg="add mod">
          <ac:chgData name="Thúy Mai" userId="222f1c7e07c9bd7a" providerId="LiveId" clId="{20592C0B-8939-4DFC-9ED0-4C9EC56238A4}" dt="2022-05-12T05:04:40.002" v="2042" actId="1076"/>
          <ac:spMkLst>
            <pc:docMk/>
            <pc:sldMk cId="2439031456" sldId="287"/>
            <ac:spMk id="20" creationId="{414D9FEE-D295-7002-05DA-4637FE220E41}"/>
          </ac:spMkLst>
        </pc:spChg>
        <pc:spChg chg="del">
          <ac:chgData name="Thúy Mai" userId="222f1c7e07c9bd7a" providerId="LiveId" clId="{20592C0B-8939-4DFC-9ED0-4C9EC56238A4}" dt="2022-05-12T05:04:27.837" v="2039" actId="478"/>
          <ac:spMkLst>
            <pc:docMk/>
            <pc:sldMk cId="2439031456" sldId="287"/>
            <ac:spMk id="22" creationId="{53CE89AD-2416-4CF6-82BD-EA9AFC2AE894}"/>
          </ac:spMkLst>
        </pc:spChg>
        <pc:spChg chg="del">
          <ac:chgData name="Thúy Mai" userId="222f1c7e07c9bd7a" providerId="LiveId" clId="{20592C0B-8939-4DFC-9ED0-4C9EC56238A4}" dt="2022-05-12T05:11:32.841" v="2049" actId="478"/>
          <ac:spMkLst>
            <pc:docMk/>
            <pc:sldMk cId="2439031456" sldId="287"/>
            <ac:spMk id="23" creationId="{BBB1370C-B9B0-476A-8D12-E5250A1464A9}"/>
          </ac:spMkLst>
        </pc:spChg>
        <pc:spChg chg="del">
          <ac:chgData name="Thúy Mai" userId="222f1c7e07c9bd7a" providerId="LiveId" clId="{20592C0B-8939-4DFC-9ED0-4C9EC56238A4}" dt="2022-05-12T05:11:32.217" v="2048" actId="478"/>
          <ac:spMkLst>
            <pc:docMk/>
            <pc:sldMk cId="2439031456" sldId="287"/>
            <ac:spMk id="24" creationId="{7D98A5AF-CCFA-497D-9FD3-C13716DA346B}"/>
          </ac:spMkLst>
        </pc:spChg>
        <pc:spChg chg="del">
          <ac:chgData name="Thúy Mai" userId="222f1c7e07c9bd7a" providerId="LiveId" clId="{20592C0B-8939-4DFC-9ED0-4C9EC56238A4}" dt="2022-05-12T05:11:33.505" v="2050" actId="478"/>
          <ac:spMkLst>
            <pc:docMk/>
            <pc:sldMk cId="2439031456" sldId="287"/>
            <ac:spMk id="25" creationId="{3A522010-639B-40B1-832B-E63ABEB091D1}"/>
          </ac:spMkLst>
        </pc:spChg>
        <pc:spChg chg="del mod">
          <ac:chgData name="Thúy Mai" userId="222f1c7e07c9bd7a" providerId="LiveId" clId="{20592C0B-8939-4DFC-9ED0-4C9EC56238A4}" dt="2022-05-12T05:11:35.336" v="2053" actId="478"/>
          <ac:spMkLst>
            <pc:docMk/>
            <pc:sldMk cId="2439031456" sldId="287"/>
            <ac:spMk id="26" creationId="{71973930-F4EB-4945-A7EF-C9C69DBF6FEB}"/>
          </ac:spMkLst>
        </pc:spChg>
        <pc:graphicFrameChg chg="add del mod">
          <ac:chgData name="Thúy Mai" userId="222f1c7e07c9bd7a" providerId="LiveId" clId="{20592C0B-8939-4DFC-9ED0-4C9EC56238A4}" dt="2022-05-12T05:02:57.451" v="2013"/>
          <ac:graphicFrameMkLst>
            <pc:docMk/>
            <pc:sldMk cId="2439031456" sldId="287"/>
            <ac:graphicFrameMk id="2" creationId="{3250F1FD-0A06-E64E-C9B2-5E08CE4132BD}"/>
          </ac:graphicFrameMkLst>
        </pc:graphicFrameChg>
        <pc:graphicFrameChg chg="add del mod">
          <ac:chgData name="Thúy Mai" userId="222f1c7e07c9bd7a" providerId="LiveId" clId="{20592C0B-8939-4DFC-9ED0-4C9EC56238A4}" dt="2022-05-12T05:03:27.874" v="2028"/>
          <ac:graphicFrameMkLst>
            <pc:docMk/>
            <pc:sldMk cId="2439031456" sldId="287"/>
            <ac:graphicFrameMk id="3" creationId="{EF6CCE57-1028-FDCF-A650-7DF0C5D29877}"/>
          </ac:graphicFrameMkLst>
        </pc:graphicFrameChg>
        <pc:picChg chg="add mod">
          <ac:chgData name="Thúy Mai" userId="222f1c7e07c9bd7a" providerId="LiveId" clId="{20592C0B-8939-4DFC-9ED0-4C9EC56238A4}" dt="2022-05-12T06:58:34.643" v="2378"/>
          <ac:picMkLst>
            <pc:docMk/>
            <pc:sldMk cId="2439031456" sldId="287"/>
            <ac:picMk id="7" creationId="{B14F479C-394A-8920-A4CC-9966B6EF153A}"/>
          </ac:picMkLst>
        </pc:picChg>
        <pc:picChg chg="add mod">
          <ac:chgData name="Thúy Mai" userId="222f1c7e07c9bd7a" providerId="LiveId" clId="{20592C0B-8939-4DFC-9ED0-4C9EC56238A4}" dt="2022-05-12T05:04:48.063" v="2045" actId="1076"/>
          <ac:picMkLst>
            <pc:docMk/>
            <pc:sldMk cId="2439031456" sldId="287"/>
            <ac:picMk id="21" creationId="{B810EF95-72A9-8E84-9412-0BE6A69C60E9}"/>
          </ac:picMkLst>
        </pc:picChg>
      </pc:sldChg>
      <pc:sldChg chg="addSp delSp modSp new mod">
        <pc:chgData name="Thúy Mai" userId="222f1c7e07c9bd7a" providerId="LiveId" clId="{20592C0B-8939-4DFC-9ED0-4C9EC56238A4}" dt="2022-05-12T05:15:43.979" v="2118" actId="14100"/>
        <pc:sldMkLst>
          <pc:docMk/>
          <pc:sldMk cId="3155260141" sldId="288"/>
        </pc:sldMkLst>
        <pc:spChg chg="del">
          <ac:chgData name="Thúy Mai" userId="222f1c7e07c9bd7a" providerId="LiveId" clId="{20592C0B-8939-4DFC-9ED0-4C9EC56238A4}" dt="2022-05-12T05:12:20.712" v="2062" actId="478"/>
          <ac:spMkLst>
            <pc:docMk/>
            <pc:sldMk cId="3155260141" sldId="288"/>
            <ac:spMk id="2" creationId="{76E3869B-9971-A12E-4E75-BEFC956E2859}"/>
          </ac:spMkLst>
        </pc:spChg>
        <pc:spChg chg="del">
          <ac:chgData name="Thúy Mai" userId="222f1c7e07c9bd7a" providerId="LiveId" clId="{20592C0B-8939-4DFC-9ED0-4C9EC56238A4}" dt="2022-05-12T05:12:21.564" v="2063" actId="478"/>
          <ac:spMkLst>
            <pc:docMk/>
            <pc:sldMk cId="3155260141" sldId="288"/>
            <ac:spMk id="3" creationId="{240CA45F-8888-61E2-75EB-DC24BA49EBB7}"/>
          </ac:spMkLst>
        </pc:spChg>
        <pc:picChg chg="add mod">
          <ac:chgData name="Thúy Mai" userId="222f1c7e07c9bd7a" providerId="LiveId" clId="{20592C0B-8939-4DFC-9ED0-4C9EC56238A4}" dt="2022-05-12T05:12:48.868" v="2070" actId="1076"/>
          <ac:picMkLst>
            <pc:docMk/>
            <pc:sldMk cId="3155260141" sldId="288"/>
            <ac:picMk id="5" creationId="{0F441C86-3C5B-29CF-6962-E8A87C6151CF}"/>
          </ac:picMkLst>
        </pc:picChg>
        <pc:picChg chg="add mod">
          <ac:chgData name="Thúy Mai" userId="222f1c7e07c9bd7a" providerId="LiveId" clId="{20592C0B-8939-4DFC-9ED0-4C9EC56238A4}" dt="2022-05-12T05:15:04.405" v="2108" actId="14100"/>
          <ac:picMkLst>
            <pc:docMk/>
            <pc:sldMk cId="3155260141" sldId="288"/>
            <ac:picMk id="7" creationId="{643A1B2D-A752-0672-D027-4B3BCB60207A}"/>
          </ac:picMkLst>
        </pc:picChg>
        <pc:picChg chg="add mod">
          <ac:chgData name="Thúy Mai" userId="222f1c7e07c9bd7a" providerId="LiveId" clId="{20592C0B-8939-4DFC-9ED0-4C9EC56238A4}" dt="2022-05-12T05:15:07.389" v="2109" actId="14100"/>
          <ac:picMkLst>
            <pc:docMk/>
            <pc:sldMk cId="3155260141" sldId="288"/>
            <ac:picMk id="9" creationId="{5E5B1925-827D-BCFA-3687-0FDF325FC96D}"/>
          </ac:picMkLst>
        </pc:picChg>
        <pc:picChg chg="add mod">
          <ac:chgData name="Thúy Mai" userId="222f1c7e07c9bd7a" providerId="LiveId" clId="{20592C0B-8939-4DFC-9ED0-4C9EC56238A4}" dt="2022-05-12T05:15:38.181" v="2117" actId="14100"/>
          <ac:picMkLst>
            <pc:docMk/>
            <pc:sldMk cId="3155260141" sldId="288"/>
            <ac:picMk id="11" creationId="{F1D5C4F6-F70A-B4CC-EC41-43EC5873EC84}"/>
          </ac:picMkLst>
        </pc:picChg>
        <pc:picChg chg="add mod">
          <ac:chgData name="Thúy Mai" userId="222f1c7e07c9bd7a" providerId="LiveId" clId="{20592C0B-8939-4DFC-9ED0-4C9EC56238A4}" dt="2022-05-12T05:15:33.683" v="2115" actId="14100"/>
          <ac:picMkLst>
            <pc:docMk/>
            <pc:sldMk cId="3155260141" sldId="288"/>
            <ac:picMk id="13" creationId="{283F4EAC-1AF2-1923-E2CF-343133EFE82A}"/>
          </ac:picMkLst>
        </pc:picChg>
        <pc:picChg chg="add mod">
          <ac:chgData name="Thúy Mai" userId="222f1c7e07c9bd7a" providerId="LiveId" clId="{20592C0B-8939-4DFC-9ED0-4C9EC56238A4}" dt="2022-05-12T05:15:43.979" v="2118" actId="14100"/>
          <ac:picMkLst>
            <pc:docMk/>
            <pc:sldMk cId="3155260141" sldId="288"/>
            <ac:picMk id="15" creationId="{00369953-C8BF-745E-70A0-5FFA4B25FD39}"/>
          </ac:picMkLst>
        </pc:picChg>
      </pc:sldChg>
      <pc:sldChg chg="new del">
        <pc:chgData name="Thúy Mai" userId="222f1c7e07c9bd7a" providerId="LiveId" clId="{20592C0B-8939-4DFC-9ED0-4C9EC56238A4}" dt="2022-05-12T05:16:20.945" v="2121" actId="47"/>
        <pc:sldMkLst>
          <pc:docMk/>
          <pc:sldMk cId="4195444832" sldId="289"/>
        </pc:sldMkLst>
      </pc:sldChg>
      <pc:sldChg chg="addSp delSp modSp add mod delAnim modAnim">
        <pc:chgData name="Thúy Mai" userId="222f1c7e07c9bd7a" providerId="LiveId" clId="{20592C0B-8939-4DFC-9ED0-4C9EC56238A4}" dt="2022-05-12T12:06:26.339" v="4072" actId="1076"/>
        <pc:sldMkLst>
          <pc:docMk/>
          <pc:sldMk cId="2086688230" sldId="290"/>
        </pc:sldMkLst>
        <pc:spChg chg="del">
          <ac:chgData name="Thúy Mai" userId="222f1c7e07c9bd7a" providerId="LiveId" clId="{20592C0B-8939-4DFC-9ED0-4C9EC56238A4}" dt="2022-05-12T05:17:33" v="2127" actId="478"/>
          <ac:spMkLst>
            <pc:docMk/>
            <pc:sldMk cId="2086688230" sldId="290"/>
            <ac:spMk id="6" creationId="{6FDA6388-D446-498A-89B2-A326867AE5FE}"/>
          </ac:spMkLst>
        </pc:spChg>
        <pc:spChg chg="add mod">
          <ac:chgData name="Thúy Mai" userId="222f1c7e07c9bd7a" providerId="LiveId" clId="{20592C0B-8939-4DFC-9ED0-4C9EC56238A4}" dt="2022-05-12T06:57:17.868" v="2297" actId="1076"/>
          <ac:spMkLst>
            <pc:docMk/>
            <pc:sldMk cId="2086688230" sldId="290"/>
            <ac:spMk id="10" creationId="{B83335E7-96BF-E9D0-CE76-F82A97551DC8}"/>
          </ac:spMkLst>
        </pc:spChg>
        <pc:spChg chg="add mod">
          <ac:chgData name="Thúy Mai" userId="222f1c7e07c9bd7a" providerId="LiveId" clId="{20592C0B-8939-4DFC-9ED0-4C9EC56238A4}" dt="2022-05-12T05:19:03.783" v="2225" actId="1076"/>
          <ac:spMkLst>
            <pc:docMk/>
            <pc:sldMk cId="2086688230" sldId="290"/>
            <ac:spMk id="11" creationId="{380C3116-E648-EACA-15DB-1745939E6303}"/>
          </ac:spMkLst>
        </pc:spChg>
        <pc:spChg chg="add mod">
          <ac:chgData name="Thúy Mai" userId="222f1c7e07c9bd7a" providerId="LiveId" clId="{20592C0B-8939-4DFC-9ED0-4C9EC56238A4}" dt="2022-05-12T12:06:26.339" v="4072" actId="1076"/>
          <ac:spMkLst>
            <pc:docMk/>
            <pc:sldMk cId="2086688230" sldId="290"/>
            <ac:spMk id="14" creationId="{91C23CE5-A70C-0263-EB1A-38B0BC1B771C}"/>
          </ac:spMkLst>
        </pc:spChg>
        <pc:spChg chg="del">
          <ac:chgData name="Thúy Mai" userId="222f1c7e07c9bd7a" providerId="LiveId" clId="{20592C0B-8939-4DFC-9ED0-4C9EC56238A4}" dt="2022-05-12T05:21:29.912" v="2267" actId="478"/>
          <ac:spMkLst>
            <pc:docMk/>
            <pc:sldMk cId="2086688230" sldId="290"/>
            <ac:spMk id="19" creationId="{57965E3E-A9F9-4D55-ADAF-40E2F3299C11}"/>
          </ac:spMkLst>
        </pc:spChg>
        <pc:spChg chg="mod">
          <ac:chgData name="Thúy Mai" userId="222f1c7e07c9bd7a" providerId="LiveId" clId="{20592C0B-8939-4DFC-9ED0-4C9EC56238A4}" dt="2022-05-12T12:06:16.970" v="4069" actId="1076"/>
          <ac:spMkLst>
            <pc:docMk/>
            <pc:sldMk cId="2086688230" sldId="290"/>
            <ac:spMk id="20" creationId="{3EF35BDE-22C2-4567-86D2-AB16550D8394}"/>
          </ac:spMkLst>
        </pc:spChg>
        <pc:spChg chg="mod">
          <ac:chgData name="Thúy Mai" userId="222f1c7e07c9bd7a" providerId="LiveId" clId="{20592C0B-8939-4DFC-9ED0-4C9EC56238A4}" dt="2022-05-12T12:06:24.343" v="4071" actId="1076"/>
          <ac:spMkLst>
            <pc:docMk/>
            <pc:sldMk cId="2086688230" sldId="290"/>
            <ac:spMk id="21" creationId="{AAB4C14F-2BE3-4869-AA6A-CE67900F22B4}"/>
          </ac:spMkLst>
        </pc:spChg>
        <pc:spChg chg="del">
          <ac:chgData name="Thúy Mai" userId="222f1c7e07c9bd7a" providerId="LiveId" clId="{20592C0B-8939-4DFC-9ED0-4C9EC56238A4}" dt="2022-05-12T05:17:31.404" v="2126" actId="478"/>
          <ac:spMkLst>
            <pc:docMk/>
            <pc:sldMk cId="2086688230" sldId="290"/>
            <ac:spMk id="22" creationId="{BAF0D184-E41F-4DE4-87DC-DA8FC052FBE8}"/>
          </ac:spMkLst>
        </pc:spChg>
        <pc:graphicFrameChg chg="add del mod">
          <ac:chgData name="Thúy Mai" userId="222f1c7e07c9bd7a" providerId="LiveId" clId="{20592C0B-8939-4DFC-9ED0-4C9EC56238A4}" dt="2022-05-12T05:19:37.025" v="2231"/>
          <ac:graphicFrameMkLst>
            <pc:docMk/>
            <pc:sldMk cId="2086688230" sldId="290"/>
            <ac:graphicFrameMk id="4" creationId="{1A9C6C89-7C3C-A4D7-626B-ACF2921D6696}"/>
          </ac:graphicFrameMkLst>
        </pc:graphicFrameChg>
        <pc:graphicFrameChg chg="add del mod">
          <ac:chgData name="Thúy Mai" userId="222f1c7e07c9bd7a" providerId="LiveId" clId="{20592C0B-8939-4DFC-9ED0-4C9EC56238A4}" dt="2022-05-12T05:20:26.529" v="2250"/>
          <ac:graphicFrameMkLst>
            <pc:docMk/>
            <pc:sldMk cId="2086688230" sldId="290"/>
            <ac:graphicFrameMk id="5" creationId="{560BFE3D-72F7-1FD1-69C8-347D295141C1}"/>
          </ac:graphicFrameMkLst>
        </pc:graphicFrameChg>
        <pc:graphicFrameChg chg="add del mod">
          <ac:chgData name="Thúy Mai" userId="222f1c7e07c9bd7a" providerId="LiveId" clId="{20592C0B-8939-4DFC-9ED0-4C9EC56238A4}" dt="2022-05-12T05:21:16.405" v="2261"/>
          <ac:graphicFrameMkLst>
            <pc:docMk/>
            <pc:sldMk cId="2086688230" sldId="290"/>
            <ac:graphicFrameMk id="7" creationId="{E801548D-A44C-FCD7-E8C5-41AAF0A78785}"/>
          </ac:graphicFrameMkLst>
        </pc:graphicFrameChg>
        <pc:picChg chg="add mod">
          <ac:chgData name="Thúy Mai" userId="222f1c7e07c9bd7a" providerId="LiveId" clId="{20592C0B-8939-4DFC-9ED0-4C9EC56238A4}" dt="2022-05-12T05:20:06.075" v="2246" actId="14100"/>
          <ac:picMkLst>
            <pc:docMk/>
            <pc:sldMk cId="2086688230" sldId="290"/>
            <ac:picMk id="3" creationId="{06EB0295-CE4E-7758-5843-9D5D4485A53E}"/>
          </ac:picMkLst>
        </pc:picChg>
        <pc:picChg chg="del">
          <ac:chgData name="Thúy Mai" userId="222f1c7e07c9bd7a" providerId="LiveId" clId="{20592C0B-8939-4DFC-9ED0-4C9EC56238A4}" dt="2022-05-12T05:16:23.223" v="2122" actId="478"/>
          <ac:picMkLst>
            <pc:docMk/>
            <pc:sldMk cId="2086688230" sldId="290"/>
            <ac:picMk id="12" creationId="{0C1FA9FD-8D57-4F54-9A30-B7D7B2E07A0D}"/>
          </ac:picMkLst>
        </pc:picChg>
      </pc:sldChg>
      <pc:sldChg chg="addSp delSp modSp new mod addAnim delAnim modAnim">
        <pc:chgData name="Thúy Mai" userId="222f1c7e07c9bd7a" providerId="LiveId" clId="{20592C0B-8939-4DFC-9ED0-4C9EC56238A4}" dt="2022-05-12T12:12:28.740" v="4129"/>
        <pc:sldMkLst>
          <pc:docMk/>
          <pc:sldMk cId="1383265451" sldId="291"/>
        </pc:sldMkLst>
        <pc:spChg chg="del mod">
          <ac:chgData name="Thúy Mai" userId="222f1c7e07c9bd7a" providerId="LiveId" clId="{20592C0B-8939-4DFC-9ED0-4C9EC56238A4}" dt="2022-05-12T07:40:57.258" v="2943" actId="478"/>
          <ac:spMkLst>
            <pc:docMk/>
            <pc:sldMk cId="1383265451" sldId="291"/>
            <ac:spMk id="2" creationId="{55E9953B-57DE-7125-FDEA-0789DB97F3A4}"/>
          </ac:spMkLst>
        </pc:spChg>
        <pc:spChg chg="del">
          <ac:chgData name="Thúy Mai" userId="222f1c7e07c9bd7a" providerId="LiveId" clId="{20592C0B-8939-4DFC-9ED0-4C9EC56238A4}" dt="2022-05-12T07:40:58.276" v="2944" actId="478"/>
          <ac:spMkLst>
            <pc:docMk/>
            <pc:sldMk cId="1383265451" sldId="291"/>
            <ac:spMk id="3" creationId="{563905D4-4365-C28D-D0CF-7B6A9A8C9486}"/>
          </ac:spMkLst>
        </pc:spChg>
        <pc:spChg chg="add mod">
          <ac:chgData name="Thúy Mai" userId="222f1c7e07c9bd7a" providerId="LiveId" clId="{20592C0B-8939-4DFC-9ED0-4C9EC56238A4}" dt="2022-05-12T07:54:56.732" v="3122" actId="1076"/>
          <ac:spMkLst>
            <pc:docMk/>
            <pc:sldMk cId="1383265451" sldId="291"/>
            <ac:spMk id="4" creationId="{9B2B01EF-B41F-AB17-6503-7B76915D2AA4}"/>
          </ac:spMkLst>
        </pc:spChg>
        <pc:spChg chg="add del mod">
          <ac:chgData name="Thúy Mai" userId="222f1c7e07c9bd7a" providerId="LiveId" clId="{20592C0B-8939-4DFC-9ED0-4C9EC56238A4}" dt="2022-05-12T07:55:46.628" v="3136" actId="21"/>
          <ac:spMkLst>
            <pc:docMk/>
            <pc:sldMk cId="1383265451" sldId="291"/>
            <ac:spMk id="5" creationId="{2552D4C4-0CFC-C077-028B-1FB69919AB4E}"/>
          </ac:spMkLst>
        </pc:spChg>
        <pc:spChg chg="add del mod">
          <ac:chgData name="Thúy Mai" userId="222f1c7e07c9bd7a" providerId="LiveId" clId="{20592C0B-8939-4DFC-9ED0-4C9EC56238A4}" dt="2022-05-12T07:48:03.897" v="2968" actId="478"/>
          <ac:spMkLst>
            <pc:docMk/>
            <pc:sldMk cId="1383265451" sldId="291"/>
            <ac:spMk id="7" creationId="{26537312-DD18-12D2-6DCB-8C8F3329E48D}"/>
          </ac:spMkLst>
        </pc:spChg>
        <pc:spChg chg="add mod">
          <ac:chgData name="Thúy Mai" userId="222f1c7e07c9bd7a" providerId="LiveId" clId="{20592C0B-8939-4DFC-9ED0-4C9EC56238A4}" dt="2022-05-12T07:54:47.285" v="3120" actId="207"/>
          <ac:spMkLst>
            <pc:docMk/>
            <pc:sldMk cId="1383265451" sldId="291"/>
            <ac:spMk id="8" creationId="{A275FE2C-E949-352E-B42D-FFBE837AE8C0}"/>
          </ac:spMkLst>
        </pc:spChg>
        <pc:spChg chg="add mod">
          <ac:chgData name="Thúy Mai" userId="222f1c7e07c9bd7a" providerId="LiveId" clId="{20592C0B-8939-4DFC-9ED0-4C9EC56238A4}" dt="2022-05-12T07:54:47.285" v="3120" actId="207"/>
          <ac:spMkLst>
            <pc:docMk/>
            <pc:sldMk cId="1383265451" sldId="291"/>
            <ac:spMk id="9" creationId="{3C0930B6-3EB7-94CA-F07A-DB4C6B21D1C5}"/>
          </ac:spMkLst>
        </pc:spChg>
        <pc:spChg chg="add del mod">
          <ac:chgData name="Thúy Mai" userId="222f1c7e07c9bd7a" providerId="LiveId" clId="{20592C0B-8939-4DFC-9ED0-4C9EC56238A4}" dt="2022-05-12T07:48:05.113" v="2969" actId="478"/>
          <ac:spMkLst>
            <pc:docMk/>
            <pc:sldMk cId="1383265451" sldId="291"/>
            <ac:spMk id="10" creationId="{DD90696B-D0F8-CF40-0865-265BA3E22359}"/>
          </ac:spMkLst>
        </pc:spChg>
        <pc:spChg chg="add del mod">
          <ac:chgData name="Thúy Mai" userId="222f1c7e07c9bd7a" providerId="LiveId" clId="{20592C0B-8939-4DFC-9ED0-4C9EC56238A4}" dt="2022-05-12T07:48:05.929" v="2970" actId="478"/>
          <ac:spMkLst>
            <pc:docMk/>
            <pc:sldMk cId="1383265451" sldId="291"/>
            <ac:spMk id="11" creationId="{2CDDFD8D-D05A-8F49-0B32-FBAFE9CFDBF6}"/>
          </ac:spMkLst>
        </pc:spChg>
        <pc:spChg chg="add del mod">
          <ac:chgData name="Thúy Mai" userId="222f1c7e07c9bd7a" providerId="LiveId" clId="{20592C0B-8939-4DFC-9ED0-4C9EC56238A4}" dt="2022-05-12T07:48:22.095" v="2980"/>
          <ac:spMkLst>
            <pc:docMk/>
            <pc:sldMk cId="1383265451" sldId="291"/>
            <ac:spMk id="13" creationId="{F3CF9246-9A39-E0E2-1B33-F10222E80AE7}"/>
          </ac:spMkLst>
        </pc:spChg>
        <pc:spChg chg="add mod">
          <ac:chgData name="Thúy Mai" userId="222f1c7e07c9bd7a" providerId="LiveId" clId="{20592C0B-8939-4DFC-9ED0-4C9EC56238A4}" dt="2022-05-12T07:55:08.541" v="3125" actId="1076"/>
          <ac:spMkLst>
            <pc:docMk/>
            <pc:sldMk cId="1383265451" sldId="291"/>
            <ac:spMk id="15" creationId="{1F0EFEC7-39DF-9CF7-3EAD-D00E37619DBF}"/>
          </ac:spMkLst>
        </pc:spChg>
        <pc:spChg chg="add mod">
          <ac:chgData name="Thúy Mai" userId="222f1c7e07c9bd7a" providerId="LiveId" clId="{20592C0B-8939-4DFC-9ED0-4C9EC56238A4}" dt="2022-05-12T07:53:29.132" v="3105" actId="208"/>
          <ac:spMkLst>
            <pc:docMk/>
            <pc:sldMk cId="1383265451" sldId="291"/>
            <ac:spMk id="17" creationId="{150C5244-0F21-BA9A-FEC8-921AE564CE93}"/>
          </ac:spMkLst>
        </pc:spChg>
        <pc:spChg chg="add mod">
          <ac:chgData name="Thúy Mai" userId="222f1c7e07c9bd7a" providerId="LiveId" clId="{20592C0B-8939-4DFC-9ED0-4C9EC56238A4}" dt="2022-05-12T07:55:48.682" v="3137"/>
          <ac:spMkLst>
            <pc:docMk/>
            <pc:sldMk cId="1383265451" sldId="291"/>
            <ac:spMk id="31" creationId="{1827AD1F-6CD0-4A3B-5DD1-6C4CF5A83804}"/>
          </ac:spMkLst>
        </pc:spChg>
        <pc:graphicFrameChg chg="add del mod">
          <ac:chgData name="Thúy Mai" userId="222f1c7e07c9bd7a" providerId="LiveId" clId="{20592C0B-8939-4DFC-9ED0-4C9EC56238A4}" dt="2022-05-12T07:46:24.406" v="2949"/>
          <ac:graphicFrameMkLst>
            <pc:docMk/>
            <pc:sldMk cId="1383265451" sldId="291"/>
            <ac:graphicFrameMk id="6" creationId="{0D8337AB-B1D4-3260-6EC3-4AD868658ECD}"/>
          </ac:graphicFrameMkLst>
        </pc:graphicFrameChg>
        <pc:graphicFrameChg chg="add del mod">
          <ac:chgData name="Thúy Mai" userId="222f1c7e07c9bd7a" providerId="LiveId" clId="{20592C0B-8939-4DFC-9ED0-4C9EC56238A4}" dt="2022-05-12T07:51:46.478" v="3048"/>
          <ac:graphicFrameMkLst>
            <pc:docMk/>
            <pc:sldMk cId="1383265451" sldId="291"/>
            <ac:graphicFrameMk id="18" creationId="{E334C3B8-7BF7-150F-5301-861BBF9C6746}"/>
          </ac:graphicFrameMkLst>
        </pc:graphicFrameChg>
        <pc:graphicFrameChg chg="add del mod">
          <ac:chgData name="Thúy Mai" userId="222f1c7e07c9bd7a" providerId="LiveId" clId="{20592C0B-8939-4DFC-9ED0-4C9EC56238A4}" dt="2022-05-12T07:52:22.342" v="3054"/>
          <ac:graphicFrameMkLst>
            <pc:docMk/>
            <pc:sldMk cId="1383265451" sldId="291"/>
            <ac:graphicFrameMk id="19" creationId="{70C88C7B-932E-CFB9-679E-0076BBC9475B}"/>
          </ac:graphicFrameMkLst>
        </pc:graphicFrameChg>
        <pc:cxnChg chg="add mod">
          <ac:chgData name="Thúy Mai" userId="222f1c7e07c9bd7a" providerId="LiveId" clId="{20592C0B-8939-4DFC-9ED0-4C9EC56238A4}" dt="2022-05-12T07:55:08.541" v="3125" actId="1076"/>
          <ac:cxnSpMkLst>
            <pc:docMk/>
            <pc:sldMk cId="1383265451" sldId="291"/>
            <ac:cxnSpMk id="20" creationId="{EE0EFAC6-2863-7FD1-A8FD-EBD079535428}"/>
          </ac:cxnSpMkLst>
        </pc:cxnChg>
        <pc:cxnChg chg="add mod">
          <ac:chgData name="Thúy Mai" userId="222f1c7e07c9bd7a" providerId="LiveId" clId="{20592C0B-8939-4DFC-9ED0-4C9EC56238A4}" dt="2022-05-12T07:53:55.339" v="3115" actId="14100"/>
          <ac:cxnSpMkLst>
            <pc:docMk/>
            <pc:sldMk cId="1383265451" sldId="291"/>
            <ac:cxnSpMk id="23" creationId="{FA17DAE5-98B0-1257-254F-4B7477DE6FA6}"/>
          </ac:cxnSpMkLst>
        </pc:cxnChg>
      </pc:sldChg>
      <pc:sldChg chg="addSp delSp modSp add mod delAnim modAnim">
        <pc:chgData name="Thúy Mai" userId="222f1c7e07c9bd7a" providerId="LiveId" clId="{20592C0B-8939-4DFC-9ED0-4C9EC56238A4}" dt="2022-05-12T12:07:24.119" v="4082"/>
        <pc:sldMkLst>
          <pc:docMk/>
          <pc:sldMk cId="1060946384" sldId="292"/>
        </pc:sldMkLst>
        <pc:spChg chg="add mod">
          <ac:chgData name="Thúy Mai" userId="222f1c7e07c9bd7a" providerId="LiveId" clId="{20592C0B-8939-4DFC-9ED0-4C9EC56238A4}" dt="2022-05-12T07:04:48.035" v="2476" actId="1076"/>
          <ac:spMkLst>
            <pc:docMk/>
            <pc:sldMk cId="1060946384" sldId="292"/>
            <ac:spMk id="5" creationId="{C03BC8A7-7AE2-6804-D310-869F6D461A59}"/>
          </ac:spMkLst>
        </pc:spChg>
        <pc:spChg chg="add del mod">
          <ac:chgData name="Thúy Mai" userId="222f1c7e07c9bd7a" providerId="LiveId" clId="{20592C0B-8939-4DFC-9ED0-4C9EC56238A4}" dt="2022-05-12T07:02:20.855" v="2428" actId="478"/>
          <ac:spMkLst>
            <pc:docMk/>
            <pc:sldMk cId="1060946384" sldId="292"/>
            <ac:spMk id="8" creationId="{1D4FF1C4-FB85-BB82-A3FF-055BA32E2F68}"/>
          </ac:spMkLst>
        </pc:spChg>
        <pc:spChg chg="mod">
          <ac:chgData name="Thúy Mai" userId="222f1c7e07c9bd7a" providerId="LiveId" clId="{20592C0B-8939-4DFC-9ED0-4C9EC56238A4}" dt="2022-05-12T06:58:23.276" v="2377" actId="1076"/>
          <ac:spMkLst>
            <pc:docMk/>
            <pc:sldMk cId="1060946384" sldId="292"/>
            <ac:spMk id="10" creationId="{B83335E7-96BF-E9D0-CE76-F82A97551DC8}"/>
          </ac:spMkLst>
        </pc:spChg>
        <pc:spChg chg="mod">
          <ac:chgData name="Thúy Mai" userId="222f1c7e07c9bd7a" providerId="LiveId" clId="{20592C0B-8939-4DFC-9ED0-4C9EC56238A4}" dt="2022-05-12T06:57:49.994" v="2302" actId="1076"/>
          <ac:spMkLst>
            <pc:docMk/>
            <pc:sldMk cId="1060946384" sldId="292"/>
            <ac:spMk id="11" creationId="{380C3116-E648-EACA-15DB-1745939E6303}"/>
          </ac:spMkLst>
        </pc:spChg>
        <pc:spChg chg="add mod">
          <ac:chgData name="Thúy Mai" userId="222f1c7e07c9bd7a" providerId="LiveId" clId="{20592C0B-8939-4DFC-9ED0-4C9EC56238A4}" dt="2022-05-12T06:59:39.358" v="2390" actId="1076"/>
          <ac:spMkLst>
            <pc:docMk/>
            <pc:sldMk cId="1060946384" sldId="292"/>
            <ac:spMk id="12" creationId="{D12B79A5-D38F-4E6A-142F-9B29A2DFC140}"/>
          </ac:spMkLst>
        </pc:spChg>
        <pc:spChg chg="add mod">
          <ac:chgData name="Thúy Mai" userId="222f1c7e07c9bd7a" providerId="LiveId" clId="{20592C0B-8939-4DFC-9ED0-4C9EC56238A4}" dt="2022-05-12T12:07:09.195" v="4076" actId="571"/>
          <ac:spMkLst>
            <pc:docMk/>
            <pc:sldMk cId="1060946384" sldId="292"/>
            <ac:spMk id="13" creationId="{EA43713A-E69C-859F-5EFA-DE67C1875453}"/>
          </ac:spMkLst>
        </pc:spChg>
        <pc:spChg chg="del">
          <ac:chgData name="Thúy Mai" userId="222f1c7e07c9bd7a" providerId="LiveId" clId="{20592C0B-8939-4DFC-9ED0-4C9EC56238A4}" dt="2022-05-12T06:59:17.309" v="2381" actId="478"/>
          <ac:spMkLst>
            <pc:docMk/>
            <pc:sldMk cId="1060946384" sldId="292"/>
            <ac:spMk id="14" creationId="{91C23CE5-A70C-0263-EB1A-38B0BC1B771C}"/>
          </ac:spMkLst>
        </pc:spChg>
        <pc:spChg chg="add mod">
          <ac:chgData name="Thúy Mai" userId="222f1c7e07c9bd7a" providerId="LiveId" clId="{20592C0B-8939-4DFC-9ED0-4C9EC56238A4}" dt="2022-05-12T07:04:53.781" v="2479" actId="1076"/>
          <ac:spMkLst>
            <pc:docMk/>
            <pc:sldMk cId="1060946384" sldId="292"/>
            <ac:spMk id="15" creationId="{6108977F-92DC-4B5F-18F7-055600DD6EAF}"/>
          </ac:spMkLst>
        </pc:spChg>
        <pc:spChg chg="add mod">
          <ac:chgData name="Thúy Mai" userId="222f1c7e07c9bd7a" providerId="LiveId" clId="{20592C0B-8939-4DFC-9ED0-4C9EC56238A4}" dt="2022-05-12T07:04:57.978" v="2481" actId="1076"/>
          <ac:spMkLst>
            <pc:docMk/>
            <pc:sldMk cId="1060946384" sldId="292"/>
            <ac:spMk id="19" creationId="{7083CDDC-FDF8-8C50-F407-70298389052C}"/>
          </ac:spMkLst>
        </pc:spChg>
        <pc:spChg chg="del">
          <ac:chgData name="Thúy Mai" userId="222f1c7e07c9bd7a" providerId="LiveId" clId="{20592C0B-8939-4DFC-9ED0-4C9EC56238A4}" dt="2022-05-12T06:59:15.262" v="2379" actId="478"/>
          <ac:spMkLst>
            <pc:docMk/>
            <pc:sldMk cId="1060946384" sldId="292"/>
            <ac:spMk id="20" creationId="{3EF35BDE-22C2-4567-86D2-AB16550D8394}"/>
          </ac:spMkLst>
        </pc:spChg>
        <pc:spChg chg="del">
          <ac:chgData name="Thúy Mai" userId="222f1c7e07c9bd7a" providerId="LiveId" clId="{20592C0B-8939-4DFC-9ED0-4C9EC56238A4}" dt="2022-05-12T06:59:16.564" v="2380" actId="478"/>
          <ac:spMkLst>
            <pc:docMk/>
            <pc:sldMk cId="1060946384" sldId="292"/>
            <ac:spMk id="21" creationId="{AAB4C14F-2BE3-4869-AA6A-CE67900F22B4}"/>
          </ac:spMkLst>
        </pc:spChg>
        <pc:spChg chg="add mod">
          <ac:chgData name="Thúy Mai" userId="222f1c7e07c9bd7a" providerId="LiveId" clId="{20592C0B-8939-4DFC-9ED0-4C9EC56238A4}" dt="2022-05-12T07:04:49.853" v="2477" actId="1076"/>
          <ac:spMkLst>
            <pc:docMk/>
            <pc:sldMk cId="1060946384" sldId="292"/>
            <ac:spMk id="22" creationId="{12BE2A54-AEDD-6BE0-67F2-878C4A558FA6}"/>
          </ac:spMkLst>
        </pc:spChg>
        <pc:graphicFrameChg chg="add del mod">
          <ac:chgData name="Thúy Mai" userId="222f1c7e07c9bd7a" providerId="LiveId" clId="{20592C0B-8939-4DFC-9ED0-4C9EC56238A4}" dt="2022-05-12T06:59:18.740" v="2384"/>
          <ac:graphicFrameMkLst>
            <pc:docMk/>
            <pc:sldMk cId="1060946384" sldId="292"/>
            <ac:graphicFrameMk id="2" creationId="{894A25AE-CA96-0A65-97A8-D61B5EB0521A}"/>
          </ac:graphicFrameMkLst>
        </pc:graphicFrameChg>
        <pc:graphicFrameChg chg="add del mod">
          <ac:chgData name="Thúy Mai" userId="222f1c7e07c9bd7a" providerId="LiveId" clId="{20592C0B-8939-4DFC-9ED0-4C9EC56238A4}" dt="2022-05-12T07:01:40.635" v="2416"/>
          <ac:graphicFrameMkLst>
            <pc:docMk/>
            <pc:sldMk cId="1060946384" sldId="292"/>
            <ac:graphicFrameMk id="6" creationId="{25E02676-5256-8C65-09C9-88203E502E06}"/>
          </ac:graphicFrameMkLst>
        </pc:graphicFrameChg>
        <pc:graphicFrameChg chg="add del mod">
          <ac:chgData name="Thúy Mai" userId="222f1c7e07c9bd7a" providerId="LiveId" clId="{20592C0B-8939-4DFC-9ED0-4C9EC56238A4}" dt="2022-05-12T07:02:37.177" v="2437"/>
          <ac:graphicFrameMkLst>
            <pc:docMk/>
            <pc:sldMk cId="1060946384" sldId="292"/>
            <ac:graphicFrameMk id="9" creationId="{84EFED0E-2047-1CFE-942C-60CB4238B279}"/>
          </ac:graphicFrameMkLst>
        </pc:graphicFrameChg>
        <pc:graphicFrameChg chg="add del mod">
          <ac:chgData name="Thúy Mai" userId="222f1c7e07c9bd7a" providerId="LiveId" clId="{20592C0B-8939-4DFC-9ED0-4C9EC56238A4}" dt="2022-05-12T07:02:38.438" v="2440"/>
          <ac:graphicFrameMkLst>
            <pc:docMk/>
            <pc:sldMk cId="1060946384" sldId="292"/>
            <ac:graphicFrameMk id="13" creationId="{4050AC3E-B912-F221-10C9-B4F11BAC7C17}"/>
          </ac:graphicFrameMkLst>
        </pc:graphicFrameChg>
        <pc:graphicFrameChg chg="add del mod">
          <ac:chgData name="Thúy Mai" userId="222f1c7e07c9bd7a" providerId="LiveId" clId="{20592C0B-8939-4DFC-9ED0-4C9EC56238A4}" dt="2022-05-12T07:02:50.167" v="2446"/>
          <ac:graphicFrameMkLst>
            <pc:docMk/>
            <pc:sldMk cId="1060946384" sldId="292"/>
            <ac:graphicFrameMk id="17" creationId="{F1986AAD-B844-21E0-C91D-8CF57DCA2ECF}"/>
          </ac:graphicFrameMkLst>
        </pc:graphicFrameChg>
        <pc:picChg chg="del mod">
          <ac:chgData name="Thúy Mai" userId="222f1c7e07c9bd7a" providerId="LiveId" clId="{20592C0B-8939-4DFC-9ED0-4C9EC56238A4}" dt="2022-05-12T06:57:47.557" v="2301" actId="478"/>
          <ac:picMkLst>
            <pc:docMk/>
            <pc:sldMk cId="1060946384" sldId="292"/>
            <ac:picMk id="3" creationId="{06EB0295-CE4E-7758-5843-9D5D4485A53E}"/>
          </ac:picMkLst>
        </pc:picChg>
        <pc:picChg chg="add mod">
          <ac:chgData name="Thúy Mai" userId="222f1c7e07c9bd7a" providerId="LiveId" clId="{20592C0B-8939-4DFC-9ED0-4C9EC56238A4}" dt="2022-05-12T07:15:49.189" v="2790"/>
          <ac:picMkLst>
            <pc:docMk/>
            <pc:sldMk cId="1060946384" sldId="292"/>
            <ac:picMk id="23" creationId="{B260B1FE-401E-27E0-1194-2C6B7BA7E29E}"/>
          </ac:picMkLst>
        </pc:picChg>
        <pc:cxnChg chg="add mod">
          <ac:chgData name="Thúy Mai" userId="222f1c7e07c9bd7a" providerId="LiveId" clId="{20592C0B-8939-4DFC-9ED0-4C9EC56238A4}" dt="2022-05-12T12:07:09.195" v="4076" actId="571"/>
          <ac:cxnSpMkLst>
            <pc:docMk/>
            <pc:sldMk cId="1060946384" sldId="292"/>
            <ac:cxnSpMk id="14" creationId="{7987D6C2-FBFF-A971-A137-B9159508EEA3}"/>
          </ac:cxnSpMkLst>
        </pc:cxnChg>
        <pc:cxnChg chg="add mod">
          <ac:chgData name="Thúy Mai" userId="222f1c7e07c9bd7a" providerId="LiveId" clId="{20592C0B-8939-4DFC-9ED0-4C9EC56238A4}" dt="2022-05-12T07:17:29.132" v="2799" actId="208"/>
          <ac:cxnSpMkLst>
            <pc:docMk/>
            <pc:sldMk cId="1060946384" sldId="292"/>
            <ac:cxnSpMk id="25" creationId="{2C4BFD00-24DA-BE19-D35E-55526622F5CC}"/>
          </ac:cxnSpMkLst>
        </pc:cxnChg>
        <pc:cxnChg chg="add del mod">
          <ac:chgData name="Thúy Mai" userId="222f1c7e07c9bd7a" providerId="LiveId" clId="{20592C0B-8939-4DFC-9ED0-4C9EC56238A4}" dt="2022-05-12T07:17:22.031" v="2798" actId="478"/>
          <ac:cxnSpMkLst>
            <pc:docMk/>
            <pc:sldMk cId="1060946384" sldId="292"/>
            <ac:cxnSpMk id="26" creationId="{90E64DEE-DE5A-A1DB-8309-27958F294C75}"/>
          </ac:cxnSpMkLst>
        </pc:cxnChg>
        <pc:cxnChg chg="add mod">
          <ac:chgData name="Thúy Mai" userId="222f1c7e07c9bd7a" providerId="LiveId" clId="{20592C0B-8939-4DFC-9ED0-4C9EC56238A4}" dt="2022-05-12T07:17:46.357" v="2807" actId="14100"/>
          <ac:cxnSpMkLst>
            <pc:docMk/>
            <pc:sldMk cId="1060946384" sldId="292"/>
            <ac:cxnSpMk id="28" creationId="{4568FF96-0C19-EB8C-25C9-616638867341}"/>
          </ac:cxnSpMkLst>
        </pc:cxnChg>
        <pc:cxnChg chg="add mod">
          <ac:chgData name="Thúy Mai" userId="222f1c7e07c9bd7a" providerId="LiveId" clId="{20592C0B-8939-4DFC-9ED0-4C9EC56238A4}" dt="2022-05-12T07:17:40.221" v="2805" actId="14100"/>
          <ac:cxnSpMkLst>
            <pc:docMk/>
            <pc:sldMk cId="1060946384" sldId="292"/>
            <ac:cxnSpMk id="29" creationId="{1E41D668-4DC6-0D81-9BCC-7622D353A1A0}"/>
          </ac:cxnSpMkLst>
        </pc:cxnChg>
      </pc:sldChg>
      <pc:sldChg chg="addSp delSp modSp add mod modAnim">
        <pc:chgData name="Thúy Mai" userId="222f1c7e07c9bd7a" providerId="LiveId" clId="{20592C0B-8939-4DFC-9ED0-4C9EC56238A4}" dt="2022-05-12T12:08:38.411" v="4092" actId="20577"/>
        <pc:sldMkLst>
          <pc:docMk/>
          <pc:sldMk cId="136063818" sldId="293"/>
        </pc:sldMkLst>
        <pc:spChg chg="mod">
          <ac:chgData name="Thúy Mai" userId="222f1c7e07c9bd7a" providerId="LiveId" clId="{20592C0B-8939-4DFC-9ED0-4C9EC56238A4}" dt="2022-05-12T07:09:21.235" v="2620" actId="14100"/>
          <ac:spMkLst>
            <pc:docMk/>
            <pc:sldMk cId="136063818" sldId="293"/>
            <ac:spMk id="5" creationId="{C03BC8A7-7AE2-6804-D310-869F6D461A59}"/>
          </ac:spMkLst>
        </pc:spChg>
        <pc:spChg chg="mod">
          <ac:chgData name="Thúy Mai" userId="222f1c7e07c9bd7a" providerId="LiveId" clId="{20592C0B-8939-4DFC-9ED0-4C9EC56238A4}" dt="2022-05-12T07:05:42.547" v="2493" actId="207"/>
          <ac:spMkLst>
            <pc:docMk/>
            <pc:sldMk cId="136063818" sldId="293"/>
            <ac:spMk id="12" creationId="{D12B79A5-D38F-4E6A-142F-9B29A2DFC140}"/>
          </ac:spMkLst>
        </pc:spChg>
        <pc:spChg chg="add mod">
          <ac:chgData name="Thúy Mai" userId="222f1c7e07c9bd7a" providerId="LiveId" clId="{20592C0B-8939-4DFC-9ED0-4C9EC56238A4}" dt="2022-05-12T07:09:19.117" v="2619" actId="14100"/>
          <ac:spMkLst>
            <pc:docMk/>
            <pc:sldMk cId="136063818" sldId="293"/>
            <ac:spMk id="13" creationId="{843C4C81-26DA-5446-F40B-92CE7F4A6731}"/>
          </ac:spMkLst>
        </pc:spChg>
        <pc:spChg chg="add mod">
          <ac:chgData name="Thúy Mai" userId="222f1c7e07c9bd7a" providerId="LiveId" clId="{20592C0B-8939-4DFC-9ED0-4C9EC56238A4}" dt="2022-05-12T07:09:13.462" v="2618" actId="14100"/>
          <ac:spMkLst>
            <pc:docMk/>
            <pc:sldMk cId="136063818" sldId="293"/>
            <ac:spMk id="14" creationId="{88049478-DED5-28AD-83B4-8AC3D86421BC}"/>
          </ac:spMkLst>
        </pc:spChg>
        <pc:spChg chg="mod">
          <ac:chgData name="Thúy Mai" userId="222f1c7e07c9bd7a" providerId="LiveId" clId="{20592C0B-8939-4DFC-9ED0-4C9EC56238A4}" dt="2022-05-12T07:10:45.455" v="2645" actId="1076"/>
          <ac:spMkLst>
            <pc:docMk/>
            <pc:sldMk cId="136063818" sldId="293"/>
            <ac:spMk id="15" creationId="{6108977F-92DC-4B5F-18F7-055600DD6EAF}"/>
          </ac:spMkLst>
        </pc:spChg>
        <pc:spChg chg="mod">
          <ac:chgData name="Thúy Mai" userId="222f1c7e07c9bd7a" providerId="LiveId" clId="{20592C0B-8939-4DFC-9ED0-4C9EC56238A4}" dt="2022-05-12T07:18:12.308" v="2815" actId="1076"/>
          <ac:spMkLst>
            <pc:docMk/>
            <pc:sldMk cId="136063818" sldId="293"/>
            <ac:spMk id="19" creationId="{7083CDDC-FDF8-8C50-F407-70298389052C}"/>
          </ac:spMkLst>
        </pc:spChg>
        <pc:spChg chg="mod">
          <ac:chgData name="Thúy Mai" userId="222f1c7e07c9bd7a" providerId="LiveId" clId="{20592C0B-8939-4DFC-9ED0-4C9EC56238A4}" dt="2022-05-12T12:08:38.411" v="4092" actId="20577"/>
          <ac:spMkLst>
            <pc:docMk/>
            <pc:sldMk cId="136063818" sldId="293"/>
            <ac:spMk id="22" creationId="{12BE2A54-AEDD-6BE0-67F2-878C4A558FA6}"/>
          </ac:spMkLst>
        </pc:spChg>
        <pc:graphicFrameChg chg="add del mod">
          <ac:chgData name="Thúy Mai" userId="222f1c7e07c9bd7a" providerId="LiveId" clId="{20592C0B-8939-4DFC-9ED0-4C9EC56238A4}" dt="2022-05-12T07:05:21.350" v="2487"/>
          <ac:graphicFrameMkLst>
            <pc:docMk/>
            <pc:sldMk cId="136063818" sldId="293"/>
            <ac:graphicFrameMk id="2" creationId="{02A873AB-88D4-0DED-C6C5-E861DD3E0A2D}"/>
          </ac:graphicFrameMkLst>
        </pc:graphicFrameChg>
        <pc:graphicFrameChg chg="add del mod">
          <ac:chgData name="Thúy Mai" userId="222f1c7e07c9bd7a" providerId="LiveId" clId="{20592C0B-8939-4DFC-9ED0-4C9EC56238A4}" dt="2022-05-12T07:07:53.478" v="2547"/>
          <ac:graphicFrameMkLst>
            <pc:docMk/>
            <pc:sldMk cId="136063818" sldId="293"/>
            <ac:graphicFrameMk id="3" creationId="{7E38743D-BF6C-9F55-0DD6-74FB5C9557E6}"/>
          </ac:graphicFrameMkLst>
        </pc:graphicFrameChg>
        <pc:graphicFrameChg chg="add del mod">
          <ac:chgData name="Thúy Mai" userId="222f1c7e07c9bd7a" providerId="LiveId" clId="{20592C0B-8939-4DFC-9ED0-4C9EC56238A4}" dt="2022-05-12T07:09:49.862" v="2623"/>
          <ac:graphicFrameMkLst>
            <pc:docMk/>
            <pc:sldMk cId="136063818" sldId="293"/>
            <ac:graphicFrameMk id="4" creationId="{EE60FDF1-2B2F-51E6-1829-BF613E43B77C}"/>
          </ac:graphicFrameMkLst>
        </pc:graphicFrameChg>
        <pc:graphicFrameChg chg="add del mod">
          <ac:chgData name="Thúy Mai" userId="222f1c7e07c9bd7a" providerId="LiveId" clId="{20592C0B-8939-4DFC-9ED0-4C9EC56238A4}" dt="2022-05-12T07:10:27.577" v="2632"/>
          <ac:graphicFrameMkLst>
            <pc:docMk/>
            <pc:sldMk cId="136063818" sldId="293"/>
            <ac:graphicFrameMk id="6" creationId="{EE361C19-4DC0-6BAC-49BA-9B1FF3974802}"/>
          </ac:graphicFrameMkLst>
        </pc:graphicFrameChg>
        <pc:picChg chg="add mod ord">
          <ac:chgData name="Thúy Mai" userId="222f1c7e07c9bd7a" providerId="LiveId" clId="{20592C0B-8939-4DFC-9ED0-4C9EC56238A4}" dt="2022-05-12T07:16:01.342" v="2792" actId="167"/>
          <ac:picMkLst>
            <pc:docMk/>
            <pc:sldMk cId="136063818" sldId="293"/>
            <ac:picMk id="16" creationId="{D7B588A7-99A2-6360-4C85-CFAC748C7201}"/>
          </ac:picMkLst>
        </pc:picChg>
        <pc:cxnChg chg="add mod">
          <ac:chgData name="Thúy Mai" userId="222f1c7e07c9bd7a" providerId="LiveId" clId="{20592C0B-8939-4DFC-9ED0-4C9EC56238A4}" dt="2022-05-12T07:18:02.188" v="2811" actId="14100"/>
          <ac:cxnSpMkLst>
            <pc:docMk/>
            <pc:sldMk cId="136063818" sldId="293"/>
            <ac:cxnSpMk id="17" creationId="{EBED3B6B-006B-6166-A44D-8F2A12FCF71D}"/>
          </ac:cxnSpMkLst>
        </pc:cxnChg>
        <pc:cxnChg chg="add mod">
          <ac:chgData name="Thúy Mai" userId="222f1c7e07c9bd7a" providerId="LiveId" clId="{20592C0B-8939-4DFC-9ED0-4C9EC56238A4}" dt="2022-05-12T07:18:12.308" v="2815" actId="1076"/>
          <ac:cxnSpMkLst>
            <pc:docMk/>
            <pc:sldMk cId="136063818" sldId="293"/>
            <ac:cxnSpMk id="20" creationId="{A63DE15D-EBDB-2597-18DD-1A11DDC3651F}"/>
          </ac:cxnSpMkLst>
        </pc:cxnChg>
        <pc:cxnChg chg="add mod">
          <ac:chgData name="Thúy Mai" userId="222f1c7e07c9bd7a" providerId="LiveId" clId="{20592C0B-8939-4DFC-9ED0-4C9EC56238A4}" dt="2022-05-12T07:18:18.844" v="2818" actId="14100"/>
          <ac:cxnSpMkLst>
            <pc:docMk/>
            <pc:sldMk cId="136063818" sldId="293"/>
            <ac:cxnSpMk id="23" creationId="{CA08ADF4-FE73-FE89-1699-7C4A063179EC}"/>
          </ac:cxnSpMkLst>
        </pc:cxnChg>
      </pc:sldChg>
      <pc:sldChg chg="add del">
        <pc:chgData name="Thúy Mai" userId="222f1c7e07c9bd7a" providerId="LiveId" clId="{20592C0B-8939-4DFC-9ED0-4C9EC56238A4}" dt="2022-05-12T07:15:42.097" v="2789" actId="47"/>
        <pc:sldMkLst>
          <pc:docMk/>
          <pc:sldMk cId="747819096" sldId="296"/>
        </pc:sldMkLst>
      </pc:sldChg>
      <pc:sldChg chg="add del">
        <pc:chgData name="Thúy Mai" userId="222f1c7e07c9bd7a" providerId="LiveId" clId="{20592C0B-8939-4DFC-9ED0-4C9EC56238A4}" dt="2022-05-12T07:15:40.748" v="2788" actId="47"/>
        <pc:sldMkLst>
          <pc:docMk/>
          <pc:sldMk cId="2215191660" sldId="297"/>
        </pc:sldMkLst>
      </pc:sldChg>
      <pc:sldChg chg="addSp delSp modSp add mod modAnim">
        <pc:chgData name="Thúy Mai" userId="222f1c7e07c9bd7a" providerId="LiveId" clId="{20592C0B-8939-4DFC-9ED0-4C9EC56238A4}" dt="2022-05-12T12:11:29.782" v="4118"/>
        <pc:sldMkLst>
          <pc:docMk/>
          <pc:sldMk cId="971186199" sldId="298"/>
        </pc:sldMkLst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5" creationId="{C03BC8A7-7AE2-6804-D310-869F6D461A59}"/>
          </ac:spMkLst>
        </pc:spChg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10" creationId="{B83335E7-96BF-E9D0-CE76-F82A97551DC8}"/>
          </ac:spMkLst>
        </pc:spChg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11" creationId="{380C3116-E648-EACA-15DB-1745939E6303}"/>
          </ac:spMkLst>
        </pc:spChg>
        <pc:spChg chg="mod">
          <ac:chgData name="Thúy Mai" userId="222f1c7e07c9bd7a" providerId="LiveId" clId="{20592C0B-8939-4DFC-9ED0-4C9EC56238A4}" dt="2022-05-12T07:14:38.335" v="2766" actId="1076"/>
          <ac:spMkLst>
            <pc:docMk/>
            <pc:sldMk cId="971186199" sldId="298"/>
            <ac:spMk id="12" creationId="{D12B79A5-D38F-4E6A-142F-9B29A2DFC140}"/>
          </ac:spMkLst>
        </pc:spChg>
        <pc:spChg chg="mod">
          <ac:chgData name="Thúy Mai" userId="222f1c7e07c9bd7a" providerId="LiveId" clId="{20592C0B-8939-4DFC-9ED0-4C9EC56238A4}" dt="2022-05-12T07:14:41.803" v="2767" actId="1076"/>
          <ac:spMkLst>
            <pc:docMk/>
            <pc:sldMk cId="971186199" sldId="298"/>
            <ac:spMk id="13" creationId="{843C4C81-26DA-5446-F40B-92CE7F4A6731}"/>
          </ac:spMkLst>
        </pc:spChg>
        <pc:spChg chg="mod">
          <ac:chgData name="Thúy Mai" userId="222f1c7e07c9bd7a" providerId="LiveId" clId="{20592C0B-8939-4DFC-9ED0-4C9EC56238A4}" dt="2022-05-12T12:11:02.934" v="4115" actId="1076"/>
          <ac:spMkLst>
            <pc:docMk/>
            <pc:sldMk cId="971186199" sldId="298"/>
            <ac:spMk id="14" creationId="{88049478-DED5-28AD-83B4-8AC3D86421BC}"/>
          </ac:spMkLst>
        </pc:spChg>
        <pc:spChg chg="mod">
          <ac:chgData name="Thúy Mai" userId="222f1c7e07c9bd7a" providerId="LiveId" clId="{20592C0B-8939-4DFC-9ED0-4C9EC56238A4}" dt="2022-05-12T07:18:31.611" v="2822" actId="1076"/>
          <ac:spMkLst>
            <pc:docMk/>
            <pc:sldMk cId="971186199" sldId="298"/>
            <ac:spMk id="15" creationId="{6108977F-92DC-4B5F-18F7-055600DD6EAF}"/>
          </ac:spMkLst>
        </pc:spChg>
        <pc:spChg chg="add mod">
          <ac:chgData name="Thúy Mai" userId="222f1c7e07c9bd7a" providerId="LiveId" clId="{20592C0B-8939-4DFC-9ED0-4C9EC56238A4}" dt="2022-05-12T12:11:05.567" v="4116" actId="14100"/>
          <ac:spMkLst>
            <pc:docMk/>
            <pc:sldMk cId="971186199" sldId="298"/>
            <ac:spMk id="16" creationId="{D3EC0223-EE4D-AFBA-EEFF-C2FB690BB33B}"/>
          </ac:spMkLst>
        </pc:spChg>
        <pc:spChg chg="add mod">
          <ac:chgData name="Thúy Mai" userId="222f1c7e07c9bd7a" providerId="LiveId" clId="{20592C0B-8939-4DFC-9ED0-4C9EC56238A4}" dt="2022-05-12T12:11:08.662" v="4117" actId="14100"/>
          <ac:spMkLst>
            <pc:docMk/>
            <pc:sldMk cId="971186199" sldId="298"/>
            <ac:spMk id="17" creationId="{F48EEFCF-7B90-8F79-BACE-D4A615A677B7}"/>
          </ac:spMkLst>
        </pc:spChg>
        <pc:spChg chg="mod">
          <ac:chgData name="Thúy Mai" userId="222f1c7e07c9bd7a" providerId="LiveId" clId="{20592C0B-8939-4DFC-9ED0-4C9EC56238A4}" dt="2022-05-12T07:18:40.932" v="2826" actId="1076"/>
          <ac:spMkLst>
            <pc:docMk/>
            <pc:sldMk cId="971186199" sldId="298"/>
            <ac:spMk id="19" creationId="{7083CDDC-FDF8-8C50-F407-70298389052C}"/>
          </ac:spMkLst>
        </pc:spChg>
        <pc:spChg chg="mod">
          <ac:chgData name="Thúy Mai" userId="222f1c7e07c9bd7a" providerId="LiveId" clId="{20592C0B-8939-4DFC-9ED0-4C9EC56238A4}" dt="2022-05-12T12:10:44.052" v="4112" actId="14100"/>
          <ac:spMkLst>
            <pc:docMk/>
            <pc:sldMk cId="971186199" sldId="298"/>
            <ac:spMk id="22" creationId="{12BE2A54-AEDD-6BE0-67F2-878C4A558FA6}"/>
          </ac:spMkLst>
        </pc:spChg>
        <pc:graphicFrameChg chg="add del mod">
          <ac:chgData name="Thúy Mai" userId="222f1c7e07c9bd7a" providerId="LiveId" clId="{20592C0B-8939-4DFC-9ED0-4C9EC56238A4}" dt="2022-05-12T07:12:01.457" v="2679"/>
          <ac:graphicFrameMkLst>
            <pc:docMk/>
            <pc:sldMk cId="971186199" sldId="298"/>
            <ac:graphicFrameMk id="2" creationId="{9C349C62-CB7A-0309-DA67-1CEB3E73BCC5}"/>
          </ac:graphicFrameMkLst>
        </pc:graphicFrameChg>
        <pc:graphicFrameChg chg="add del mod">
          <ac:chgData name="Thúy Mai" userId="222f1c7e07c9bd7a" providerId="LiveId" clId="{20592C0B-8939-4DFC-9ED0-4C9EC56238A4}" dt="2022-05-12T07:12:50.812" v="2707"/>
          <ac:graphicFrameMkLst>
            <pc:docMk/>
            <pc:sldMk cId="971186199" sldId="298"/>
            <ac:graphicFrameMk id="3" creationId="{D34745C5-662F-21AA-769A-554D2AA6E5A2}"/>
          </ac:graphicFrameMkLst>
        </pc:graphicFrameChg>
        <pc:graphicFrameChg chg="add del mod">
          <ac:chgData name="Thúy Mai" userId="222f1c7e07c9bd7a" providerId="LiveId" clId="{20592C0B-8939-4DFC-9ED0-4C9EC56238A4}" dt="2022-05-12T07:13:46.529" v="2744"/>
          <ac:graphicFrameMkLst>
            <pc:docMk/>
            <pc:sldMk cId="971186199" sldId="298"/>
            <ac:graphicFrameMk id="4" creationId="{01983C9B-74C7-F5A1-4A22-4EB25340C06D}"/>
          </ac:graphicFrameMkLst>
        </pc:graphicFrameChg>
        <pc:graphicFrameChg chg="add del mod">
          <ac:chgData name="Thúy Mai" userId="222f1c7e07c9bd7a" providerId="LiveId" clId="{20592C0B-8939-4DFC-9ED0-4C9EC56238A4}" dt="2022-05-12T07:14:21.258" v="2761"/>
          <ac:graphicFrameMkLst>
            <pc:docMk/>
            <pc:sldMk cId="971186199" sldId="298"/>
            <ac:graphicFrameMk id="6" creationId="{F6E32035-37C3-6ABF-8727-7F016049F73F}"/>
          </ac:graphicFrameMkLst>
        </pc:graphicFrameChg>
        <pc:graphicFrameChg chg="add del mod">
          <ac:chgData name="Thúy Mai" userId="222f1c7e07c9bd7a" providerId="LiveId" clId="{20592C0B-8939-4DFC-9ED0-4C9EC56238A4}" dt="2022-05-12T07:14:59.630" v="2774"/>
          <ac:graphicFrameMkLst>
            <pc:docMk/>
            <pc:sldMk cId="971186199" sldId="298"/>
            <ac:graphicFrameMk id="7" creationId="{6C6135B8-E6FF-A232-216C-1DD91DE5EE94}"/>
          </ac:graphicFrameMkLst>
        </pc:graphicFrameChg>
        <pc:cxnChg chg="add mod">
          <ac:chgData name="Thúy Mai" userId="222f1c7e07c9bd7a" providerId="LiveId" clId="{20592C0B-8939-4DFC-9ED0-4C9EC56238A4}" dt="2022-05-12T07:18:31.611" v="2822" actId="1076"/>
          <ac:cxnSpMkLst>
            <pc:docMk/>
            <pc:sldMk cId="971186199" sldId="298"/>
            <ac:cxnSpMk id="18" creationId="{3C7BB14D-2A59-337B-0B1A-8FFDACF9E6EA}"/>
          </ac:cxnSpMkLst>
        </pc:cxnChg>
        <pc:cxnChg chg="add mod">
          <ac:chgData name="Thúy Mai" userId="222f1c7e07c9bd7a" providerId="LiveId" clId="{20592C0B-8939-4DFC-9ED0-4C9EC56238A4}" dt="2022-05-12T07:18:40.932" v="2826" actId="1076"/>
          <ac:cxnSpMkLst>
            <pc:docMk/>
            <pc:sldMk cId="971186199" sldId="298"/>
            <ac:cxnSpMk id="23" creationId="{5C3E1CA9-5597-4344-718B-424278B990F0}"/>
          </ac:cxnSpMkLst>
        </pc:cxnChg>
        <pc:cxnChg chg="add mod">
          <ac:chgData name="Thúy Mai" userId="222f1c7e07c9bd7a" providerId="LiveId" clId="{20592C0B-8939-4DFC-9ED0-4C9EC56238A4}" dt="2022-05-12T12:11:02.934" v="4115" actId="1076"/>
          <ac:cxnSpMkLst>
            <pc:docMk/>
            <pc:sldMk cId="971186199" sldId="298"/>
            <ac:cxnSpMk id="26" creationId="{D9353EA0-F28A-D8C9-DE4C-B5A582A4AAD0}"/>
          </ac:cxnSpMkLst>
        </pc:cxnChg>
        <pc:cxnChg chg="add mod">
          <ac:chgData name="Thúy Mai" userId="222f1c7e07c9bd7a" providerId="LiveId" clId="{20592C0B-8939-4DFC-9ED0-4C9EC56238A4}" dt="2022-05-12T12:11:05.567" v="4116" actId="14100"/>
          <ac:cxnSpMkLst>
            <pc:docMk/>
            <pc:sldMk cId="971186199" sldId="298"/>
            <ac:cxnSpMk id="29" creationId="{80873DFA-1A7D-B4AE-6E69-778F9D0BD50E}"/>
          </ac:cxnSpMkLst>
        </pc:cxnChg>
        <pc:cxnChg chg="add mod">
          <ac:chgData name="Thúy Mai" userId="222f1c7e07c9bd7a" providerId="LiveId" clId="{20592C0B-8939-4DFC-9ED0-4C9EC56238A4}" dt="2022-05-12T12:11:08.662" v="4117" actId="14100"/>
          <ac:cxnSpMkLst>
            <pc:docMk/>
            <pc:sldMk cId="971186199" sldId="298"/>
            <ac:cxnSpMk id="33" creationId="{FFB97A4A-65B0-626D-1EB7-B4EB1C0ACC71}"/>
          </ac:cxnSpMkLst>
        </pc:cxnChg>
      </pc:sldChg>
      <pc:sldChg chg="addSp delSp modSp new del mod">
        <pc:chgData name="Thúy Mai" userId="222f1c7e07c9bd7a" providerId="LiveId" clId="{20592C0B-8939-4DFC-9ED0-4C9EC56238A4}" dt="2022-05-12T07:40:30.204" v="2940" actId="47"/>
        <pc:sldMkLst>
          <pc:docMk/>
          <pc:sldMk cId="3654085439" sldId="299"/>
        </pc:sldMkLst>
        <pc:spChg chg="del">
          <ac:chgData name="Thúy Mai" userId="222f1c7e07c9bd7a" providerId="LiveId" clId="{20592C0B-8939-4DFC-9ED0-4C9EC56238A4}" dt="2022-05-12T07:21:02.245" v="2844" actId="478"/>
          <ac:spMkLst>
            <pc:docMk/>
            <pc:sldMk cId="3654085439" sldId="299"/>
            <ac:spMk id="2" creationId="{71BAE6BA-48C4-4049-7AD0-F3EA9BC64B43}"/>
          </ac:spMkLst>
        </pc:spChg>
        <pc:spChg chg="del">
          <ac:chgData name="Thúy Mai" userId="222f1c7e07c9bd7a" providerId="LiveId" clId="{20592C0B-8939-4DFC-9ED0-4C9EC56238A4}" dt="2022-05-12T07:21:00.302" v="2843"/>
          <ac:spMkLst>
            <pc:docMk/>
            <pc:sldMk cId="3654085439" sldId="299"/>
            <ac:spMk id="3" creationId="{8EFC7FCF-A7DA-3025-660E-2BEF59A2305C}"/>
          </ac:spMkLst>
        </pc:spChg>
        <pc:spChg chg="add mod">
          <ac:chgData name="Thúy Mai" userId="222f1c7e07c9bd7a" providerId="LiveId" clId="{20592C0B-8939-4DFC-9ED0-4C9EC56238A4}" dt="2022-05-12T07:26:11.777" v="2917" actId="1076"/>
          <ac:spMkLst>
            <pc:docMk/>
            <pc:sldMk cId="3654085439" sldId="299"/>
            <ac:spMk id="5" creationId="{02831759-4E9D-C211-3B4B-1D6F468B7E1F}"/>
          </ac:spMkLst>
        </pc:spChg>
        <pc:spChg chg="add mod">
          <ac:chgData name="Thúy Mai" userId="222f1c7e07c9bd7a" providerId="LiveId" clId="{20592C0B-8939-4DFC-9ED0-4C9EC56238A4}" dt="2022-05-12T07:40:03.885" v="2931" actId="21"/>
          <ac:spMkLst>
            <pc:docMk/>
            <pc:sldMk cId="3654085439" sldId="299"/>
            <ac:spMk id="7" creationId="{3D661C98-3EE1-53C9-6E4F-5AC3F2E95686}"/>
          </ac:spMkLst>
        </pc:spChg>
        <pc:graphicFrameChg chg="add del mod modGraphic">
          <ac:chgData name="Thúy Mai" userId="222f1c7e07c9bd7a" providerId="LiveId" clId="{20592C0B-8939-4DFC-9ED0-4C9EC56238A4}" dt="2022-05-12T07:40:03.885" v="2931" actId="21"/>
          <ac:graphicFrameMkLst>
            <pc:docMk/>
            <pc:sldMk cId="3654085439" sldId="299"/>
            <ac:graphicFrameMk id="4" creationId="{9A8573F7-7EB3-5B2A-F709-51BF7B51D699}"/>
          </ac:graphicFrameMkLst>
        </pc:graphicFrameChg>
      </pc:sldChg>
      <pc:sldChg chg="addSp delSp modSp add mod modAnim">
        <pc:chgData name="Thúy Mai" userId="222f1c7e07c9bd7a" providerId="LiveId" clId="{20592C0B-8939-4DFC-9ED0-4C9EC56238A4}" dt="2022-05-12T12:06:49.452" v="4073"/>
        <pc:sldMkLst>
          <pc:docMk/>
          <pc:sldMk cId="3576315211" sldId="300"/>
        </pc:sldMkLst>
        <pc:spChg chg="del">
          <ac:chgData name="Thúy Mai" userId="222f1c7e07c9bd7a" providerId="LiveId" clId="{20592C0B-8939-4DFC-9ED0-4C9EC56238A4}" dt="2022-05-12T07:39:43.237" v="2924" actId="478"/>
          <ac:spMkLst>
            <pc:docMk/>
            <pc:sldMk cId="3576315211" sldId="300"/>
            <ac:spMk id="5" creationId="{C03BC8A7-7AE2-6804-D310-869F6D461A59}"/>
          </ac:spMkLst>
        </pc:spChg>
        <pc:spChg chg="mod">
          <ac:chgData name="Thúy Mai" userId="222f1c7e07c9bd7a" providerId="LiveId" clId="{20592C0B-8939-4DFC-9ED0-4C9EC56238A4}" dt="2022-05-12T07:40:14.736" v="2935" actId="1076"/>
          <ac:spMkLst>
            <pc:docMk/>
            <pc:sldMk cId="3576315211" sldId="300"/>
            <ac:spMk id="10" creationId="{B83335E7-96BF-E9D0-CE76-F82A97551DC8}"/>
          </ac:spMkLst>
        </pc:spChg>
        <pc:spChg chg="mod">
          <ac:chgData name="Thúy Mai" userId="222f1c7e07c9bd7a" providerId="LiveId" clId="{20592C0B-8939-4DFC-9ED0-4C9EC56238A4}" dt="2022-05-12T07:40:12.102" v="2934" actId="1076"/>
          <ac:spMkLst>
            <pc:docMk/>
            <pc:sldMk cId="3576315211" sldId="300"/>
            <ac:spMk id="11" creationId="{380C3116-E648-EACA-15DB-1745939E6303}"/>
          </ac:spMkLst>
        </pc:spChg>
        <pc:spChg chg="mod">
          <ac:chgData name="Thúy Mai" userId="222f1c7e07c9bd7a" providerId="LiveId" clId="{20592C0B-8939-4DFC-9ED0-4C9EC56238A4}" dt="2022-05-12T07:40:17.313" v="2936" actId="1076"/>
          <ac:spMkLst>
            <pc:docMk/>
            <pc:sldMk cId="3576315211" sldId="300"/>
            <ac:spMk id="12" creationId="{D12B79A5-D38F-4E6A-142F-9B29A2DFC140}"/>
          </ac:spMkLst>
        </pc:spChg>
        <pc:spChg chg="add mod">
          <ac:chgData name="Thúy Mai" userId="222f1c7e07c9bd7a" providerId="LiveId" clId="{20592C0B-8939-4DFC-9ED0-4C9EC56238A4}" dt="2022-05-12T07:40:19.769" v="2937" actId="1076"/>
          <ac:spMkLst>
            <pc:docMk/>
            <pc:sldMk cId="3576315211" sldId="300"/>
            <ac:spMk id="13" creationId="{A0EBA28A-1CDB-B711-1FE9-4D9539D68F98}"/>
          </ac:spMkLst>
        </pc:spChg>
        <pc:spChg chg="del">
          <ac:chgData name="Thúy Mai" userId="222f1c7e07c9bd7a" providerId="LiveId" clId="{20592C0B-8939-4DFC-9ED0-4C9EC56238A4}" dt="2022-05-12T07:39:39.269" v="2919" actId="478"/>
          <ac:spMkLst>
            <pc:docMk/>
            <pc:sldMk cId="3576315211" sldId="300"/>
            <ac:spMk id="15" creationId="{6108977F-92DC-4B5F-18F7-055600DD6EAF}"/>
          </ac:spMkLst>
        </pc:spChg>
        <pc:spChg chg="del">
          <ac:chgData name="Thúy Mai" userId="222f1c7e07c9bd7a" providerId="LiveId" clId="{20592C0B-8939-4DFC-9ED0-4C9EC56238A4}" dt="2022-05-12T07:39:41.125" v="2921" actId="478"/>
          <ac:spMkLst>
            <pc:docMk/>
            <pc:sldMk cId="3576315211" sldId="300"/>
            <ac:spMk id="19" creationId="{7083CDDC-FDF8-8C50-F407-70298389052C}"/>
          </ac:spMkLst>
        </pc:spChg>
        <pc:spChg chg="del">
          <ac:chgData name="Thúy Mai" userId="222f1c7e07c9bd7a" providerId="LiveId" clId="{20592C0B-8939-4DFC-9ED0-4C9EC56238A4}" dt="2022-05-12T07:39:43.866" v="2925" actId="478"/>
          <ac:spMkLst>
            <pc:docMk/>
            <pc:sldMk cId="3576315211" sldId="300"/>
            <ac:spMk id="22" creationId="{12BE2A54-AEDD-6BE0-67F2-878C4A558FA6}"/>
          </ac:spMkLst>
        </pc:spChg>
        <pc:graphicFrameChg chg="add mod">
          <ac:chgData name="Thúy Mai" userId="222f1c7e07c9bd7a" providerId="LiveId" clId="{20592C0B-8939-4DFC-9ED0-4C9EC56238A4}" dt="2022-05-12T07:40:24.359" v="2938" actId="1076"/>
          <ac:graphicFrameMkLst>
            <pc:docMk/>
            <pc:sldMk cId="3576315211" sldId="300"/>
            <ac:graphicFrameMk id="14" creationId="{8E13D48B-5F9B-6B45-AA12-AA16D5FEBA62}"/>
          </ac:graphicFrameMkLst>
        </pc:graphicFrameChg>
        <pc:picChg chg="del">
          <ac:chgData name="Thúy Mai" userId="222f1c7e07c9bd7a" providerId="LiveId" clId="{20592C0B-8939-4DFC-9ED0-4C9EC56238A4}" dt="2022-05-12T07:40:26.649" v="2939" actId="478"/>
          <ac:picMkLst>
            <pc:docMk/>
            <pc:sldMk cId="3576315211" sldId="300"/>
            <ac:picMk id="23" creationId="{B260B1FE-401E-27E0-1194-2C6B7BA7E29E}"/>
          </ac:picMkLst>
        </pc:picChg>
        <pc:cxnChg chg="del mod">
          <ac:chgData name="Thúy Mai" userId="222f1c7e07c9bd7a" providerId="LiveId" clId="{20592C0B-8939-4DFC-9ED0-4C9EC56238A4}" dt="2022-05-12T07:39:40.471" v="2920" actId="478"/>
          <ac:cxnSpMkLst>
            <pc:docMk/>
            <pc:sldMk cId="3576315211" sldId="300"/>
            <ac:cxnSpMk id="25" creationId="{2C4BFD00-24DA-BE19-D35E-55526622F5CC}"/>
          </ac:cxnSpMkLst>
        </pc:cxnChg>
        <pc:cxnChg chg="del mod">
          <ac:chgData name="Thúy Mai" userId="222f1c7e07c9bd7a" providerId="LiveId" clId="{20592C0B-8939-4DFC-9ED0-4C9EC56238A4}" dt="2022-05-12T07:39:41.956" v="2922" actId="478"/>
          <ac:cxnSpMkLst>
            <pc:docMk/>
            <pc:sldMk cId="3576315211" sldId="300"/>
            <ac:cxnSpMk id="28" creationId="{4568FF96-0C19-EB8C-25C9-616638867341}"/>
          </ac:cxnSpMkLst>
        </pc:cxnChg>
        <pc:cxnChg chg="del mod">
          <ac:chgData name="Thúy Mai" userId="222f1c7e07c9bd7a" providerId="LiveId" clId="{20592C0B-8939-4DFC-9ED0-4C9EC56238A4}" dt="2022-05-12T07:39:42.708" v="2923" actId="478"/>
          <ac:cxnSpMkLst>
            <pc:docMk/>
            <pc:sldMk cId="3576315211" sldId="300"/>
            <ac:cxnSpMk id="29" creationId="{1E41D668-4DC6-0D81-9BCC-7622D353A1A0}"/>
          </ac:cxnSpMkLst>
        </pc:cxnChg>
      </pc:sldChg>
      <pc:sldChg chg="addSp delSp modSp new mod ord modAnim">
        <pc:chgData name="Thúy Mai" userId="222f1c7e07c9bd7a" providerId="LiveId" clId="{20592C0B-8939-4DFC-9ED0-4C9EC56238A4}" dt="2022-05-12T12:14:00.575" v="4137"/>
        <pc:sldMkLst>
          <pc:docMk/>
          <pc:sldMk cId="2525722465" sldId="301"/>
        </pc:sldMkLst>
        <pc:spChg chg="del">
          <ac:chgData name="Thúy Mai" userId="222f1c7e07c9bd7a" providerId="LiveId" clId="{20592C0B-8939-4DFC-9ED0-4C9EC56238A4}" dt="2022-05-12T07:55:26.570" v="3129" actId="478"/>
          <ac:spMkLst>
            <pc:docMk/>
            <pc:sldMk cId="2525722465" sldId="301"/>
            <ac:spMk id="2" creationId="{33AA1B5A-80EE-60B0-A8DE-F23900640219}"/>
          </ac:spMkLst>
        </pc:spChg>
        <pc:spChg chg="del">
          <ac:chgData name="Thúy Mai" userId="222f1c7e07c9bd7a" providerId="LiveId" clId="{20592C0B-8939-4DFC-9ED0-4C9EC56238A4}" dt="2022-05-12T07:55:28.388" v="3130" actId="478"/>
          <ac:spMkLst>
            <pc:docMk/>
            <pc:sldMk cId="2525722465" sldId="301"/>
            <ac:spMk id="3" creationId="{F1D7C1B5-057B-71E0-2B9B-E7BA4CEB8B59}"/>
          </ac:spMkLst>
        </pc:spChg>
        <pc:spChg chg="add mod">
          <ac:chgData name="Thúy Mai" userId="222f1c7e07c9bd7a" providerId="LiveId" clId="{20592C0B-8939-4DFC-9ED0-4C9EC56238A4}" dt="2022-05-12T07:55:44.206" v="3135" actId="1076"/>
          <ac:spMkLst>
            <pc:docMk/>
            <pc:sldMk cId="2525722465" sldId="301"/>
            <ac:spMk id="5" creationId="{9E8E8667-75AC-C711-5552-F61DEB167DA0}"/>
          </ac:spMkLst>
        </pc:spChg>
        <pc:spChg chg="add mod">
          <ac:chgData name="Thúy Mai" userId="222f1c7e07c9bd7a" providerId="LiveId" clId="{20592C0B-8939-4DFC-9ED0-4C9EC56238A4}" dt="2022-05-12T07:55:55.210" v="3139" actId="1076"/>
          <ac:spMkLst>
            <pc:docMk/>
            <pc:sldMk cId="2525722465" sldId="301"/>
            <ac:spMk id="6" creationId="{324BD4F1-B496-74BC-2295-FA9F6217D44E}"/>
          </ac:spMkLst>
        </pc:spChg>
        <pc:spChg chg="add del mod">
          <ac:chgData name="Thúy Mai" userId="222f1c7e07c9bd7a" providerId="LiveId" clId="{20592C0B-8939-4DFC-9ED0-4C9EC56238A4}" dt="2022-05-12T08:12:17.422" v="3384" actId="478"/>
          <ac:spMkLst>
            <pc:docMk/>
            <pc:sldMk cId="2525722465" sldId="301"/>
            <ac:spMk id="7" creationId="{6D396307-E302-D2A6-F5ED-4B107B10EBF3}"/>
          </ac:spMkLst>
        </pc:spChg>
        <pc:spChg chg="add mod">
          <ac:chgData name="Thúy Mai" userId="222f1c7e07c9bd7a" providerId="LiveId" clId="{20592C0B-8939-4DFC-9ED0-4C9EC56238A4}" dt="2022-05-12T08:16:40.609" v="3508" actId="1076"/>
          <ac:spMkLst>
            <pc:docMk/>
            <pc:sldMk cId="2525722465" sldId="301"/>
            <ac:spMk id="8" creationId="{9E914070-21AD-E96D-E7F6-A8E38F8F6626}"/>
          </ac:spMkLst>
        </pc:spChg>
        <pc:spChg chg="add del mod">
          <ac:chgData name="Thúy Mai" userId="222f1c7e07c9bd7a" providerId="LiveId" clId="{20592C0B-8939-4DFC-9ED0-4C9EC56238A4}" dt="2022-05-12T08:16:09.920" v="3495" actId="478"/>
          <ac:spMkLst>
            <pc:docMk/>
            <pc:sldMk cId="2525722465" sldId="301"/>
            <ac:spMk id="12" creationId="{29D7D151-DB4F-686B-0770-FFEA2407EE4F}"/>
          </ac:spMkLst>
        </pc:spChg>
        <pc:spChg chg="add mod">
          <ac:chgData name="Thúy Mai" userId="222f1c7e07c9bd7a" providerId="LiveId" clId="{20592C0B-8939-4DFC-9ED0-4C9EC56238A4}" dt="2022-05-12T08:17:49.543" v="3524" actId="14100"/>
          <ac:spMkLst>
            <pc:docMk/>
            <pc:sldMk cId="2525722465" sldId="301"/>
            <ac:spMk id="13" creationId="{C1BE99A4-E1EE-F501-22C9-4D93BE8C94EC}"/>
          </ac:spMkLst>
        </pc:spChg>
        <pc:spChg chg="add del mod">
          <ac:chgData name="Thúy Mai" userId="222f1c7e07c9bd7a" providerId="LiveId" clId="{20592C0B-8939-4DFC-9ED0-4C9EC56238A4}" dt="2022-05-12T08:17:43.768" v="3523" actId="14100"/>
          <ac:spMkLst>
            <pc:docMk/>
            <pc:sldMk cId="2525722465" sldId="301"/>
            <ac:spMk id="14" creationId="{39E61110-C936-47C9-779C-64BA8642B98D}"/>
          </ac:spMkLst>
        </pc:spChg>
        <pc:spChg chg="add mod">
          <ac:chgData name="Thúy Mai" userId="222f1c7e07c9bd7a" providerId="LiveId" clId="{20592C0B-8939-4DFC-9ED0-4C9EC56238A4}" dt="2022-05-12T08:17:41.735" v="3522" actId="1076"/>
          <ac:spMkLst>
            <pc:docMk/>
            <pc:sldMk cId="2525722465" sldId="301"/>
            <ac:spMk id="15" creationId="{BF271CA9-CF19-DBDD-795B-8E59A98640C0}"/>
          </ac:spMkLst>
        </pc:spChg>
        <pc:graphicFrameChg chg="add del mod">
          <ac:chgData name="Thúy Mai" userId="222f1c7e07c9bd7a" providerId="LiveId" clId="{20592C0B-8939-4DFC-9ED0-4C9EC56238A4}" dt="2022-05-12T08:14:02.921" v="3450"/>
          <ac:graphicFrameMkLst>
            <pc:docMk/>
            <pc:sldMk cId="2525722465" sldId="301"/>
            <ac:graphicFrameMk id="9" creationId="{DC1A6014-A444-9C6B-5760-E2BED3B0CC9D}"/>
          </ac:graphicFrameMkLst>
        </pc:graphicFrameChg>
        <pc:graphicFrameChg chg="add del mod">
          <ac:chgData name="Thúy Mai" userId="222f1c7e07c9bd7a" providerId="LiveId" clId="{20592C0B-8939-4DFC-9ED0-4C9EC56238A4}" dt="2022-05-12T08:14:04.206" v="3453"/>
          <ac:graphicFrameMkLst>
            <pc:docMk/>
            <pc:sldMk cId="2525722465" sldId="301"/>
            <ac:graphicFrameMk id="10" creationId="{FFF2A10D-6243-5AA4-6DAF-0219CF616F3C}"/>
          </ac:graphicFrameMkLst>
        </pc:graphicFrameChg>
      </pc:sldChg>
      <pc:sldChg chg="addSp delSp modSp new mod">
        <pc:chgData name="Thúy Mai" userId="222f1c7e07c9bd7a" providerId="LiveId" clId="{20592C0B-8939-4DFC-9ED0-4C9EC56238A4}" dt="2022-05-12T08:01:52.781" v="3253" actId="1076"/>
        <pc:sldMkLst>
          <pc:docMk/>
          <pc:sldMk cId="2411452582" sldId="302"/>
        </pc:sldMkLst>
        <pc:spChg chg="del">
          <ac:chgData name="Thúy Mai" userId="222f1c7e07c9bd7a" providerId="LiveId" clId="{20592C0B-8939-4DFC-9ED0-4C9EC56238A4}" dt="2022-05-12T07:56:44.583" v="3143" actId="478"/>
          <ac:spMkLst>
            <pc:docMk/>
            <pc:sldMk cId="2411452582" sldId="302"/>
            <ac:spMk id="2" creationId="{EE1F53DB-4F9F-F16E-D5F9-144D091F375D}"/>
          </ac:spMkLst>
        </pc:spChg>
        <pc:spChg chg="del mod">
          <ac:chgData name="Thúy Mai" userId="222f1c7e07c9bd7a" providerId="LiveId" clId="{20592C0B-8939-4DFC-9ED0-4C9EC56238A4}" dt="2022-05-12T07:56:46.429" v="3145" actId="478"/>
          <ac:spMkLst>
            <pc:docMk/>
            <pc:sldMk cId="2411452582" sldId="302"/>
            <ac:spMk id="3" creationId="{27B779AC-080F-4DD5-314B-13AD93676639}"/>
          </ac:spMkLst>
        </pc:spChg>
        <pc:spChg chg="add mod">
          <ac:chgData name="Thúy Mai" userId="222f1c7e07c9bd7a" providerId="LiveId" clId="{20592C0B-8939-4DFC-9ED0-4C9EC56238A4}" dt="2022-05-12T08:01:52.781" v="3253" actId="1076"/>
          <ac:spMkLst>
            <pc:docMk/>
            <pc:sldMk cId="2411452582" sldId="302"/>
            <ac:spMk id="5" creationId="{D32C4C8F-45D7-A937-49C7-D7C83003C538}"/>
          </ac:spMkLst>
        </pc:spChg>
        <pc:spChg chg="add mod">
          <ac:chgData name="Thúy Mai" userId="222f1c7e07c9bd7a" providerId="LiveId" clId="{20592C0B-8939-4DFC-9ED0-4C9EC56238A4}" dt="2022-05-12T08:01:23.358" v="3242" actId="207"/>
          <ac:spMkLst>
            <pc:docMk/>
            <pc:sldMk cId="2411452582" sldId="302"/>
            <ac:spMk id="7" creationId="{402E9737-AFBF-0FAC-410A-801A36DE0A32}"/>
          </ac:spMkLst>
        </pc:spChg>
        <pc:spChg chg="add mod">
          <ac:chgData name="Thúy Mai" userId="222f1c7e07c9bd7a" providerId="LiveId" clId="{20592C0B-8939-4DFC-9ED0-4C9EC56238A4}" dt="2022-05-12T07:57:47.517" v="3204" actId="1076"/>
          <ac:spMkLst>
            <pc:docMk/>
            <pc:sldMk cId="2411452582" sldId="302"/>
            <ac:spMk id="9" creationId="{AA40FE6C-2C1C-1C43-A1D0-3622CCBC3F3B}"/>
          </ac:spMkLst>
        </pc:spChg>
        <pc:spChg chg="add mod">
          <ac:chgData name="Thúy Mai" userId="222f1c7e07c9bd7a" providerId="LiveId" clId="{20592C0B-8939-4DFC-9ED0-4C9EC56238A4}" dt="2022-05-12T08:01:47.769" v="3251" actId="1076"/>
          <ac:spMkLst>
            <pc:docMk/>
            <pc:sldMk cId="2411452582" sldId="302"/>
            <ac:spMk id="11" creationId="{E9E8860D-68F1-ACB6-2D8B-B814BC30F149}"/>
          </ac:spMkLst>
        </pc:spChg>
        <pc:spChg chg="add mod">
          <ac:chgData name="Thúy Mai" userId="222f1c7e07c9bd7a" providerId="LiveId" clId="{20592C0B-8939-4DFC-9ED0-4C9EC56238A4}" dt="2022-05-12T08:01:50.116" v="3252" actId="1076"/>
          <ac:spMkLst>
            <pc:docMk/>
            <pc:sldMk cId="2411452582" sldId="302"/>
            <ac:spMk id="13" creationId="{999B9548-FE9B-43AE-44B3-8EC89D980577}"/>
          </ac:spMkLst>
        </pc:spChg>
      </pc:sldChg>
      <pc:sldChg chg="addSp delSp modSp new del mod">
        <pc:chgData name="Thúy Mai" userId="222f1c7e07c9bd7a" providerId="LiveId" clId="{20592C0B-8939-4DFC-9ED0-4C9EC56238A4}" dt="2022-05-12T08:03:38.698" v="3289" actId="47"/>
        <pc:sldMkLst>
          <pc:docMk/>
          <pc:sldMk cId="3151318770" sldId="303"/>
        </pc:sldMkLst>
        <pc:spChg chg="del">
          <ac:chgData name="Thúy Mai" userId="222f1c7e07c9bd7a" providerId="LiveId" clId="{20592C0B-8939-4DFC-9ED0-4C9EC56238A4}" dt="2022-05-12T08:02:34.461" v="3264" actId="478"/>
          <ac:spMkLst>
            <pc:docMk/>
            <pc:sldMk cId="3151318770" sldId="303"/>
            <ac:spMk id="2" creationId="{9A4931DA-97FF-AD90-46CF-11430EB5D02B}"/>
          </ac:spMkLst>
        </pc:spChg>
        <pc:spChg chg="del mod">
          <ac:chgData name="Thúy Mai" userId="222f1c7e07c9bd7a" providerId="LiveId" clId="{20592C0B-8939-4DFC-9ED0-4C9EC56238A4}" dt="2022-05-12T08:02:33.505" v="3263" actId="478"/>
          <ac:spMkLst>
            <pc:docMk/>
            <pc:sldMk cId="3151318770" sldId="303"/>
            <ac:spMk id="3" creationId="{59284C20-D226-8387-8488-777B00575384}"/>
          </ac:spMkLst>
        </pc:spChg>
        <pc:spChg chg="add mod">
          <ac:chgData name="Thúy Mai" userId="222f1c7e07c9bd7a" providerId="LiveId" clId="{20592C0B-8939-4DFC-9ED0-4C9EC56238A4}" dt="2022-05-12T08:03:20.756" v="3281" actId="21"/>
          <ac:spMkLst>
            <pc:docMk/>
            <pc:sldMk cId="3151318770" sldId="303"/>
            <ac:spMk id="7" creationId="{1D6DCF67-3451-C20B-25D8-A109CC71C65A}"/>
          </ac:spMkLst>
        </pc:spChg>
        <pc:graphicFrameChg chg="add del mod">
          <ac:chgData name="Thúy Mai" userId="222f1c7e07c9bd7a" providerId="LiveId" clId="{20592C0B-8939-4DFC-9ED0-4C9EC56238A4}" dt="2022-05-12T08:02:31.229" v="3262"/>
          <ac:graphicFrameMkLst>
            <pc:docMk/>
            <pc:sldMk cId="3151318770" sldId="303"/>
            <ac:graphicFrameMk id="4" creationId="{32B8E1D7-96AD-F6AE-1C25-0A672EE27D7C}"/>
          </ac:graphicFrameMkLst>
        </pc:graphicFrameChg>
        <pc:graphicFrameChg chg="add del mod">
          <ac:chgData name="Thúy Mai" userId="222f1c7e07c9bd7a" providerId="LiveId" clId="{20592C0B-8939-4DFC-9ED0-4C9EC56238A4}" dt="2022-05-12T08:02:35.495" v="3267"/>
          <ac:graphicFrameMkLst>
            <pc:docMk/>
            <pc:sldMk cId="3151318770" sldId="303"/>
            <ac:graphicFrameMk id="5" creationId="{3839F244-9C00-45CB-6FF3-617DF8272998}"/>
          </ac:graphicFrameMkLst>
        </pc:graphicFrameChg>
        <pc:graphicFrameChg chg="add del mod">
          <ac:chgData name="Thúy Mai" userId="222f1c7e07c9bd7a" providerId="LiveId" clId="{20592C0B-8939-4DFC-9ED0-4C9EC56238A4}" dt="2022-05-12T08:02:48.895" v="3272"/>
          <ac:graphicFrameMkLst>
            <pc:docMk/>
            <pc:sldMk cId="3151318770" sldId="303"/>
            <ac:graphicFrameMk id="8" creationId="{AE10955F-5428-1A57-B4EF-7469AE7FA17A}"/>
          </ac:graphicFrameMkLst>
        </pc:graphicFrameChg>
      </pc:sldChg>
      <pc:sldChg chg="addSp delSp modSp add mod ord delAnim">
        <pc:chgData name="Thúy Mai" userId="222f1c7e07c9bd7a" providerId="LiveId" clId="{20592C0B-8939-4DFC-9ED0-4C9EC56238A4}" dt="2022-05-12T12:13:18.326" v="4134" actId="14100"/>
        <pc:sldMkLst>
          <pc:docMk/>
          <pc:sldMk cId="246075280" sldId="309"/>
        </pc:sldMkLst>
        <pc:spChg chg="mod">
          <ac:chgData name="Thúy Mai" userId="222f1c7e07c9bd7a" providerId="LiveId" clId="{20592C0B-8939-4DFC-9ED0-4C9EC56238A4}" dt="2022-05-12T08:05:07.499" v="3313" actId="207"/>
          <ac:spMkLst>
            <pc:docMk/>
            <pc:sldMk cId="246075280" sldId="309"/>
            <ac:spMk id="4" creationId="{30454A81-E0E7-DFA5-ADD1-E822A3756561}"/>
          </ac:spMkLst>
        </pc:spChg>
        <pc:spChg chg="mod">
          <ac:chgData name="Thúy Mai" userId="222f1c7e07c9bd7a" providerId="LiveId" clId="{20592C0B-8939-4DFC-9ED0-4C9EC56238A4}" dt="2022-05-12T12:13:15.726" v="4133" actId="14100"/>
          <ac:spMkLst>
            <pc:docMk/>
            <pc:sldMk cId="246075280" sldId="309"/>
            <ac:spMk id="7" creationId="{6CA40DB0-3F11-7761-5D11-3A683F6199BE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18" creationId="{A9F0DB76-6483-610D-AE8A-00DEDEE92BA0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19" creationId="{241DDF96-44DF-21D1-CCD8-950D5D11BB3E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20" creationId="{65306D20-5BC7-D798-20C3-1367AC9F152B}"/>
          </ac:spMkLst>
        </pc:spChg>
        <pc:spChg chg="mod">
          <ac:chgData name="Thúy Mai" userId="222f1c7e07c9bd7a" providerId="LiveId" clId="{20592C0B-8939-4DFC-9ED0-4C9EC56238A4}" dt="2022-05-12T08:05:01.686" v="3312" actId="207"/>
          <ac:spMkLst>
            <pc:docMk/>
            <pc:sldMk cId="246075280" sldId="309"/>
            <ac:spMk id="21" creationId="{375D9035-177A-0611-5048-A27E7ED628A1}"/>
          </ac:spMkLst>
        </pc:spChg>
        <pc:spChg chg="del">
          <ac:chgData name="Thúy Mai" userId="222f1c7e07c9bd7a" providerId="LiveId" clId="{20592C0B-8939-4DFC-9ED0-4C9EC56238A4}" dt="2022-05-12T08:03:30.741" v="3287" actId="478"/>
          <ac:spMkLst>
            <pc:docMk/>
            <pc:sldMk cId="246075280" sldId="309"/>
            <ac:spMk id="22" creationId="{2A5EF64D-0912-3EEA-2F0B-4002DEAFFEA5}"/>
          </ac:spMkLst>
        </pc:spChg>
        <pc:spChg chg="mod">
          <ac:chgData name="Thúy Mai" userId="222f1c7e07c9bd7a" providerId="LiveId" clId="{20592C0B-8939-4DFC-9ED0-4C9EC56238A4}" dt="2022-05-12T08:05:27.388" v="3314" actId="208"/>
          <ac:spMkLst>
            <pc:docMk/>
            <pc:sldMk cId="246075280" sldId="309"/>
            <ac:spMk id="23" creationId="{DB212F8C-F6CC-D916-A224-E0A3F77A8A47}"/>
          </ac:spMkLst>
        </pc:spChg>
        <pc:spChg chg="mod">
          <ac:chgData name="Thúy Mai" userId="222f1c7e07c9bd7a" providerId="LiveId" clId="{20592C0B-8939-4DFC-9ED0-4C9EC56238A4}" dt="2022-05-12T12:13:18.326" v="4134" actId="14100"/>
          <ac:spMkLst>
            <pc:docMk/>
            <pc:sldMk cId="246075280" sldId="309"/>
            <ac:spMk id="24" creationId="{C81FE57A-4722-9778-162C-C6415F82B68D}"/>
          </ac:spMkLst>
        </pc:spChg>
        <pc:spChg chg="mod">
          <ac:chgData name="Thúy Mai" userId="222f1c7e07c9bd7a" providerId="LiveId" clId="{20592C0B-8939-4DFC-9ED0-4C9EC56238A4}" dt="2022-05-12T08:05:27.388" v="3314" actId="208"/>
          <ac:spMkLst>
            <pc:docMk/>
            <pc:sldMk cId="246075280" sldId="309"/>
            <ac:spMk id="25" creationId="{0D08DAE5-3DD4-01AE-D49E-3A17EAB0C619}"/>
          </ac:spMkLst>
        </pc:spChg>
        <pc:spChg chg="del mod">
          <ac:chgData name="Thúy Mai" userId="222f1c7e07c9bd7a" providerId="LiveId" clId="{20592C0B-8939-4DFC-9ED0-4C9EC56238A4}" dt="2022-05-12T08:03:29.689" v="3286" actId="478"/>
          <ac:spMkLst>
            <pc:docMk/>
            <pc:sldMk cId="246075280" sldId="309"/>
            <ac:spMk id="26" creationId="{E209B9D9-DF98-91B2-ECAC-042DAA096689}"/>
          </ac:spMkLst>
        </pc:spChg>
        <pc:picChg chg="add mod">
          <ac:chgData name="Thúy Mai" userId="222f1c7e07c9bd7a" providerId="LiveId" clId="{20592C0B-8939-4DFC-9ED0-4C9EC56238A4}" dt="2022-05-12T08:07:08.703" v="3323" actId="1076"/>
          <ac:picMkLst>
            <pc:docMk/>
            <pc:sldMk cId="246075280" sldId="309"/>
            <ac:picMk id="3" creationId="{46BB4AE7-AE8C-4213-1079-BE9B91DA3058}"/>
          </ac:picMkLst>
        </pc:picChg>
        <pc:picChg chg="del mod">
          <ac:chgData name="Thúy Mai" userId="222f1c7e07c9bd7a" providerId="LiveId" clId="{20592C0B-8939-4DFC-9ED0-4C9EC56238A4}" dt="2022-05-12T08:05:35.026" v="3316" actId="478"/>
          <ac:picMkLst>
            <pc:docMk/>
            <pc:sldMk cId="246075280" sldId="309"/>
            <ac:picMk id="6" creationId="{4E5DC81F-0F83-9983-34A6-2BE97CB0E339}"/>
          </ac:picMkLst>
        </pc:picChg>
      </pc:sldChg>
      <pc:sldChg chg="new del">
        <pc:chgData name="Thúy Mai" userId="222f1c7e07c9bd7a" providerId="LiveId" clId="{20592C0B-8939-4DFC-9ED0-4C9EC56238A4}" dt="2022-05-12T08:59:18.179" v="3734" actId="47"/>
        <pc:sldMkLst>
          <pc:docMk/>
          <pc:sldMk cId="1427590775" sldId="310"/>
        </pc:sldMkLst>
      </pc:sldChg>
      <pc:sldChg chg="add ord">
        <pc:chgData name="Thúy Mai" userId="222f1c7e07c9bd7a" providerId="LiveId" clId="{20592C0B-8939-4DFC-9ED0-4C9EC56238A4}" dt="2022-05-12T08:11:03.039" v="3380"/>
        <pc:sldMkLst>
          <pc:docMk/>
          <pc:sldMk cId="652850500" sldId="311"/>
        </pc:sldMkLst>
      </pc:sldChg>
      <pc:sldChg chg="addSp delSp modSp add mod modAnim">
        <pc:chgData name="Thúy Mai" userId="222f1c7e07c9bd7a" providerId="LiveId" clId="{20592C0B-8939-4DFC-9ED0-4C9EC56238A4}" dt="2022-05-12T12:15:04.794" v="4142" actId="1076"/>
        <pc:sldMkLst>
          <pc:docMk/>
          <pc:sldMk cId="2197133506" sldId="312"/>
        </pc:sldMkLst>
        <pc:spChg chg="mod">
          <ac:chgData name="Thúy Mai" userId="222f1c7e07c9bd7a" providerId="LiveId" clId="{20592C0B-8939-4DFC-9ED0-4C9EC56238A4}" dt="2022-05-12T12:15:04.794" v="4142" actId="1076"/>
          <ac:spMkLst>
            <pc:docMk/>
            <pc:sldMk cId="2197133506" sldId="312"/>
            <ac:spMk id="5" creationId="{9E8E8667-75AC-C711-5552-F61DEB167DA0}"/>
          </ac:spMkLst>
        </pc:spChg>
        <pc:spChg chg="mod">
          <ac:chgData name="Thúy Mai" userId="222f1c7e07c9bd7a" providerId="LiveId" clId="{20592C0B-8939-4DFC-9ED0-4C9EC56238A4}" dt="2022-05-12T08:19:42.172" v="3559" actId="1076"/>
          <ac:spMkLst>
            <pc:docMk/>
            <pc:sldMk cId="2197133506" sldId="312"/>
            <ac:spMk id="8" creationId="{9E914070-21AD-E96D-E7F6-A8E38F8F6626}"/>
          </ac:spMkLst>
        </pc:spChg>
        <pc:spChg chg="mod">
          <ac:chgData name="Thúy Mai" userId="222f1c7e07c9bd7a" providerId="LiveId" clId="{20592C0B-8939-4DFC-9ED0-4C9EC56238A4}" dt="2022-05-12T08:18:47.613" v="3540" actId="255"/>
          <ac:spMkLst>
            <pc:docMk/>
            <pc:sldMk cId="2197133506" sldId="312"/>
            <ac:spMk id="13" creationId="{C1BE99A4-E1EE-F501-22C9-4D93BE8C94EC}"/>
          </ac:spMkLst>
        </pc:spChg>
        <pc:spChg chg="mod">
          <ac:chgData name="Thúy Mai" userId="222f1c7e07c9bd7a" providerId="LiveId" clId="{20592C0B-8939-4DFC-9ED0-4C9EC56238A4}" dt="2022-05-12T08:19:47.276" v="3563" actId="1076"/>
          <ac:spMkLst>
            <pc:docMk/>
            <pc:sldMk cId="2197133506" sldId="312"/>
            <ac:spMk id="14" creationId="{39E61110-C936-47C9-779C-64BA8642B98D}"/>
          </ac:spMkLst>
        </pc:spChg>
        <pc:spChg chg="mod">
          <ac:chgData name="Thúy Mai" userId="222f1c7e07c9bd7a" providerId="LiveId" clId="{20592C0B-8939-4DFC-9ED0-4C9EC56238A4}" dt="2022-05-12T08:19:40.709" v="3558" actId="14100"/>
          <ac:spMkLst>
            <pc:docMk/>
            <pc:sldMk cId="2197133506" sldId="312"/>
            <ac:spMk id="15" creationId="{BF271CA9-CF19-DBDD-795B-8E59A98640C0}"/>
          </ac:spMkLst>
        </pc:spChg>
        <pc:graphicFrameChg chg="add del mod">
          <ac:chgData name="Thúy Mai" userId="222f1c7e07c9bd7a" providerId="LiveId" clId="{20592C0B-8939-4DFC-9ED0-4C9EC56238A4}" dt="2022-05-12T08:18:14.572" v="3528"/>
          <ac:graphicFrameMkLst>
            <pc:docMk/>
            <pc:sldMk cId="2197133506" sldId="312"/>
            <ac:graphicFrameMk id="2" creationId="{B6B1BF64-41B3-3B32-2381-CF81BB4EABD9}"/>
          </ac:graphicFrameMkLst>
        </pc:graphicFrameChg>
        <pc:graphicFrameChg chg="add del mod">
          <ac:chgData name="Thúy Mai" userId="222f1c7e07c9bd7a" providerId="LiveId" clId="{20592C0B-8939-4DFC-9ED0-4C9EC56238A4}" dt="2022-05-12T08:18:43.677" v="3537"/>
          <ac:graphicFrameMkLst>
            <pc:docMk/>
            <pc:sldMk cId="2197133506" sldId="312"/>
            <ac:graphicFrameMk id="3" creationId="{A1178358-DD18-1494-8F67-E54148A26980}"/>
          </ac:graphicFrameMkLst>
        </pc:graphicFrameChg>
        <pc:graphicFrameChg chg="add del mod">
          <ac:chgData name="Thúy Mai" userId="222f1c7e07c9bd7a" providerId="LiveId" clId="{20592C0B-8939-4DFC-9ED0-4C9EC56238A4}" dt="2022-05-12T08:19:03.827" v="3545"/>
          <ac:graphicFrameMkLst>
            <pc:docMk/>
            <pc:sldMk cId="2197133506" sldId="312"/>
            <ac:graphicFrameMk id="4" creationId="{443DF270-5230-AEEE-984E-C5489AF3F6F1}"/>
          </ac:graphicFrameMkLst>
        </pc:graphicFrameChg>
        <pc:graphicFrameChg chg="add del mod">
          <ac:chgData name="Thúy Mai" userId="222f1c7e07c9bd7a" providerId="LiveId" clId="{20592C0B-8939-4DFC-9ED0-4C9EC56238A4}" dt="2022-05-12T08:19:32.036" v="3553"/>
          <ac:graphicFrameMkLst>
            <pc:docMk/>
            <pc:sldMk cId="2197133506" sldId="312"/>
            <ac:graphicFrameMk id="7" creationId="{676FDE12-BD30-388A-60E0-2C6C2036A3E4}"/>
          </ac:graphicFrameMkLst>
        </pc:graphicFrameChg>
      </pc:sldChg>
      <pc:sldChg chg="addSp delSp modSp new mod modAnim">
        <pc:chgData name="Thúy Mai" userId="222f1c7e07c9bd7a" providerId="LiveId" clId="{20592C0B-8939-4DFC-9ED0-4C9EC56238A4}" dt="2022-05-12T12:15:40.736" v="4146"/>
        <pc:sldMkLst>
          <pc:docMk/>
          <pc:sldMk cId="1785059089" sldId="313"/>
        </pc:sldMkLst>
        <pc:spChg chg="del">
          <ac:chgData name="Thúy Mai" userId="222f1c7e07c9bd7a" providerId="LiveId" clId="{20592C0B-8939-4DFC-9ED0-4C9EC56238A4}" dt="2022-05-12T08:47:42.220" v="3565" actId="478"/>
          <ac:spMkLst>
            <pc:docMk/>
            <pc:sldMk cId="1785059089" sldId="313"/>
            <ac:spMk id="2" creationId="{77420048-41F9-5938-B691-30B89D01B79B}"/>
          </ac:spMkLst>
        </pc:spChg>
        <pc:spChg chg="del">
          <ac:chgData name="Thúy Mai" userId="222f1c7e07c9bd7a" providerId="LiveId" clId="{20592C0B-8939-4DFC-9ED0-4C9EC56238A4}" dt="2022-05-12T08:47:43.286" v="3566" actId="478"/>
          <ac:spMkLst>
            <pc:docMk/>
            <pc:sldMk cId="1785059089" sldId="313"/>
            <ac:spMk id="3" creationId="{99AB5A7D-302E-3B10-7A9B-3ECCB4F26806}"/>
          </ac:spMkLst>
        </pc:spChg>
        <pc:spChg chg="add mod">
          <ac:chgData name="Thúy Mai" userId="222f1c7e07c9bd7a" providerId="LiveId" clId="{20592C0B-8939-4DFC-9ED0-4C9EC56238A4}" dt="2022-05-12T08:48:19.888" v="3581" actId="1076"/>
          <ac:spMkLst>
            <pc:docMk/>
            <pc:sldMk cId="1785059089" sldId="313"/>
            <ac:spMk id="6" creationId="{9BBF19D6-325B-960D-5AF7-B651030CEB9C}"/>
          </ac:spMkLst>
        </pc:spChg>
        <pc:spChg chg="add mod">
          <ac:chgData name="Thúy Mai" userId="222f1c7e07c9bd7a" providerId="LiveId" clId="{20592C0B-8939-4DFC-9ED0-4C9EC56238A4}" dt="2022-05-12T08:48:14.718" v="3580"/>
          <ac:spMkLst>
            <pc:docMk/>
            <pc:sldMk cId="1785059089" sldId="313"/>
            <ac:spMk id="7" creationId="{5C7DA0EE-E183-E0A1-A249-E929907C3EFE}"/>
          </ac:spMkLst>
        </pc:spChg>
        <pc:spChg chg="add mod">
          <ac:chgData name="Thúy Mai" userId="222f1c7e07c9bd7a" providerId="LiveId" clId="{20592C0B-8939-4DFC-9ED0-4C9EC56238A4}" dt="2022-05-12T08:51:22.871" v="3644" actId="14100"/>
          <ac:spMkLst>
            <pc:docMk/>
            <pc:sldMk cId="1785059089" sldId="313"/>
            <ac:spMk id="10" creationId="{717C79D8-3072-7DF2-DC47-4F67C66551F0}"/>
          </ac:spMkLst>
        </pc:spChg>
        <pc:spChg chg="add mod">
          <ac:chgData name="Thúy Mai" userId="222f1c7e07c9bd7a" providerId="LiveId" clId="{20592C0B-8939-4DFC-9ED0-4C9EC56238A4}" dt="2022-05-12T08:49:59.184" v="3613" actId="1076"/>
          <ac:spMkLst>
            <pc:docMk/>
            <pc:sldMk cId="1785059089" sldId="313"/>
            <ac:spMk id="11" creationId="{E1EFE939-E211-6BBF-70AE-059944C46170}"/>
          </ac:spMkLst>
        </pc:spChg>
        <pc:spChg chg="add mod">
          <ac:chgData name="Thúy Mai" userId="222f1c7e07c9bd7a" providerId="LiveId" clId="{20592C0B-8939-4DFC-9ED0-4C9EC56238A4}" dt="2022-05-12T08:50:01.131" v="3614" actId="1076"/>
          <ac:spMkLst>
            <pc:docMk/>
            <pc:sldMk cId="1785059089" sldId="313"/>
            <ac:spMk id="12" creationId="{4CD05D15-08FD-2186-8B19-085B16CAAB8F}"/>
          </ac:spMkLst>
        </pc:spChg>
        <pc:spChg chg="add mod">
          <ac:chgData name="Thúy Mai" userId="222f1c7e07c9bd7a" providerId="LiveId" clId="{20592C0B-8939-4DFC-9ED0-4C9EC56238A4}" dt="2022-05-12T08:51:18.961" v="3642" actId="14100"/>
          <ac:spMkLst>
            <pc:docMk/>
            <pc:sldMk cId="1785059089" sldId="313"/>
            <ac:spMk id="14" creationId="{EF01C7B1-620C-0549-527C-C9CFA234215C}"/>
          </ac:spMkLst>
        </pc:spChg>
        <pc:graphicFrameChg chg="add del mod">
          <ac:chgData name="Thúy Mai" userId="222f1c7e07c9bd7a" providerId="LiveId" clId="{20592C0B-8939-4DFC-9ED0-4C9EC56238A4}" dt="2022-05-12T08:47:44.536" v="3569"/>
          <ac:graphicFrameMkLst>
            <pc:docMk/>
            <pc:sldMk cId="1785059089" sldId="313"/>
            <ac:graphicFrameMk id="4" creationId="{ED09DC0D-9DBE-FD31-7BB1-48E0A70E3CA7}"/>
          </ac:graphicFrameMkLst>
        </pc:graphicFrameChg>
        <pc:graphicFrameChg chg="add del mod">
          <ac:chgData name="Thúy Mai" userId="222f1c7e07c9bd7a" providerId="LiveId" clId="{20592C0B-8939-4DFC-9ED0-4C9EC56238A4}" dt="2022-05-12T08:48:34.981" v="3584"/>
          <ac:graphicFrameMkLst>
            <pc:docMk/>
            <pc:sldMk cId="1785059089" sldId="313"/>
            <ac:graphicFrameMk id="8" creationId="{EA3BA92E-5F44-1F59-ECAC-70AA82A45CDF}"/>
          </ac:graphicFrameMkLst>
        </pc:graphicFrameChg>
      </pc:sldChg>
      <pc:sldChg chg="addSp delSp modSp add mod delAnim">
        <pc:chgData name="Thúy Mai" userId="222f1c7e07c9bd7a" providerId="LiveId" clId="{20592C0B-8939-4DFC-9ED0-4C9EC56238A4}" dt="2022-05-12T08:58:30.108" v="3732" actId="1076"/>
        <pc:sldMkLst>
          <pc:docMk/>
          <pc:sldMk cId="395271926" sldId="314"/>
        </pc:sldMkLst>
        <pc:spChg chg="mod">
          <ac:chgData name="Thúy Mai" userId="222f1c7e07c9bd7a" providerId="LiveId" clId="{20592C0B-8939-4DFC-9ED0-4C9EC56238A4}" dt="2022-05-12T08:58:30.108" v="3732" actId="1076"/>
          <ac:spMkLst>
            <pc:docMk/>
            <pc:sldMk cId="395271926" sldId="314"/>
            <ac:spMk id="4" creationId="{78A11BDF-B2E7-9EEC-506B-CEDEACCA2B61}"/>
          </ac:spMkLst>
        </pc:spChg>
        <pc:spChg chg="mod">
          <ac:chgData name="Thúy Mai" userId="222f1c7e07c9bd7a" providerId="LiveId" clId="{20592C0B-8939-4DFC-9ED0-4C9EC56238A4}" dt="2022-05-12T08:58:27.599" v="3731" actId="1076"/>
          <ac:spMkLst>
            <pc:docMk/>
            <pc:sldMk cId="395271926" sldId="314"/>
            <ac:spMk id="5" creationId="{1E4436A8-7008-FAC2-A94A-4EDD5FBB94EC}"/>
          </ac:spMkLst>
        </pc:spChg>
        <pc:spChg chg="mod">
          <ac:chgData name="Thúy Mai" userId="222f1c7e07c9bd7a" providerId="LiveId" clId="{20592C0B-8939-4DFC-9ED0-4C9EC56238A4}" dt="2022-05-12T08:58:18.425" v="3729" actId="207"/>
          <ac:spMkLst>
            <pc:docMk/>
            <pc:sldMk cId="395271926" sldId="314"/>
            <ac:spMk id="8" creationId="{3848CDFB-15C6-8C41-56C9-1E7460FA8970}"/>
          </ac:spMkLst>
        </pc:spChg>
        <pc:spChg chg="mod">
          <ac:chgData name="Thúy Mai" userId="222f1c7e07c9bd7a" providerId="LiveId" clId="{20592C0B-8939-4DFC-9ED0-4C9EC56238A4}" dt="2022-05-12T08:58:18.425" v="3729" actId="207"/>
          <ac:spMkLst>
            <pc:docMk/>
            <pc:sldMk cId="395271926" sldId="314"/>
            <ac:spMk id="12" creationId="{E9016172-BD3E-62F6-E0CB-63E695A10A4C}"/>
          </ac:spMkLst>
        </pc:spChg>
        <pc:spChg chg="del">
          <ac:chgData name="Thúy Mai" userId="222f1c7e07c9bd7a" providerId="LiveId" clId="{20592C0B-8939-4DFC-9ED0-4C9EC56238A4}" dt="2022-05-12T08:53:26.383" v="3675" actId="478"/>
          <ac:spMkLst>
            <pc:docMk/>
            <pc:sldMk cId="395271926" sldId="314"/>
            <ac:spMk id="16" creationId="{5163B280-8752-67C3-4580-103E0638DE47}"/>
          </ac:spMkLst>
        </pc:spChg>
        <pc:spChg chg="mod">
          <ac:chgData name="Thúy Mai" userId="222f1c7e07c9bd7a" providerId="LiveId" clId="{20592C0B-8939-4DFC-9ED0-4C9EC56238A4}" dt="2022-05-12T08:58:23.156" v="3730" actId="208"/>
          <ac:spMkLst>
            <pc:docMk/>
            <pc:sldMk cId="395271926" sldId="314"/>
            <ac:spMk id="17" creationId="{47F3BCAC-2ED2-9B3D-8B26-EF1A9DAD5255}"/>
          </ac:spMkLst>
        </pc:spChg>
        <pc:graphicFrameChg chg="add del mod">
          <ac:chgData name="Thúy Mai" userId="222f1c7e07c9bd7a" providerId="LiveId" clId="{20592C0B-8939-4DFC-9ED0-4C9EC56238A4}" dt="2022-05-12T08:52:48.576" v="3663"/>
          <ac:graphicFrameMkLst>
            <pc:docMk/>
            <pc:sldMk cId="395271926" sldId="314"/>
            <ac:graphicFrameMk id="2" creationId="{85DCA830-5118-1C3C-E9CA-A4185794DE80}"/>
          </ac:graphicFrameMkLst>
        </pc:graphicFrameChg>
        <pc:graphicFrameChg chg="add del mod">
          <ac:chgData name="Thúy Mai" userId="222f1c7e07c9bd7a" providerId="LiveId" clId="{20592C0B-8939-4DFC-9ED0-4C9EC56238A4}" dt="2022-05-12T08:53:15.405" v="3671"/>
          <ac:graphicFrameMkLst>
            <pc:docMk/>
            <pc:sldMk cId="395271926" sldId="314"/>
            <ac:graphicFrameMk id="3" creationId="{4F34EB75-80F9-7175-BE9B-91AEE00B80C4}"/>
          </ac:graphicFrameMkLst>
        </pc:graphicFrameChg>
        <pc:picChg chg="add mod">
          <ac:chgData name="Thúy Mai" userId="222f1c7e07c9bd7a" providerId="LiveId" clId="{20592C0B-8939-4DFC-9ED0-4C9EC56238A4}" dt="2022-05-12T08:58:06.660" v="3728" actId="1076"/>
          <ac:picMkLst>
            <pc:docMk/>
            <pc:sldMk cId="395271926" sldId="314"/>
            <ac:picMk id="11" creationId="{3DAE4811-D492-19EA-E3B5-058C9C7BC61A}"/>
          </ac:picMkLst>
        </pc:picChg>
        <pc:picChg chg="del mod">
          <ac:chgData name="Thúy Mai" userId="222f1c7e07c9bd7a" providerId="LiveId" clId="{20592C0B-8939-4DFC-9ED0-4C9EC56238A4}" dt="2022-05-12T08:56:05.011" v="3714" actId="478"/>
          <ac:picMkLst>
            <pc:docMk/>
            <pc:sldMk cId="395271926" sldId="314"/>
            <ac:picMk id="18" creationId="{77DC6ADA-EB01-4C3D-4380-E55347BF049B}"/>
          </ac:picMkLst>
        </pc:picChg>
      </pc:sldChg>
      <pc:sldChg chg="addSp delSp modSp add mod">
        <pc:chgData name="Thúy Mai" userId="222f1c7e07c9bd7a" providerId="LiveId" clId="{20592C0B-8939-4DFC-9ED0-4C9EC56238A4}" dt="2022-05-12T08:57:55.297" v="3726" actId="207"/>
        <pc:sldMkLst>
          <pc:docMk/>
          <pc:sldMk cId="1804175190" sldId="315"/>
        </pc:sldMkLst>
        <pc:spChg chg="mod">
          <ac:chgData name="Thúy Mai" userId="222f1c7e07c9bd7a" providerId="LiveId" clId="{20592C0B-8939-4DFC-9ED0-4C9EC56238A4}" dt="2022-05-12T08:54:53.185" v="3693" actId="207"/>
          <ac:spMkLst>
            <pc:docMk/>
            <pc:sldMk cId="1804175190" sldId="315"/>
            <ac:spMk id="4" creationId="{78A11BDF-B2E7-9EEC-506B-CEDEACCA2B61}"/>
          </ac:spMkLst>
        </pc:spChg>
        <pc:spChg chg="mod">
          <ac:chgData name="Thúy Mai" userId="222f1c7e07c9bd7a" providerId="LiveId" clId="{20592C0B-8939-4DFC-9ED0-4C9EC56238A4}" dt="2022-05-12T08:55:00.773" v="3694" actId="207"/>
          <ac:spMkLst>
            <pc:docMk/>
            <pc:sldMk cId="1804175190" sldId="315"/>
            <ac:spMk id="5" creationId="{1E4436A8-7008-FAC2-A94A-4EDD5FBB94EC}"/>
          </ac:spMkLst>
        </pc:spChg>
        <pc:spChg chg="mod">
          <ac:chgData name="Thúy Mai" userId="222f1c7e07c9bd7a" providerId="LiveId" clId="{20592C0B-8939-4DFC-9ED0-4C9EC56238A4}" dt="2022-05-12T08:57:55.297" v="3726" actId="207"/>
          <ac:spMkLst>
            <pc:docMk/>
            <pc:sldMk cId="1804175190" sldId="315"/>
            <ac:spMk id="8" creationId="{3848CDFB-15C6-8C41-56C9-1E7460FA8970}"/>
          </ac:spMkLst>
        </pc:spChg>
        <pc:spChg chg="mod">
          <ac:chgData name="Thúy Mai" userId="222f1c7e07c9bd7a" providerId="LiveId" clId="{20592C0B-8939-4DFC-9ED0-4C9EC56238A4}" dt="2022-05-12T08:57:55.297" v="3726" actId="207"/>
          <ac:spMkLst>
            <pc:docMk/>
            <pc:sldMk cId="1804175190" sldId="315"/>
            <ac:spMk id="12" creationId="{E9016172-BD3E-62F6-E0CB-63E695A10A4C}"/>
          </ac:spMkLst>
        </pc:spChg>
        <pc:spChg chg="mod">
          <ac:chgData name="Thúy Mai" userId="222f1c7e07c9bd7a" providerId="LiveId" clId="{20592C0B-8939-4DFC-9ED0-4C9EC56238A4}" dt="2022-05-12T08:57:55.297" v="3726" actId="207"/>
          <ac:spMkLst>
            <pc:docMk/>
            <pc:sldMk cId="1804175190" sldId="315"/>
            <ac:spMk id="16" creationId="{5163B280-8752-67C3-4580-103E0638DE47}"/>
          </ac:spMkLst>
        </pc:spChg>
        <pc:spChg chg="mod">
          <ac:chgData name="Thúy Mai" userId="222f1c7e07c9bd7a" providerId="LiveId" clId="{20592C0B-8939-4DFC-9ED0-4C9EC56238A4}" dt="2022-05-12T08:57:46.753" v="3725" actId="208"/>
          <ac:spMkLst>
            <pc:docMk/>
            <pc:sldMk cId="1804175190" sldId="315"/>
            <ac:spMk id="17" creationId="{47F3BCAC-2ED2-9B3D-8B26-EF1A9DAD5255}"/>
          </ac:spMkLst>
        </pc:spChg>
        <pc:graphicFrameChg chg="add del mod">
          <ac:chgData name="Thúy Mai" userId="222f1c7e07c9bd7a" providerId="LiveId" clId="{20592C0B-8939-4DFC-9ED0-4C9EC56238A4}" dt="2022-05-12T08:55:13.823" v="3697"/>
          <ac:graphicFrameMkLst>
            <pc:docMk/>
            <pc:sldMk cId="1804175190" sldId="315"/>
            <ac:graphicFrameMk id="2" creationId="{D02749EB-D499-6CC3-DAB4-0350A00DE9CB}"/>
          </ac:graphicFrameMkLst>
        </pc:graphicFrameChg>
        <pc:graphicFrameChg chg="add del mod">
          <ac:chgData name="Thúy Mai" userId="222f1c7e07c9bd7a" providerId="LiveId" clId="{20592C0B-8939-4DFC-9ED0-4C9EC56238A4}" dt="2022-05-12T08:55:32.459" v="3703"/>
          <ac:graphicFrameMkLst>
            <pc:docMk/>
            <pc:sldMk cId="1804175190" sldId="315"/>
            <ac:graphicFrameMk id="3" creationId="{53A5D598-5FBE-5771-7A19-C0832C28FF30}"/>
          </ac:graphicFrameMkLst>
        </pc:graphicFrameChg>
        <pc:graphicFrameChg chg="add del mod">
          <ac:chgData name="Thúy Mai" userId="222f1c7e07c9bd7a" providerId="LiveId" clId="{20592C0B-8939-4DFC-9ED0-4C9EC56238A4}" dt="2022-05-12T08:55:48.133" v="3709"/>
          <ac:graphicFrameMkLst>
            <pc:docMk/>
            <pc:sldMk cId="1804175190" sldId="315"/>
            <ac:graphicFrameMk id="6" creationId="{0E0A4CE9-B336-5765-4636-393A293AADCB}"/>
          </ac:graphicFrameMkLst>
        </pc:graphicFrameChg>
        <pc:picChg chg="add mod">
          <ac:chgData name="Thúy Mai" userId="222f1c7e07c9bd7a" providerId="LiveId" clId="{20592C0B-8939-4DFC-9ED0-4C9EC56238A4}" dt="2022-05-12T08:57:36.180" v="3724" actId="14100"/>
          <ac:picMkLst>
            <pc:docMk/>
            <pc:sldMk cId="1804175190" sldId="315"/>
            <ac:picMk id="9" creationId="{F43208F5-31E4-55AB-891C-2F9BA3A4377C}"/>
          </ac:picMkLst>
        </pc:picChg>
        <pc:picChg chg="del">
          <ac:chgData name="Thúy Mai" userId="222f1c7e07c9bd7a" providerId="LiveId" clId="{20592C0B-8939-4DFC-9ED0-4C9EC56238A4}" dt="2022-05-12T08:56:07.230" v="3715" actId="478"/>
          <ac:picMkLst>
            <pc:docMk/>
            <pc:sldMk cId="1804175190" sldId="315"/>
            <ac:picMk id="18" creationId="{77DC6ADA-EB01-4C3D-4380-E55347BF049B}"/>
          </ac:picMkLst>
        </pc:picChg>
      </pc:sldChg>
      <pc:sldChg chg="add del">
        <pc:chgData name="Thúy Mai" userId="222f1c7e07c9bd7a" providerId="LiveId" clId="{20592C0B-8939-4DFC-9ED0-4C9EC56238A4}" dt="2022-05-12T08:55:58.878" v="3713" actId="47"/>
        <pc:sldMkLst>
          <pc:docMk/>
          <pc:sldMk cId="3867238094" sldId="317"/>
        </pc:sldMkLst>
      </pc:sldChg>
      <pc:sldChg chg="addSp delSp modSp add mod delAnim modAnim">
        <pc:chgData name="Thúy Mai" userId="222f1c7e07c9bd7a" providerId="LiveId" clId="{20592C0B-8939-4DFC-9ED0-4C9EC56238A4}" dt="2022-05-12T12:16:36.437" v="4150"/>
        <pc:sldMkLst>
          <pc:docMk/>
          <pc:sldMk cId="51071123" sldId="318"/>
        </pc:sldMkLst>
        <pc:spChg chg="mod">
          <ac:chgData name="Thúy Mai" userId="222f1c7e07c9bd7a" providerId="LiveId" clId="{20592C0B-8939-4DFC-9ED0-4C9EC56238A4}" dt="2022-05-12T09:06:30.163" v="3857" actId="1076"/>
          <ac:spMkLst>
            <pc:docMk/>
            <pc:sldMk cId="51071123" sldId="318"/>
            <ac:spMk id="4" creationId="{A08D4735-63C1-4F13-B5A7-14243DE4D769}"/>
          </ac:spMkLst>
        </pc:spChg>
        <pc:spChg chg="mod ord">
          <ac:chgData name="Thúy Mai" userId="222f1c7e07c9bd7a" providerId="LiveId" clId="{20592C0B-8939-4DFC-9ED0-4C9EC56238A4}" dt="2022-05-12T08:59:42.689" v="3739" actId="170"/>
          <ac:spMkLst>
            <pc:docMk/>
            <pc:sldMk cId="51071123" sldId="318"/>
            <ac:spMk id="8" creationId="{04456F8A-472B-3E38-CEFE-1AB93F17BBF0}"/>
          </ac:spMkLst>
        </pc:spChg>
        <pc:spChg chg="mod">
          <ac:chgData name="Thúy Mai" userId="222f1c7e07c9bd7a" providerId="LiveId" clId="{20592C0B-8939-4DFC-9ED0-4C9EC56238A4}" dt="2022-05-12T08:59:38.718" v="3738" actId="207"/>
          <ac:spMkLst>
            <pc:docMk/>
            <pc:sldMk cId="51071123" sldId="318"/>
            <ac:spMk id="9" creationId="{0FBA6EEB-5020-72FB-4EE9-828D49258747}"/>
          </ac:spMkLst>
        </pc:spChg>
        <pc:spChg chg="del">
          <ac:chgData name="Thúy Mai" userId="222f1c7e07c9bd7a" providerId="LiveId" clId="{20592C0B-8939-4DFC-9ED0-4C9EC56238A4}" dt="2022-05-12T09:00:20.986" v="3749" actId="478"/>
          <ac:spMkLst>
            <pc:docMk/>
            <pc:sldMk cId="51071123" sldId="318"/>
            <ac:spMk id="10" creationId="{7F5946D7-A48B-AC4A-1D3C-E30875C803F0}"/>
          </ac:spMkLst>
        </pc:spChg>
        <pc:spChg chg="mod">
          <ac:chgData name="Thúy Mai" userId="222f1c7e07c9bd7a" providerId="LiveId" clId="{20592C0B-8939-4DFC-9ED0-4C9EC56238A4}" dt="2022-05-12T09:01:21.251" v="3782" actId="14100"/>
          <ac:spMkLst>
            <pc:docMk/>
            <pc:sldMk cId="51071123" sldId="318"/>
            <ac:spMk id="11" creationId="{9C751495-63C0-E27F-1D85-A807C976AD09}"/>
          </ac:spMkLst>
        </pc:spChg>
        <pc:spChg chg="add mod">
          <ac:chgData name="Thúy Mai" userId="222f1c7e07c9bd7a" providerId="LiveId" clId="{20592C0B-8939-4DFC-9ED0-4C9EC56238A4}" dt="2022-05-12T09:06:10.002" v="3854" actId="20577"/>
          <ac:spMkLst>
            <pc:docMk/>
            <pc:sldMk cId="51071123" sldId="318"/>
            <ac:spMk id="15" creationId="{88B0B1EB-8A48-19C5-08C6-A5D1DADD87E3}"/>
          </ac:spMkLst>
        </pc:spChg>
        <pc:graphicFrameChg chg="add del mod">
          <ac:chgData name="Thúy Mai" userId="222f1c7e07c9bd7a" providerId="LiveId" clId="{20592C0B-8939-4DFC-9ED0-4C9EC56238A4}" dt="2022-05-12T09:00:35.701" v="3755"/>
          <ac:graphicFrameMkLst>
            <pc:docMk/>
            <pc:sldMk cId="51071123" sldId="318"/>
            <ac:graphicFrameMk id="3" creationId="{335F9B4F-0BEA-BF5B-3DE0-F62708E3EE2E}"/>
          </ac:graphicFrameMkLst>
        </pc:graphicFrameChg>
        <pc:graphicFrameChg chg="add del mod">
          <ac:chgData name="Thúy Mai" userId="222f1c7e07c9bd7a" providerId="LiveId" clId="{20592C0B-8939-4DFC-9ED0-4C9EC56238A4}" dt="2022-05-12T09:01:44.959" v="3785"/>
          <ac:graphicFrameMkLst>
            <pc:docMk/>
            <pc:sldMk cId="51071123" sldId="318"/>
            <ac:graphicFrameMk id="16" creationId="{00733CAE-D222-4F0C-AFDE-C30E34A6BD30}"/>
          </ac:graphicFrameMkLst>
        </pc:graphicFrameChg>
        <pc:picChg chg="del mod">
          <ac:chgData name="Thúy Mai" userId="222f1c7e07c9bd7a" providerId="LiveId" clId="{20592C0B-8939-4DFC-9ED0-4C9EC56238A4}" dt="2022-05-12T09:00:21.938" v="3750" actId="478"/>
          <ac:picMkLst>
            <pc:docMk/>
            <pc:sldMk cId="51071123" sldId="318"/>
            <ac:picMk id="5" creationId="{B4EB43F4-A907-DD81-6328-8897B4F0246F}"/>
          </ac:picMkLst>
        </pc:picChg>
        <pc:picChg chg="del mod">
          <ac:chgData name="Thúy Mai" userId="222f1c7e07c9bd7a" providerId="LiveId" clId="{20592C0B-8939-4DFC-9ED0-4C9EC56238A4}" dt="2022-05-12T08:59:46.608" v="3741" actId="478"/>
          <ac:picMkLst>
            <pc:docMk/>
            <pc:sldMk cId="51071123" sldId="318"/>
            <ac:picMk id="6" creationId="{845D8CB5-3AD1-6C16-A673-477345781DE3}"/>
          </ac:picMkLst>
        </pc:picChg>
        <pc:picChg chg="del">
          <ac:chgData name="Thúy Mai" userId="222f1c7e07c9bd7a" providerId="LiveId" clId="{20592C0B-8939-4DFC-9ED0-4C9EC56238A4}" dt="2022-05-12T09:00:03.416" v="3745" actId="478"/>
          <ac:picMkLst>
            <pc:docMk/>
            <pc:sldMk cId="51071123" sldId="318"/>
            <ac:picMk id="12" creationId="{538F045B-4119-98CE-7876-3B8071C4D58F}"/>
          </ac:picMkLst>
        </pc:picChg>
        <pc:picChg chg="add mod">
          <ac:chgData name="Thúy Mai" userId="222f1c7e07c9bd7a" providerId="LiveId" clId="{20592C0B-8939-4DFC-9ED0-4C9EC56238A4}" dt="2022-05-12T09:00:01.154" v="3744" actId="1076"/>
          <ac:picMkLst>
            <pc:docMk/>
            <pc:sldMk cId="51071123" sldId="318"/>
            <ac:picMk id="13" creationId="{6D0D7A4D-B06A-D089-B85E-84E082D36266}"/>
          </ac:picMkLst>
        </pc:picChg>
        <pc:picChg chg="add mod">
          <ac:chgData name="Thúy Mai" userId="222f1c7e07c9bd7a" providerId="LiveId" clId="{20592C0B-8939-4DFC-9ED0-4C9EC56238A4}" dt="2022-05-12T09:01:23.327" v="3783" actId="1076"/>
          <ac:picMkLst>
            <pc:docMk/>
            <pc:sldMk cId="51071123" sldId="318"/>
            <ac:picMk id="14" creationId="{7A664FE0-6EB0-79F2-4D01-3C0D606752E4}"/>
          </ac:picMkLst>
        </pc:picChg>
      </pc:sldChg>
      <pc:sldChg chg="addSp delSp modSp new mod">
        <pc:chgData name="Thúy Mai" userId="222f1c7e07c9bd7a" providerId="LiveId" clId="{20592C0B-8939-4DFC-9ED0-4C9EC56238A4}" dt="2022-05-12T09:05:52.817" v="3850" actId="1076"/>
        <pc:sldMkLst>
          <pc:docMk/>
          <pc:sldMk cId="1804822954" sldId="319"/>
        </pc:sldMkLst>
        <pc:spChg chg="del">
          <ac:chgData name="Thúy Mai" userId="222f1c7e07c9bd7a" providerId="LiveId" clId="{20592C0B-8939-4DFC-9ED0-4C9EC56238A4}" dt="2022-05-12T09:01:47.744" v="3787" actId="478"/>
          <ac:spMkLst>
            <pc:docMk/>
            <pc:sldMk cId="1804822954" sldId="319"/>
            <ac:spMk id="2" creationId="{1636289A-74D1-44FD-E441-9D914BCC4459}"/>
          </ac:spMkLst>
        </pc:spChg>
        <pc:spChg chg="del">
          <ac:chgData name="Thúy Mai" userId="222f1c7e07c9bd7a" providerId="LiveId" clId="{20592C0B-8939-4DFC-9ED0-4C9EC56238A4}" dt="2022-05-12T09:01:48.825" v="3788" actId="478"/>
          <ac:spMkLst>
            <pc:docMk/>
            <pc:sldMk cId="1804822954" sldId="319"/>
            <ac:spMk id="3" creationId="{263C0AB4-118D-7153-0B20-FDFE23E69430}"/>
          </ac:spMkLst>
        </pc:spChg>
        <pc:graphicFrameChg chg="add del mod">
          <ac:chgData name="Thúy Mai" userId="222f1c7e07c9bd7a" providerId="LiveId" clId="{20592C0B-8939-4DFC-9ED0-4C9EC56238A4}" dt="2022-05-12T09:01:50.014" v="3791"/>
          <ac:graphicFrameMkLst>
            <pc:docMk/>
            <pc:sldMk cId="1804822954" sldId="319"/>
            <ac:graphicFrameMk id="4" creationId="{32856471-2D2E-9E91-DFBF-6DBCFBB4C3EF}"/>
          </ac:graphicFrameMkLst>
        </pc:graphicFrameChg>
        <pc:graphicFrameChg chg="add mod modGraphic">
          <ac:chgData name="Thúy Mai" userId="222f1c7e07c9bd7a" providerId="LiveId" clId="{20592C0B-8939-4DFC-9ED0-4C9EC56238A4}" dt="2022-05-12T09:05:52.817" v="3850" actId="1076"/>
          <ac:graphicFrameMkLst>
            <pc:docMk/>
            <pc:sldMk cId="1804822954" sldId="319"/>
            <ac:graphicFrameMk id="5" creationId="{6B5E5FA2-2532-4446-0BD3-CE3EBA367D78}"/>
          </ac:graphicFrameMkLst>
        </pc:graphicFrameChg>
      </pc:sldChg>
      <pc:sldChg chg="addSp delSp modSp add mod delAnim modAnim">
        <pc:chgData name="Thúy Mai" userId="222f1c7e07c9bd7a" providerId="LiveId" clId="{20592C0B-8939-4DFC-9ED0-4C9EC56238A4}" dt="2022-05-12T12:17:47.897" v="4158" actId="14100"/>
        <pc:sldMkLst>
          <pc:docMk/>
          <pc:sldMk cId="4030344725" sldId="347"/>
        </pc:sldMkLst>
        <pc:spChg chg="mod">
          <ac:chgData name="Thúy Mai" userId="222f1c7e07c9bd7a" providerId="LiveId" clId="{20592C0B-8939-4DFC-9ED0-4C9EC56238A4}" dt="2022-05-12T09:09:54.673" v="3993" actId="1076"/>
          <ac:spMkLst>
            <pc:docMk/>
            <pc:sldMk cId="4030344725" sldId="347"/>
            <ac:spMk id="4" creationId="{A08D4735-63C1-4F13-B5A7-14243DE4D769}"/>
          </ac:spMkLst>
        </pc:spChg>
        <pc:spChg chg="mod ord">
          <ac:chgData name="Thúy Mai" userId="222f1c7e07c9bd7a" providerId="LiveId" clId="{20592C0B-8939-4DFC-9ED0-4C9EC56238A4}" dt="2022-05-12T09:08:24.710" v="3902" actId="170"/>
          <ac:spMkLst>
            <pc:docMk/>
            <pc:sldMk cId="4030344725" sldId="347"/>
            <ac:spMk id="8" creationId="{04456F8A-472B-3E38-CEFE-1AB93F17BBF0}"/>
          </ac:spMkLst>
        </pc:spChg>
        <pc:spChg chg="mod">
          <ac:chgData name="Thúy Mai" userId="222f1c7e07c9bd7a" providerId="LiveId" clId="{20592C0B-8939-4DFC-9ED0-4C9EC56238A4}" dt="2022-05-12T09:08:14.775" v="3900" actId="207"/>
          <ac:spMkLst>
            <pc:docMk/>
            <pc:sldMk cId="4030344725" sldId="347"/>
            <ac:spMk id="9" creationId="{0FBA6EEB-5020-72FB-4EE9-828D49258747}"/>
          </ac:spMkLst>
        </pc:spChg>
        <pc:spChg chg="mod">
          <ac:chgData name="Thúy Mai" userId="222f1c7e07c9bd7a" providerId="LiveId" clId="{20592C0B-8939-4DFC-9ED0-4C9EC56238A4}" dt="2022-05-12T12:17:47.897" v="4158" actId="14100"/>
          <ac:spMkLst>
            <pc:docMk/>
            <pc:sldMk cId="4030344725" sldId="347"/>
            <ac:spMk id="11" creationId="{9C751495-63C0-E27F-1D85-A807C976AD09}"/>
          </ac:spMkLst>
        </pc:spChg>
        <pc:spChg chg="mod">
          <ac:chgData name="Thúy Mai" userId="222f1c7e07c9bd7a" providerId="LiveId" clId="{20592C0B-8939-4DFC-9ED0-4C9EC56238A4}" dt="2022-05-12T12:17:26.693" v="4155" actId="1076"/>
          <ac:spMkLst>
            <pc:docMk/>
            <pc:sldMk cId="4030344725" sldId="347"/>
            <ac:spMk id="13" creationId="{411D78F5-E174-230F-DAFB-32FF3B7D3DCC}"/>
          </ac:spMkLst>
        </pc:spChg>
        <pc:graphicFrameChg chg="add del mod">
          <ac:chgData name="Thúy Mai" userId="222f1c7e07c9bd7a" providerId="LiveId" clId="{20592C0B-8939-4DFC-9ED0-4C9EC56238A4}" dt="2022-05-12T09:09:12.502" v="3912"/>
          <ac:graphicFrameMkLst>
            <pc:docMk/>
            <pc:sldMk cId="4030344725" sldId="347"/>
            <ac:graphicFrameMk id="3" creationId="{9017CF7F-D381-8F2C-FF77-3D0982865EA8}"/>
          </ac:graphicFrameMkLst>
        </pc:graphicFrameChg>
        <pc:picChg chg="del">
          <ac:chgData name="Thúy Mai" userId="222f1c7e07c9bd7a" providerId="LiveId" clId="{20592C0B-8939-4DFC-9ED0-4C9EC56238A4}" dt="2022-05-12T09:08:26.454" v="3903" actId="478"/>
          <ac:picMkLst>
            <pc:docMk/>
            <pc:sldMk cId="4030344725" sldId="347"/>
            <ac:picMk id="5" creationId="{1FD908D9-BC58-B69D-F5A7-A89BF41D8D01}"/>
          </ac:picMkLst>
        </pc:picChg>
        <pc:picChg chg="add mod">
          <ac:chgData name="Thúy Mai" userId="222f1c7e07c9bd7a" providerId="LiveId" clId="{20592C0B-8939-4DFC-9ED0-4C9EC56238A4}" dt="2022-05-12T09:08:39.052" v="3906" actId="1076"/>
          <ac:picMkLst>
            <pc:docMk/>
            <pc:sldMk cId="4030344725" sldId="347"/>
            <ac:picMk id="10" creationId="{DDA6258E-FF38-9EEE-2B72-05F7859DA9DE}"/>
          </ac:picMkLst>
        </pc:picChg>
        <pc:picChg chg="del">
          <ac:chgData name="Thúy Mai" userId="222f1c7e07c9bd7a" providerId="LiveId" clId="{20592C0B-8939-4DFC-9ED0-4C9EC56238A4}" dt="2022-05-12T09:08:42.285" v="3907" actId="478"/>
          <ac:picMkLst>
            <pc:docMk/>
            <pc:sldMk cId="4030344725" sldId="347"/>
            <ac:picMk id="12" creationId="{538F045B-4119-98CE-7876-3B8071C4D58F}"/>
          </ac:picMkLst>
        </pc:picChg>
        <pc:picChg chg="add mod">
          <ac:chgData name="Thúy Mai" userId="222f1c7e07c9bd7a" providerId="LiveId" clId="{20592C0B-8939-4DFC-9ED0-4C9EC56238A4}" dt="2022-05-12T12:17:44.485" v="4157" actId="1076"/>
          <ac:picMkLst>
            <pc:docMk/>
            <pc:sldMk cId="4030344725" sldId="347"/>
            <ac:picMk id="14" creationId="{4E1391D0-D869-75FB-DAA5-9F9F79A19AE1}"/>
          </ac:picMkLst>
        </pc:picChg>
      </pc:sldChg>
      <pc:sldChg chg="modSp add mod">
        <pc:chgData name="Thúy Mai" userId="222f1c7e07c9bd7a" providerId="LiveId" clId="{20592C0B-8939-4DFC-9ED0-4C9EC56238A4}" dt="2022-05-12T09:07:46.306" v="3898" actId="207"/>
        <pc:sldMkLst>
          <pc:docMk/>
          <pc:sldMk cId="2348389387" sldId="349"/>
        </pc:sldMkLst>
        <pc:spChg chg="mod">
          <ac:chgData name="Thúy Mai" userId="222f1c7e07c9bd7a" providerId="LiveId" clId="{20592C0B-8939-4DFC-9ED0-4C9EC56238A4}" dt="2022-05-12T09:07:21.117" v="3894" actId="207"/>
          <ac:spMkLst>
            <pc:docMk/>
            <pc:sldMk cId="2348389387" sldId="349"/>
            <ac:spMk id="7" creationId="{E887C3D6-C37D-7639-128B-98F5A3C676F5}"/>
          </ac:spMkLst>
        </pc:spChg>
        <pc:spChg chg="mod">
          <ac:chgData name="Thúy Mai" userId="222f1c7e07c9bd7a" providerId="LiveId" clId="{20592C0B-8939-4DFC-9ED0-4C9EC56238A4}" dt="2022-05-12T09:07:27.757" v="3896" actId="207"/>
          <ac:spMkLst>
            <pc:docMk/>
            <pc:sldMk cId="2348389387" sldId="349"/>
            <ac:spMk id="9" creationId="{9B4DFBFD-3BBF-4F21-2D45-7DD5DDB9F81E}"/>
          </ac:spMkLst>
        </pc:spChg>
        <pc:graphicFrameChg chg="modGraphic">
          <ac:chgData name="Thúy Mai" userId="222f1c7e07c9bd7a" providerId="LiveId" clId="{20592C0B-8939-4DFC-9ED0-4C9EC56238A4}" dt="2022-05-12T09:07:46.306" v="3898" actId="207"/>
          <ac:graphicFrameMkLst>
            <pc:docMk/>
            <pc:sldMk cId="2348389387" sldId="349"/>
            <ac:graphicFrameMk id="4" creationId="{8241AA14-84D0-F88C-EA8F-0FEBF2519F7F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074F578-A3DB-B758-9C86-3B2D4F76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B6B868EF-D5FF-77BE-E0E0-6C398314C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65C0FE3-C50F-73E9-9121-084D1980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2B799FA-3485-2138-F4F7-712F9107F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A6F32CB-FE24-6B94-D527-DC259C9E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2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D8E3702-8A89-559C-E162-399CA9D03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3BDCA5E1-3A5A-14C5-11F9-C1566F783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2A3DF09-B2D2-C7DA-7029-25100AA41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A6746F8-BFAF-F0BD-5F77-38E97E48D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3545B2F-A877-3324-0E75-5D5580BA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8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1007E2F6-63AD-C0F8-65C6-6BC8DE50E0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A95449C2-C1CA-5612-37E4-D29E1B9DD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B714CA5-ECCC-4700-F0B0-DC6BF48F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F02E4C3-3B71-DD43-DCA4-2F995CAAA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96BE8F3-A8F9-95B1-AC77-73AA4CA96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7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310479-B796-16C4-49C4-EC99D57D3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B0B84BF-44DD-B0C7-1C2B-059C8C7DB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31B4614-2193-5C3F-E8A2-93FF24E36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9FAAF14-7D5A-9DD3-B4DF-13E3BF08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543B2AB-F459-86F5-2F0A-80D68A98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28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0E03979-BB55-3158-E535-EDE78C7B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F5184CAE-33B7-AB9E-99E2-6238C6F6C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9276A15-D925-E559-8206-A5C5EF588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74407E4-B66E-B9E8-B202-B64F88EB5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4847236-397B-EA60-E9CD-50576953E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9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71B501E-FEC6-95FC-EDB1-9F0F59F82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961BC50-EDBF-9847-E82F-1E29885F96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5CF200A8-15BB-61B0-58D8-A9FCC5A0B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7762487-C3E3-B21D-23E6-523517040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114CF0B-4884-8522-1BE9-919467185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802B382-9454-73B9-E019-F6BC5628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9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5C7373-525A-8473-A44F-063721522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C047A88-1DF8-492C-62B2-1909B353B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A8809C32-2ADB-7B5E-5566-7BB5AD5CE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0548F04-D0C9-3D40-4E91-845F8B643A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E02ACE3C-74AB-AF14-846C-BE6E82A77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46142025-FB2E-282E-EC4C-0B37FA4C8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1640C896-9C58-B42E-308B-4F1382732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422817E8-05CF-9053-B335-12B5E8AA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5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17542CA-4418-05C3-055C-7C44C45FC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F47C530-890F-0298-8C30-AA94A1CE0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B190E061-EEC6-BFF7-E4FC-C881D64F0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0454B564-BFA9-C6BC-66AE-DBA8A7CFB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17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5EC124C7-F6B2-D699-CC6F-9FEC91C3E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FEBD53FB-BD5D-BBFC-0F17-E36487F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9F78F7A6-D3C8-11F3-A4E1-C9A2CE378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3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401774B-5CC5-09E0-8CDF-61E696B4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D9F664A6-97BE-5D4D-9A6E-5271890D2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8499048-B0DC-49BC-571D-F778EB61A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4BDBE60-5DB3-3589-ABDC-B7D32F9F5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5ECB3DC-A2C4-5D2D-486D-2059D41DF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0A7D9C2-1C3B-13C6-D4DD-2C9D4F081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52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3D6D8ED-608C-5015-2D03-D9DAF13C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59BD9B13-B0C6-4167-3FBD-E99897864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56E0CC2-5607-7C10-EACC-62167E08C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34B9AF7-0C3A-F3AA-F040-14D58D0C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20851C9-954B-5386-4362-0DFC5471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9F78AA8-9B5C-3897-F0E6-1332A4038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1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0B9048AB-D2AC-C980-840D-DC695417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7A02A13-C676-1325-EB76-70B014EE5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608DF1B-B740-BB9F-D2E9-B21CA504E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17D2E-6124-49CC-B3A1-09D6C3818E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A2D946A-AE9B-BC58-820D-6E23D9490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4174275-8F5A-60A7-C635-6C6FD6151E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A0ECE-A5F5-49E2-9028-43CCB7E4A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F2D7F69B-B114-45BF-947A-A534ED8B7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819C7A1-4797-E356-AC14-4A0C583D5E57}"/>
              </a:ext>
            </a:extLst>
          </p:cNvPr>
          <p:cNvSpPr txBox="1"/>
          <p:nvPr/>
        </p:nvSpPr>
        <p:spPr>
          <a:xfrm flipH="1">
            <a:off x="6273800" y="2181642"/>
            <a:ext cx="5765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5F933E"/>
                </a:solidFill>
                <a:latin typeface="Old English Text MT" panose="03040902040508030806" pitchFamily="66" charset="0"/>
              </a:rPr>
              <a:t>DỌC ĐƯỜNG XỨ NGHỆ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96CBEB3-FB35-C374-E7D7-B507C6E800CB}"/>
              </a:ext>
            </a:extLst>
          </p:cNvPr>
          <p:cNvSpPr txBox="1"/>
          <p:nvPr/>
        </p:nvSpPr>
        <p:spPr>
          <a:xfrm flipH="1">
            <a:off x="7596648" y="4485758"/>
            <a:ext cx="3628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4800" b="1" dirty="0">
                <a:solidFill>
                  <a:srgbClr val="619DD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SƠN TÙNG</a:t>
            </a:r>
            <a:endParaRPr lang="en-US" sz="4800" dirty="0">
              <a:solidFill>
                <a:srgbClr val="619DD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B3DD0A-AA7C-4393-981A-00FF92392612}"/>
              </a:ext>
            </a:extLst>
          </p:cNvPr>
          <p:cNvSpPr txBox="1"/>
          <p:nvPr/>
        </p:nvSpPr>
        <p:spPr>
          <a:xfrm>
            <a:off x="7386782" y="243275"/>
            <a:ext cx="63684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Đỗ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Diễm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-THCS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trấn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Oai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HN-0903231078)</a:t>
            </a:r>
            <a:endParaRPr lang="en-US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lowchart: Alternate Process 19">
            <a:extLst>
              <a:ext uri="{FF2B5EF4-FFF2-40B4-BE49-F238E27FC236}">
                <a16:creationId xmlns:a16="http://schemas.microsoft.com/office/drawing/2014/main" id="{3EF35BDE-22C2-4567-86D2-AB16550D8394}"/>
              </a:ext>
            </a:extLst>
          </p:cNvPr>
          <p:cNvSpPr/>
          <p:nvPr/>
        </p:nvSpPr>
        <p:spPr>
          <a:xfrm>
            <a:off x="3490175" y="2130031"/>
            <a:ext cx="8701825" cy="798647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tịch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Minh.</a:t>
            </a:r>
          </a:p>
        </p:txBody>
      </p:sp>
      <p:sp>
        <p:nvSpPr>
          <p:cNvPr id="21" name="Flowchart: Alternate Process 20">
            <a:extLst>
              <a:ext uri="{FF2B5EF4-FFF2-40B4-BE49-F238E27FC236}">
                <a16:creationId xmlns:a16="http://schemas.microsoft.com/office/drawing/2014/main" id="{AAB4C14F-2BE3-4869-AA6A-CE67900F22B4}"/>
              </a:ext>
            </a:extLst>
          </p:cNvPr>
          <p:cNvSpPr/>
          <p:nvPr/>
        </p:nvSpPr>
        <p:spPr>
          <a:xfrm>
            <a:off x="3928966" y="3603596"/>
            <a:ext cx="5124882" cy="651453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6EB0295-CE4E-7758-5843-9D5D4485A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733800" cy="685800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4413016" y="1059167"/>
            <a:ext cx="60415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Tác 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i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Búp sen xanh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4578014" y="12424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Flowchart: Alternate Process 19">
            <a:extLst>
              <a:ext uri="{FF2B5EF4-FFF2-40B4-BE49-F238E27FC236}">
                <a16:creationId xmlns:a16="http://schemas.microsoft.com/office/drawing/2014/main" id="{91C23CE5-A70C-0263-EB1A-38B0BC1B771C}"/>
              </a:ext>
            </a:extLst>
          </p:cNvPr>
          <p:cNvSpPr/>
          <p:nvPr/>
        </p:nvSpPr>
        <p:spPr>
          <a:xfrm>
            <a:off x="3851712" y="4752523"/>
            <a:ext cx="8086893" cy="1406519"/>
          </a:xfrm>
          <a:prstGeom prst="flowChartAlternateProcess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668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836438" y="886621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i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939075" y="159225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939075" y="1376175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tóm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tắt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ngữ</a:t>
            </a:r>
            <a:endParaRPr lang="en-US" sz="28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A0EBA28A-1CDB-B711-1FE9-4D9539D68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7594" y="1942673"/>
            <a:ext cx="6650155" cy="892552"/>
          </a:xfrm>
          <a:prstGeom prst="rect">
            <a:avLst/>
          </a:prstGeom>
          <a:noFill/>
          <a:ln w="57150">
            <a:solidFill>
              <a:srgbClr val="00CC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hỗ dành sẵn cho Nội dung 3">
            <a:extLst>
              <a:ext uri="{FF2B5EF4-FFF2-40B4-BE49-F238E27FC236}">
                <a16:creationId xmlns:a16="http://schemas.microsoft.com/office/drawing/2014/main" id="{8E13D48B-5F9B-6B45-AA12-AA16D5FEBA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2801062"/>
              </p:ext>
            </p:extLst>
          </p:nvPr>
        </p:nvGraphicFramePr>
        <p:xfrm>
          <a:off x="816428" y="3004456"/>
          <a:ext cx="10559144" cy="3517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9923">
                  <a:extLst>
                    <a:ext uri="{9D8B030D-6E8A-4147-A177-3AD203B41FA5}">
                      <a16:colId xmlns:a16="http://schemas.microsoft.com/office/drawing/2014/main" val="1833055157"/>
                    </a:ext>
                  </a:extLst>
                </a:gridCol>
                <a:gridCol w="5380419">
                  <a:extLst>
                    <a:ext uri="{9D8B030D-6E8A-4147-A177-3AD203B41FA5}">
                      <a16:colId xmlns:a16="http://schemas.microsoft.com/office/drawing/2014/main" val="3073076247"/>
                    </a:ext>
                  </a:extLst>
                </a:gridCol>
                <a:gridCol w="1790951">
                  <a:extLst>
                    <a:ext uri="{9D8B030D-6E8A-4147-A177-3AD203B41FA5}">
                      <a16:colId xmlns:a16="http://schemas.microsoft.com/office/drawing/2014/main" val="23840291"/>
                    </a:ext>
                  </a:extLst>
                </a:gridCol>
                <a:gridCol w="2527851">
                  <a:extLst>
                    <a:ext uri="{9D8B030D-6E8A-4147-A177-3AD203B41FA5}">
                      <a16:colId xmlns:a16="http://schemas.microsoft.com/office/drawing/2014/main" val="3418997324"/>
                    </a:ext>
                  </a:extLst>
                </a:gridCol>
              </a:tblGrid>
              <a:tr h="4308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457799"/>
                  </a:ext>
                </a:extLst>
              </a:tr>
              <a:tr h="5675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trôi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3367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578247"/>
                  </a:ext>
                </a:extLst>
              </a:tr>
              <a:tr h="8559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6778758"/>
                  </a:ext>
                </a:extLst>
              </a:tr>
              <a:tr h="4544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01116"/>
                  </a:ext>
                </a:extLst>
              </a:tr>
              <a:tr h="41634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□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849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3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939075" y="1158947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i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939075" y="35128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939075" y="1742620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a.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tóm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tắt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vi-VN" sz="28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ngữ</a:t>
            </a:r>
            <a:endParaRPr lang="en-US" sz="28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Lưu đồ: Dữ liệu được Lưu 4">
            <a:extLst>
              <a:ext uri="{FF2B5EF4-FFF2-40B4-BE49-F238E27FC236}">
                <a16:creationId xmlns:a16="http://schemas.microsoft.com/office/drawing/2014/main" id="{C03BC8A7-7AE2-6804-D310-869F6D461A59}"/>
              </a:ext>
            </a:extLst>
          </p:cNvPr>
          <p:cNvSpPr/>
          <p:nvPr/>
        </p:nvSpPr>
        <p:spPr>
          <a:xfrm>
            <a:off x="1004078" y="3829241"/>
            <a:ext cx="2096537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108977F-92DC-4B5F-18F7-055600DD6EAF}"/>
              </a:ext>
            </a:extLst>
          </p:cNvPr>
          <p:cNvSpPr txBox="1"/>
          <p:nvPr/>
        </p:nvSpPr>
        <p:spPr>
          <a:xfrm>
            <a:off x="3813848" y="2737553"/>
            <a:ext cx="6973103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 ngữ miền trung: </a:t>
            </a:r>
            <a:r>
              <a:rPr lang="vi-VN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ni,  nớ, nhể, ni, dở dận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7083CDDC-FDF8-8C50-F407-70298389052C}"/>
              </a:ext>
            </a:extLst>
          </p:cNvPr>
          <p:cNvSpPr txBox="1"/>
          <p:nvPr/>
        </p:nvSpPr>
        <p:spPr>
          <a:xfrm>
            <a:off x="3888493" y="3996232"/>
            <a:ext cx="5900083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 mượn (Hán Việt):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vi-VN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hiên lí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Phó</a:t>
            </a:r>
            <a:r>
              <a:rPr lang="vi-VN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bảng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BE2A54-AEDD-6BE0-67F2-878C4A558FA6}"/>
              </a:ext>
            </a:extLst>
          </p:cNvPr>
          <p:cNvSpPr txBox="1"/>
          <p:nvPr/>
        </p:nvSpPr>
        <p:spPr>
          <a:xfrm>
            <a:off x="3888493" y="5206610"/>
            <a:ext cx="5900083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 ngữ: </a:t>
            </a:r>
            <a:r>
              <a:rPr lang="en-US" sz="2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</a:t>
            </a:r>
            <a:r>
              <a:rPr lang="vi-VN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uột để ngoài 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vi-VN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endParaRPr lang="en-US" sz="2600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B260B1FE-401E-27E0-1194-2C6B7BA7E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2C4BFD00-24DA-BE19-D35E-55526622F5CC}"/>
              </a:ext>
            </a:extLst>
          </p:cNvPr>
          <p:cNvCxnSpPr>
            <a:stCxn id="5" idx="3"/>
            <a:endCxn id="15" idx="1"/>
          </p:cNvCxnSpPr>
          <p:nvPr/>
        </p:nvCxnSpPr>
        <p:spPr>
          <a:xfrm flipV="1">
            <a:off x="2751192" y="2983775"/>
            <a:ext cx="1062656" cy="1282493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Đường kết nối Mũi tên Thẳng 27">
            <a:extLst>
              <a:ext uri="{FF2B5EF4-FFF2-40B4-BE49-F238E27FC236}">
                <a16:creationId xmlns:a16="http://schemas.microsoft.com/office/drawing/2014/main" id="{4568FF96-0C19-EB8C-25C9-616638867341}"/>
              </a:ext>
            </a:extLst>
          </p:cNvPr>
          <p:cNvCxnSpPr>
            <a:cxnSpLocks/>
            <a:stCxn id="5" idx="3"/>
            <a:endCxn id="19" idx="1"/>
          </p:cNvCxnSpPr>
          <p:nvPr/>
        </p:nvCxnSpPr>
        <p:spPr>
          <a:xfrm flipV="1">
            <a:off x="2751192" y="4242454"/>
            <a:ext cx="1137301" cy="23814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1E41D668-4DC6-0D81-9BCC-7622D353A1A0}"/>
              </a:ext>
            </a:extLst>
          </p:cNvPr>
          <p:cNvCxnSpPr>
            <a:cxnSpLocks/>
            <a:stCxn id="5" idx="3"/>
            <a:endCxn id="22" idx="1"/>
          </p:cNvCxnSpPr>
          <p:nvPr/>
        </p:nvCxnSpPr>
        <p:spPr>
          <a:xfrm>
            <a:off x="2751192" y="4266268"/>
            <a:ext cx="1137301" cy="1186564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9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9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7B588A7-99A2-6360-4C85-CFAC748C72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939075" y="1158947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i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939075" y="35128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939075" y="1742620"/>
            <a:ext cx="609755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33CC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vi-VN" sz="26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Dữ liệu được Lưu 4">
            <a:extLst>
              <a:ext uri="{FF2B5EF4-FFF2-40B4-BE49-F238E27FC236}">
                <a16:creationId xmlns:a16="http://schemas.microsoft.com/office/drawing/2014/main" id="{C03BC8A7-7AE2-6804-D310-869F6D461A59}"/>
              </a:ext>
            </a:extLst>
          </p:cNvPr>
          <p:cNvSpPr/>
          <p:nvPr/>
        </p:nvSpPr>
        <p:spPr>
          <a:xfrm>
            <a:off x="939075" y="2554946"/>
            <a:ext cx="2345301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108977F-92DC-4B5F-18F7-055600DD6EAF}"/>
              </a:ext>
            </a:extLst>
          </p:cNvPr>
          <p:cNvSpPr txBox="1"/>
          <p:nvPr/>
        </p:nvSpPr>
        <p:spPr>
          <a:xfrm>
            <a:off x="3824527" y="2343790"/>
            <a:ext cx="6973103" cy="129266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6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đi thăm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r>
              <a:rPr lang="vi-VN" sz="26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cho hai con đi theo.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7083CDDC-FDF8-8C50-F407-70298389052C}"/>
              </a:ext>
            </a:extLst>
          </p:cNvPr>
          <p:cNvSpPr txBox="1"/>
          <p:nvPr/>
        </p:nvSpPr>
        <p:spPr>
          <a:xfrm>
            <a:off x="3824527" y="4080206"/>
            <a:ext cx="1812511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Tiểu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en-US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BE2A54-AEDD-6BE0-67F2-878C4A558FA6}"/>
              </a:ext>
            </a:extLst>
          </p:cNvPr>
          <p:cNvSpPr txBox="1"/>
          <p:nvPr/>
        </p:nvSpPr>
        <p:spPr>
          <a:xfrm>
            <a:off x="3824527" y="5262026"/>
            <a:ext cx="6973103" cy="89255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Phó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bảng và các con khi dẫn các con đi thăm bạn bè lúc c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ụ</a:t>
            </a:r>
            <a:r>
              <a:rPr lang="vi-VN" sz="26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vinh quy về quê.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Lưu đồ: Dữ liệu được Lưu 12">
            <a:extLst>
              <a:ext uri="{FF2B5EF4-FFF2-40B4-BE49-F238E27FC236}">
                <a16:creationId xmlns:a16="http://schemas.microsoft.com/office/drawing/2014/main" id="{843C4C81-26DA-5446-F40B-92CE7F4A6731}"/>
              </a:ext>
            </a:extLst>
          </p:cNvPr>
          <p:cNvSpPr/>
          <p:nvPr/>
        </p:nvSpPr>
        <p:spPr>
          <a:xfrm>
            <a:off x="939074" y="3889401"/>
            <a:ext cx="2345302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ưu đồ: Dữ liệu được Lưu 13">
            <a:extLst>
              <a:ext uri="{FF2B5EF4-FFF2-40B4-BE49-F238E27FC236}">
                <a16:creationId xmlns:a16="http://schemas.microsoft.com/office/drawing/2014/main" id="{88049478-DED5-28AD-83B4-8AC3D86421BC}"/>
              </a:ext>
            </a:extLst>
          </p:cNvPr>
          <p:cNvSpPr/>
          <p:nvPr/>
        </p:nvSpPr>
        <p:spPr>
          <a:xfrm>
            <a:off x="1024560" y="5262026"/>
            <a:ext cx="2259816" cy="8740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</p:txBody>
      </p:sp>
      <p:cxnSp>
        <p:nvCxnSpPr>
          <p:cNvPr id="17" name="Đường kết nối Mũi tên Thẳng 16">
            <a:extLst>
              <a:ext uri="{FF2B5EF4-FFF2-40B4-BE49-F238E27FC236}">
                <a16:creationId xmlns:a16="http://schemas.microsoft.com/office/drawing/2014/main" id="{EBED3B6B-006B-6166-A44D-8F2A12FCF71D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 flipV="1">
            <a:off x="2893493" y="2990121"/>
            <a:ext cx="931034" cy="1852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A63DE15D-EBDB-2597-18DD-1A11DDC3651F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2893492" y="4326428"/>
            <a:ext cx="931035" cy="0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CA08ADF4-FE73-FE89-1699-7C4A063179EC}"/>
              </a:ext>
            </a:extLst>
          </p:cNvPr>
          <p:cNvCxnSpPr>
            <a:cxnSpLocks/>
            <a:stCxn id="14" idx="3"/>
            <a:endCxn id="22" idx="1"/>
          </p:cNvCxnSpPr>
          <p:nvPr/>
        </p:nvCxnSpPr>
        <p:spPr>
          <a:xfrm>
            <a:off x="2907740" y="5699053"/>
            <a:ext cx="916787" cy="9249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6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9" grpId="0" animBg="1"/>
      <p:bldP spid="2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B83335E7-96BF-E9D0-CE76-F82A97551DC8}"/>
              </a:ext>
            </a:extLst>
          </p:cNvPr>
          <p:cNvSpPr txBox="1"/>
          <p:nvPr/>
        </p:nvSpPr>
        <p:spPr>
          <a:xfrm>
            <a:off x="481876" y="787654"/>
            <a:ext cx="6774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Văn bản</a:t>
            </a: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de-DE" sz="3200" b="1" i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Dọc đường xứ Nghệ</a:t>
            </a: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80C3116-E648-EACA-15DB-1745939E6303}"/>
              </a:ext>
            </a:extLst>
          </p:cNvPr>
          <p:cNvSpPr txBox="1"/>
          <p:nvPr/>
        </p:nvSpPr>
        <p:spPr>
          <a:xfrm>
            <a:off x="593842" y="113454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12B79A5-D38F-4E6A-142F-9B29A2DFC140}"/>
              </a:ext>
            </a:extLst>
          </p:cNvPr>
          <p:cNvSpPr txBox="1"/>
          <p:nvPr/>
        </p:nvSpPr>
        <p:spPr>
          <a:xfrm>
            <a:off x="593842" y="1271743"/>
            <a:ext cx="609755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srgbClr val="33CC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vi-VN" sz="2600" b="1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b="1" i="0" dirty="0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33CC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600" dirty="0">
              <a:solidFill>
                <a:srgbClr val="33CC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ưu đồ: Dữ liệu được Lưu 4">
            <a:extLst>
              <a:ext uri="{FF2B5EF4-FFF2-40B4-BE49-F238E27FC236}">
                <a16:creationId xmlns:a16="http://schemas.microsoft.com/office/drawing/2014/main" id="{C03BC8A7-7AE2-6804-D310-869F6D461A59}"/>
              </a:ext>
            </a:extLst>
          </p:cNvPr>
          <p:cNvSpPr/>
          <p:nvPr/>
        </p:nvSpPr>
        <p:spPr>
          <a:xfrm>
            <a:off x="679328" y="1841082"/>
            <a:ext cx="2345301" cy="668853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108977F-92DC-4B5F-18F7-055600DD6EAF}"/>
              </a:ext>
            </a:extLst>
          </p:cNvPr>
          <p:cNvSpPr txBox="1"/>
          <p:nvPr/>
        </p:nvSpPr>
        <p:spPr>
          <a:xfrm>
            <a:off x="3199377" y="1934924"/>
            <a:ext cx="5580730" cy="89255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chuyện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được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̉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7083CDDC-FDF8-8C50-F407-70298389052C}"/>
              </a:ext>
            </a:extLst>
          </p:cNvPr>
          <p:cNvSpPr txBox="1"/>
          <p:nvPr/>
        </p:nvSpPr>
        <p:spPr>
          <a:xfrm>
            <a:off x="3199377" y="2848351"/>
            <a:ext cx="5580730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hó bảng và hai con (Côn, Khiêm)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2BE2A54-AEDD-6BE0-67F2-878C4A558FA6}"/>
              </a:ext>
            </a:extLst>
          </p:cNvPr>
          <p:cNvSpPr txBox="1"/>
          <p:nvPr/>
        </p:nvSpPr>
        <p:spPr>
          <a:xfrm>
            <a:off x="3204843" y="3654219"/>
            <a:ext cx="8702021" cy="89255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vi-VN" sz="26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</a:t>
            </a:r>
            <a:r>
              <a:rPr lang="en-US" sz="2600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 đầu...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vi-VN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 cam chịu nộp mình cho giặc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Mỵ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Trọng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Thủy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Thục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Lưu đồ: Dữ liệu được Lưu 12">
            <a:extLst>
              <a:ext uri="{FF2B5EF4-FFF2-40B4-BE49-F238E27FC236}">
                <a16:creationId xmlns:a16="http://schemas.microsoft.com/office/drawing/2014/main" id="{843C4C81-26DA-5446-F40B-92CE7F4A6731}"/>
              </a:ext>
            </a:extLst>
          </p:cNvPr>
          <p:cNvSpPr/>
          <p:nvPr/>
        </p:nvSpPr>
        <p:spPr>
          <a:xfrm>
            <a:off x="679327" y="2760146"/>
            <a:ext cx="2345302" cy="668854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ưu đồ: Dữ liệu được Lưu 13">
            <a:extLst>
              <a:ext uri="{FF2B5EF4-FFF2-40B4-BE49-F238E27FC236}">
                <a16:creationId xmlns:a16="http://schemas.microsoft.com/office/drawing/2014/main" id="{88049478-DED5-28AD-83B4-8AC3D86421BC}"/>
              </a:ext>
            </a:extLst>
          </p:cNvPr>
          <p:cNvSpPr/>
          <p:nvPr/>
        </p:nvSpPr>
        <p:spPr>
          <a:xfrm>
            <a:off x="593842" y="4691501"/>
            <a:ext cx="2259816" cy="892552"/>
          </a:xfrm>
          <a:prstGeom prst="flowChartOnlineStorage">
            <a:avLst/>
          </a:prstGeom>
          <a:solidFill>
            <a:srgbClr val="A1E8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endParaRPr lang="en-US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3EC0223-EE4D-AFBA-EEFF-C2FB690BB33B}"/>
              </a:ext>
            </a:extLst>
          </p:cNvPr>
          <p:cNvSpPr txBox="1"/>
          <p:nvPr/>
        </p:nvSpPr>
        <p:spPr>
          <a:xfrm>
            <a:off x="3199376" y="4691501"/>
            <a:ext cx="8707487" cy="892552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 2 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Tiếp... “</a:t>
            </a:r>
            <a:r>
              <a:rPr lang="vi-VN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 chức trọng quyền cao đó con ạ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vùng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Hòn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đền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Son.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F48EEFCF-7B90-8F79-BACE-D4A615A677B7}"/>
              </a:ext>
            </a:extLst>
          </p:cNvPr>
          <p:cNvSpPr txBox="1"/>
          <p:nvPr/>
        </p:nvSpPr>
        <p:spPr>
          <a:xfrm>
            <a:off x="3204843" y="5793341"/>
            <a:ext cx="8702019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 3</a:t>
            </a:r>
            <a:r>
              <a:rPr lang="en-US" sz="26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 lại): Câu chuyện về đền thờ Nguyễn Du.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3C7BB14D-2A59-337B-0B1A-8FFDACF9E6EA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>
            <a:off x="2633746" y="2175509"/>
            <a:ext cx="565631" cy="205691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5C3E1CA9-5597-4344-718B-424278B990F0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2633745" y="3094573"/>
            <a:ext cx="565632" cy="0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D9353EA0-F28A-D8C9-DE4C-B5A582A4AAD0}"/>
              </a:ext>
            </a:extLst>
          </p:cNvPr>
          <p:cNvCxnSpPr>
            <a:cxnSpLocks/>
            <a:stCxn id="14" idx="3"/>
            <a:endCxn id="22" idx="1"/>
          </p:cNvCxnSpPr>
          <p:nvPr/>
        </p:nvCxnSpPr>
        <p:spPr>
          <a:xfrm flipV="1">
            <a:off x="2477022" y="4100495"/>
            <a:ext cx="727821" cy="1037282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80873DFA-1A7D-B4AE-6E69-778F9D0BD50E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>
            <a:off x="2477022" y="5137777"/>
            <a:ext cx="722354" cy="0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Đường kết nối Mũi tên Thẳng 32">
            <a:extLst>
              <a:ext uri="{FF2B5EF4-FFF2-40B4-BE49-F238E27FC236}">
                <a16:creationId xmlns:a16="http://schemas.microsoft.com/office/drawing/2014/main" id="{FFB97A4A-65B0-626D-1EB7-B4EB1C0ACC71}"/>
              </a:ext>
            </a:extLst>
          </p:cNvPr>
          <p:cNvCxnSpPr>
            <a:cxnSpLocks/>
            <a:stCxn id="14" idx="3"/>
            <a:endCxn id="17" idx="1"/>
          </p:cNvCxnSpPr>
          <p:nvPr/>
        </p:nvCxnSpPr>
        <p:spPr>
          <a:xfrm>
            <a:off x="2477022" y="5137777"/>
            <a:ext cx="727821" cy="901786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18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9" grpId="0" animBg="1"/>
      <p:bldP spid="22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9B2B01EF-B41F-AB17-6503-7B76915D2AA4}"/>
              </a:ext>
            </a:extLst>
          </p:cNvPr>
          <p:cNvSpPr txBox="1"/>
          <p:nvPr/>
        </p:nvSpPr>
        <p:spPr>
          <a:xfrm>
            <a:off x="547380" y="1164771"/>
            <a:ext cx="8410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785" algn="just">
              <a:tabLst>
                <a:tab pos="1386840" algn="l"/>
              </a:tabLs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3200" b="1" i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3200" b="1" i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b="1" i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Flowchart: Terminator 10">
            <a:extLst>
              <a:ext uri="{FF2B5EF4-FFF2-40B4-BE49-F238E27FC236}">
                <a16:creationId xmlns:a16="http://schemas.microsoft.com/office/drawing/2014/main" id="{A275FE2C-E949-352E-B42D-FFBE837AE8C0}"/>
              </a:ext>
            </a:extLst>
          </p:cNvPr>
          <p:cNvSpPr/>
          <p:nvPr/>
        </p:nvSpPr>
        <p:spPr>
          <a:xfrm>
            <a:off x="1190076" y="2438955"/>
            <a:ext cx="3055352" cy="755780"/>
          </a:xfrm>
          <a:prstGeom prst="flowChartTerminator">
            <a:avLst/>
          </a:prstGeom>
          <a:solidFill>
            <a:srgbClr val="33CC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 cảnh xã hội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Flowchart: Terminator 11">
            <a:extLst>
              <a:ext uri="{FF2B5EF4-FFF2-40B4-BE49-F238E27FC236}">
                <a16:creationId xmlns:a16="http://schemas.microsoft.com/office/drawing/2014/main" id="{3C0930B6-3EB7-94CA-F07A-DB4C6B21D1C5}"/>
              </a:ext>
            </a:extLst>
          </p:cNvPr>
          <p:cNvSpPr/>
          <p:nvPr/>
        </p:nvSpPr>
        <p:spPr>
          <a:xfrm>
            <a:off x="1190076" y="4337962"/>
            <a:ext cx="3055352" cy="755779"/>
          </a:xfrm>
          <a:prstGeom prst="flowChartTerminator">
            <a:avLst/>
          </a:prstGeom>
          <a:solidFill>
            <a:srgbClr val="33CC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 cảnh riêng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1F0EFEC7-39DF-9CF7-3EAD-D00E37619DBF}"/>
              </a:ext>
            </a:extLst>
          </p:cNvPr>
          <p:cNvSpPr txBox="1"/>
          <p:nvPr/>
        </p:nvSpPr>
        <p:spPr>
          <a:xfrm>
            <a:off x="4998875" y="2551310"/>
            <a:ext cx="5628692" cy="492443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50C5244-0F21-BA9A-FEC8-921AE564CE93}"/>
              </a:ext>
            </a:extLst>
          </p:cNvPr>
          <p:cNvSpPr txBox="1"/>
          <p:nvPr/>
        </p:nvSpPr>
        <p:spPr>
          <a:xfrm>
            <a:off x="4998875" y="3869465"/>
            <a:ext cx="6468447" cy="1692771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cha con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EE0EFAC6-2863-7FD1-A8FD-EBD079535428}"/>
              </a:ext>
            </a:extLst>
          </p:cNvPr>
          <p:cNvCxnSpPr>
            <a:cxnSpLocks/>
            <a:stCxn id="8" idx="3"/>
            <a:endCxn id="15" idx="1"/>
          </p:cNvCxnSpPr>
          <p:nvPr/>
        </p:nvCxnSpPr>
        <p:spPr>
          <a:xfrm flipV="1">
            <a:off x="4245428" y="2797532"/>
            <a:ext cx="753447" cy="19313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Đường kết nối Mũi tên Thẳng 22">
            <a:extLst>
              <a:ext uri="{FF2B5EF4-FFF2-40B4-BE49-F238E27FC236}">
                <a16:creationId xmlns:a16="http://schemas.microsoft.com/office/drawing/2014/main" id="{FA17DAE5-98B0-1257-254F-4B7477DE6FA6}"/>
              </a:ext>
            </a:extLst>
          </p:cNvPr>
          <p:cNvCxnSpPr>
            <a:cxnSpLocks/>
            <a:stCxn id="9" idx="3"/>
            <a:endCxn id="17" idx="1"/>
          </p:cNvCxnSpPr>
          <p:nvPr/>
        </p:nvCxnSpPr>
        <p:spPr>
          <a:xfrm flipV="1">
            <a:off x="4245428" y="4715851"/>
            <a:ext cx="753447" cy="1"/>
          </a:xfrm>
          <a:prstGeom prst="straightConnector1">
            <a:avLst/>
          </a:prstGeom>
          <a:ln w="38100">
            <a:solidFill>
              <a:srgbClr val="00CC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1827AD1F-6CD0-4A3B-5DD1-6C4CF5A83804}"/>
              </a:ext>
            </a:extLst>
          </p:cNvPr>
          <p:cNvSpPr txBox="1"/>
          <p:nvPr/>
        </p:nvSpPr>
        <p:spPr>
          <a:xfrm>
            <a:off x="755433" y="260570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26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E8E8667-75AC-C711-5552-F61DEB167DA0}"/>
              </a:ext>
            </a:extLst>
          </p:cNvPr>
          <p:cNvSpPr txBox="1"/>
          <p:nvPr/>
        </p:nvSpPr>
        <p:spPr>
          <a:xfrm>
            <a:off x="1173324" y="810505"/>
            <a:ext cx="87264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xoay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24BD4F1-B496-74BC-2295-FA9F6217D44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50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30454A81-E0E7-DFA5-ADD1-E822A3756561}"/>
              </a:ext>
            </a:extLst>
          </p:cNvPr>
          <p:cNvSpPr txBox="1"/>
          <p:nvPr/>
        </p:nvSpPr>
        <p:spPr>
          <a:xfrm>
            <a:off x="3904908" y="436843"/>
            <a:ext cx="4582497" cy="584775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CA40DB0-3F11-7761-5D11-3A683F6199BE}"/>
              </a:ext>
            </a:extLst>
          </p:cNvPr>
          <p:cNvSpPr txBox="1"/>
          <p:nvPr/>
        </p:nvSpPr>
        <p:spPr>
          <a:xfrm>
            <a:off x="2760306" y="1563213"/>
            <a:ext cx="5174326" cy="954107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Mũi tên: Hình ngũ giác 17">
            <a:extLst>
              <a:ext uri="{FF2B5EF4-FFF2-40B4-BE49-F238E27FC236}">
                <a16:creationId xmlns:a16="http://schemas.microsoft.com/office/drawing/2014/main" id="{A9F0DB76-6483-610D-AE8A-00DEDEE92BA0}"/>
              </a:ext>
            </a:extLst>
          </p:cNvPr>
          <p:cNvSpPr/>
          <p:nvPr/>
        </p:nvSpPr>
        <p:spPr>
          <a:xfrm>
            <a:off x="678018" y="1756218"/>
            <a:ext cx="2082283" cy="56809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1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Mũi tên: Hình ngũ giác 18">
            <a:extLst>
              <a:ext uri="{FF2B5EF4-FFF2-40B4-BE49-F238E27FC236}">
                <a16:creationId xmlns:a16="http://schemas.microsoft.com/office/drawing/2014/main" id="{241DDF96-44DF-21D1-CCD8-950D5D11BB3E}"/>
              </a:ext>
            </a:extLst>
          </p:cNvPr>
          <p:cNvSpPr/>
          <p:nvPr/>
        </p:nvSpPr>
        <p:spPr>
          <a:xfrm>
            <a:off x="678017" y="3114091"/>
            <a:ext cx="2082283" cy="607007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2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0" name="Mũi tên: Hình ngũ giác 19">
            <a:extLst>
              <a:ext uri="{FF2B5EF4-FFF2-40B4-BE49-F238E27FC236}">
                <a16:creationId xmlns:a16="http://schemas.microsoft.com/office/drawing/2014/main" id="{65306D20-5BC7-D798-20C3-1367AC9F152B}"/>
              </a:ext>
            </a:extLst>
          </p:cNvPr>
          <p:cNvSpPr/>
          <p:nvPr/>
        </p:nvSpPr>
        <p:spPr>
          <a:xfrm>
            <a:off x="678020" y="4240788"/>
            <a:ext cx="2082283" cy="523221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3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1" name="Mũi tên: Hình ngũ giác 20">
            <a:extLst>
              <a:ext uri="{FF2B5EF4-FFF2-40B4-BE49-F238E27FC236}">
                <a16:creationId xmlns:a16="http://schemas.microsoft.com/office/drawing/2014/main" id="{375D9035-177A-0611-5048-A27E7ED628A1}"/>
              </a:ext>
            </a:extLst>
          </p:cNvPr>
          <p:cNvSpPr/>
          <p:nvPr/>
        </p:nvSpPr>
        <p:spPr>
          <a:xfrm>
            <a:off x="678019" y="5457504"/>
            <a:ext cx="2082283" cy="494645"/>
          </a:xfrm>
          <a:prstGeom prst="homePlate">
            <a:avLst/>
          </a:prstGeom>
          <a:solidFill>
            <a:srgbClr val="33CC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 4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DB212F8C-F6CC-D916-A224-E0A3F77A8A47}"/>
              </a:ext>
            </a:extLst>
          </p:cNvPr>
          <p:cNvSpPr txBox="1"/>
          <p:nvPr/>
        </p:nvSpPr>
        <p:spPr>
          <a:xfrm>
            <a:off x="2760300" y="4271868"/>
            <a:ext cx="5257798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Son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C81FE57A-4722-9778-162C-C6415F82B68D}"/>
              </a:ext>
            </a:extLst>
          </p:cNvPr>
          <p:cNvSpPr txBox="1"/>
          <p:nvPr/>
        </p:nvSpPr>
        <p:spPr>
          <a:xfrm>
            <a:off x="2760301" y="3155830"/>
            <a:ext cx="5174326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0" algn="l"/>
                <a:tab pos="5715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0D08DAE5-3DD4-01AE-D49E-3A17EAB0C619}"/>
              </a:ext>
            </a:extLst>
          </p:cNvPr>
          <p:cNvSpPr txBox="1"/>
          <p:nvPr/>
        </p:nvSpPr>
        <p:spPr>
          <a:xfrm>
            <a:off x="2760302" y="5366771"/>
            <a:ext cx="5257803" cy="523220"/>
          </a:xfrm>
          <a:prstGeom prst="rect">
            <a:avLst/>
          </a:prstGeom>
          <a:noFill/>
          <a:ln w="38100"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6BB4AE7-AE8C-4213-1079-BE9B91DA3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405" y="3114091"/>
            <a:ext cx="3578505" cy="354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32C4C8F-45D7-A937-49C7-D7C83003C538}"/>
              </a:ext>
            </a:extLst>
          </p:cNvPr>
          <p:cNvSpPr txBox="1"/>
          <p:nvPr/>
        </p:nvSpPr>
        <p:spPr>
          <a:xfrm>
            <a:off x="939669" y="4655051"/>
            <a:ext cx="10312659" cy="1384995"/>
          </a:xfrm>
          <a:prstGeom prst="rect">
            <a:avLst/>
          </a:prstGeom>
          <a:noFill/>
          <a:ln w="38100">
            <a:solidFill>
              <a:srgbClr val="33CCCC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(3) Chi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có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02E9737-AFBF-0FAC-410A-801A36DE0A32}"/>
              </a:ext>
            </a:extLst>
          </p:cNvPr>
          <p:cNvSpPr txBox="1"/>
          <p:nvPr/>
        </p:nvSpPr>
        <p:spPr>
          <a:xfrm>
            <a:off x="83977" y="100005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3200" b="1" i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3200" b="1" i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3200" b="1" i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A40FE6C-2C1C-1C43-A1D0-3622CCBC3F3B}"/>
              </a:ext>
            </a:extLst>
          </p:cNvPr>
          <p:cNvSpPr txBox="1"/>
          <p:nvPr/>
        </p:nvSpPr>
        <p:spPr>
          <a:xfrm>
            <a:off x="3370295" y="217523"/>
            <a:ext cx="545141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 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 TẬP SỐ </a:t>
            </a: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9E8860D-68F1-ACB6-2D8B-B814BC30F149}"/>
              </a:ext>
            </a:extLst>
          </p:cNvPr>
          <p:cNvSpPr txBox="1"/>
          <p:nvPr/>
        </p:nvSpPr>
        <p:spPr>
          <a:xfrm>
            <a:off x="939671" y="1764927"/>
            <a:ext cx="10312657" cy="954107"/>
          </a:xfrm>
          <a:prstGeom prst="rect">
            <a:avLst/>
          </a:prstGeom>
          <a:noFill/>
          <a:ln w="38100">
            <a:solidFill>
              <a:srgbClr val="33CCCC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Dọc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cha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99B9548-FE9B-43AE-44B3-8EC89D980577}"/>
              </a:ext>
            </a:extLst>
          </p:cNvPr>
          <p:cNvSpPr txBox="1"/>
          <p:nvPr/>
        </p:nvSpPr>
        <p:spPr>
          <a:xfrm>
            <a:off x="939671" y="2976115"/>
            <a:ext cx="10312657" cy="1384995"/>
          </a:xfrm>
          <a:prstGeom prst="rect">
            <a:avLst/>
          </a:prstGeom>
          <a:noFill/>
          <a:ln w="38100">
            <a:solidFill>
              <a:srgbClr val="33CCCC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(2) Chi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có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11452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E8E8667-75AC-C711-5552-F61DEB167DA0}"/>
              </a:ext>
            </a:extLst>
          </p:cNvPr>
          <p:cNvSpPr txBox="1"/>
          <p:nvPr/>
        </p:nvSpPr>
        <p:spPr>
          <a:xfrm>
            <a:off x="1173324" y="810505"/>
            <a:ext cx="87264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xoay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24BD4F1-B496-74BC-2295-FA9F6217D44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ộn: Ngang 7">
            <a:extLst>
              <a:ext uri="{FF2B5EF4-FFF2-40B4-BE49-F238E27FC236}">
                <a16:creationId xmlns:a16="http://schemas.microsoft.com/office/drawing/2014/main" id="{9E914070-21AD-E96D-E7F6-A8E38F8F6626}"/>
              </a:ext>
            </a:extLst>
          </p:cNvPr>
          <p:cNvSpPr/>
          <p:nvPr/>
        </p:nvSpPr>
        <p:spPr>
          <a:xfrm>
            <a:off x="4090869" y="3200407"/>
            <a:ext cx="4653886" cy="1324947"/>
          </a:xfrm>
          <a:prstGeom prst="horizontalScroll">
            <a:avLst/>
          </a:prstGeom>
          <a:noFill/>
          <a:ln w="5715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C1BE99A4-E1EE-F501-22C9-4D93BE8C94EC}"/>
              </a:ext>
            </a:extLst>
          </p:cNvPr>
          <p:cNvSpPr/>
          <p:nvPr/>
        </p:nvSpPr>
        <p:spPr>
          <a:xfrm>
            <a:off x="869043" y="2282532"/>
            <a:ext cx="3440664" cy="1077218"/>
          </a:xfrm>
          <a:prstGeom prst="roundRect">
            <a:avLst>
              <a:gd name="adj" fmla="val 49862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39E61110-C936-47C9-779C-64BA8642B98D}"/>
              </a:ext>
            </a:extLst>
          </p:cNvPr>
          <p:cNvSpPr/>
          <p:nvPr/>
        </p:nvSpPr>
        <p:spPr>
          <a:xfrm>
            <a:off x="8319406" y="2207295"/>
            <a:ext cx="3440664" cy="869167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BF271CA9-CF19-DBDD-795B-8E59A98640C0}"/>
              </a:ext>
            </a:extLst>
          </p:cNvPr>
          <p:cNvSpPr/>
          <p:nvPr/>
        </p:nvSpPr>
        <p:spPr>
          <a:xfrm>
            <a:off x="2421229" y="4681541"/>
            <a:ext cx="8551572" cy="1523375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tĩnh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nhẹ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rút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2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>
            <a:extLst>
              <a:ext uri="{FF2B5EF4-FFF2-40B4-BE49-F238E27FC236}">
                <a16:creationId xmlns:a16="http://schemas.microsoft.com/office/drawing/2014/main" id="{2C13D88F-DC4B-DB48-05EE-3A5D41C549DF}"/>
              </a:ext>
            </a:extLst>
          </p:cNvPr>
          <p:cNvGrpSpPr/>
          <p:nvPr/>
        </p:nvGrpSpPr>
        <p:grpSpPr>
          <a:xfrm>
            <a:off x="206801" y="416579"/>
            <a:ext cx="5507710" cy="6024841"/>
            <a:chOff x="1415310" y="356192"/>
            <a:chExt cx="5311143" cy="6024841"/>
          </a:xfrm>
        </p:grpSpPr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3483B310-8D10-04E7-A5CC-7E0CA0C2F44A}"/>
                </a:ext>
              </a:extLst>
            </p:cNvPr>
            <p:cNvGrpSpPr/>
            <p:nvPr/>
          </p:nvGrpSpPr>
          <p:grpSpPr>
            <a:xfrm>
              <a:off x="1415310" y="356192"/>
              <a:ext cx="5311143" cy="6024841"/>
              <a:chOff x="3120285" y="77021"/>
              <a:chExt cx="5311143" cy="6024841"/>
            </a:xfrm>
          </p:grpSpPr>
          <p:sp>
            <p:nvSpPr>
              <p:cNvPr id="34" name="Hình tự do: Hình 33">
                <a:extLst>
                  <a:ext uri="{FF2B5EF4-FFF2-40B4-BE49-F238E27FC236}">
                    <a16:creationId xmlns:a16="http://schemas.microsoft.com/office/drawing/2014/main" id="{6F4B3F89-286F-CC8C-E962-7C104F129D59}"/>
                  </a:ext>
                </a:extLst>
              </p:cNvPr>
              <p:cNvSpPr/>
              <p:nvPr/>
            </p:nvSpPr>
            <p:spPr>
              <a:xfrm>
                <a:off x="3903786" y="1048925"/>
                <a:ext cx="4236392" cy="4294823"/>
              </a:xfrm>
              <a:custGeom>
                <a:avLst/>
                <a:gdLst>
                  <a:gd name="connsiteX0" fmla="*/ 2124269 w 4248538"/>
                  <a:gd name="connsiteY0" fmla="*/ 0 h 4275672"/>
                  <a:gd name="connsiteX1" fmla="*/ 4248538 w 4248538"/>
                  <a:gd name="connsiteY1" fmla="*/ 2137838 h 4275672"/>
                  <a:gd name="connsiteX2" fmla="*/ 4240124 w 4248538"/>
                  <a:gd name="connsiteY2" fmla="*/ 2329420 h 4275672"/>
                  <a:gd name="connsiteX3" fmla="*/ 4234909 w 4248538"/>
                  <a:gd name="connsiteY3" fmla="*/ 2368770 h 4275672"/>
                  <a:gd name="connsiteX4" fmla="*/ 4111689 w 4248538"/>
                  <a:gd name="connsiteY4" fmla="*/ 2368770 h 4275672"/>
                  <a:gd name="connsiteX5" fmla="*/ 4007686 w 4248538"/>
                  <a:gd name="connsiteY5" fmla="*/ 2368770 h 4275672"/>
                  <a:gd name="connsiteX6" fmla="*/ 4013054 w 4248538"/>
                  <a:gd name="connsiteY6" fmla="*/ 2333345 h 4275672"/>
                  <a:gd name="connsiteX7" fmla="*/ 4022856 w 4248538"/>
                  <a:gd name="connsiteY7" fmla="*/ 2137838 h 4275672"/>
                  <a:gd name="connsiteX8" fmla="*/ 2124269 w 4248538"/>
                  <a:gd name="connsiteY8" fmla="*/ 225682 h 4275672"/>
                  <a:gd name="connsiteX9" fmla="*/ 225682 w 4248538"/>
                  <a:gd name="connsiteY9" fmla="*/ 2137838 h 4275672"/>
                  <a:gd name="connsiteX10" fmla="*/ 1930150 w 4248538"/>
                  <a:gd name="connsiteY10" fmla="*/ 4040122 h 4275672"/>
                  <a:gd name="connsiteX11" fmla="*/ 2124192 w 4248538"/>
                  <a:gd name="connsiteY11" fmla="*/ 4049990 h 4275672"/>
                  <a:gd name="connsiteX12" fmla="*/ 2124182 w 4248538"/>
                  <a:gd name="connsiteY12" fmla="*/ 4275672 h 4275672"/>
                  <a:gd name="connsiteX13" fmla="*/ 1907075 w 4248538"/>
                  <a:gd name="connsiteY13" fmla="*/ 4264639 h 4275672"/>
                  <a:gd name="connsiteX14" fmla="*/ 0 w 4248538"/>
                  <a:gd name="connsiteY14" fmla="*/ 2137838 h 4275672"/>
                  <a:gd name="connsiteX15" fmla="*/ 2124269 w 4248538"/>
                  <a:gd name="connsiteY15" fmla="*/ 0 h 4275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248538" h="4275672">
                    <a:moveTo>
                      <a:pt x="2124269" y="0"/>
                    </a:moveTo>
                    <a:cubicBezTo>
                      <a:pt x="3297470" y="0"/>
                      <a:pt x="4248538" y="957143"/>
                      <a:pt x="4248538" y="2137838"/>
                    </a:cubicBezTo>
                    <a:cubicBezTo>
                      <a:pt x="4248538" y="2202407"/>
                      <a:pt x="4245694" y="2266308"/>
                      <a:pt x="4240124" y="2329420"/>
                    </a:cubicBezTo>
                    <a:lnTo>
                      <a:pt x="4234909" y="2368770"/>
                    </a:lnTo>
                    <a:lnTo>
                      <a:pt x="4111689" y="2368770"/>
                    </a:lnTo>
                    <a:lnTo>
                      <a:pt x="4007686" y="2368770"/>
                    </a:lnTo>
                    <a:lnTo>
                      <a:pt x="4013054" y="2333345"/>
                    </a:lnTo>
                    <a:cubicBezTo>
                      <a:pt x="4019536" y="2269064"/>
                      <a:pt x="4022856" y="2203842"/>
                      <a:pt x="4022856" y="2137838"/>
                    </a:cubicBezTo>
                    <a:cubicBezTo>
                      <a:pt x="4022856" y="1081783"/>
                      <a:pt x="3172830" y="225682"/>
                      <a:pt x="2124269" y="225682"/>
                    </a:cubicBezTo>
                    <a:cubicBezTo>
                      <a:pt x="1075708" y="225682"/>
                      <a:pt x="225682" y="1081783"/>
                      <a:pt x="225682" y="2137838"/>
                    </a:cubicBezTo>
                    <a:cubicBezTo>
                      <a:pt x="225682" y="3127890"/>
                      <a:pt x="972775" y="3942201"/>
                      <a:pt x="1930150" y="4040122"/>
                    </a:cubicBezTo>
                    <a:lnTo>
                      <a:pt x="2124192" y="4049990"/>
                    </a:lnTo>
                    <a:lnTo>
                      <a:pt x="2124182" y="4275672"/>
                    </a:lnTo>
                    <a:lnTo>
                      <a:pt x="1907075" y="4264639"/>
                    </a:lnTo>
                    <a:cubicBezTo>
                      <a:pt x="835900" y="4155160"/>
                      <a:pt x="0" y="3244740"/>
                      <a:pt x="0" y="2137838"/>
                    </a:cubicBezTo>
                    <a:cubicBezTo>
                      <a:pt x="0" y="957143"/>
                      <a:pt x="951068" y="0"/>
                      <a:pt x="2124269" y="0"/>
                    </a:cubicBezTo>
                    <a:close/>
                  </a:path>
                </a:pathLst>
              </a:custGeom>
              <a:solidFill>
                <a:srgbClr val="F4A1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Hình tự do: Hình 30">
                <a:extLst>
                  <a:ext uri="{FF2B5EF4-FFF2-40B4-BE49-F238E27FC236}">
                    <a16:creationId xmlns:a16="http://schemas.microsoft.com/office/drawing/2014/main" id="{FA95DA1B-81F0-7120-4507-8B198F90A7AD}"/>
                  </a:ext>
                </a:extLst>
              </p:cNvPr>
              <p:cNvSpPr/>
              <p:nvPr/>
            </p:nvSpPr>
            <p:spPr>
              <a:xfrm>
                <a:off x="3427360" y="541020"/>
                <a:ext cx="3933560" cy="5256750"/>
              </a:xfrm>
              <a:custGeom>
                <a:avLst/>
                <a:gdLst>
                  <a:gd name="connsiteX0" fmla="*/ 2665445 w 4035341"/>
                  <a:gd name="connsiteY0" fmla="*/ 0 h 5364937"/>
                  <a:gd name="connsiteX1" fmla="*/ 3935955 w 4035341"/>
                  <a:gd name="connsiteY1" fmla="*/ 323760 h 5364937"/>
                  <a:gd name="connsiteX2" fmla="*/ 4035341 w 4035341"/>
                  <a:gd name="connsiteY2" fmla="*/ 384524 h 5364937"/>
                  <a:gd name="connsiteX3" fmla="*/ 3900415 w 4035341"/>
                  <a:gd name="connsiteY3" fmla="*/ 633602 h 5364937"/>
                  <a:gd name="connsiteX4" fmla="*/ 3800976 w 4035341"/>
                  <a:gd name="connsiteY4" fmla="*/ 572759 h 5364937"/>
                  <a:gd name="connsiteX5" fmla="*/ 2665445 w 4035341"/>
                  <a:gd name="connsiteY5" fmla="*/ 283177 h 5364937"/>
                  <a:gd name="connsiteX6" fmla="*/ 283177 w 4035341"/>
                  <a:gd name="connsiteY6" fmla="*/ 2682471 h 5364937"/>
                  <a:gd name="connsiteX7" fmla="*/ 2421872 w 4035341"/>
                  <a:gd name="connsiteY7" fmla="*/ 5069378 h 5364937"/>
                  <a:gd name="connsiteX8" fmla="*/ 2665351 w 4035341"/>
                  <a:gd name="connsiteY8" fmla="*/ 5081760 h 5364937"/>
                  <a:gd name="connsiteX9" fmla="*/ 2665339 w 4035341"/>
                  <a:gd name="connsiteY9" fmla="*/ 5364937 h 5364937"/>
                  <a:gd name="connsiteX10" fmla="*/ 2392919 w 4035341"/>
                  <a:gd name="connsiteY10" fmla="*/ 5351093 h 5364937"/>
                  <a:gd name="connsiteX11" fmla="*/ 0 w 4035341"/>
                  <a:gd name="connsiteY11" fmla="*/ 2682471 h 5364937"/>
                  <a:gd name="connsiteX12" fmla="*/ 2665445 w 4035341"/>
                  <a:gd name="connsiteY12" fmla="*/ 0 h 536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5341" h="5364937">
                    <a:moveTo>
                      <a:pt x="2665445" y="0"/>
                    </a:moveTo>
                    <a:cubicBezTo>
                      <a:pt x="3125472" y="0"/>
                      <a:pt x="3558279" y="117284"/>
                      <a:pt x="3935955" y="323760"/>
                    </a:cubicBezTo>
                    <a:lnTo>
                      <a:pt x="4035341" y="384524"/>
                    </a:lnTo>
                    <a:lnTo>
                      <a:pt x="3900415" y="633602"/>
                    </a:lnTo>
                    <a:lnTo>
                      <a:pt x="3800976" y="572759"/>
                    </a:lnTo>
                    <a:cubicBezTo>
                      <a:pt x="3463424" y="388080"/>
                      <a:pt x="3076598" y="283177"/>
                      <a:pt x="2665445" y="283177"/>
                    </a:cubicBezTo>
                    <a:cubicBezTo>
                      <a:pt x="1349755" y="283177"/>
                      <a:pt x="283177" y="1357378"/>
                      <a:pt x="283177" y="2682471"/>
                    </a:cubicBezTo>
                    <a:cubicBezTo>
                      <a:pt x="283177" y="3924746"/>
                      <a:pt x="1220599" y="4946510"/>
                      <a:pt x="2421872" y="5069378"/>
                    </a:cubicBezTo>
                    <a:lnTo>
                      <a:pt x="2665351" y="5081760"/>
                    </a:lnTo>
                    <a:lnTo>
                      <a:pt x="2665339" y="5364937"/>
                    </a:lnTo>
                    <a:lnTo>
                      <a:pt x="2392919" y="5351093"/>
                    </a:lnTo>
                    <a:cubicBezTo>
                      <a:pt x="1048852" y="5213724"/>
                      <a:pt x="0" y="4071366"/>
                      <a:pt x="0" y="2682471"/>
                    </a:cubicBezTo>
                    <a:cubicBezTo>
                      <a:pt x="0" y="1200983"/>
                      <a:pt x="1193360" y="0"/>
                      <a:pt x="2665445" y="0"/>
                    </a:cubicBezTo>
                    <a:close/>
                  </a:path>
                </a:pathLst>
              </a:custGeom>
              <a:solidFill>
                <a:srgbClr val="F74D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Hình tự do: Hình 32">
                <a:extLst>
                  <a:ext uri="{FF2B5EF4-FFF2-40B4-BE49-F238E27FC236}">
                    <a16:creationId xmlns:a16="http://schemas.microsoft.com/office/drawing/2014/main" id="{E68E3DEC-31FD-B025-ABBD-FF60F97855BE}"/>
                  </a:ext>
                </a:extLst>
              </p:cNvPr>
              <p:cNvSpPr/>
              <p:nvPr/>
            </p:nvSpPr>
            <p:spPr>
              <a:xfrm>
                <a:off x="3120285" y="243840"/>
                <a:ext cx="3029055" cy="5858022"/>
              </a:xfrm>
              <a:custGeom>
                <a:avLst/>
                <a:gdLst>
                  <a:gd name="connsiteX0" fmla="*/ 2962263 w 2978386"/>
                  <a:gd name="connsiteY0" fmla="*/ 0 h 5984414"/>
                  <a:gd name="connsiteX1" fmla="*/ 2963351 w 2978386"/>
                  <a:gd name="connsiteY1" fmla="*/ 316116 h 5984414"/>
                  <a:gd name="connsiteX2" fmla="*/ 2701645 w 2978386"/>
                  <a:gd name="connsiteY2" fmla="*/ 329425 h 5984414"/>
                  <a:gd name="connsiteX3" fmla="*/ 315889 w 2978386"/>
                  <a:gd name="connsiteY3" fmla="*/ 2992066 h 5984414"/>
                  <a:gd name="connsiteX4" fmla="*/ 2973355 w 2978386"/>
                  <a:gd name="connsiteY4" fmla="*/ 5668525 h 5984414"/>
                  <a:gd name="connsiteX5" fmla="*/ 2977810 w 2978386"/>
                  <a:gd name="connsiteY5" fmla="*/ 5668299 h 5984414"/>
                  <a:gd name="connsiteX6" fmla="*/ 2978386 w 2978386"/>
                  <a:gd name="connsiteY6" fmla="*/ 5984286 h 5984414"/>
                  <a:gd name="connsiteX7" fmla="*/ 2973355 w 2978386"/>
                  <a:gd name="connsiteY7" fmla="*/ 5984414 h 5984414"/>
                  <a:gd name="connsiteX8" fmla="*/ 0 w 2978386"/>
                  <a:gd name="connsiteY8" fmla="*/ 2992066 h 5984414"/>
                  <a:gd name="connsiteX9" fmla="*/ 2820347 w 2978386"/>
                  <a:gd name="connsiteY9" fmla="*/ 3612 h 598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8386" h="5984414">
                    <a:moveTo>
                      <a:pt x="2962263" y="0"/>
                    </a:moveTo>
                    <a:lnTo>
                      <a:pt x="2963351" y="316116"/>
                    </a:lnTo>
                    <a:lnTo>
                      <a:pt x="2701645" y="329425"/>
                    </a:lnTo>
                    <a:cubicBezTo>
                      <a:pt x="1361602" y="466487"/>
                      <a:pt x="315889" y="1606285"/>
                      <a:pt x="315889" y="2992066"/>
                    </a:cubicBezTo>
                    <a:cubicBezTo>
                      <a:pt x="315889" y="4470233"/>
                      <a:pt x="1505677" y="5668525"/>
                      <a:pt x="2973355" y="5668525"/>
                    </a:cubicBezTo>
                    <a:lnTo>
                      <a:pt x="2977810" y="5668299"/>
                    </a:lnTo>
                    <a:lnTo>
                      <a:pt x="2978386" y="5984286"/>
                    </a:lnTo>
                    <a:lnTo>
                      <a:pt x="2973355" y="5984414"/>
                    </a:lnTo>
                    <a:cubicBezTo>
                      <a:pt x="1331216" y="5984414"/>
                      <a:pt x="0" y="4644694"/>
                      <a:pt x="0" y="2992066"/>
                    </a:cubicBezTo>
                    <a:cubicBezTo>
                      <a:pt x="0" y="1391083"/>
                      <a:pt x="1249315" y="83756"/>
                      <a:pt x="2820347" y="361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Tam giác Vuông 51">
                <a:extLst>
                  <a:ext uri="{FF2B5EF4-FFF2-40B4-BE49-F238E27FC236}">
                    <a16:creationId xmlns:a16="http://schemas.microsoft.com/office/drawing/2014/main" id="{8FBEED4F-7A85-4500-09F3-9EA54EE0AAA6}"/>
                  </a:ext>
                </a:extLst>
              </p:cNvPr>
              <p:cNvSpPr/>
              <p:nvPr/>
            </p:nvSpPr>
            <p:spPr>
              <a:xfrm rot="4927559">
                <a:off x="6600638" y="5125471"/>
                <a:ext cx="257778" cy="1521953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Hình tự do: Hình 29">
                <a:extLst>
                  <a:ext uri="{FF2B5EF4-FFF2-40B4-BE49-F238E27FC236}">
                    <a16:creationId xmlns:a16="http://schemas.microsoft.com/office/drawing/2014/main" id="{F0C82BEA-E7E1-EA09-FFA7-93F1BFB6FD74}"/>
                  </a:ext>
                </a:extLst>
              </p:cNvPr>
              <p:cNvSpPr/>
              <p:nvPr/>
            </p:nvSpPr>
            <p:spPr>
              <a:xfrm>
                <a:off x="3675185" y="794972"/>
                <a:ext cx="4464994" cy="4758290"/>
              </a:xfrm>
              <a:custGeom>
                <a:avLst/>
                <a:gdLst>
                  <a:gd name="connsiteX0" fmla="*/ 2376196 w 4529790"/>
                  <a:gd name="connsiteY0" fmla="*/ 0 h 4782388"/>
                  <a:gd name="connsiteX1" fmla="*/ 4465598 w 4529790"/>
                  <a:gd name="connsiteY1" fmla="*/ 1251503 h 4782388"/>
                  <a:gd name="connsiteX2" fmla="*/ 4529790 w 4529790"/>
                  <a:gd name="connsiteY2" fmla="*/ 1385608 h 4782388"/>
                  <a:gd name="connsiteX3" fmla="*/ 4310453 w 4529790"/>
                  <a:gd name="connsiteY3" fmla="*/ 1511562 h 4782388"/>
                  <a:gd name="connsiteX4" fmla="*/ 4243620 w 4529790"/>
                  <a:gd name="connsiteY4" fmla="*/ 1371834 h 4782388"/>
                  <a:gd name="connsiteX5" fmla="*/ 2376196 w 4529790"/>
                  <a:gd name="connsiteY5" fmla="*/ 252447 h 4782388"/>
                  <a:gd name="connsiteX6" fmla="*/ 252447 w 4529790"/>
                  <a:gd name="connsiteY6" fmla="*/ 2391374 h 4782388"/>
                  <a:gd name="connsiteX7" fmla="*/ 2159055 w 4529790"/>
                  <a:gd name="connsiteY7" fmla="*/ 4519258 h 4782388"/>
                  <a:gd name="connsiteX8" fmla="*/ 2369936 w 4529790"/>
                  <a:gd name="connsiteY8" fmla="*/ 4529983 h 4782388"/>
                  <a:gd name="connsiteX9" fmla="*/ 2369108 w 4529790"/>
                  <a:gd name="connsiteY9" fmla="*/ 4782388 h 4782388"/>
                  <a:gd name="connsiteX10" fmla="*/ 2133244 w 4529790"/>
                  <a:gd name="connsiteY10" fmla="*/ 4770402 h 4782388"/>
                  <a:gd name="connsiteX11" fmla="*/ 0 w 4529790"/>
                  <a:gd name="connsiteY11" fmla="*/ 2391374 h 4782388"/>
                  <a:gd name="connsiteX12" fmla="*/ 2376196 w 4529790"/>
                  <a:gd name="connsiteY12" fmla="*/ 0 h 4782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29790" h="4782388">
                    <a:moveTo>
                      <a:pt x="2376196" y="0"/>
                    </a:moveTo>
                    <a:cubicBezTo>
                      <a:pt x="3278428" y="0"/>
                      <a:pt x="4063215" y="506052"/>
                      <a:pt x="4465598" y="1251503"/>
                    </a:cubicBezTo>
                    <a:lnTo>
                      <a:pt x="4529790" y="1385608"/>
                    </a:lnTo>
                    <a:lnTo>
                      <a:pt x="4310453" y="1511562"/>
                    </a:lnTo>
                    <a:lnTo>
                      <a:pt x="4243620" y="1371834"/>
                    </a:lnTo>
                    <a:cubicBezTo>
                      <a:pt x="3883986" y="705077"/>
                      <a:pt x="3182575" y="252447"/>
                      <a:pt x="2376196" y="252447"/>
                    </a:cubicBezTo>
                    <a:cubicBezTo>
                      <a:pt x="1203282" y="252447"/>
                      <a:pt x="252447" y="1210077"/>
                      <a:pt x="252447" y="2391374"/>
                    </a:cubicBezTo>
                    <a:cubicBezTo>
                      <a:pt x="252447" y="3498840"/>
                      <a:pt x="1088142" y="4409724"/>
                      <a:pt x="2159055" y="4519258"/>
                    </a:cubicBezTo>
                    <a:lnTo>
                      <a:pt x="2369936" y="4529983"/>
                    </a:lnTo>
                    <a:lnTo>
                      <a:pt x="2369108" y="4782388"/>
                    </a:lnTo>
                    <a:lnTo>
                      <a:pt x="2133244" y="4770402"/>
                    </a:lnTo>
                    <a:cubicBezTo>
                      <a:pt x="935033" y="4647940"/>
                      <a:pt x="0" y="3629548"/>
                      <a:pt x="0" y="2391374"/>
                    </a:cubicBezTo>
                    <a:cubicBezTo>
                      <a:pt x="0" y="1070655"/>
                      <a:pt x="1063859" y="0"/>
                      <a:pt x="2376196" y="0"/>
                    </a:cubicBezTo>
                    <a:close/>
                  </a:path>
                </a:pathLst>
              </a:custGeom>
              <a:solidFill>
                <a:srgbClr val="F07D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Tam giác Cân 50">
                <a:extLst>
                  <a:ext uri="{FF2B5EF4-FFF2-40B4-BE49-F238E27FC236}">
                    <a16:creationId xmlns:a16="http://schemas.microsoft.com/office/drawing/2014/main" id="{7B45D187-081B-4D97-3B46-E58453393D7D}"/>
                  </a:ext>
                </a:extLst>
              </p:cNvPr>
              <p:cNvSpPr/>
              <p:nvPr/>
            </p:nvSpPr>
            <p:spPr>
              <a:xfrm rot="5564013">
                <a:off x="6412360" y="4818571"/>
                <a:ext cx="570335" cy="1603445"/>
              </a:xfrm>
              <a:custGeom>
                <a:avLst/>
                <a:gdLst>
                  <a:gd name="connsiteX0" fmla="*/ 0 w 645000"/>
                  <a:gd name="connsiteY0" fmla="*/ 1418248 h 1418248"/>
                  <a:gd name="connsiteX1" fmla="*/ 322500 w 645000"/>
                  <a:gd name="connsiteY1" fmla="*/ 0 h 1418248"/>
                  <a:gd name="connsiteX2" fmla="*/ 645000 w 645000"/>
                  <a:gd name="connsiteY2" fmla="*/ 1418248 h 1418248"/>
                  <a:gd name="connsiteX3" fmla="*/ 0 w 645000"/>
                  <a:gd name="connsiteY3" fmla="*/ 1418248 h 1418248"/>
                  <a:gd name="connsiteX0" fmla="*/ 0 w 645000"/>
                  <a:gd name="connsiteY0" fmla="*/ 1418248 h 1430689"/>
                  <a:gd name="connsiteX1" fmla="*/ 322500 w 645000"/>
                  <a:gd name="connsiteY1" fmla="*/ 0 h 1430689"/>
                  <a:gd name="connsiteX2" fmla="*/ 645000 w 645000"/>
                  <a:gd name="connsiteY2" fmla="*/ 1418248 h 1430689"/>
                  <a:gd name="connsiteX3" fmla="*/ 271796 w 645000"/>
                  <a:gd name="connsiteY3" fmla="*/ 1430689 h 1430689"/>
                  <a:gd name="connsiteX4" fmla="*/ 0 w 645000"/>
                  <a:gd name="connsiteY4" fmla="*/ 1418248 h 1430689"/>
                  <a:gd name="connsiteX0" fmla="*/ 0 w 645000"/>
                  <a:gd name="connsiteY0" fmla="*/ 1418248 h 1443458"/>
                  <a:gd name="connsiteX1" fmla="*/ 322500 w 645000"/>
                  <a:gd name="connsiteY1" fmla="*/ 0 h 1443458"/>
                  <a:gd name="connsiteX2" fmla="*/ 645000 w 645000"/>
                  <a:gd name="connsiteY2" fmla="*/ 1418248 h 1443458"/>
                  <a:gd name="connsiteX3" fmla="*/ 271796 w 645000"/>
                  <a:gd name="connsiteY3" fmla="*/ 1430689 h 1443458"/>
                  <a:gd name="connsiteX4" fmla="*/ 0 w 645000"/>
                  <a:gd name="connsiteY4" fmla="*/ 1418248 h 1443458"/>
                  <a:gd name="connsiteX0" fmla="*/ 0 w 645000"/>
                  <a:gd name="connsiteY0" fmla="*/ 1418248 h 1461547"/>
                  <a:gd name="connsiteX1" fmla="*/ 322500 w 645000"/>
                  <a:gd name="connsiteY1" fmla="*/ 0 h 1461547"/>
                  <a:gd name="connsiteX2" fmla="*/ 645000 w 645000"/>
                  <a:gd name="connsiteY2" fmla="*/ 1418248 h 1461547"/>
                  <a:gd name="connsiteX3" fmla="*/ 271796 w 645000"/>
                  <a:gd name="connsiteY3" fmla="*/ 1430689 h 1461547"/>
                  <a:gd name="connsiteX4" fmla="*/ 0 w 645000"/>
                  <a:gd name="connsiteY4" fmla="*/ 1418248 h 1461547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  <a:gd name="connsiteX0" fmla="*/ 298 w 645298"/>
                  <a:gd name="connsiteY0" fmla="*/ 1418248 h 1618612"/>
                  <a:gd name="connsiteX1" fmla="*/ 322798 w 645298"/>
                  <a:gd name="connsiteY1" fmla="*/ 0 h 1618612"/>
                  <a:gd name="connsiteX2" fmla="*/ 645298 w 645298"/>
                  <a:gd name="connsiteY2" fmla="*/ 1418248 h 1618612"/>
                  <a:gd name="connsiteX3" fmla="*/ 272095 w 645298"/>
                  <a:gd name="connsiteY3" fmla="*/ 1607969 h 1618612"/>
                  <a:gd name="connsiteX4" fmla="*/ 298 w 645298"/>
                  <a:gd name="connsiteY4" fmla="*/ 1418248 h 1618612"/>
                  <a:gd name="connsiteX0" fmla="*/ 253 w 645253"/>
                  <a:gd name="connsiteY0" fmla="*/ 1418248 h 1676490"/>
                  <a:gd name="connsiteX1" fmla="*/ 322753 w 645253"/>
                  <a:gd name="connsiteY1" fmla="*/ 0 h 1676490"/>
                  <a:gd name="connsiteX2" fmla="*/ 645253 w 645253"/>
                  <a:gd name="connsiteY2" fmla="*/ 1418248 h 1676490"/>
                  <a:gd name="connsiteX3" fmla="*/ 272050 w 645253"/>
                  <a:gd name="connsiteY3" fmla="*/ 1607969 h 1676490"/>
                  <a:gd name="connsiteX4" fmla="*/ 253 w 645253"/>
                  <a:gd name="connsiteY4" fmla="*/ 1418248 h 1676490"/>
                  <a:gd name="connsiteX0" fmla="*/ 0 w 645000"/>
                  <a:gd name="connsiteY0" fmla="*/ 1418248 h 1595529"/>
                  <a:gd name="connsiteX1" fmla="*/ 322500 w 645000"/>
                  <a:gd name="connsiteY1" fmla="*/ 0 h 1595529"/>
                  <a:gd name="connsiteX2" fmla="*/ 645000 w 645000"/>
                  <a:gd name="connsiteY2" fmla="*/ 1418248 h 1595529"/>
                  <a:gd name="connsiteX3" fmla="*/ 0 w 645000"/>
                  <a:gd name="connsiteY3" fmla="*/ 1418248 h 1595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5000" h="1595529">
                    <a:moveTo>
                      <a:pt x="0" y="1418248"/>
                    </a:moveTo>
                    <a:lnTo>
                      <a:pt x="322500" y="0"/>
                    </a:lnTo>
                    <a:lnTo>
                      <a:pt x="645000" y="1418248"/>
                    </a:lnTo>
                    <a:cubicBezTo>
                      <a:pt x="591250" y="1654623"/>
                      <a:pt x="53750" y="1654623"/>
                      <a:pt x="0" y="141824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am giác Vuông 51">
                <a:extLst>
                  <a:ext uri="{FF2B5EF4-FFF2-40B4-BE49-F238E27FC236}">
                    <a16:creationId xmlns:a16="http://schemas.microsoft.com/office/drawing/2014/main" id="{94EC2EB5-E551-1166-E322-1B3FFF568203}"/>
                  </a:ext>
                </a:extLst>
              </p:cNvPr>
              <p:cNvSpPr/>
              <p:nvPr/>
            </p:nvSpPr>
            <p:spPr>
              <a:xfrm rot="16943542" flipV="1">
                <a:off x="6593894" y="4538878"/>
                <a:ext cx="220350" cy="1660588"/>
              </a:xfrm>
              <a:custGeom>
                <a:avLst/>
                <a:gdLst>
                  <a:gd name="connsiteX0" fmla="*/ 0 w 206083"/>
                  <a:gd name="connsiteY0" fmla="*/ 1504611 h 1504611"/>
                  <a:gd name="connsiteX1" fmla="*/ 0 w 206083"/>
                  <a:gd name="connsiteY1" fmla="*/ 0 h 1504611"/>
                  <a:gd name="connsiteX2" fmla="*/ 206083 w 206083"/>
                  <a:gd name="connsiteY2" fmla="*/ 1504611 h 1504611"/>
                  <a:gd name="connsiteX3" fmla="*/ 0 w 206083"/>
                  <a:gd name="connsiteY3" fmla="*/ 1504611 h 1504611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132"/>
                  <a:gd name="connsiteX1" fmla="*/ 0 w 206083"/>
                  <a:gd name="connsiteY1" fmla="*/ 0 h 1618132"/>
                  <a:gd name="connsiteX2" fmla="*/ 206083 w 206083"/>
                  <a:gd name="connsiteY2" fmla="*/ 1504611 h 1618132"/>
                  <a:gd name="connsiteX3" fmla="*/ 71518 w 206083"/>
                  <a:gd name="connsiteY3" fmla="*/ 1618132 h 1618132"/>
                  <a:gd name="connsiteX4" fmla="*/ 0 w 206083"/>
                  <a:gd name="connsiteY4" fmla="*/ 1504611 h 1618132"/>
                  <a:gd name="connsiteX0" fmla="*/ 0 w 206083"/>
                  <a:gd name="connsiteY0" fmla="*/ 1504611 h 1618884"/>
                  <a:gd name="connsiteX1" fmla="*/ 0 w 206083"/>
                  <a:gd name="connsiteY1" fmla="*/ 0 h 1618884"/>
                  <a:gd name="connsiteX2" fmla="*/ 206083 w 206083"/>
                  <a:gd name="connsiteY2" fmla="*/ 1504611 h 1618884"/>
                  <a:gd name="connsiteX3" fmla="*/ 71518 w 206083"/>
                  <a:gd name="connsiteY3" fmla="*/ 1618132 h 1618884"/>
                  <a:gd name="connsiteX4" fmla="*/ 0 w 206083"/>
                  <a:gd name="connsiteY4" fmla="*/ 1504611 h 1618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083" h="1618884">
                    <a:moveTo>
                      <a:pt x="0" y="1504611"/>
                    </a:moveTo>
                    <a:lnTo>
                      <a:pt x="0" y="0"/>
                    </a:lnTo>
                    <a:lnTo>
                      <a:pt x="206083" y="1504611"/>
                    </a:lnTo>
                    <a:cubicBezTo>
                      <a:pt x="170977" y="1508604"/>
                      <a:pt x="121150" y="1629489"/>
                      <a:pt x="71518" y="1618132"/>
                    </a:cubicBezTo>
                    <a:cubicBezTo>
                      <a:pt x="29230" y="1582083"/>
                      <a:pt x="23839" y="1542451"/>
                      <a:pt x="0" y="1504611"/>
                    </a:cubicBezTo>
                    <a:close/>
                  </a:path>
                </a:pathLst>
              </a:custGeom>
              <a:solidFill>
                <a:srgbClr val="9672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Tam giác Cân 55">
                <a:extLst>
                  <a:ext uri="{FF2B5EF4-FFF2-40B4-BE49-F238E27FC236}">
                    <a16:creationId xmlns:a16="http://schemas.microsoft.com/office/drawing/2014/main" id="{2AF210B7-44A5-52F2-9625-8CFEEFACB530}"/>
                  </a:ext>
                </a:extLst>
              </p:cNvPr>
              <p:cNvSpPr/>
              <p:nvPr/>
            </p:nvSpPr>
            <p:spPr>
              <a:xfrm rot="5573671">
                <a:off x="6889121" y="5274333"/>
                <a:ext cx="432558" cy="736181"/>
              </a:xfrm>
              <a:custGeom>
                <a:avLst/>
                <a:gdLst>
                  <a:gd name="connsiteX0" fmla="*/ 0 w 432558"/>
                  <a:gd name="connsiteY0" fmla="*/ 592214 h 592214"/>
                  <a:gd name="connsiteX1" fmla="*/ 216279 w 432558"/>
                  <a:gd name="connsiteY1" fmla="*/ 0 h 592214"/>
                  <a:gd name="connsiteX2" fmla="*/ 432558 w 432558"/>
                  <a:gd name="connsiteY2" fmla="*/ 592214 h 592214"/>
                  <a:gd name="connsiteX3" fmla="*/ 0 w 432558"/>
                  <a:gd name="connsiteY3" fmla="*/ 592214 h 592214"/>
                  <a:gd name="connsiteX0" fmla="*/ 0 w 432558"/>
                  <a:gd name="connsiteY0" fmla="*/ 592214 h 599752"/>
                  <a:gd name="connsiteX1" fmla="*/ 216279 w 432558"/>
                  <a:gd name="connsiteY1" fmla="*/ 0 h 599752"/>
                  <a:gd name="connsiteX2" fmla="*/ 432558 w 432558"/>
                  <a:gd name="connsiteY2" fmla="*/ 592214 h 599752"/>
                  <a:gd name="connsiteX3" fmla="*/ 231993 w 432558"/>
                  <a:gd name="connsiteY3" fmla="*/ 599752 h 599752"/>
                  <a:gd name="connsiteX4" fmla="*/ 0 w 432558"/>
                  <a:gd name="connsiteY4" fmla="*/ 592214 h 599752"/>
                  <a:gd name="connsiteX0" fmla="*/ 0 w 432558"/>
                  <a:gd name="connsiteY0" fmla="*/ 592214 h 730281"/>
                  <a:gd name="connsiteX1" fmla="*/ 216279 w 432558"/>
                  <a:gd name="connsiteY1" fmla="*/ 0 h 730281"/>
                  <a:gd name="connsiteX2" fmla="*/ 432558 w 432558"/>
                  <a:gd name="connsiteY2" fmla="*/ 592214 h 730281"/>
                  <a:gd name="connsiteX3" fmla="*/ 215704 w 432558"/>
                  <a:gd name="connsiteY3" fmla="*/ 730281 h 730281"/>
                  <a:gd name="connsiteX4" fmla="*/ 0 w 432558"/>
                  <a:gd name="connsiteY4" fmla="*/ 592214 h 730281"/>
                  <a:gd name="connsiteX0" fmla="*/ 0 w 432558"/>
                  <a:gd name="connsiteY0" fmla="*/ 592214 h 736181"/>
                  <a:gd name="connsiteX1" fmla="*/ 216279 w 432558"/>
                  <a:gd name="connsiteY1" fmla="*/ 0 h 736181"/>
                  <a:gd name="connsiteX2" fmla="*/ 432558 w 432558"/>
                  <a:gd name="connsiteY2" fmla="*/ 592214 h 736181"/>
                  <a:gd name="connsiteX3" fmla="*/ 215704 w 432558"/>
                  <a:gd name="connsiteY3" fmla="*/ 730281 h 736181"/>
                  <a:gd name="connsiteX4" fmla="*/ 0 w 432558"/>
                  <a:gd name="connsiteY4" fmla="*/ 592214 h 736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2558" h="736181">
                    <a:moveTo>
                      <a:pt x="0" y="592214"/>
                    </a:moveTo>
                    <a:lnTo>
                      <a:pt x="216279" y="0"/>
                    </a:lnTo>
                    <a:lnTo>
                      <a:pt x="432558" y="592214"/>
                    </a:lnTo>
                    <a:cubicBezTo>
                      <a:pt x="360273" y="638236"/>
                      <a:pt x="363323" y="764845"/>
                      <a:pt x="215704" y="730281"/>
                    </a:cubicBezTo>
                    <a:cubicBezTo>
                      <a:pt x="68085" y="695717"/>
                      <a:pt x="71901" y="638236"/>
                      <a:pt x="0" y="592214"/>
                    </a:cubicBezTo>
                    <a:close/>
                  </a:path>
                </a:pathLst>
              </a:custGeom>
              <a:gradFill flip="none" rotWithShape="1">
                <a:gsLst>
                  <a:gs pos="36000">
                    <a:schemeClr val="tx1"/>
                  </a:gs>
                  <a:gs pos="50000">
                    <a:schemeClr val="bg1"/>
                  </a:gs>
                  <a:gs pos="50000">
                    <a:schemeClr val="accent3">
                      <a:lumMod val="89000"/>
                    </a:schemeClr>
                  </a:gs>
                  <a:gs pos="50000">
                    <a:schemeClr val="bg1"/>
                  </a:gs>
                  <a:gs pos="66000">
                    <a:schemeClr val="tx1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" name="Lưu đồ: Đường kết nối 1">
                <a:extLst>
                  <a:ext uri="{FF2B5EF4-FFF2-40B4-BE49-F238E27FC236}">
                    <a16:creationId xmlns:a16="http://schemas.microsoft.com/office/drawing/2014/main" id="{393B3D5B-CE59-714E-B70B-227DAA3BA3EA}"/>
                  </a:ext>
                </a:extLst>
              </p:cNvPr>
              <p:cNvSpPr/>
              <p:nvPr/>
            </p:nvSpPr>
            <p:spPr>
              <a:xfrm>
                <a:off x="5992897" y="77021"/>
                <a:ext cx="531728" cy="507905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Lưu đồ: Đường kết nối 10">
                <a:extLst>
                  <a:ext uri="{FF2B5EF4-FFF2-40B4-BE49-F238E27FC236}">
                    <a16:creationId xmlns:a16="http://schemas.microsoft.com/office/drawing/2014/main" id="{155F948D-7EC1-B1AD-0719-0CD981C15092}"/>
                  </a:ext>
                </a:extLst>
              </p:cNvPr>
              <p:cNvSpPr/>
              <p:nvPr/>
            </p:nvSpPr>
            <p:spPr>
              <a:xfrm>
                <a:off x="7216833" y="756138"/>
                <a:ext cx="499623" cy="54021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Lưu đồ: Đường kết nối 11">
                <a:extLst>
                  <a:ext uri="{FF2B5EF4-FFF2-40B4-BE49-F238E27FC236}">
                    <a16:creationId xmlns:a16="http://schemas.microsoft.com/office/drawing/2014/main" id="{006F5CB6-687C-2CE4-BCF9-FC6BD06DEB19}"/>
                  </a:ext>
                </a:extLst>
              </p:cNvPr>
              <p:cNvSpPr/>
              <p:nvPr/>
            </p:nvSpPr>
            <p:spPr>
              <a:xfrm>
                <a:off x="7915740" y="2024758"/>
                <a:ext cx="515688" cy="49216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Lưu đồ: Đường kết nối 12">
                <a:extLst>
                  <a:ext uri="{FF2B5EF4-FFF2-40B4-BE49-F238E27FC236}">
                    <a16:creationId xmlns:a16="http://schemas.microsoft.com/office/drawing/2014/main" id="{64D5F71A-69BC-4BFC-54AA-C8DEDC3B0947}"/>
                  </a:ext>
                </a:extLst>
              </p:cNvPr>
              <p:cNvSpPr/>
              <p:nvPr/>
            </p:nvSpPr>
            <p:spPr>
              <a:xfrm>
                <a:off x="7896634" y="3248665"/>
                <a:ext cx="448495" cy="424870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4FD2CA67-12E8-9AC5-14F8-B2A811FA8561}"/>
                  </a:ext>
                </a:extLst>
              </p:cNvPr>
              <p:cNvSpPr txBox="1"/>
              <p:nvPr/>
            </p:nvSpPr>
            <p:spPr>
              <a:xfrm>
                <a:off x="7257972" y="733856"/>
                <a:ext cx="4511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74D11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4014CC89-2314-6976-68C6-189E73D44393}"/>
                  </a:ext>
                </a:extLst>
              </p:cNvPr>
              <p:cNvSpPr txBox="1"/>
              <p:nvPr/>
            </p:nvSpPr>
            <p:spPr>
              <a:xfrm>
                <a:off x="7932843" y="1954654"/>
                <a:ext cx="35296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07D4A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3E13BBBC-F0D7-3AF0-2A67-8DA4E89C3C9F}"/>
                  </a:ext>
                </a:extLst>
              </p:cNvPr>
              <p:cNvSpPr txBox="1"/>
              <p:nvPr/>
            </p:nvSpPr>
            <p:spPr>
              <a:xfrm>
                <a:off x="7887708" y="3136610"/>
                <a:ext cx="44849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4A17C"/>
                    </a:solidFill>
                    <a:latin typeface="Broadway" panose="04040905080B02020502" pitchFamily="82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" name="Hộp Văn bản 2">
              <a:extLst>
                <a:ext uri="{FF2B5EF4-FFF2-40B4-BE49-F238E27FC236}">
                  <a16:creationId xmlns:a16="http://schemas.microsoft.com/office/drawing/2014/main" id="{80D9C969-A9FB-1230-70F9-8D0CAC549EA7}"/>
                </a:ext>
              </a:extLst>
            </p:cNvPr>
            <p:cNvSpPr txBox="1"/>
            <p:nvPr/>
          </p:nvSpPr>
          <p:spPr>
            <a:xfrm>
              <a:off x="4270246" y="356192"/>
              <a:ext cx="352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Broadway" panose="04040905080B02020502" pitchFamily="82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cxnSp>
        <p:nvCxnSpPr>
          <p:cNvPr id="73" name="Đường kết nối: Mũi tên Gấp khúc 72">
            <a:extLst>
              <a:ext uri="{FF2B5EF4-FFF2-40B4-BE49-F238E27FC236}">
                <a16:creationId xmlns:a16="http://schemas.microsoft.com/office/drawing/2014/main" id="{7CA7EB31-6D0A-308D-2BC1-976D144A8419}"/>
              </a:ext>
            </a:extLst>
          </p:cNvPr>
          <p:cNvCxnSpPr>
            <a:cxnSpLocks/>
          </p:cNvCxnSpPr>
          <p:nvPr/>
        </p:nvCxnSpPr>
        <p:spPr>
          <a:xfrm>
            <a:off x="3774549" y="578085"/>
            <a:ext cx="3008215" cy="419214"/>
          </a:xfrm>
          <a:prstGeom prst="bentConnector3">
            <a:avLst>
              <a:gd name="adj1" fmla="val 5217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Đường kết nối: Mũi tên Gấp khúc 73">
            <a:extLst>
              <a:ext uri="{FF2B5EF4-FFF2-40B4-BE49-F238E27FC236}">
                <a16:creationId xmlns:a16="http://schemas.microsoft.com/office/drawing/2014/main" id="{583E48B1-8B2C-52AD-A01D-20F5B9F569F6}"/>
              </a:ext>
            </a:extLst>
          </p:cNvPr>
          <p:cNvCxnSpPr>
            <a:cxnSpLocks/>
            <a:stCxn id="38" idx="2"/>
            <a:endCxn id="41" idx="1"/>
          </p:cNvCxnSpPr>
          <p:nvPr/>
        </p:nvCxnSpPr>
        <p:spPr>
          <a:xfrm rot="16200000" flipH="1">
            <a:off x="5305889" y="4138268"/>
            <a:ext cx="1602769" cy="1448117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Đường kết nối: Mũi tên Gấp khúc 74">
            <a:extLst>
              <a:ext uri="{FF2B5EF4-FFF2-40B4-BE49-F238E27FC236}">
                <a16:creationId xmlns:a16="http://schemas.microsoft.com/office/drawing/2014/main" id="{E42AA74B-1785-9F1A-BCEE-39816714A9B4}"/>
              </a:ext>
            </a:extLst>
          </p:cNvPr>
          <p:cNvCxnSpPr>
            <a:cxnSpLocks/>
            <a:stCxn id="12" idx="6"/>
            <a:endCxn id="40" idx="1"/>
          </p:cNvCxnSpPr>
          <p:nvPr/>
        </p:nvCxnSpPr>
        <p:spPr>
          <a:xfrm>
            <a:off x="5714511" y="2610397"/>
            <a:ext cx="1116821" cy="167704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Đường kết nối: Mũi tên Gấp khúc 75">
            <a:extLst>
              <a:ext uri="{FF2B5EF4-FFF2-40B4-BE49-F238E27FC236}">
                <a16:creationId xmlns:a16="http://schemas.microsoft.com/office/drawing/2014/main" id="{56674A8E-737C-3862-4B6A-42D84DFF5A20}"/>
              </a:ext>
            </a:extLst>
          </p:cNvPr>
          <p:cNvCxnSpPr>
            <a:cxnSpLocks/>
            <a:stCxn id="36" idx="3"/>
            <a:endCxn id="39" idx="1"/>
          </p:cNvCxnSpPr>
          <p:nvPr/>
        </p:nvCxnSpPr>
        <p:spPr>
          <a:xfrm>
            <a:off x="4965485" y="1365802"/>
            <a:ext cx="1849695" cy="1361209"/>
          </a:xfrm>
          <a:prstGeom prst="bentConnector3">
            <a:avLst>
              <a:gd name="adj1" fmla="val 8136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30D8DF49-CFE8-B8A1-07A8-1F79AAB4A158}"/>
              </a:ext>
            </a:extLst>
          </p:cNvPr>
          <p:cNvGrpSpPr/>
          <p:nvPr/>
        </p:nvGrpSpPr>
        <p:grpSpPr>
          <a:xfrm>
            <a:off x="6767765" y="432386"/>
            <a:ext cx="4820806" cy="1043001"/>
            <a:chOff x="6801333" y="482001"/>
            <a:chExt cx="4820806" cy="1043001"/>
          </a:xfrm>
        </p:grpSpPr>
        <p:sp>
          <p:nvSpPr>
            <p:cNvPr id="6" name="Hình chữ nhật: Góc Tròn 5">
              <a:extLst>
                <a:ext uri="{FF2B5EF4-FFF2-40B4-BE49-F238E27FC236}">
                  <a16:creationId xmlns:a16="http://schemas.microsoft.com/office/drawing/2014/main" id="{722BF428-B2AE-243A-604D-E60C3CB077A0}"/>
                </a:ext>
              </a:extLst>
            </p:cNvPr>
            <p:cNvSpPr/>
            <p:nvPr/>
          </p:nvSpPr>
          <p:spPr>
            <a:xfrm>
              <a:off x="6801333" y="482001"/>
              <a:ext cx="4820806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DFDA00">
                    <a:alpha val="56863"/>
                  </a:srgbClr>
                </a:gs>
                <a:gs pos="73000">
                  <a:srgbClr val="FF0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Nhóm 6">
              <a:extLst>
                <a:ext uri="{FF2B5EF4-FFF2-40B4-BE49-F238E27FC236}">
                  <a16:creationId xmlns:a16="http://schemas.microsoft.com/office/drawing/2014/main" id="{DC944112-1F5B-B2AD-18B1-0386710443BD}"/>
                </a:ext>
              </a:extLst>
            </p:cNvPr>
            <p:cNvGrpSpPr/>
            <p:nvPr/>
          </p:nvGrpSpPr>
          <p:grpSpPr>
            <a:xfrm>
              <a:off x="7054922" y="639572"/>
              <a:ext cx="4198367" cy="811822"/>
              <a:chOff x="7026711" y="642622"/>
              <a:chExt cx="4198367" cy="811822"/>
            </a:xfrm>
          </p:grpSpPr>
          <p:sp>
            <p:nvSpPr>
              <p:cNvPr id="50" name="Lưu đồ: Đường kết nối 49">
                <a:extLst>
                  <a:ext uri="{FF2B5EF4-FFF2-40B4-BE49-F238E27FC236}">
                    <a16:creationId xmlns:a16="http://schemas.microsoft.com/office/drawing/2014/main" id="{1B581892-3416-64A1-050A-5D321E71A4C7}"/>
                  </a:ext>
                </a:extLst>
              </p:cNvPr>
              <p:cNvSpPr/>
              <p:nvPr/>
            </p:nvSpPr>
            <p:spPr>
              <a:xfrm>
                <a:off x="7026711" y="642622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Hình ảnh 53">
                <a:extLst>
                  <a:ext uri="{FF2B5EF4-FFF2-40B4-BE49-F238E27FC236}">
                    <a16:creationId xmlns:a16="http://schemas.microsoft.com/office/drawing/2014/main" id="{104A292C-0FBD-B41D-7E99-0BF69B3A7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9826" y="696269"/>
                <a:ext cx="621681" cy="621681"/>
              </a:xfrm>
              <a:prstGeom prst="rect">
                <a:avLst/>
              </a:prstGeom>
            </p:spPr>
          </p:pic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80DEBFCA-77F8-A074-7468-570428C766BB}"/>
                  </a:ext>
                </a:extLst>
              </p:cNvPr>
              <p:cNvSpPr txBox="1"/>
              <p:nvPr/>
            </p:nvSpPr>
            <p:spPr>
              <a:xfrm flipH="1">
                <a:off x="8001317" y="687230"/>
                <a:ext cx="322376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KHỞI ĐỘNG</a:t>
                </a:r>
              </a:p>
            </p:txBody>
          </p:sp>
        </p:grp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D6CB7138-6538-D3A7-4C98-624CEAE50031}"/>
              </a:ext>
            </a:extLst>
          </p:cNvPr>
          <p:cNvGrpSpPr/>
          <p:nvPr/>
        </p:nvGrpSpPr>
        <p:grpSpPr>
          <a:xfrm>
            <a:off x="6831332" y="3765940"/>
            <a:ext cx="4790808" cy="1043001"/>
            <a:chOff x="6831332" y="3765940"/>
            <a:chExt cx="4790808" cy="1043001"/>
          </a:xfrm>
        </p:grpSpPr>
        <p:grpSp>
          <p:nvGrpSpPr>
            <p:cNvPr id="14" name="Nhóm 13">
              <a:extLst>
                <a:ext uri="{FF2B5EF4-FFF2-40B4-BE49-F238E27FC236}">
                  <a16:creationId xmlns:a16="http://schemas.microsoft.com/office/drawing/2014/main" id="{CE5C4FF8-7614-4FAE-DAD3-C1D287B730E7}"/>
                </a:ext>
              </a:extLst>
            </p:cNvPr>
            <p:cNvGrpSpPr/>
            <p:nvPr/>
          </p:nvGrpSpPr>
          <p:grpSpPr>
            <a:xfrm>
              <a:off x="6831332" y="3765940"/>
              <a:ext cx="4790808" cy="1043001"/>
              <a:chOff x="6831332" y="3756952"/>
              <a:chExt cx="4790808" cy="1043001"/>
            </a:xfrm>
          </p:grpSpPr>
          <p:sp>
            <p:nvSpPr>
              <p:cNvPr id="40" name="Hình chữ nhật: Góc Tròn 39">
                <a:extLst>
                  <a:ext uri="{FF2B5EF4-FFF2-40B4-BE49-F238E27FC236}">
                    <a16:creationId xmlns:a16="http://schemas.microsoft.com/office/drawing/2014/main" id="{C34867B9-ADE2-757C-AE98-D8C50D26DCDE}"/>
                  </a:ext>
                </a:extLst>
              </p:cNvPr>
              <p:cNvSpPr/>
              <p:nvPr/>
            </p:nvSpPr>
            <p:spPr>
              <a:xfrm>
                <a:off x="6831332" y="3756952"/>
                <a:ext cx="4790808" cy="104300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3366FF">
                      <a:alpha val="56863"/>
                    </a:srgbClr>
                  </a:gs>
                  <a:gs pos="73000">
                    <a:srgbClr val="3333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Lưu đồ: Đường kết nối 45">
                <a:extLst>
                  <a:ext uri="{FF2B5EF4-FFF2-40B4-BE49-F238E27FC236}">
                    <a16:creationId xmlns:a16="http://schemas.microsoft.com/office/drawing/2014/main" id="{2C120EA7-1D39-777C-46E7-77D049592F68}"/>
                  </a:ext>
                </a:extLst>
              </p:cNvPr>
              <p:cNvSpPr/>
              <p:nvPr/>
            </p:nvSpPr>
            <p:spPr>
              <a:xfrm>
                <a:off x="7026711" y="3859800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7" name="Hình ảnh 56">
                <a:extLst>
                  <a:ext uri="{FF2B5EF4-FFF2-40B4-BE49-F238E27FC236}">
                    <a16:creationId xmlns:a16="http://schemas.microsoft.com/office/drawing/2014/main" id="{901C90A3-A8D8-7E9D-0836-2FF08D8B7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2754" y="4032978"/>
                <a:ext cx="517026" cy="517026"/>
              </a:xfrm>
              <a:prstGeom prst="rect">
                <a:avLst/>
              </a:prstGeom>
            </p:spPr>
          </p:pic>
        </p:grpSp>
        <p:sp>
          <p:nvSpPr>
            <p:cNvPr id="100" name="Hộp Văn bản 99">
              <a:extLst>
                <a:ext uri="{FF2B5EF4-FFF2-40B4-BE49-F238E27FC236}">
                  <a16:creationId xmlns:a16="http://schemas.microsoft.com/office/drawing/2014/main" id="{3C32562C-77C3-BFBB-8C6C-C261125E409A}"/>
                </a:ext>
              </a:extLst>
            </p:cNvPr>
            <p:cNvSpPr txBox="1"/>
            <p:nvPr/>
          </p:nvSpPr>
          <p:spPr>
            <a:xfrm flipH="1">
              <a:off x="8001316" y="399103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LUYỆN TẬP</a:t>
              </a: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1DCC09E0-A459-4C60-4FD0-E9D1A36DF9FA}"/>
              </a:ext>
            </a:extLst>
          </p:cNvPr>
          <p:cNvGrpSpPr/>
          <p:nvPr/>
        </p:nvGrpSpPr>
        <p:grpSpPr>
          <a:xfrm>
            <a:off x="6831332" y="5142211"/>
            <a:ext cx="4790807" cy="1043001"/>
            <a:chOff x="6831332" y="5142211"/>
            <a:chExt cx="4790807" cy="1043001"/>
          </a:xfrm>
        </p:grpSpPr>
        <p:sp>
          <p:nvSpPr>
            <p:cNvPr id="41" name="Hình chữ nhật: Góc Tròn 40">
              <a:extLst>
                <a:ext uri="{FF2B5EF4-FFF2-40B4-BE49-F238E27FC236}">
                  <a16:creationId xmlns:a16="http://schemas.microsoft.com/office/drawing/2014/main" id="{3023CD5B-44BE-58BD-B18A-DA302BC9E072}"/>
                </a:ext>
              </a:extLst>
            </p:cNvPr>
            <p:cNvSpPr/>
            <p:nvPr/>
          </p:nvSpPr>
          <p:spPr>
            <a:xfrm>
              <a:off x="6831332" y="5142211"/>
              <a:ext cx="4790807" cy="1043001"/>
            </a:xfrm>
            <a:prstGeom prst="roundRect">
              <a:avLst>
                <a:gd name="adj" fmla="val 50000"/>
              </a:avLst>
            </a:prstGeom>
            <a:gradFill>
              <a:gsLst>
                <a:gs pos="23000">
                  <a:srgbClr val="33CC33">
                    <a:alpha val="56863"/>
                  </a:srgbClr>
                </a:gs>
                <a:gs pos="73000">
                  <a:srgbClr val="00CC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Lưu đồ: Đường kết nối 44">
              <a:extLst>
                <a:ext uri="{FF2B5EF4-FFF2-40B4-BE49-F238E27FC236}">
                  <a16:creationId xmlns:a16="http://schemas.microsoft.com/office/drawing/2014/main" id="{8DE45B2A-27BE-A814-963D-F2F1B82CCA3D}"/>
                </a:ext>
              </a:extLst>
            </p:cNvPr>
            <p:cNvSpPr/>
            <p:nvPr/>
          </p:nvSpPr>
          <p:spPr>
            <a:xfrm>
              <a:off x="7026711" y="5271567"/>
              <a:ext cx="909116" cy="811822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90500" dist="38100" dir="2700000" sx="104000" sy="104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Hình ảnh 70">
              <a:extLst>
                <a:ext uri="{FF2B5EF4-FFF2-40B4-BE49-F238E27FC236}">
                  <a16:creationId xmlns:a16="http://schemas.microsoft.com/office/drawing/2014/main" id="{F927B92E-81E9-6A1D-0878-87755976A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427" y="5438898"/>
              <a:ext cx="621438" cy="621438"/>
            </a:xfrm>
            <a:prstGeom prst="rect">
              <a:avLst/>
            </a:prstGeom>
          </p:spPr>
        </p:pic>
        <p:sp>
          <p:nvSpPr>
            <p:cNvPr id="101" name="Hộp Văn bản 100">
              <a:extLst>
                <a:ext uri="{FF2B5EF4-FFF2-40B4-BE49-F238E27FC236}">
                  <a16:creationId xmlns:a16="http://schemas.microsoft.com/office/drawing/2014/main" id="{6DD45F76-526E-16B0-A64B-C2BE0E9F6017}"/>
                </a:ext>
              </a:extLst>
            </p:cNvPr>
            <p:cNvSpPr txBox="1"/>
            <p:nvPr/>
          </p:nvSpPr>
          <p:spPr>
            <a:xfrm flipH="1">
              <a:off x="7938053" y="5301171"/>
              <a:ext cx="322376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chemeClr val="bg1"/>
                  </a:solidFill>
                  <a:latin typeface="Cooper Black" panose="0208090404030B020404" pitchFamily="18" charset="0"/>
                </a:rPr>
                <a:t>VẬN DỤNG</a:t>
              </a:r>
            </a:p>
          </p:txBody>
        </p:sp>
      </p:grpSp>
      <p:sp>
        <p:nvSpPr>
          <p:cNvPr id="110" name="Hộp Văn bản 109">
            <a:extLst>
              <a:ext uri="{FF2B5EF4-FFF2-40B4-BE49-F238E27FC236}">
                <a16:creationId xmlns:a16="http://schemas.microsoft.com/office/drawing/2014/main" id="{503AE699-5800-D411-E4B0-5CA8CB17E447}"/>
              </a:ext>
            </a:extLst>
          </p:cNvPr>
          <p:cNvSpPr txBox="1"/>
          <p:nvPr/>
        </p:nvSpPr>
        <p:spPr>
          <a:xfrm flipH="1">
            <a:off x="1522512" y="2545417"/>
            <a:ext cx="34132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CC33"/>
                </a:solidFill>
                <a:latin typeface="Goudy Stout" panose="0202090407030B020401" pitchFamily="18" charset="0"/>
              </a:rPr>
              <a:t>DỌC ĐƯỜNG XỨ NGHỆ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(((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Đỗ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Diễm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-THCS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trấn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Oai</a:t>
            </a:r>
            <a:r>
              <a:rPr lang="en-US" sz="1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HN-0903231078)</a:t>
            </a:r>
            <a:endParaRPr lang="en-US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chemeClr val="bg1"/>
              </a:solidFill>
              <a:latin typeface="Goudy Stout" panose="0202090407030B020401" pitchFamily="18" charset="0"/>
            </a:endParaRPr>
          </a:p>
        </p:txBody>
      </p:sp>
      <p:grpSp>
        <p:nvGrpSpPr>
          <p:cNvPr id="9" name="Nhóm 8">
            <a:extLst>
              <a:ext uri="{FF2B5EF4-FFF2-40B4-BE49-F238E27FC236}">
                <a16:creationId xmlns:a16="http://schemas.microsoft.com/office/drawing/2014/main" id="{5C24B065-1FE0-3F0F-0084-60D7B2E38001}"/>
              </a:ext>
            </a:extLst>
          </p:cNvPr>
          <p:cNvGrpSpPr/>
          <p:nvPr/>
        </p:nvGrpSpPr>
        <p:grpSpPr>
          <a:xfrm>
            <a:off x="6815180" y="2025022"/>
            <a:ext cx="4790808" cy="1403978"/>
            <a:chOff x="6801333" y="1938988"/>
            <a:chExt cx="4790808" cy="1403978"/>
          </a:xfrm>
        </p:grpSpPr>
        <p:grpSp>
          <p:nvGrpSpPr>
            <p:cNvPr id="8" name="Nhóm 7">
              <a:extLst>
                <a:ext uri="{FF2B5EF4-FFF2-40B4-BE49-F238E27FC236}">
                  <a16:creationId xmlns:a16="http://schemas.microsoft.com/office/drawing/2014/main" id="{D0CFD612-7BAA-C17E-C6D0-1B42A0E75FEC}"/>
                </a:ext>
              </a:extLst>
            </p:cNvPr>
            <p:cNvGrpSpPr/>
            <p:nvPr/>
          </p:nvGrpSpPr>
          <p:grpSpPr>
            <a:xfrm>
              <a:off x="6801333" y="1938988"/>
              <a:ext cx="4790808" cy="1403978"/>
              <a:chOff x="6831332" y="1874531"/>
              <a:chExt cx="4790808" cy="1403978"/>
            </a:xfrm>
          </p:grpSpPr>
          <p:sp>
            <p:nvSpPr>
              <p:cNvPr id="39" name="Hình chữ nhật: Góc Tròn 38">
                <a:extLst>
                  <a:ext uri="{FF2B5EF4-FFF2-40B4-BE49-F238E27FC236}">
                    <a16:creationId xmlns:a16="http://schemas.microsoft.com/office/drawing/2014/main" id="{D74668F7-169A-4B0D-D5AB-979711B67CAB}"/>
                  </a:ext>
                </a:extLst>
              </p:cNvPr>
              <p:cNvSpPr/>
              <p:nvPr/>
            </p:nvSpPr>
            <p:spPr>
              <a:xfrm>
                <a:off x="6831332" y="1874531"/>
                <a:ext cx="4790808" cy="140397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23000">
                    <a:srgbClr val="EF89E3">
                      <a:alpha val="56863"/>
                    </a:srgbClr>
                  </a:gs>
                  <a:gs pos="73000">
                    <a:srgbClr val="FF33C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Lưu đồ: Đường kết nối 46">
                <a:extLst>
                  <a:ext uri="{FF2B5EF4-FFF2-40B4-BE49-F238E27FC236}">
                    <a16:creationId xmlns:a16="http://schemas.microsoft.com/office/drawing/2014/main" id="{E77929A3-711E-9C61-7EF2-223C9FB5C343}"/>
                  </a:ext>
                </a:extLst>
              </p:cNvPr>
              <p:cNvSpPr/>
              <p:nvPr/>
            </p:nvSpPr>
            <p:spPr>
              <a:xfrm>
                <a:off x="7002763" y="2206699"/>
                <a:ext cx="909116" cy="81182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905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Hộp Văn bản 98">
                <a:extLst>
                  <a:ext uri="{FF2B5EF4-FFF2-40B4-BE49-F238E27FC236}">
                    <a16:creationId xmlns:a16="http://schemas.microsoft.com/office/drawing/2014/main" id="{6BB01C8A-A651-8D0C-AA43-CF55FEDA6BE4}"/>
                  </a:ext>
                </a:extLst>
              </p:cNvPr>
              <p:cNvSpPr txBox="1"/>
              <p:nvPr/>
            </p:nvSpPr>
            <p:spPr>
              <a:xfrm flipH="1">
                <a:off x="7875538" y="1998290"/>
                <a:ext cx="3693566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800" b="1" dirty="0">
                    <a:solidFill>
                      <a:schemeClr val="bg1"/>
                    </a:solidFill>
                    <a:latin typeface="Cooper Black" panose="0208090404030B020404" pitchFamily="18" charset="0"/>
                  </a:rPr>
                  <a:t>HÌNH THÀNH KIẾN THỨC</a:t>
                </a: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E58897DB-9224-74C2-5656-E92E6552F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2754" y="2459382"/>
              <a:ext cx="435369" cy="435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812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E8E8667-75AC-C711-5552-F61DEB167DA0}"/>
              </a:ext>
            </a:extLst>
          </p:cNvPr>
          <p:cNvSpPr txBox="1"/>
          <p:nvPr/>
        </p:nvSpPr>
        <p:spPr>
          <a:xfrm>
            <a:off x="869043" y="778187"/>
            <a:ext cx="87264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xoay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324BD4F1-B496-74BC-2295-FA9F6217D44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uộn: Ngang 7">
            <a:extLst>
              <a:ext uri="{FF2B5EF4-FFF2-40B4-BE49-F238E27FC236}">
                <a16:creationId xmlns:a16="http://schemas.microsoft.com/office/drawing/2014/main" id="{9E914070-21AD-E96D-E7F6-A8E38F8F6626}"/>
              </a:ext>
            </a:extLst>
          </p:cNvPr>
          <p:cNvSpPr/>
          <p:nvPr/>
        </p:nvSpPr>
        <p:spPr>
          <a:xfrm>
            <a:off x="4803741" y="3291646"/>
            <a:ext cx="3065711" cy="1324947"/>
          </a:xfrm>
          <a:prstGeom prst="horizontalScroll">
            <a:avLst/>
          </a:prstGeom>
          <a:noFill/>
          <a:ln w="5715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Cậu</a:t>
            </a:r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</a:t>
            </a:r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C1BE99A4-E1EE-F501-22C9-4D93BE8C94EC}"/>
              </a:ext>
            </a:extLst>
          </p:cNvPr>
          <p:cNvSpPr/>
          <p:nvPr/>
        </p:nvSpPr>
        <p:spPr>
          <a:xfrm>
            <a:off x="869043" y="2282532"/>
            <a:ext cx="3440664" cy="1077218"/>
          </a:xfrm>
          <a:prstGeom prst="roundRect">
            <a:avLst>
              <a:gd name="adj" fmla="val 49862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Ham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39E61110-C936-47C9-779C-64BA8642B98D}"/>
              </a:ext>
            </a:extLst>
          </p:cNvPr>
          <p:cNvSpPr/>
          <p:nvPr/>
        </p:nvSpPr>
        <p:spPr>
          <a:xfrm>
            <a:off x="8307502" y="2314850"/>
            <a:ext cx="3440664" cy="1012582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ình chữ nhật: Góc Tròn 14">
            <a:extLst>
              <a:ext uri="{FF2B5EF4-FFF2-40B4-BE49-F238E27FC236}">
                <a16:creationId xmlns:a16="http://schemas.microsoft.com/office/drawing/2014/main" id="{BF271CA9-CF19-DBDD-795B-8E59A98640C0}"/>
              </a:ext>
            </a:extLst>
          </p:cNvPr>
          <p:cNvSpPr/>
          <p:nvPr/>
        </p:nvSpPr>
        <p:spPr>
          <a:xfrm>
            <a:off x="2991139" y="4831777"/>
            <a:ext cx="7215869" cy="1448376"/>
          </a:xfrm>
          <a:prstGeom prst="roundRect">
            <a:avLst>
              <a:gd name="adj" fmla="val 50000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ngây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713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BBF19D6-325B-960D-5AF7-B651030CEB9C}"/>
              </a:ext>
            </a:extLst>
          </p:cNvPr>
          <p:cNvSpPr txBox="1"/>
          <p:nvPr/>
        </p:nvSpPr>
        <p:spPr>
          <a:xfrm>
            <a:off x="1063344" y="810505"/>
            <a:ext cx="6589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vùng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C7DA0EE-E183-E0A1-A249-E929907C3EFE}"/>
              </a:ext>
            </a:extLst>
          </p:cNvPr>
          <p:cNvSpPr txBox="1"/>
          <p:nvPr/>
        </p:nvSpPr>
        <p:spPr>
          <a:xfrm>
            <a:off x="1063344" y="102619"/>
            <a:ext cx="5617375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Đọc - hiểu văn bản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717C79D8-3072-7DF2-DC47-4F67C66551F0}"/>
              </a:ext>
            </a:extLst>
          </p:cNvPr>
          <p:cNvSpPr txBox="1"/>
          <p:nvPr/>
        </p:nvSpPr>
        <p:spPr>
          <a:xfrm>
            <a:off x="7587689" y="4825527"/>
            <a:ext cx="3410870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nớ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nhể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dở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dận</a:t>
            </a:r>
            <a:endParaRPr lang="en-US" sz="2600" b="1" dirty="0"/>
          </a:p>
        </p:txBody>
      </p:sp>
      <p:sp>
        <p:nvSpPr>
          <p:cNvPr id="11" name="Hình thoi 10">
            <a:extLst>
              <a:ext uri="{FF2B5EF4-FFF2-40B4-BE49-F238E27FC236}">
                <a16:creationId xmlns:a16="http://schemas.microsoft.com/office/drawing/2014/main" id="{E1EFE939-E211-6BBF-70AE-059944C46170}"/>
              </a:ext>
            </a:extLst>
          </p:cNvPr>
          <p:cNvSpPr/>
          <p:nvPr/>
        </p:nvSpPr>
        <p:spPr>
          <a:xfrm>
            <a:off x="1676831" y="1751528"/>
            <a:ext cx="2927481" cy="3074002"/>
          </a:xfrm>
          <a:prstGeom prst="diamond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ình thoi 11">
            <a:extLst>
              <a:ext uri="{FF2B5EF4-FFF2-40B4-BE49-F238E27FC236}">
                <a16:creationId xmlns:a16="http://schemas.microsoft.com/office/drawing/2014/main" id="{4CD05D15-08FD-2186-8B19-085B16CAAB8F}"/>
              </a:ext>
            </a:extLst>
          </p:cNvPr>
          <p:cNvSpPr/>
          <p:nvPr/>
        </p:nvSpPr>
        <p:spPr>
          <a:xfrm>
            <a:off x="7587688" y="1661375"/>
            <a:ext cx="3410870" cy="3164153"/>
          </a:xfrm>
          <a:prstGeom prst="diamond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endParaRPr lang="en-U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EF01C7B1-620C-0549-527C-C9CFA234215C}"/>
              </a:ext>
            </a:extLst>
          </p:cNvPr>
          <p:cNvSpPr txBox="1"/>
          <p:nvPr/>
        </p:nvSpPr>
        <p:spPr>
          <a:xfrm>
            <a:off x="746975" y="4825528"/>
            <a:ext cx="4655449" cy="492443"/>
          </a:xfrm>
          <a:prstGeom prst="rect">
            <a:avLst/>
          </a:prstGeom>
          <a:noFill/>
          <a:ln w="38100">
            <a:solidFill>
              <a:srgbClr val="00CC99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Núi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Cẩm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Hòn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Lèn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Yên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05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788758" y="112949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Nghệ thuật</a:t>
            </a:r>
            <a:endParaRPr lang="en-US" sz="3200" b="1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990179" y="242405"/>
            <a:ext cx="3021952" cy="707886"/>
          </a:xfrm>
          <a:prstGeom prst="rect">
            <a:avLst/>
          </a:prstGeom>
          <a:solidFill>
            <a:srgbClr val="00CC99"/>
          </a:solidFill>
          <a:ln>
            <a:solidFill>
              <a:srgbClr val="53A0A0"/>
            </a:solidFill>
          </a:ln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3033642" y="3150653"/>
            <a:ext cx="6657202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Nghệ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thuật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kể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chuyện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thú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vị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hấp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dẫn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: Qua câu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chuyện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gửi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gắm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bài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học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sâu </a:t>
            </a:r>
            <a:r>
              <a:rPr lang="vi-VN" sz="2800" b="1" dirty="0" err="1">
                <a:solidFill>
                  <a:schemeClr val="bg1"/>
                </a:solidFill>
                <a:latin typeface="+mj-lt"/>
              </a:rPr>
              <a:t>sắc</a:t>
            </a:r>
            <a:r>
              <a:rPr lang="vi-VN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.</a:t>
            </a:r>
            <a:endParaRPr lang="en-US" sz="28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016172-BD3E-62F6-E0CB-63E695A10A4C}"/>
              </a:ext>
            </a:extLst>
          </p:cNvPr>
          <p:cNvSpPr txBox="1"/>
          <p:nvPr/>
        </p:nvSpPr>
        <p:spPr>
          <a:xfrm>
            <a:off x="3033642" y="4761223"/>
            <a:ext cx="6657202" cy="523220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bg1"/>
                </a:solidFill>
                <a:latin typeface="+mj-lt"/>
              </a:rPr>
              <a:t>Kết hợp tự sự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,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miêu tả, biểu cảm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1747451" y="2006082"/>
            <a:ext cx="8697098" cy="4316994"/>
          </a:xfrm>
          <a:prstGeom prst="horizontalScroll">
            <a:avLst/>
          </a:prstGeom>
          <a:noFill/>
          <a:ln w="76200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3DAE4811-D492-19EA-E3B5-058C9C7BC6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8679" y="2185288"/>
            <a:ext cx="2064953" cy="20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>
            <a:extLst>
              <a:ext uri="{FF2B5EF4-FFF2-40B4-BE49-F238E27FC236}">
                <a16:creationId xmlns:a16="http://schemas.microsoft.com/office/drawing/2014/main" id="{78A11BDF-B2E7-9EEC-506B-CEDEACCA2B61}"/>
              </a:ext>
            </a:extLst>
          </p:cNvPr>
          <p:cNvSpPr txBox="1"/>
          <p:nvPr/>
        </p:nvSpPr>
        <p:spPr>
          <a:xfrm>
            <a:off x="228920" y="95051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Nội dung</a:t>
            </a:r>
            <a:endParaRPr lang="en-US" sz="3200" b="1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1E4436A8-7008-FAC2-A94A-4EDD5FBB94EC}"/>
              </a:ext>
            </a:extLst>
          </p:cNvPr>
          <p:cNvSpPr txBox="1"/>
          <p:nvPr/>
        </p:nvSpPr>
        <p:spPr>
          <a:xfrm>
            <a:off x="355729" y="165059"/>
            <a:ext cx="3096598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indent="57785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IV. Tổng kết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848CDFB-15C6-8C41-56C9-1E7460FA8970}"/>
              </a:ext>
            </a:extLst>
          </p:cNvPr>
          <p:cNvSpPr txBox="1"/>
          <p:nvPr/>
        </p:nvSpPr>
        <p:spPr>
          <a:xfrm>
            <a:off x="2442288" y="2212234"/>
            <a:ext cx="8474528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E9016172-BD3E-62F6-E0CB-63E695A10A4C}"/>
              </a:ext>
            </a:extLst>
          </p:cNvPr>
          <p:cNvSpPr txBox="1"/>
          <p:nvPr/>
        </p:nvSpPr>
        <p:spPr>
          <a:xfrm>
            <a:off x="2442288" y="3412112"/>
            <a:ext cx="8474528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r>
              <a:rPr lang="vi-VN" sz="2800" dirty="0" err="1">
                <a:latin typeface="+mj-lt"/>
              </a:rPr>
              <a:t>Nhắc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nhở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bạn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đọc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lòng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biết</a:t>
            </a:r>
            <a:r>
              <a:rPr lang="vi-VN" sz="2800" dirty="0">
                <a:latin typeface="+mj-lt"/>
              </a:rPr>
              <a:t> ơn </a:t>
            </a:r>
            <a:r>
              <a:rPr lang="vi-VN" sz="2800" dirty="0" err="1">
                <a:latin typeface="+mj-lt"/>
              </a:rPr>
              <a:t>thế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hệ</a:t>
            </a:r>
            <a:r>
              <a:rPr lang="vi-VN" sz="2800" dirty="0">
                <a:latin typeface="+mj-lt"/>
              </a:rPr>
              <a:t> cha anh đi </a:t>
            </a:r>
            <a:r>
              <a:rPr lang="vi-VN" sz="2800" dirty="0" err="1">
                <a:latin typeface="+mj-lt"/>
              </a:rPr>
              <a:t>trước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và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tự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hào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về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truyền</a:t>
            </a:r>
            <a:r>
              <a:rPr lang="vi-VN" sz="2800" dirty="0">
                <a:latin typeface="+mj-lt"/>
              </a:rPr>
              <a:t> </a:t>
            </a:r>
            <a:r>
              <a:rPr lang="vi-VN" sz="2800" dirty="0" err="1">
                <a:latin typeface="+mj-lt"/>
              </a:rPr>
              <a:t>thống</a:t>
            </a:r>
            <a:r>
              <a:rPr lang="vi-VN" sz="2800" dirty="0">
                <a:latin typeface="+mj-lt"/>
              </a:rPr>
              <a:t> dân </a:t>
            </a:r>
            <a:r>
              <a:rPr lang="vi-VN" sz="2800" dirty="0" err="1">
                <a:latin typeface="+mj-lt"/>
              </a:rPr>
              <a:t>tộc</a:t>
            </a:r>
            <a:r>
              <a:rPr lang="vi-VN" sz="2800" dirty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163B280-8752-67C3-4580-103E0638DE47}"/>
              </a:ext>
            </a:extLst>
          </p:cNvPr>
          <p:cNvSpPr txBox="1"/>
          <p:nvPr/>
        </p:nvSpPr>
        <p:spPr>
          <a:xfrm>
            <a:off x="2442288" y="4659331"/>
            <a:ext cx="8474528" cy="954107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ộn: Ngang 16">
            <a:extLst>
              <a:ext uri="{FF2B5EF4-FFF2-40B4-BE49-F238E27FC236}">
                <a16:creationId xmlns:a16="http://schemas.microsoft.com/office/drawing/2014/main" id="{47F3BCAC-2ED2-9B3D-8B26-EF1A9DAD5255}"/>
              </a:ext>
            </a:extLst>
          </p:cNvPr>
          <p:cNvSpPr/>
          <p:nvPr/>
        </p:nvSpPr>
        <p:spPr>
          <a:xfrm>
            <a:off x="1165359" y="896638"/>
            <a:ext cx="10094312" cy="5796304"/>
          </a:xfrm>
          <a:prstGeom prst="horizontalScroll">
            <a:avLst/>
          </a:prstGeom>
          <a:noFill/>
          <a:ln w="76200">
            <a:solidFill>
              <a:srgbClr val="00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F43208F5-31E4-55AB-891C-2F9BA3A437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0174" y="1373524"/>
            <a:ext cx="2064953" cy="20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7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609221" y="401789"/>
            <a:ext cx="4445788" cy="707886"/>
          </a:xfrm>
          <a:prstGeom prst="rect">
            <a:avLst/>
          </a:prstGeom>
          <a:solidFill>
            <a:srgbClr val="00CC99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216000" progId="Equation.DSMT4">
                  <p:embed/>
                </p:oleObj>
              </mc:Choice>
              <mc:Fallback>
                <p:oleObj name="Equation" r:id="rId2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735464" y="2157546"/>
            <a:ext cx="8011777" cy="3098038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6D0D7A4D-B06A-D089-B85E-84E082D36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40" y="249142"/>
            <a:ext cx="1908404" cy="1908404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7A664FE0-6EB0-79F2-4D01-3C0D606752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4268" y="2047009"/>
            <a:ext cx="2064953" cy="206495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88B0B1EB-8A48-19C5-08C6-A5D1DADD87E3}"/>
              </a:ext>
            </a:extLst>
          </p:cNvPr>
          <p:cNvSpPr txBox="1"/>
          <p:nvPr/>
        </p:nvSpPr>
        <p:spPr>
          <a:xfrm>
            <a:off x="4562670" y="2953975"/>
            <a:ext cx="6958995" cy="1578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Chia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cậu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bé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Dọc đường xứ Nghệ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Kể một câu chuyện mà em biết về Bác Hồ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6B5E5FA2-2532-4446-0BD3-CE3EBA367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179103"/>
              </p:ext>
            </p:extLst>
          </p:nvPr>
        </p:nvGraphicFramePr>
        <p:xfrm>
          <a:off x="129073" y="204602"/>
          <a:ext cx="11933853" cy="70928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6490">
                  <a:extLst>
                    <a:ext uri="{9D8B030D-6E8A-4147-A177-3AD203B41FA5}">
                      <a16:colId xmlns:a16="http://schemas.microsoft.com/office/drawing/2014/main" val="4205085354"/>
                    </a:ext>
                  </a:extLst>
                </a:gridCol>
                <a:gridCol w="7277877">
                  <a:extLst>
                    <a:ext uri="{9D8B030D-6E8A-4147-A177-3AD203B41FA5}">
                      <a16:colId xmlns:a16="http://schemas.microsoft.com/office/drawing/2014/main" val="335598199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2706490579"/>
                    </a:ext>
                  </a:extLst>
                </a:gridCol>
                <a:gridCol w="2472612">
                  <a:extLst>
                    <a:ext uri="{9D8B030D-6E8A-4147-A177-3AD203B41FA5}">
                      <a16:colId xmlns:a16="http://schemas.microsoft.com/office/drawing/2014/main" val="741311174"/>
                    </a:ext>
                  </a:extLst>
                </a:gridCol>
              </a:tblGrid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249444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6472027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995504"/>
                  </a:ext>
                </a:extLst>
              </a:tr>
              <a:tr h="972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liên quan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nhân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685298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186226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037814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ể</a:t>
                      </a: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cuốn hút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731359"/>
                  </a:ext>
                </a:extLst>
              </a:tr>
              <a:tr h="5217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trôi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rang. 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4724399"/>
                  </a:ext>
                </a:extLst>
              </a:tr>
              <a:tr h="530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689638"/>
                  </a:ext>
                </a:extLst>
              </a:tr>
              <a:tr h="597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vừa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692986"/>
                  </a:ext>
                </a:extLst>
              </a:tr>
              <a:tr h="696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 cách đặt vấn đề, kết thúc bài kể hợp lí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512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4822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761901" y="284317"/>
            <a:ext cx="3326115" cy="707886"/>
          </a:xfrm>
          <a:prstGeom prst="rect">
            <a:avLst/>
          </a:prstGeom>
          <a:solidFill>
            <a:srgbClr val="05D805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216000" progId="Equation.DSMT4">
                  <p:embed/>
                </p:oleObj>
              </mc:Choice>
              <mc:Fallback>
                <p:oleObj name="Equation" r:id="rId2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718725" y="1717073"/>
            <a:ext cx="7786201" cy="3609685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11D78F5-E174-230F-DAFB-32FF3B7D3DCC}"/>
              </a:ext>
            </a:extLst>
          </p:cNvPr>
          <p:cNvSpPr txBox="1"/>
          <p:nvPr/>
        </p:nvSpPr>
        <p:spPr>
          <a:xfrm>
            <a:off x="4562690" y="2536935"/>
            <a:ext cx="689013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3DAF4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 : </a:t>
            </a:r>
            <a:endParaRPr lang="en-US" sz="3200" dirty="0">
              <a:solidFill>
                <a:srgbClr val="3DAF4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văn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DDA6258E-FF38-9EEE-2B72-05F7859DA9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58" y="102636"/>
            <a:ext cx="2122818" cy="2122818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4E1391D0-D869-75FB-DAA5-9F9F79A19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0212" y="1717073"/>
            <a:ext cx="2064953" cy="206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E887C3D6-C37D-7639-128B-98F5A3C676F5}"/>
              </a:ext>
            </a:extLst>
          </p:cNvPr>
          <p:cNvSpPr txBox="1"/>
          <p:nvPr/>
        </p:nvSpPr>
        <p:spPr>
          <a:xfrm>
            <a:off x="4379167" y="22254"/>
            <a:ext cx="3433665" cy="584775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algn="just">
              <a:tabLst>
                <a:tab pos="0" algn="l"/>
                <a:tab pos="57150" algn="l"/>
              </a:tabLst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PHIẾU HỌC TẬP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B4DFBFD-3BBF-4F21-2D45-7DD5DDB9F81E}"/>
              </a:ext>
            </a:extLst>
          </p:cNvPr>
          <p:cNvSpPr txBox="1"/>
          <p:nvPr/>
        </p:nvSpPr>
        <p:spPr>
          <a:xfrm>
            <a:off x="483636" y="581475"/>
            <a:ext cx="114424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28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vụ: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đọc một văn bản thuộc thể loại tiểu thuyết hoặc truyện ngắn và hoàn thiện nội dung phiếu học tập.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4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VĂN BẢN........................... TÁC GIẢ....................................</a:t>
            </a:r>
            <a:endParaRPr lang="en-US" sz="2400" dirty="0">
              <a:solidFill>
                <a:srgbClr val="00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8241AA14-84D0-F88C-EA8F-0FEBF2519F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49544"/>
              </p:ext>
            </p:extLst>
          </p:nvPr>
        </p:nvGraphicFramePr>
        <p:xfrm>
          <a:off x="166255" y="1966470"/>
          <a:ext cx="11887199" cy="484161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026178">
                  <a:extLst>
                    <a:ext uri="{9D8B030D-6E8A-4147-A177-3AD203B41FA5}">
                      <a16:colId xmlns:a16="http://schemas.microsoft.com/office/drawing/2014/main" val="977818452"/>
                    </a:ext>
                  </a:extLst>
                </a:gridCol>
                <a:gridCol w="2861021">
                  <a:extLst>
                    <a:ext uri="{9D8B030D-6E8A-4147-A177-3AD203B41FA5}">
                      <a16:colId xmlns:a16="http://schemas.microsoft.com/office/drawing/2014/main" val="66722376"/>
                    </a:ext>
                  </a:extLst>
                </a:gridCol>
              </a:tblGrid>
              <a:tr h="43234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Nội dung đọc hiểu</a:t>
                      </a:r>
                      <a:endParaRPr lang="en-US" sz="2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 hướng trả lời</a:t>
                      </a:r>
                      <a:endParaRPr lang="en-US" sz="2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908810"/>
                  </a:ext>
                </a:extLst>
              </a:tr>
              <a:tr h="3493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Ấn tượng chung về văn  bản: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098057"/>
                  </a:ext>
                </a:extLst>
              </a:tr>
              <a:tr h="3493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Xuất xứ: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21181"/>
                  </a:ext>
                </a:extLst>
              </a:tr>
              <a:tr h="3493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Tóm tắt văn bản: 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840735"/>
                  </a:ext>
                </a:extLst>
              </a:tr>
              <a:tr h="3493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Nhân vật: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7329224"/>
                  </a:ext>
                </a:extLst>
              </a:tr>
              <a:tr h="3493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Nêu sự kiện chính và bối cảnh: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270681"/>
                  </a:ext>
                </a:extLst>
              </a:tr>
              <a:tr h="3493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Ngôi kể: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220752"/>
                  </a:ext>
                </a:extLst>
              </a:tr>
              <a:tr h="34939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Bố cục: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68883"/>
                  </a:ext>
                </a:extLst>
              </a:tr>
              <a:tr h="84310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Phương diện nhà văn thể hiện nhân vật.</a:t>
                      </a:r>
                      <a:r>
                        <a:rPr lang="de-DE" sz="2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 chi tiết thể hiện.</a:t>
                      </a:r>
                      <a:r>
                        <a:rPr lang="de-DE" sz="2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 giá  tính cách nhân vật qua chi tiết thể hiện.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539121"/>
                  </a:ext>
                </a:extLst>
              </a:tr>
              <a:tr h="69879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Qua văn bản tác giả muốn nhắn gửi đến bạn đọc bài học ý nghĩa gì?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740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838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19" name="Bong bóng Lời nói: Hình bầu dục 18">
            <a:extLst>
              <a:ext uri="{FF2B5EF4-FFF2-40B4-BE49-F238E27FC236}">
                <a16:creationId xmlns:a16="http://schemas.microsoft.com/office/drawing/2014/main" id="{D7CDBC88-B427-A7CB-2E10-7D972648A012}"/>
              </a:ext>
            </a:extLst>
          </p:cNvPr>
          <p:cNvSpPr/>
          <p:nvPr/>
        </p:nvSpPr>
        <p:spPr>
          <a:xfrm>
            <a:off x="6258296" y="970975"/>
            <a:ext cx="5789470" cy="1691847"/>
          </a:xfrm>
          <a:prstGeom prst="wedgeEllipseCallout">
            <a:avLst>
              <a:gd name="adj1" fmla="val -41085"/>
              <a:gd name="adj2" fmla="val 58317"/>
            </a:avLst>
          </a:prstGeom>
          <a:solidFill>
            <a:srgbClr val="A1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+mj-lt"/>
              </a:rPr>
              <a:t>?</a:t>
            </a:r>
            <a:r>
              <a:rPr lang="vi-VN" sz="3200" b="1" dirty="0">
                <a:solidFill>
                  <a:schemeClr val="tx1"/>
                </a:solidFill>
                <a:latin typeface="+mj-lt"/>
              </a:rPr>
              <a:t>Giới thiệu hiểu biết của em về Bác Hồ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26579AAA-3DD1-A3A4-BFFC-0A02BE0BAA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32" y="526283"/>
            <a:ext cx="1716524" cy="1716524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EE2CD13B-09F5-6A67-6253-90FB402FD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85" y="2095500"/>
            <a:ext cx="4762500" cy="4762500"/>
          </a:xfrm>
          <a:prstGeom prst="rect">
            <a:avLst/>
          </a:prstGeom>
        </p:spPr>
      </p:pic>
      <p:sp>
        <p:nvSpPr>
          <p:cNvPr id="12" name="Lưu đồ: Đường kết nối 11">
            <a:extLst>
              <a:ext uri="{FF2B5EF4-FFF2-40B4-BE49-F238E27FC236}">
                <a16:creationId xmlns:a16="http://schemas.microsoft.com/office/drawing/2014/main" id="{A2EFA93D-EBA4-9E59-C320-BCFB7EF8C189}"/>
              </a:ext>
            </a:extLst>
          </p:cNvPr>
          <p:cNvSpPr/>
          <p:nvPr/>
        </p:nvSpPr>
        <p:spPr>
          <a:xfrm>
            <a:off x="3681603" y="1684820"/>
            <a:ext cx="2455385" cy="1691847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Lưu đồ: Đường kết nối 19">
            <a:extLst>
              <a:ext uri="{FF2B5EF4-FFF2-40B4-BE49-F238E27FC236}">
                <a16:creationId xmlns:a16="http://schemas.microsoft.com/office/drawing/2014/main" id="{771C38ED-42F9-1D2B-9253-6A94104E98A3}"/>
              </a:ext>
            </a:extLst>
          </p:cNvPr>
          <p:cNvSpPr/>
          <p:nvPr/>
        </p:nvSpPr>
        <p:spPr>
          <a:xfrm>
            <a:off x="9162192" y="3195347"/>
            <a:ext cx="2605265" cy="1691847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âu thơ, câu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Lưu đồ: Đường kết nối 20">
            <a:extLst>
              <a:ext uri="{FF2B5EF4-FFF2-40B4-BE49-F238E27FC236}">
                <a16:creationId xmlns:a16="http://schemas.microsoft.com/office/drawing/2014/main" id="{B6319A80-6C5D-B811-27A7-702C7E098684}"/>
              </a:ext>
            </a:extLst>
          </p:cNvPr>
          <p:cNvSpPr/>
          <p:nvPr/>
        </p:nvSpPr>
        <p:spPr>
          <a:xfrm>
            <a:off x="3438659" y="4756563"/>
            <a:ext cx="3456659" cy="1798465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12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rgbClr val="00CC99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CCCC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1" name="Lưu đồ: Đường kết nối 20">
            <a:extLst>
              <a:ext uri="{FF2B5EF4-FFF2-40B4-BE49-F238E27FC236}">
                <a16:creationId xmlns:a16="http://schemas.microsoft.com/office/drawing/2014/main" id="{B6319A80-6C5D-B811-27A7-702C7E098684}"/>
              </a:ext>
            </a:extLst>
          </p:cNvPr>
          <p:cNvSpPr/>
          <p:nvPr/>
        </p:nvSpPr>
        <p:spPr>
          <a:xfrm>
            <a:off x="3387144" y="1064974"/>
            <a:ext cx="8209992" cy="3058886"/>
          </a:xfrm>
          <a:prstGeom prst="flowChartConnector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vi-VN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vi-VN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32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hiểu thông tin về tác giả Sơn Tùng, tác phẩm “</a:t>
            </a:r>
            <a:r>
              <a:rPr lang="vi-VN" sz="3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Búp </a:t>
            </a:r>
            <a:r>
              <a:rPr lang="en-US" sz="3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3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 xanh</a:t>
            </a:r>
            <a:r>
              <a:rPr lang="vi-VN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văn bản “</a:t>
            </a:r>
            <a:r>
              <a:rPr lang="vi-VN" sz="3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Dọc đường </a:t>
            </a:r>
            <a:r>
              <a:rPr lang="en-US" sz="3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32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 Nghệ</a:t>
            </a:r>
            <a:r>
              <a:rPr lang="vi-VN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và hoàn thiện nội dung thông tin</a:t>
            </a:r>
            <a:r>
              <a:rPr lang="en-US" sz="3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28E0ECB-1289-F58E-55DB-0B7DC06BE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65" y="334686"/>
            <a:ext cx="1917402" cy="1917402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ECC7A84-DD03-224F-ADD1-B4358178E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09" y="4123860"/>
            <a:ext cx="3982334" cy="27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0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A00867B-82D8-CDC8-2C79-3898E25FDFAB}"/>
              </a:ext>
            </a:extLst>
          </p:cNvPr>
          <p:cNvSpPr txBox="1"/>
          <p:nvPr/>
        </p:nvSpPr>
        <p:spPr>
          <a:xfrm>
            <a:off x="478971" y="48733"/>
            <a:ext cx="3419361" cy="523220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chemeClr val="bg1"/>
                </a:solidFill>
                <a:effectLst/>
                <a:latin typeface="+mj-lt"/>
              </a:rPr>
              <a:t>PHIẾU HỌC TẬP 1</a:t>
            </a:r>
            <a:endParaRPr lang="en-US" sz="2800" b="1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0EB7524-D673-51B9-C9D2-38B583814BA4}"/>
              </a:ext>
            </a:extLst>
          </p:cNvPr>
          <p:cNvSpPr txBox="1"/>
          <p:nvPr/>
        </p:nvSpPr>
        <p:spPr>
          <a:xfrm>
            <a:off x="4283527" y="33344"/>
            <a:ext cx="7429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………………………..</a:t>
            </a:r>
          </a:p>
        </p:txBody>
      </p:sp>
      <p:graphicFrame>
        <p:nvGraphicFramePr>
          <p:cNvPr id="12" name="Bảng 12">
            <a:extLst>
              <a:ext uri="{FF2B5EF4-FFF2-40B4-BE49-F238E27FC236}">
                <a16:creationId xmlns:a16="http://schemas.microsoft.com/office/drawing/2014/main" id="{825A7266-D46F-A75D-A5E1-E7938DBBF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079538"/>
              </p:ext>
            </p:extLst>
          </p:nvPr>
        </p:nvGraphicFramePr>
        <p:xfrm>
          <a:off x="239486" y="587341"/>
          <a:ext cx="11713028" cy="6024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3028">
                  <a:extLst>
                    <a:ext uri="{9D8B030D-6E8A-4147-A177-3AD203B41FA5}">
                      <a16:colId xmlns:a16="http://schemas.microsoft.com/office/drawing/2014/main" val="1124039295"/>
                    </a:ext>
                  </a:extLst>
                </a:gridCol>
              </a:tblGrid>
              <a:tr h="147090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 Sơn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Tùng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Thân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phong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vi-VN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981138"/>
                  </a:ext>
                </a:extLst>
              </a:tr>
              <a:tr h="181700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Nêu hiểu biết về tác phẩm “</a:t>
                      </a:r>
                      <a:r>
                        <a:rPr lang="vi-VN" sz="24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Búp sen xanh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Sơn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Tùng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27671"/>
                  </a:ext>
                </a:extLst>
              </a:tr>
              <a:tr h="62968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khó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432356"/>
                  </a:ext>
                </a:extLst>
              </a:tr>
              <a:tr h="181700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Tìm hiểu chung về văn bản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vi-VN" sz="24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Dọc đường xứ Nghệ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” trên cơ sở các ý: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Nhân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Ngôi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văn </a:t>
                      </a:r>
                      <a:r>
                        <a:rPr lang="vi-VN" sz="2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4667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939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B29FCE2-B5E7-43DA-95B9-882C89517F56}"/>
              </a:ext>
            </a:extLst>
          </p:cNvPr>
          <p:cNvSpPr txBox="1"/>
          <p:nvPr/>
        </p:nvSpPr>
        <p:spPr>
          <a:xfrm>
            <a:off x="845120" y="14303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747F0162-5078-C42C-BED9-096719101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8" y="847569"/>
            <a:ext cx="3857625" cy="58674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D257B96D-F194-EDB1-D8F7-BD5581DABA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4" t="-924" r="-2761" b="924"/>
          <a:stretch/>
        </p:blipFill>
        <p:spPr>
          <a:xfrm>
            <a:off x="5573486" y="0"/>
            <a:ext cx="623751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E508C3-92F0-430D-9AD2-4776EB63418D}"/>
              </a:ext>
            </a:extLst>
          </p:cNvPr>
          <p:cNvSpPr txBox="1"/>
          <p:nvPr/>
        </p:nvSpPr>
        <p:spPr>
          <a:xfrm>
            <a:off x="3961556" y="927211"/>
            <a:ext cx="194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Tác giả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0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B543157-AE8C-16D3-5C12-294A096068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E508C3-92F0-430D-9AD2-4776EB63418D}"/>
              </a:ext>
            </a:extLst>
          </p:cNvPr>
          <p:cNvSpPr txBox="1"/>
          <p:nvPr/>
        </p:nvSpPr>
        <p:spPr>
          <a:xfrm>
            <a:off x="3961556" y="927211"/>
            <a:ext cx="194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Tác giả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29FCE2-B5E7-43DA-95B9-882C89517F56}"/>
              </a:ext>
            </a:extLst>
          </p:cNvPr>
          <p:cNvSpPr txBox="1"/>
          <p:nvPr/>
        </p:nvSpPr>
        <p:spPr>
          <a:xfrm>
            <a:off x="845120" y="143031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ibbon: Tilted Up 18">
            <a:extLst>
              <a:ext uri="{FF2B5EF4-FFF2-40B4-BE49-F238E27FC236}">
                <a16:creationId xmlns:a16="http://schemas.microsoft.com/office/drawing/2014/main" id="{0DB2DE20-B8F9-4590-9D56-853E6AC7DAB8}"/>
              </a:ext>
            </a:extLst>
          </p:cNvPr>
          <p:cNvSpPr/>
          <p:nvPr/>
        </p:nvSpPr>
        <p:spPr>
          <a:xfrm>
            <a:off x="5645582" y="2046273"/>
            <a:ext cx="4704080" cy="1175435"/>
          </a:xfrm>
          <a:prstGeom prst="ribbon2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 thế, cuộc đời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25D504-EC71-4B4C-89C9-1F9D2FDD5722}"/>
              </a:ext>
            </a:extLst>
          </p:cNvPr>
          <p:cNvSpPr txBox="1"/>
          <p:nvPr/>
        </p:nvSpPr>
        <p:spPr>
          <a:xfrm>
            <a:off x="6106618" y="777857"/>
            <a:ext cx="2948766" cy="861774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de-DE" sz="5000" b="1" dirty="0">
                <a:solidFill>
                  <a:srgbClr val="00FF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Sơn Tùng</a:t>
            </a:r>
            <a:endParaRPr lang="en-US" sz="5000" b="1" dirty="0">
              <a:solidFill>
                <a:srgbClr val="00FFCC"/>
              </a:solidFill>
            </a:endParaRPr>
          </a:p>
        </p:txBody>
      </p:sp>
      <p:sp>
        <p:nvSpPr>
          <p:cNvPr id="23" name="Flowchart: Terminator 22">
            <a:extLst>
              <a:ext uri="{FF2B5EF4-FFF2-40B4-BE49-F238E27FC236}">
                <a16:creationId xmlns:a16="http://schemas.microsoft.com/office/drawing/2014/main" id="{1C289154-5D47-4EA9-915E-15E56B3A5E20}"/>
              </a:ext>
            </a:extLst>
          </p:cNvPr>
          <p:cNvSpPr/>
          <p:nvPr/>
        </p:nvSpPr>
        <p:spPr>
          <a:xfrm>
            <a:off x="4769330" y="3704058"/>
            <a:ext cx="2472549" cy="669248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Bùi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Tùng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Flowchart: Terminator 23">
            <a:extLst>
              <a:ext uri="{FF2B5EF4-FFF2-40B4-BE49-F238E27FC236}">
                <a16:creationId xmlns:a16="http://schemas.microsoft.com/office/drawing/2014/main" id="{2345BAF2-96F5-4721-BFE6-B7B0788DB1BD}"/>
              </a:ext>
            </a:extLst>
          </p:cNvPr>
          <p:cNvSpPr/>
          <p:nvPr/>
        </p:nvSpPr>
        <p:spPr>
          <a:xfrm>
            <a:off x="8893721" y="3715090"/>
            <a:ext cx="2101880" cy="752328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1928-2021</a:t>
            </a:r>
          </a:p>
        </p:txBody>
      </p:sp>
      <p:sp>
        <p:nvSpPr>
          <p:cNvPr id="25" name="Flowchart: Terminator 24">
            <a:extLst>
              <a:ext uri="{FF2B5EF4-FFF2-40B4-BE49-F238E27FC236}">
                <a16:creationId xmlns:a16="http://schemas.microsoft.com/office/drawing/2014/main" id="{70F02B22-DA7A-41ED-AED8-0196DD131F29}"/>
              </a:ext>
            </a:extLst>
          </p:cNvPr>
          <p:cNvSpPr/>
          <p:nvPr/>
        </p:nvSpPr>
        <p:spPr>
          <a:xfrm>
            <a:off x="5168199" y="4984158"/>
            <a:ext cx="5675811" cy="945422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 tại làng Hoa Lũy (nay là Kim Lũy), Diễn Châu, Nghệ An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747F0162-5078-C42C-BED9-096719101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71" y="927211"/>
            <a:ext cx="385762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8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ibbon: Tilted Up 15">
            <a:extLst>
              <a:ext uri="{FF2B5EF4-FFF2-40B4-BE49-F238E27FC236}">
                <a16:creationId xmlns:a16="http://schemas.microsoft.com/office/drawing/2014/main" id="{80A8A08E-B638-4EF4-9407-BAE0E8678443}"/>
              </a:ext>
            </a:extLst>
          </p:cNvPr>
          <p:cNvSpPr/>
          <p:nvPr/>
        </p:nvSpPr>
        <p:spPr>
          <a:xfrm>
            <a:off x="5677325" y="1517927"/>
            <a:ext cx="4704080" cy="1175435"/>
          </a:xfrm>
          <a:prstGeom prst="ribbon2">
            <a:avLst/>
          </a:prstGeom>
          <a:solidFill>
            <a:srgbClr val="00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 nghiệp sáng tác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Flowchart: Terminator 16">
            <a:extLst>
              <a:ext uri="{FF2B5EF4-FFF2-40B4-BE49-F238E27FC236}">
                <a16:creationId xmlns:a16="http://schemas.microsoft.com/office/drawing/2014/main" id="{D5143FDB-E2F5-4809-AF5C-21CE27F3BFDF}"/>
              </a:ext>
            </a:extLst>
          </p:cNvPr>
          <p:cNvSpPr/>
          <p:nvPr/>
        </p:nvSpPr>
        <p:spPr>
          <a:xfrm>
            <a:off x="4973158" y="3429000"/>
            <a:ext cx="6355010" cy="1185323"/>
          </a:xfrm>
          <a:prstGeom prst="flowChartTerminator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600" dirty="0">
                <a:solidFill>
                  <a:schemeClr val="tx1"/>
                </a:solidFill>
                <a:latin typeface="+mj-lt"/>
              </a:rPr>
              <a:t>Là nhà văn Việt Nam với nhiều tác phẩm về lãnh tụ Hồ Chí Minh và các danh nhân cách mạng, danh nhân văn hóa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39241D8B-5B53-BF8A-1DE4-924D7EAE198A}"/>
              </a:ext>
            </a:extLst>
          </p:cNvPr>
          <p:cNvSpPr txBox="1"/>
          <p:nvPr/>
        </p:nvSpPr>
        <p:spPr>
          <a:xfrm>
            <a:off x="2900940" y="913914"/>
            <a:ext cx="19431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CC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Tác giả</a:t>
            </a:r>
            <a:endParaRPr lang="en-US" sz="3200" dirty="0">
              <a:solidFill>
                <a:srgbClr val="00CC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414D9FEE-D295-7002-05DA-4637FE220E41}"/>
              </a:ext>
            </a:extLst>
          </p:cNvPr>
          <p:cNvSpPr txBox="1"/>
          <p:nvPr/>
        </p:nvSpPr>
        <p:spPr>
          <a:xfrm>
            <a:off x="650135" y="74403"/>
            <a:ext cx="4323080" cy="707886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Tìm hiểu chung 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B810EF95-72A9-8E84-9412-0BE6A69C6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5" y="889804"/>
            <a:ext cx="3857625" cy="58674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B14F479C-394A-8920-A4CC-9966B6EF1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120" y="5078270"/>
            <a:ext cx="2101880" cy="19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3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0F441C86-3C5B-29CF-6962-E8A87C615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06" y="314632"/>
            <a:ext cx="2427283" cy="3076268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643A1B2D-A752-0672-D027-4B3BCB6020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93" y="314632"/>
            <a:ext cx="2241692" cy="3114368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5E5B1925-827D-BCFA-3687-0FDF325FC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889" y="314632"/>
            <a:ext cx="2175254" cy="3114368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F1D5C4F6-F70A-B4CC-EC41-43EC5873EC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05" y="3616756"/>
            <a:ext cx="2427283" cy="3076268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83F4EAC-1AF2-1923-E2CF-343133EFE8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93" y="3555239"/>
            <a:ext cx="2241692" cy="3143249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00369953-C8BF-745E-70A0-5FFA4B25FD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690" y="3626612"/>
            <a:ext cx="3036053" cy="30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60141"/>
      </p:ext>
    </p:extLst>
  </p:cSld>
  <p:clrMapOvr>
    <a:masterClrMapping/>
  </p:clrMapOvr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1760</Words>
  <Application>Microsoft Office PowerPoint</Application>
  <PresentationFormat>Widescreen</PresentationFormat>
  <Paragraphs>218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Broadway</vt:lpstr>
      <vt:lpstr>Calibri</vt:lpstr>
      <vt:lpstr>Calibri Light</vt:lpstr>
      <vt:lpstr>Cooper Black</vt:lpstr>
      <vt:lpstr>Goudy Stout</vt:lpstr>
      <vt:lpstr>Old English Text MT</vt:lpstr>
      <vt:lpstr>Times New Roman</vt:lpstr>
      <vt:lpstr>Chủ đề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Tung Lâm</cp:lastModifiedBy>
  <cp:revision>36</cp:revision>
  <dcterms:created xsi:type="dcterms:W3CDTF">2022-05-12T01:04:01Z</dcterms:created>
  <dcterms:modified xsi:type="dcterms:W3CDTF">2023-09-26T01:30:59Z</dcterms:modified>
</cp:coreProperties>
</file>