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comment2.xml" ContentType="application/vnd.openxmlformats-officedocument.presentationml.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2"/>
  </p:notesMasterIdLst>
  <p:sldIdLst>
    <p:sldId id="918" r:id="rId2"/>
    <p:sldId id="919" r:id="rId3"/>
    <p:sldId id="942" r:id="rId4"/>
    <p:sldId id="346" r:id="rId5"/>
    <p:sldId id="356" r:id="rId6"/>
    <p:sldId id="306" r:id="rId7"/>
    <p:sldId id="360" r:id="rId8"/>
    <p:sldId id="922" r:id="rId9"/>
    <p:sldId id="900" r:id="rId10"/>
    <p:sldId id="923" r:id="rId11"/>
    <p:sldId id="352" r:id="rId12"/>
    <p:sldId id="344" r:id="rId13"/>
    <p:sldId id="924" r:id="rId14"/>
    <p:sldId id="931" r:id="rId15"/>
    <p:sldId id="932" r:id="rId16"/>
    <p:sldId id="933" r:id="rId17"/>
    <p:sldId id="934" r:id="rId18"/>
    <p:sldId id="935" r:id="rId19"/>
    <p:sldId id="971" r:id="rId20"/>
    <p:sldId id="937" r:id="rId21"/>
    <p:sldId id="938" r:id="rId22"/>
    <p:sldId id="939" r:id="rId23"/>
    <p:sldId id="940" r:id="rId24"/>
    <p:sldId id="943" r:id="rId25"/>
    <p:sldId id="944" r:id="rId26"/>
    <p:sldId id="949" r:id="rId27"/>
    <p:sldId id="947" r:id="rId28"/>
    <p:sldId id="946" r:id="rId29"/>
    <p:sldId id="908" r:id="rId30"/>
    <p:sldId id="951" r:id="rId31"/>
    <p:sldId id="973" r:id="rId32"/>
    <p:sldId id="953" r:id="rId33"/>
    <p:sldId id="954" r:id="rId34"/>
    <p:sldId id="952" r:id="rId35"/>
    <p:sldId id="345" r:id="rId36"/>
    <p:sldId id="955" r:id="rId37"/>
    <p:sldId id="957" r:id="rId38"/>
    <p:sldId id="958" r:id="rId39"/>
    <p:sldId id="959" r:id="rId40"/>
    <p:sldId id="961" r:id="rId41"/>
    <p:sldId id="960" r:id="rId42"/>
    <p:sldId id="962" r:id="rId43"/>
    <p:sldId id="963" r:id="rId44"/>
    <p:sldId id="964" r:id="rId45"/>
    <p:sldId id="965" r:id="rId46"/>
    <p:sldId id="967" r:id="rId47"/>
    <p:sldId id="914" r:id="rId48"/>
    <p:sldId id="975" r:id="rId49"/>
    <p:sldId id="916" r:id="rId50"/>
    <p:sldId id="978"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nh Phuong" initials="HP" lastIdx="2" clrIdx="0">
    <p:extLst>
      <p:ext uri="{19B8F6BF-5375-455C-9EA6-DF929625EA0E}">
        <p15:presenceInfo xmlns:p15="http://schemas.microsoft.com/office/powerpoint/2012/main" userId="Hanh Phuong" providerId="None"/>
      </p:ext>
    </p:extLst>
  </p:cmAuthor>
  <p:cmAuthor id="2" name="xin chao" initials="xc" lastIdx="2" clrIdx="1">
    <p:extLst>
      <p:ext uri="{19B8F6BF-5375-455C-9EA6-DF929625EA0E}">
        <p15:presenceInfo xmlns:p15="http://schemas.microsoft.com/office/powerpoint/2012/main" userId="6ffe5604d224402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DFE"/>
    <a:srgbClr val="0000FF"/>
    <a:srgbClr val="93BC6E"/>
    <a:srgbClr val="441D61"/>
    <a:srgbClr val="C3EED3"/>
    <a:srgbClr val="EDB7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5026" autoAdjust="0"/>
  </p:normalViewPr>
  <p:slideViewPr>
    <p:cSldViewPr>
      <p:cViewPr varScale="1">
        <p:scale>
          <a:sx n="79" d="100"/>
          <a:sy n="79" d="100"/>
        </p:scale>
        <p:origin x="773"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2-06-28T00:36:59.447" idx="2">
    <p:pos x="10" y="10"/>
    <p:text>CÓ VIDEO</p:text>
    <p:extLst>
      <p:ext uri="{C676402C-5697-4E1C-873F-D02D1690AC5C}">
        <p15:threadingInfo xmlns:p15="http://schemas.microsoft.com/office/powerpoint/2012/main" timeZoneBias="-4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22-06-27T21:28:36.007" idx="1">
    <p:pos x="10" y="10"/>
    <p:text>Thầy/cô có thể để trang có kèm câu hỏi thế này. Hoặc bỏ đi chỉ lấy trang sau đó.</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095EC3-1D35-41B7-A469-8312B7F7AB84}" type="datetimeFigureOut">
              <a:rPr lang="en-US" smtClean="0"/>
              <a:t>10/23/2023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EECB99-4981-4C47-8D6F-40ABC41C88A3}" type="slidenum">
              <a:rPr lang="en-US" smtClean="0"/>
              <a:t>‹#›</a:t>
            </a:fld>
            <a:endParaRPr lang="en-US"/>
          </a:p>
        </p:txBody>
      </p:sp>
    </p:spTree>
    <p:extLst>
      <p:ext uri="{BB962C8B-B14F-4D97-AF65-F5344CB8AC3E}">
        <p14:creationId xmlns:p14="http://schemas.microsoft.com/office/powerpoint/2010/main" val="3384312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400" dirty="0">
                <a:solidFill>
                  <a:schemeClr val="tx1"/>
                </a:solidFill>
              </a:rPr>
              <a:t>Trương Thị Hằng. Dự án giáo án Ngữ văn 7. Ngôi nhà chung. Tháng 6/2022. </a:t>
            </a:r>
          </a:p>
          <a:p>
            <a:r>
              <a:rPr lang="vi-VN" sz="1400" dirty="0">
                <a:solidFill>
                  <a:schemeClr val="tx1"/>
                </a:solidFill>
              </a:rPr>
              <a:t>Thầy cô ấn vào để xem video clip</a:t>
            </a:r>
            <a:endParaRPr lang="en-US" sz="1400" dirty="0">
              <a:solidFill>
                <a:schemeClr val="tx1"/>
              </a:solidFill>
            </a:endParaRPr>
          </a:p>
        </p:txBody>
      </p:sp>
      <p:sp>
        <p:nvSpPr>
          <p:cNvPr id="4" name="Slide Number Placeholder 3"/>
          <p:cNvSpPr>
            <a:spLocks noGrp="1"/>
          </p:cNvSpPr>
          <p:nvPr>
            <p:ph type="sldNum" sz="quarter" idx="10"/>
          </p:nvPr>
        </p:nvSpPr>
        <p:spPr/>
        <p:txBody>
          <a:bodyPr/>
          <a:lstStyle/>
          <a:p>
            <a:fld id="{06EECB99-4981-4C47-8D6F-40ABC41C88A3}" type="slidenum">
              <a:rPr lang="en-US" smtClean="0"/>
              <a:t>1</a:t>
            </a:fld>
            <a:endParaRPr lang="en-US"/>
          </a:p>
        </p:txBody>
      </p:sp>
    </p:spTree>
    <p:extLst>
      <p:ext uri="{BB962C8B-B14F-4D97-AF65-F5344CB8AC3E}">
        <p14:creationId xmlns:p14="http://schemas.microsoft.com/office/powerpoint/2010/main" val="16319822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dirty="0">
                <a:solidFill>
                  <a:schemeClr val="tx1"/>
                </a:solidFill>
              </a:rPr>
              <a:t>Trương Thị Hằng. Dự án giáo án Ngữ văn 7. Ngôi nhà chung. Tháng 6/2022.</a:t>
            </a:r>
            <a:endParaRPr lang="en-US" sz="1200" dirty="0">
              <a:solidFill>
                <a:schemeClr val="tx1"/>
              </a:solidFill>
            </a:endParaRPr>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10</a:t>
            </a:fld>
            <a:endParaRPr lang="en-US"/>
          </a:p>
        </p:txBody>
      </p:sp>
    </p:spTree>
    <p:extLst>
      <p:ext uri="{BB962C8B-B14F-4D97-AF65-F5344CB8AC3E}">
        <p14:creationId xmlns:p14="http://schemas.microsoft.com/office/powerpoint/2010/main" val="20396413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dirty="0">
                <a:solidFill>
                  <a:schemeClr val="tx1"/>
                </a:solidFill>
              </a:rPr>
              <a:t>Trương Thị Hằng. Dự án giáo án Ngữ văn 7. Ngôi nhà chung. Tháng 6/2022.</a:t>
            </a:r>
            <a:endParaRPr lang="en-US" sz="1200" dirty="0">
              <a:solidFill>
                <a:schemeClr val="tx1"/>
              </a:solidFill>
            </a:endParaRPr>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11</a:t>
            </a:fld>
            <a:endParaRPr lang="en-US"/>
          </a:p>
        </p:txBody>
      </p:sp>
    </p:spTree>
    <p:extLst>
      <p:ext uri="{BB962C8B-B14F-4D97-AF65-F5344CB8AC3E}">
        <p14:creationId xmlns:p14="http://schemas.microsoft.com/office/powerpoint/2010/main" val="26578155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dirty="0">
                <a:solidFill>
                  <a:schemeClr val="tx1"/>
                </a:solidFill>
              </a:rPr>
              <a:t>Trương Thị Hằng. Dự án giáo án Ngữ văn 7. Ngôi nhà chung. Tháng 6/2022.</a:t>
            </a:r>
            <a:endParaRPr lang="en-US" sz="1200" dirty="0">
              <a:solidFill>
                <a:schemeClr val="tx1"/>
              </a:solidFill>
            </a:endParaRPr>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12</a:t>
            </a:fld>
            <a:endParaRPr lang="en-US"/>
          </a:p>
        </p:txBody>
      </p:sp>
    </p:spTree>
    <p:extLst>
      <p:ext uri="{BB962C8B-B14F-4D97-AF65-F5344CB8AC3E}">
        <p14:creationId xmlns:p14="http://schemas.microsoft.com/office/powerpoint/2010/main" val="41312736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a:solidFill>
                  <a:schemeClr val="tx1"/>
                </a:solidFill>
              </a:rPr>
              <a:t>Trương Thị Hằng. Dự án giáo án Ngữ văn 7. Ngôi nhà chung. Tháng 6/2022.</a:t>
            </a:r>
            <a:endParaRPr lang="en-US"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EECB99-4981-4C47-8D6F-40ABC41C88A3}" type="slidenum">
              <a:rPr lang="en-US" smtClean="0"/>
              <a:t>13</a:t>
            </a:fld>
            <a:endParaRPr lang="en-US"/>
          </a:p>
        </p:txBody>
      </p:sp>
    </p:spTree>
    <p:extLst>
      <p:ext uri="{BB962C8B-B14F-4D97-AF65-F5344CB8AC3E}">
        <p14:creationId xmlns:p14="http://schemas.microsoft.com/office/powerpoint/2010/main" val="4722008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a:solidFill>
                  <a:schemeClr val="tx1"/>
                </a:solidFill>
              </a:rPr>
              <a:t>Trương Thị Hằng. Dự án giáo án Ngữ văn 7. Ngôi nhà chung. Tháng 6/2022.</a:t>
            </a:r>
            <a:endParaRPr lang="en-US"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EECB99-4981-4C47-8D6F-40ABC41C88A3}" type="slidenum">
              <a:rPr lang="en-US" smtClean="0"/>
              <a:t>14</a:t>
            </a:fld>
            <a:endParaRPr lang="en-US"/>
          </a:p>
        </p:txBody>
      </p:sp>
    </p:spTree>
    <p:extLst>
      <p:ext uri="{BB962C8B-B14F-4D97-AF65-F5344CB8AC3E}">
        <p14:creationId xmlns:p14="http://schemas.microsoft.com/office/powerpoint/2010/main" val="17405549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dirty="0"/>
              <a:t>Các thầy cô có thể để slide có câu hỏi hoặc có thể cắt đi chỉ lấy slide sau đó.</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15</a:t>
            </a:fld>
            <a:endParaRPr lang="en-US"/>
          </a:p>
        </p:txBody>
      </p:sp>
    </p:spTree>
    <p:extLst>
      <p:ext uri="{BB962C8B-B14F-4D97-AF65-F5344CB8AC3E}">
        <p14:creationId xmlns:p14="http://schemas.microsoft.com/office/powerpoint/2010/main" val="11200918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Các thầy cô có thể để slide có câu hỏi hoặc có thể cắt đi chỉ lấy slide sau đó.</a:t>
            </a:r>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16</a:t>
            </a:fld>
            <a:endParaRPr lang="en-US"/>
          </a:p>
        </p:txBody>
      </p:sp>
    </p:spTree>
    <p:extLst>
      <p:ext uri="{BB962C8B-B14F-4D97-AF65-F5344CB8AC3E}">
        <p14:creationId xmlns:p14="http://schemas.microsoft.com/office/powerpoint/2010/main" val="12073760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dirty="0">
                <a:solidFill>
                  <a:schemeClr val="tx1"/>
                </a:solidFill>
              </a:rPr>
              <a:t>Trương Thị Hằng. Dự án giáo án Ngữ văn 7. Ngôi nhà chung. Tháng 6/2022.</a:t>
            </a:r>
            <a:endParaRPr lang="en-US" sz="1200" dirty="0">
              <a:solidFill>
                <a:schemeClr val="tx1"/>
              </a:solidFill>
            </a:endParaRPr>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17</a:t>
            </a:fld>
            <a:endParaRPr lang="en-US"/>
          </a:p>
        </p:txBody>
      </p:sp>
    </p:spTree>
    <p:extLst>
      <p:ext uri="{BB962C8B-B14F-4D97-AF65-F5344CB8AC3E}">
        <p14:creationId xmlns:p14="http://schemas.microsoft.com/office/powerpoint/2010/main" val="987265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dirty="0">
                <a:solidFill>
                  <a:schemeClr val="tx1"/>
                </a:solidFill>
              </a:rPr>
              <a:t>Trương Thị Hằng. Dự án giáo án Ngữ văn 7. Ngôi nhà chung. Tháng 6/2022.</a:t>
            </a:r>
            <a:endParaRPr lang="en-US" sz="1200" dirty="0">
              <a:solidFill>
                <a:schemeClr val="tx1"/>
              </a:solidFill>
            </a:endParaRPr>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18</a:t>
            </a:fld>
            <a:endParaRPr lang="en-US"/>
          </a:p>
        </p:txBody>
      </p:sp>
    </p:spTree>
    <p:extLst>
      <p:ext uri="{BB962C8B-B14F-4D97-AF65-F5344CB8AC3E}">
        <p14:creationId xmlns:p14="http://schemas.microsoft.com/office/powerpoint/2010/main" val="31487742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a:solidFill>
                  <a:schemeClr val="tx1"/>
                </a:solidFill>
              </a:rPr>
              <a:t>Trương Thị Hằng. Dự án giáo án Ngữ văn 7. Ngôi nhà chung. Tháng 6/2022.</a:t>
            </a:r>
            <a:endParaRPr lang="en-US"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EECB99-4981-4C47-8D6F-40ABC41C88A3}" type="slidenum">
              <a:rPr lang="en-US" smtClean="0"/>
              <a:t>19</a:t>
            </a:fld>
            <a:endParaRPr lang="en-US"/>
          </a:p>
        </p:txBody>
      </p:sp>
    </p:spTree>
    <p:extLst>
      <p:ext uri="{BB962C8B-B14F-4D97-AF65-F5344CB8AC3E}">
        <p14:creationId xmlns:p14="http://schemas.microsoft.com/office/powerpoint/2010/main" val="2915650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a:solidFill>
                  <a:schemeClr val="tx1"/>
                </a:solidFill>
              </a:rPr>
              <a:t>Trương Thị Hằng. Dự án giáo án Ngữ văn 7. Ngôi nhà chung. Tháng 6/2022.</a:t>
            </a:r>
            <a:endParaRPr lang="en-US" sz="1200" dirty="0">
              <a:solidFill>
                <a:schemeClr val="tx1"/>
              </a:solidFill>
            </a:endParaRPr>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2</a:t>
            </a:fld>
            <a:endParaRPr lang="en-US"/>
          </a:p>
        </p:txBody>
      </p:sp>
    </p:spTree>
    <p:extLst>
      <p:ext uri="{BB962C8B-B14F-4D97-AF65-F5344CB8AC3E}">
        <p14:creationId xmlns:p14="http://schemas.microsoft.com/office/powerpoint/2010/main" val="38609486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a:solidFill>
                  <a:schemeClr val="tx1"/>
                </a:solidFill>
              </a:rPr>
              <a:t>Trương Thị Hằng. Dự án giáo án Ngữ văn 7. Ngôi nhà chung. Tháng 6/2022.</a:t>
            </a:r>
            <a:endParaRPr lang="en-US"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EECB99-4981-4C47-8D6F-40ABC41C88A3}" type="slidenum">
              <a:rPr lang="en-US" smtClean="0"/>
              <a:t>20</a:t>
            </a:fld>
            <a:endParaRPr lang="en-US"/>
          </a:p>
        </p:txBody>
      </p:sp>
    </p:spTree>
    <p:extLst>
      <p:ext uri="{BB962C8B-B14F-4D97-AF65-F5344CB8AC3E}">
        <p14:creationId xmlns:p14="http://schemas.microsoft.com/office/powerpoint/2010/main" val="9060383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a:solidFill>
                  <a:schemeClr val="tx1"/>
                </a:solidFill>
              </a:rPr>
              <a:t>Trương Thị Hằng. Dự án giáo án Ngữ văn 7. Ngôi nhà chung. Tháng 6/2022.</a:t>
            </a:r>
            <a:endParaRPr lang="en-US"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EECB99-4981-4C47-8D6F-40ABC41C88A3}" type="slidenum">
              <a:rPr lang="en-US" smtClean="0"/>
              <a:t>21</a:t>
            </a:fld>
            <a:endParaRPr lang="en-US"/>
          </a:p>
        </p:txBody>
      </p:sp>
    </p:spTree>
    <p:extLst>
      <p:ext uri="{BB962C8B-B14F-4D97-AF65-F5344CB8AC3E}">
        <p14:creationId xmlns:p14="http://schemas.microsoft.com/office/powerpoint/2010/main" val="15464612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a:solidFill>
                  <a:schemeClr val="tx1"/>
                </a:solidFill>
              </a:rPr>
              <a:t>Trương Thị Hằng. Dự án giáo án Ngữ văn 7. Ngôi nhà chung. Tháng 6/2022.</a:t>
            </a:r>
            <a:endParaRPr lang="en-US"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EECB99-4981-4C47-8D6F-40ABC41C88A3}" type="slidenum">
              <a:rPr lang="en-US" smtClean="0"/>
              <a:t>22</a:t>
            </a:fld>
            <a:endParaRPr lang="en-US"/>
          </a:p>
        </p:txBody>
      </p:sp>
    </p:spTree>
    <p:extLst>
      <p:ext uri="{BB962C8B-B14F-4D97-AF65-F5344CB8AC3E}">
        <p14:creationId xmlns:p14="http://schemas.microsoft.com/office/powerpoint/2010/main" val="23405472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a:solidFill>
                  <a:schemeClr val="tx1"/>
                </a:solidFill>
              </a:rPr>
              <a:t>Trương Thị Hằng. Dự án giáo án Ngữ văn 7. Ngôi nhà chung. Tháng 6/2022.</a:t>
            </a:r>
            <a:endParaRPr lang="en-US"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EECB99-4981-4C47-8D6F-40ABC41C88A3}" type="slidenum">
              <a:rPr lang="en-US" smtClean="0"/>
              <a:t>23</a:t>
            </a:fld>
            <a:endParaRPr lang="en-US"/>
          </a:p>
        </p:txBody>
      </p:sp>
    </p:spTree>
    <p:extLst>
      <p:ext uri="{BB962C8B-B14F-4D97-AF65-F5344CB8AC3E}">
        <p14:creationId xmlns:p14="http://schemas.microsoft.com/office/powerpoint/2010/main" val="1025550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dirty="0">
                <a:solidFill>
                  <a:schemeClr val="tx1"/>
                </a:solidFill>
              </a:rPr>
              <a:t>Trương Thị Hằng. Dự án giáo án Ngữ văn 7. Ngôi nhà chung. Tháng 6/2022.</a:t>
            </a:r>
            <a:endParaRPr lang="en-US" sz="1200" dirty="0">
              <a:solidFill>
                <a:schemeClr val="tx1"/>
              </a:solidFill>
            </a:endParaRPr>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24</a:t>
            </a:fld>
            <a:endParaRPr lang="en-US"/>
          </a:p>
        </p:txBody>
      </p:sp>
    </p:spTree>
    <p:extLst>
      <p:ext uri="{BB962C8B-B14F-4D97-AF65-F5344CB8AC3E}">
        <p14:creationId xmlns:p14="http://schemas.microsoft.com/office/powerpoint/2010/main" val="10914200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dirty="0">
                <a:solidFill>
                  <a:schemeClr val="tx1"/>
                </a:solidFill>
              </a:rPr>
              <a:t>Trương Thị Hằng. Dự án giáo án Ngữ văn 7. Ngôi nhà chung. Tháng 6/2022.</a:t>
            </a:r>
            <a:endParaRPr lang="en-US" sz="1200" dirty="0">
              <a:solidFill>
                <a:schemeClr val="tx1"/>
              </a:solidFill>
            </a:endParaRPr>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25</a:t>
            </a:fld>
            <a:endParaRPr lang="en-US"/>
          </a:p>
        </p:txBody>
      </p:sp>
    </p:spTree>
    <p:extLst>
      <p:ext uri="{BB962C8B-B14F-4D97-AF65-F5344CB8AC3E}">
        <p14:creationId xmlns:p14="http://schemas.microsoft.com/office/powerpoint/2010/main" val="6710391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26</a:t>
            </a:fld>
            <a:endParaRPr lang="en-US"/>
          </a:p>
        </p:txBody>
      </p:sp>
    </p:spTree>
    <p:extLst>
      <p:ext uri="{BB962C8B-B14F-4D97-AF65-F5344CB8AC3E}">
        <p14:creationId xmlns:p14="http://schemas.microsoft.com/office/powerpoint/2010/main" val="12137008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EECB99-4981-4C47-8D6F-40ABC41C88A3}" type="slidenum">
              <a:rPr lang="en-US" smtClean="0"/>
              <a:t>27</a:t>
            </a:fld>
            <a:endParaRPr lang="en-US"/>
          </a:p>
        </p:txBody>
      </p:sp>
    </p:spTree>
    <p:extLst>
      <p:ext uri="{BB962C8B-B14F-4D97-AF65-F5344CB8AC3E}">
        <p14:creationId xmlns:p14="http://schemas.microsoft.com/office/powerpoint/2010/main" val="26273266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dirty="0">
                <a:solidFill>
                  <a:schemeClr val="tx1"/>
                </a:solidFill>
              </a:rPr>
              <a:t>Trương Thị Hằng. Dự án giáo án Ngữ văn 7. Ngôi nhà chung. Tháng 6/2022.</a:t>
            </a:r>
            <a:endParaRPr lang="en-US" sz="1200" dirty="0">
              <a:solidFill>
                <a:schemeClr val="tx1"/>
              </a:solidFill>
            </a:endParaRPr>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28</a:t>
            </a:fld>
            <a:endParaRPr lang="en-US"/>
          </a:p>
        </p:txBody>
      </p:sp>
    </p:spTree>
    <p:extLst>
      <p:ext uri="{BB962C8B-B14F-4D97-AF65-F5344CB8AC3E}">
        <p14:creationId xmlns:p14="http://schemas.microsoft.com/office/powerpoint/2010/main" val="18888254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dirty="0">
                <a:solidFill>
                  <a:schemeClr val="tx1"/>
                </a:solidFill>
              </a:rPr>
              <a:t>Trương Thị Hằng. Dự án giáo án Ngữ văn 7. Ngôi nhà chung. Tháng 6/2022.</a:t>
            </a:r>
            <a:endParaRPr lang="en-US" sz="1200" dirty="0">
              <a:solidFill>
                <a:schemeClr val="tx1"/>
              </a:solidFill>
            </a:endParaRPr>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29</a:t>
            </a:fld>
            <a:endParaRPr lang="en-US"/>
          </a:p>
        </p:txBody>
      </p:sp>
    </p:spTree>
    <p:extLst>
      <p:ext uri="{BB962C8B-B14F-4D97-AF65-F5344CB8AC3E}">
        <p14:creationId xmlns:p14="http://schemas.microsoft.com/office/powerpoint/2010/main" val="2961517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a:solidFill>
                  <a:schemeClr val="tx1"/>
                </a:solidFill>
              </a:rPr>
              <a:t>Trương Thị Hằng. Dự án giáo án Ngữ văn 7. Ngôi nhà chung. Tháng 6/2022.</a:t>
            </a:r>
            <a:endParaRPr lang="en-US" sz="1200" dirty="0">
              <a:solidFill>
                <a:schemeClr val="tx1"/>
              </a:solidFill>
            </a:endParaRPr>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3</a:t>
            </a:fld>
            <a:endParaRPr lang="en-US"/>
          </a:p>
        </p:txBody>
      </p:sp>
    </p:spTree>
    <p:extLst>
      <p:ext uri="{BB962C8B-B14F-4D97-AF65-F5344CB8AC3E}">
        <p14:creationId xmlns:p14="http://schemas.microsoft.com/office/powerpoint/2010/main" val="37737459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dirty="0">
                <a:solidFill>
                  <a:schemeClr val="tx1"/>
                </a:solidFill>
              </a:rPr>
              <a:t>Trương Thị Hằng. Dự án giáo án Ngữ văn 7. Ngôi nhà chung. Tháng 6/2022.</a:t>
            </a:r>
            <a:endParaRPr lang="en-US" sz="1200" dirty="0">
              <a:solidFill>
                <a:schemeClr val="tx1"/>
              </a:solidFill>
            </a:endParaRPr>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30</a:t>
            </a:fld>
            <a:endParaRPr lang="en-US"/>
          </a:p>
        </p:txBody>
      </p:sp>
    </p:spTree>
    <p:extLst>
      <p:ext uri="{BB962C8B-B14F-4D97-AF65-F5344CB8AC3E}">
        <p14:creationId xmlns:p14="http://schemas.microsoft.com/office/powerpoint/2010/main" val="36176902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a:solidFill>
                  <a:schemeClr val="tx1"/>
                </a:solidFill>
              </a:rPr>
              <a:t>Trương Thị Hằng. Dự án giáo án Ngữ văn 7. Ngôi nhà chung. Tháng 6/2022.</a:t>
            </a:r>
            <a:endParaRPr lang="en-US"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EECB99-4981-4C47-8D6F-40ABC41C88A3}" type="slidenum">
              <a:rPr lang="en-US" smtClean="0"/>
              <a:t>31</a:t>
            </a:fld>
            <a:endParaRPr lang="en-US"/>
          </a:p>
        </p:txBody>
      </p:sp>
    </p:spTree>
    <p:extLst>
      <p:ext uri="{BB962C8B-B14F-4D97-AF65-F5344CB8AC3E}">
        <p14:creationId xmlns:p14="http://schemas.microsoft.com/office/powerpoint/2010/main" val="4688950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D39B98A0-C8D6-4E5F-9BB0-8CE93263F635}"/>
              </a:ext>
            </a:extLst>
          </p:cNvPr>
          <p:cNvSpPr>
            <a:spLocks noGrp="1" noChangeArrowheads="1"/>
          </p:cNvSpPr>
          <p:nvPr>
            <p:ph type="sldNum" sz="quarter" idx="5"/>
          </p:nvPr>
        </p:nvSpPr>
        <p:spPr>
          <a:ln/>
        </p:spPr>
        <p:txBody>
          <a:bodyPr/>
          <a:lstStyle/>
          <a:p>
            <a:fld id="{EC7DE967-E823-4BA8-A543-BBFD5433741E}" type="slidenum">
              <a:rPr lang="en-US" altLang="en-US"/>
              <a:pPr/>
              <a:t>32</a:t>
            </a:fld>
            <a:endParaRPr lang="en-US" altLang="en-US"/>
          </a:p>
        </p:txBody>
      </p:sp>
      <p:sp>
        <p:nvSpPr>
          <p:cNvPr id="284674" name="Rectangle 2">
            <a:extLst>
              <a:ext uri="{FF2B5EF4-FFF2-40B4-BE49-F238E27FC236}">
                <a16:creationId xmlns:a16="http://schemas.microsoft.com/office/drawing/2014/main" id="{DAD4FE71-0FEC-4786-AAED-17103AD7AEFD}"/>
              </a:ext>
            </a:extLst>
          </p:cNvPr>
          <p:cNvSpPr>
            <a:spLocks noGrp="1" noRot="1" noChangeAspect="1" noChangeArrowheads="1" noTextEdit="1"/>
          </p:cNvSpPr>
          <p:nvPr>
            <p:ph type="sldImg"/>
          </p:nvPr>
        </p:nvSpPr>
        <p:spPr>
          <a:ln/>
        </p:spPr>
      </p:sp>
      <p:sp>
        <p:nvSpPr>
          <p:cNvPr id="284675" name="Rectangle 3">
            <a:extLst>
              <a:ext uri="{FF2B5EF4-FFF2-40B4-BE49-F238E27FC236}">
                <a16:creationId xmlns:a16="http://schemas.microsoft.com/office/drawing/2014/main" id="{75069C67-0F99-4D34-93B1-B4278B09E94B}"/>
              </a:ext>
            </a:extLst>
          </p:cNvPr>
          <p:cNvSpPr>
            <a:spLocks noGrp="1" noChangeArrowheads="1"/>
          </p:cNvSpPr>
          <p:nvPr>
            <p:ph type="body" idx="1"/>
          </p:nvPr>
        </p:nvSpPr>
        <p:spPr/>
        <p:txBody>
          <a:bodyPr/>
          <a:lstStyle/>
          <a:p>
            <a:r>
              <a:rPr lang="vi-VN" sz="1200" dirty="0">
                <a:solidFill>
                  <a:schemeClr val="tx1"/>
                </a:solidFill>
              </a:rPr>
              <a:t>Trương Thị Hằng. Dự án giáo án Ngữ văn 7. Ngôi nhà chung. Tháng 6/2022.</a:t>
            </a:r>
            <a:endParaRPr lang="en-US" sz="1200" dirty="0">
              <a:solidFill>
                <a:schemeClr val="tx1"/>
              </a:solidFill>
            </a:endParaRPr>
          </a:p>
          <a:p>
            <a:endParaRPr lang="en-US" altLang="en-US" dirty="0"/>
          </a:p>
        </p:txBody>
      </p:sp>
    </p:spTree>
    <p:extLst>
      <p:ext uri="{BB962C8B-B14F-4D97-AF65-F5344CB8AC3E}">
        <p14:creationId xmlns:p14="http://schemas.microsoft.com/office/powerpoint/2010/main" val="28509888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D39B98A0-C8D6-4E5F-9BB0-8CE93263F635}"/>
              </a:ext>
            </a:extLst>
          </p:cNvPr>
          <p:cNvSpPr>
            <a:spLocks noGrp="1" noChangeArrowheads="1"/>
          </p:cNvSpPr>
          <p:nvPr>
            <p:ph type="sldNum" sz="quarter" idx="5"/>
          </p:nvPr>
        </p:nvSpPr>
        <p:spPr>
          <a:ln/>
        </p:spPr>
        <p:txBody>
          <a:bodyPr/>
          <a:lstStyle/>
          <a:p>
            <a:fld id="{EC7DE967-E823-4BA8-A543-BBFD5433741E}" type="slidenum">
              <a:rPr lang="en-US" altLang="en-US"/>
              <a:pPr/>
              <a:t>33</a:t>
            </a:fld>
            <a:endParaRPr lang="en-US" altLang="en-US"/>
          </a:p>
        </p:txBody>
      </p:sp>
      <p:sp>
        <p:nvSpPr>
          <p:cNvPr id="284674" name="Rectangle 2">
            <a:extLst>
              <a:ext uri="{FF2B5EF4-FFF2-40B4-BE49-F238E27FC236}">
                <a16:creationId xmlns:a16="http://schemas.microsoft.com/office/drawing/2014/main" id="{DAD4FE71-0FEC-4786-AAED-17103AD7AEFD}"/>
              </a:ext>
            </a:extLst>
          </p:cNvPr>
          <p:cNvSpPr>
            <a:spLocks noGrp="1" noRot="1" noChangeAspect="1" noChangeArrowheads="1" noTextEdit="1"/>
          </p:cNvSpPr>
          <p:nvPr>
            <p:ph type="sldImg"/>
          </p:nvPr>
        </p:nvSpPr>
        <p:spPr>
          <a:ln/>
        </p:spPr>
      </p:sp>
      <p:sp>
        <p:nvSpPr>
          <p:cNvPr id="284675" name="Rectangle 3">
            <a:extLst>
              <a:ext uri="{FF2B5EF4-FFF2-40B4-BE49-F238E27FC236}">
                <a16:creationId xmlns:a16="http://schemas.microsoft.com/office/drawing/2014/main" id="{75069C67-0F99-4D34-93B1-B4278B09E94B}"/>
              </a:ext>
            </a:extLst>
          </p:cNvPr>
          <p:cNvSpPr>
            <a:spLocks noGrp="1" noChangeArrowheads="1"/>
          </p:cNvSpPr>
          <p:nvPr>
            <p:ph type="body" idx="1"/>
          </p:nvPr>
        </p:nvSpPr>
        <p:spPr/>
        <p:txBody>
          <a:bodyPr/>
          <a:lstStyle/>
          <a:p>
            <a:r>
              <a:rPr lang="vi-VN" sz="1200" dirty="0">
                <a:solidFill>
                  <a:schemeClr val="tx1"/>
                </a:solidFill>
              </a:rPr>
              <a:t>Trương Thị Hằng. Dự án giáo án Ngữ văn 7. Ngôi nhà chung. Tháng 6/2022.</a:t>
            </a:r>
            <a:endParaRPr lang="en-US" sz="1200" dirty="0">
              <a:solidFill>
                <a:schemeClr val="tx1"/>
              </a:solidFill>
            </a:endParaRPr>
          </a:p>
          <a:p>
            <a:endParaRPr lang="en-US" altLang="en-US" dirty="0"/>
          </a:p>
        </p:txBody>
      </p:sp>
    </p:spTree>
    <p:extLst>
      <p:ext uri="{BB962C8B-B14F-4D97-AF65-F5344CB8AC3E}">
        <p14:creationId xmlns:p14="http://schemas.microsoft.com/office/powerpoint/2010/main" val="14804860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dirty="0">
                <a:solidFill>
                  <a:schemeClr val="tx1"/>
                </a:solidFill>
              </a:rPr>
              <a:t>Trương Thị Hằng. Dự án giáo án Ngữ văn 7. Ngôi nhà chung. Tháng 6/2022.</a:t>
            </a:r>
            <a:endParaRPr lang="en-US" sz="1200" dirty="0">
              <a:solidFill>
                <a:schemeClr val="tx1"/>
              </a:solidFill>
            </a:endParaRPr>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34</a:t>
            </a:fld>
            <a:endParaRPr lang="en-US"/>
          </a:p>
        </p:txBody>
      </p:sp>
    </p:spTree>
    <p:extLst>
      <p:ext uri="{BB962C8B-B14F-4D97-AF65-F5344CB8AC3E}">
        <p14:creationId xmlns:p14="http://schemas.microsoft.com/office/powerpoint/2010/main" val="20757747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dirty="0">
                <a:solidFill>
                  <a:schemeClr val="tx1"/>
                </a:solidFill>
              </a:rPr>
              <a:t>Trương Thị Hằng. Dự án giáo án Ngữ văn 7. Ngôi nhà chung. Tháng 6/2022.</a:t>
            </a:r>
            <a:endParaRPr lang="en-US" sz="1200" dirty="0">
              <a:solidFill>
                <a:schemeClr val="tx1"/>
              </a:solidFill>
            </a:endParaRPr>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35</a:t>
            </a:fld>
            <a:endParaRPr lang="en-US"/>
          </a:p>
        </p:txBody>
      </p:sp>
    </p:spTree>
    <p:extLst>
      <p:ext uri="{BB962C8B-B14F-4D97-AF65-F5344CB8AC3E}">
        <p14:creationId xmlns:p14="http://schemas.microsoft.com/office/powerpoint/2010/main" val="28047944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a:solidFill>
                  <a:schemeClr val="tx1"/>
                </a:solidFill>
              </a:rPr>
              <a:t>Trương Thị Hằng. Dự án giáo án Ngữ văn 7. Ngôi nhà chung. Tháng 6/2022.</a:t>
            </a:r>
            <a:endParaRPr lang="en-US"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EECB99-4981-4C47-8D6F-40ABC41C88A3}" type="slidenum">
              <a:rPr lang="en-US" smtClean="0"/>
              <a:t>36</a:t>
            </a:fld>
            <a:endParaRPr lang="en-US"/>
          </a:p>
        </p:txBody>
      </p:sp>
    </p:spTree>
    <p:extLst>
      <p:ext uri="{BB962C8B-B14F-4D97-AF65-F5344CB8AC3E}">
        <p14:creationId xmlns:p14="http://schemas.microsoft.com/office/powerpoint/2010/main" val="5222717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a:solidFill>
                  <a:schemeClr val="tx1"/>
                </a:solidFill>
              </a:rPr>
              <a:t>Trương Thị Hằng. Dự án giáo án Ngữ văn 7. Ngôi nhà chung. Tháng 6/2022.</a:t>
            </a:r>
            <a:endParaRPr lang="en-US"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EECB99-4981-4C47-8D6F-40ABC41C88A3}" type="slidenum">
              <a:rPr lang="en-US" smtClean="0"/>
              <a:t>37</a:t>
            </a:fld>
            <a:endParaRPr lang="en-US"/>
          </a:p>
        </p:txBody>
      </p:sp>
    </p:spTree>
    <p:extLst>
      <p:ext uri="{BB962C8B-B14F-4D97-AF65-F5344CB8AC3E}">
        <p14:creationId xmlns:p14="http://schemas.microsoft.com/office/powerpoint/2010/main" val="12639131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a:solidFill>
                  <a:schemeClr val="tx1"/>
                </a:solidFill>
              </a:rPr>
              <a:t>Trương Thị Hằng. Dự án giáo án Ngữ văn 7. Ngôi nhà chung. Tháng 6/2022.</a:t>
            </a:r>
            <a:endParaRPr lang="en-US"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EECB99-4981-4C47-8D6F-40ABC41C88A3}" type="slidenum">
              <a:rPr lang="en-US" smtClean="0"/>
              <a:t>38</a:t>
            </a:fld>
            <a:endParaRPr lang="en-US"/>
          </a:p>
        </p:txBody>
      </p:sp>
    </p:spTree>
    <p:extLst>
      <p:ext uri="{BB962C8B-B14F-4D97-AF65-F5344CB8AC3E}">
        <p14:creationId xmlns:p14="http://schemas.microsoft.com/office/powerpoint/2010/main" val="11697910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a:solidFill>
                  <a:schemeClr val="tx1"/>
                </a:solidFill>
              </a:rPr>
              <a:t>Trương Thị Hằng. Dự án giáo án Ngữ văn 7. Ngôi nhà chung. Tháng 6/2022.</a:t>
            </a:r>
            <a:endParaRPr lang="en-US"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EECB99-4981-4C47-8D6F-40ABC41C88A3}" type="slidenum">
              <a:rPr lang="en-US" smtClean="0"/>
              <a:t>39</a:t>
            </a:fld>
            <a:endParaRPr lang="en-US"/>
          </a:p>
        </p:txBody>
      </p:sp>
    </p:spTree>
    <p:extLst>
      <p:ext uri="{BB962C8B-B14F-4D97-AF65-F5344CB8AC3E}">
        <p14:creationId xmlns:p14="http://schemas.microsoft.com/office/powerpoint/2010/main" val="1268463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a:solidFill>
                  <a:schemeClr val="tx1"/>
                </a:solidFill>
              </a:rPr>
              <a:t>Trương Thị Hằng. Dự án giáo án Ngữ văn 7. Ngôi nhà chung. Tháng 6/2022.</a:t>
            </a:r>
            <a:endParaRPr lang="en-US" sz="1200" dirty="0">
              <a:solidFill>
                <a:schemeClr val="tx1"/>
              </a:solidFill>
            </a:endParaRPr>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4</a:t>
            </a:fld>
            <a:endParaRPr lang="en-US"/>
          </a:p>
        </p:txBody>
      </p:sp>
    </p:spTree>
    <p:extLst>
      <p:ext uri="{BB962C8B-B14F-4D97-AF65-F5344CB8AC3E}">
        <p14:creationId xmlns:p14="http://schemas.microsoft.com/office/powerpoint/2010/main" val="13363430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a:solidFill>
                  <a:schemeClr val="tx1"/>
                </a:solidFill>
              </a:rPr>
              <a:t>Trương Thị Hằng. Dự án giáo án Ngữ văn 7. Ngôi nhà chung. Tháng 6/2022.</a:t>
            </a:r>
            <a:endParaRPr lang="en-US"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EECB99-4981-4C47-8D6F-40ABC41C88A3}" type="slidenum">
              <a:rPr lang="en-US" smtClean="0"/>
              <a:t>40</a:t>
            </a:fld>
            <a:endParaRPr lang="en-US"/>
          </a:p>
        </p:txBody>
      </p:sp>
    </p:spTree>
    <p:extLst>
      <p:ext uri="{BB962C8B-B14F-4D97-AF65-F5344CB8AC3E}">
        <p14:creationId xmlns:p14="http://schemas.microsoft.com/office/powerpoint/2010/main" val="6587270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a:solidFill>
                  <a:schemeClr val="tx1"/>
                </a:solidFill>
              </a:rPr>
              <a:t>Trương Thị Hằng. Dự án giáo án Ngữ văn 7. Ngôi nhà chung. Tháng 6/2022.</a:t>
            </a:r>
            <a:endParaRPr lang="en-US"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EECB99-4981-4C47-8D6F-40ABC41C88A3}" type="slidenum">
              <a:rPr lang="en-US" smtClean="0"/>
              <a:t>41</a:t>
            </a:fld>
            <a:endParaRPr lang="en-US"/>
          </a:p>
        </p:txBody>
      </p:sp>
    </p:spTree>
    <p:extLst>
      <p:ext uri="{BB962C8B-B14F-4D97-AF65-F5344CB8AC3E}">
        <p14:creationId xmlns:p14="http://schemas.microsoft.com/office/powerpoint/2010/main" val="30153806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a:solidFill>
                  <a:schemeClr val="tx1"/>
                </a:solidFill>
              </a:rPr>
              <a:t>Trương Thị Hằng. Dự án giáo án Ngữ văn 7. Ngôi nhà chung. Tháng 6/2022.</a:t>
            </a:r>
            <a:endParaRPr lang="en-US"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EECB99-4981-4C47-8D6F-40ABC41C88A3}" type="slidenum">
              <a:rPr lang="en-US" smtClean="0"/>
              <a:t>42</a:t>
            </a:fld>
            <a:endParaRPr lang="en-US"/>
          </a:p>
        </p:txBody>
      </p:sp>
    </p:spTree>
    <p:extLst>
      <p:ext uri="{BB962C8B-B14F-4D97-AF65-F5344CB8AC3E}">
        <p14:creationId xmlns:p14="http://schemas.microsoft.com/office/powerpoint/2010/main" val="31977313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a:solidFill>
                  <a:schemeClr val="tx1"/>
                </a:solidFill>
              </a:rPr>
              <a:t>Trương Thị Hằng. Dự án giáo án Ngữ văn 7. Ngôi nhà chung. Tháng 6/2022.</a:t>
            </a:r>
            <a:endParaRPr lang="en-US"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EECB99-4981-4C47-8D6F-40ABC41C88A3}" type="slidenum">
              <a:rPr lang="en-US" smtClean="0"/>
              <a:t>43</a:t>
            </a:fld>
            <a:endParaRPr lang="en-US"/>
          </a:p>
        </p:txBody>
      </p:sp>
    </p:spTree>
    <p:extLst>
      <p:ext uri="{BB962C8B-B14F-4D97-AF65-F5344CB8AC3E}">
        <p14:creationId xmlns:p14="http://schemas.microsoft.com/office/powerpoint/2010/main" val="5998065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a:solidFill>
                  <a:schemeClr val="tx1"/>
                </a:solidFill>
              </a:rPr>
              <a:t>Trương Thị Hằng. Dự án giáo án Ngữ văn 7. Ngôi nhà chung. Tháng 6/2022.</a:t>
            </a:r>
            <a:endParaRPr lang="en-US"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EECB99-4981-4C47-8D6F-40ABC41C88A3}" type="slidenum">
              <a:rPr lang="en-US" smtClean="0"/>
              <a:t>44</a:t>
            </a:fld>
            <a:endParaRPr lang="en-US"/>
          </a:p>
        </p:txBody>
      </p:sp>
    </p:spTree>
    <p:extLst>
      <p:ext uri="{BB962C8B-B14F-4D97-AF65-F5344CB8AC3E}">
        <p14:creationId xmlns:p14="http://schemas.microsoft.com/office/powerpoint/2010/main" val="49394083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a:solidFill>
                  <a:schemeClr val="tx1"/>
                </a:solidFill>
              </a:rPr>
              <a:t>Trương Thị Hằng. Dự án giáo án Ngữ văn 7. Ngôi nhà chung. Tháng 6/2022.</a:t>
            </a:r>
            <a:endParaRPr lang="en-US"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EECB99-4981-4C47-8D6F-40ABC41C88A3}" type="slidenum">
              <a:rPr lang="en-US" smtClean="0"/>
              <a:t>45</a:t>
            </a:fld>
            <a:endParaRPr lang="en-US"/>
          </a:p>
        </p:txBody>
      </p:sp>
    </p:spTree>
    <p:extLst>
      <p:ext uri="{BB962C8B-B14F-4D97-AF65-F5344CB8AC3E}">
        <p14:creationId xmlns:p14="http://schemas.microsoft.com/office/powerpoint/2010/main" val="18353031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a:solidFill>
                  <a:schemeClr val="tx1"/>
                </a:solidFill>
              </a:rPr>
              <a:t>Trương Thị Hằng. Dự án giáo án Ngữ văn 7. Ngôi nhà chung. Tháng 6/2022.</a:t>
            </a:r>
            <a:endParaRPr lang="en-US"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EECB99-4981-4C47-8D6F-40ABC41C88A3}" type="slidenum">
              <a:rPr lang="en-US" smtClean="0"/>
              <a:t>46</a:t>
            </a:fld>
            <a:endParaRPr lang="en-US"/>
          </a:p>
        </p:txBody>
      </p:sp>
    </p:spTree>
    <p:extLst>
      <p:ext uri="{BB962C8B-B14F-4D97-AF65-F5344CB8AC3E}">
        <p14:creationId xmlns:p14="http://schemas.microsoft.com/office/powerpoint/2010/main" val="220620329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dirty="0">
                <a:solidFill>
                  <a:schemeClr val="tx1"/>
                </a:solidFill>
              </a:rPr>
              <a:t>Trương Thị Hằng. Dự án giáo án Ngữ văn 7. Ngôi nhà chung. Tháng 6/2022.</a:t>
            </a:r>
            <a:endParaRPr lang="en-US" sz="1200" dirty="0">
              <a:solidFill>
                <a:schemeClr val="tx1"/>
              </a:solidFill>
            </a:endParaRPr>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47</a:t>
            </a:fld>
            <a:endParaRPr lang="en-US"/>
          </a:p>
        </p:txBody>
      </p:sp>
    </p:spTree>
    <p:extLst>
      <p:ext uri="{BB962C8B-B14F-4D97-AF65-F5344CB8AC3E}">
        <p14:creationId xmlns:p14="http://schemas.microsoft.com/office/powerpoint/2010/main" val="59055112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dirty="0">
                <a:solidFill>
                  <a:schemeClr val="tx1"/>
                </a:solidFill>
              </a:rPr>
              <a:t>Trương Thị Hằng. Dự án giáo án Ngữ văn 7. Ngôi nhà chung. Tháng 6/2022.</a:t>
            </a:r>
            <a:endParaRPr lang="en-US" sz="1200" dirty="0">
              <a:solidFill>
                <a:schemeClr val="tx1"/>
              </a:solidFill>
            </a:endParaRPr>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48</a:t>
            </a:fld>
            <a:endParaRPr lang="en-US"/>
          </a:p>
        </p:txBody>
      </p:sp>
    </p:spTree>
    <p:extLst>
      <p:ext uri="{BB962C8B-B14F-4D97-AF65-F5344CB8AC3E}">
        <p14:creationId xmlns:p14="http://schemas.microsoft.com/office/powerpoint/2010/main" val="34752517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dirty="0">
                <a:solidFill>
                  <a:schemeClr val="tx1"/>
                </a:solidFill>
              </a:rPr>
              <a:t>Trương Thị Hằng. Dự án giáo án Ngữ văn 7. Ngôi nhà chung. Tháng 6/2022.</a:t>
            </a:r>
            <a:endParaRPr lang="en-US" sz="1200" dirty="0">
              <a:solidFill>
                <a:schemeClr val="tx1"/>
              </a:solidFill>
            </a:endParaRPr>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49</a:t>
            </a:fld>
            <a:endParaRPr lang="en-US"/>
          </a:p>
        </p:txBody>
      </p:sp>
    </p:spTree>
    <p:extLst>
      <p:ext uri="{BB962C8B-B14F-4D97-AF65-F5344CB8AC3E}">
        <p14:creationId xmlns:p14="http://schemas.microsoft.com/office/powerpoint/2010/main" val="13343982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dirty="0">
                <a:solidFill>
                  <a:schemeClr val="tx1"/>
                </a:solidFill>
              </a:rPr>
              <a:t>Trương Thị Hằng. Dự án giáo án Ngữ văn 7. Ngôi nhà chung. Tháng 6/2022.</a:t>
            </a:r>
            <a:endParaRPr lang="en-US" sz="1200" dirty="0">
              <a:solidFill>
                <a:schemeClr val="tx1"/>
              </a:solidFill>
            </a:endParaRPr>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5</a:t>
            </a:fld>
            <a:endParaRPr lang="en-US"/>
          </a:p>
        </p:txBody>
      </p:sp>
    </p:spTree>
    <p:extLst>
      <p:ext uri="{BB962C8B-B14F-4D97-AF65-F5344CB8AC3E}">
        <p14:creationId xmlns:p14="http://schemas.microsoft.com/office/powerpoint/2010/main" val="402221299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a:solidFill>
                  <a:schemeClr val="tx1"/>
                </a:solidFill>
              </a:rPr>
              <a:t>Trương Thị Hằng. Dự án giáo án Ngữ văn 7. Ngôi nhà chung. Tháng 6/2022.</a:t>
            </a:r>
            <a:endParaRPr lang="en-US" sz="1200" dirty="0">
              <a:solidFill>
                <a:schemeClr val="tx1"/>
              </a:solidFill>
            </a:endParaRPr>
          </a:p>
          <a:p>
            <a:endParaRPr lang="en-SG" dirty="0"/>
          </a:p>
        </p:txBody>
      </p:sp>
      <p:sp>
        <p:nvSpPr>
          <p:cNvPr id="4" name="Slide Number Placeholder 3"/>
          <p:cNvSpPr>
            <a:spLocks noGrp="1"/>
          </p:cNvSpPr>
          <p:nvPr>
            <p:ph type="sldNum" sz="quarter" idx="5"/>
          </p:nvPr>
        </p:nvSpPr>
        <p:spPr/>
        <p:txBody>
          <a:bodyPr/>
          <a:lstStyle/>
          <a:p>
            <a:fld id="{4216ECA1-1DD0-4588-8DA3-36C0A3F3F68B}" type="slidenum">
              <a:rPr lang="en-BZ" smtClean="0"/>
              <a:t>50</a:t>
            </a:fld>
            <a:endParaRPr lang="en-BZ"/>
          </a:p>
        </p:txBody>
      </p:sp>
    </p:spTree>
    <p:extLst>
      <p:ext uri="{BB962C8B-B14F-4D97-AF65-F5344CB8AC3E}">
        <p14:creationId xmlns:p14="http://schemas.microsoft.com/office/powerpoint/2010/main" val="35932877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dirty="0">
                <a:solidFill>
                  <a:schemeClr val="tx1"/>
                </a:solidFill>
              </a:rPr>
              <a:t>Trương Thị Hằng. Dự án giáo án Ngữ văn 7. Ngôi nhà chung. Tháng 6/2022.</a:t>
            </a:r>
            <a:endParaRPr lang="en-US" sz="1200" dirty="0">
              <a:solidFill>
                <a:schemeClr val="tx1"/>
              </a:solidFill>
            </a:endParaRPr>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6</a:t>
            </a:fld>
            <a:endParaRPr lang="en-US"/>
          </a:p>
        </p:txBody>
      </p:sp>
    </p:spTree>
    <p:extLst>
      <p:ext uri="{BB962C8B-B14F-4D97-AF65-F5344CB8AC3E}">
        <p14:creationId xmlns:p14="http://schemas.microsoft.com/office/powerpoint/2010/main" val="41088753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dirty="0">
                <a:solidFill>
                  <a:schemeClr val="tx1"/>
                </a:solidFill>
              </a:rPr>
              <a:t>Trương Thị Hằng. Dự án giáo án Ngữ văn 7. Ngôi nhà chung. Tháng 6/2022.</a:t>
            </a:r>
            <a:endParaRPr lang="en-US" sz="1200" dirty="0">
              <a:solidFill>
                <a:schemeClr val="tx1"/>
              </a:solidFill>
            </a:endParaRPr>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7</a:t>
            </a:fld>
            <a:endParaRPr lang="en-US"/>
          </a:p>
        </p:txBody>
      </p:sp>
    </p:spTree>
    <p:extLst>
      <p:ext uri="{BB962C8B-B14F-4D97-AF65-F5344CB8AC3E}">
        <p14:creationId xmlns:p14="http://schemas.microsoft.com/office/powerpoint/2010/main" val="36956676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a:solidFill>
                  <a:schemeClr val="tx1"/>
                </a:solidFill>
              </a:rPr>
              <a:t>Trương Thị Hằng. Dự án giáo án Ngữ văn 7. Ngôi nhà chung. Tháng 6/2022.</a:t>
            </a:r>
            <a:endParaRPr lang="en-US" sz="1200" dirty="0">
              <a:solidFill>
                <a:schemeClr val="tx1"/>
              </a:solidFill>
            </a:endParaRPr>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8</a:t>
            </a:fld>
            <a:endParaRPr lang="en-US"/>
          </a:p>
        </p:txBody>
      </p:sp>
    </p:spTree>
    <p:extLst>
      <p:ext uri="{BB962C8B-B14F-4D97-AF65-F5344CB8AC3E}">
        <p14:creationId xmlns:p14="http://schemas.microsoft.com/office/powerpoint/2010/main" val="20185663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dirty="0">
                <a:solidFill>
                  <a:schemeClr val="tx1"/>
                </a:solidFill>
              </a:rPr>
              <a:t>Trương Thị Hằng. Dự án giáo án Ngữ văn 7. Ngôi nhà chung. Tháng 6/2022.</a:t>
            </a:r>
            <a:endParaRPr lang="en-US" sz="1200" dirty="0">
              <a:solidFill>
                <a:schemeClr val="tx1"/>
              </a:solidFill>
            </a:endParaRPr>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9</a:t>
            </a:fld>
            <a:endParaRPr lang="en-US"/>
          </a:p>
        </p:txBody>
      </p:sp>
    </p:spTree>
    <p:extLst>
      <p:ext uri="{BB962C8B-B14F-4D97-AF65-F5344CB8AC3E}">
        <p14:creationId xmlns:p14="http://schemas.microsoft.com/office/powerpoint/2010/main" val="5554349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39FB7-F78C-7077-AD77-20C33DEF1D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DE4D74D-A80F-1AD1-4297-035EA96D60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747BCF3-130C-B7D6-6E0D-8F504C2ABB22}"/>
              </a:ext>
            </a:extLst>
          </p:cNvPr>
          <p:cNvSpPr>
            <a:spLocks noGrp="1"/>
          </p:cNvSpPr>
          <p:nvPr>
            <p:ph type="dt" sz="half" idx="10"/>
          </p:nvPr>
        </p:nvSpPr>
        <p:spPr/>
        <p:txBody>
          <a:bodyPr/>
          <a:lstStyle/>
          <a:p>
            <a:fld id="{2D6EB45B-8A1C-4934-AE6C-AC9AF345B452}" type="datetimeFigureOut">
              <a:rPr lang="en-US" smtClean="0"/>
              <a:t>10/23/2023</a:t>
            </a:fld>
            <a:endParaRPr lang="en-US"/>
          </a:p>
        </p:txBody>
      </p:sp>
      <p:sp>
        <p:nvSpPr>
          <p:cNvPr id="5" name="Footer Placeholder 4">
            <a:extLst>
              <a:ext uri="{FF2B5EF4-FFF2-40B4-BE49-F238E27FC236}">
                <a16:creationId xmlns:a16="http://schemas.microsoft.com/office/drawing/2014/main" id="{506202F6-9765-88C2-5EB9-38A998FB34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64D721-F74B-D54C-C03B-2E3370774F28}"/>
              </a:ext>
            </a:extLst>
          </p:cNvPr>
          <p:cNvSpPr>
            <a:spLocks noGrp="1"/>
          </p:cNvSpPr>
          <p:nvPr>
            <p:ph type="sldNum" sz="quarter" idx="12"/>
          </p:nvPr>
        </p:nvSpPr>
        <p:spPr/>
        <p:txBody>
          <a:bodyPr/>
          <a:lstStyle/>
          <a:p>
            <a:fld id="{ACF1475F-F65B-4E12-B383-4D58CE23EA2A}" type="slidenum">
              <a:rPr lang="en-US" smtClean="0"/>
              <a:t>‹#›</a:t>
            </a:fld>
            <a:endParaRPr lang="en-US"/>
          </a:p>
        </p:txBody>
      </p:sp>
    </p:spTree>
    <p:extLst>
      <p:ext uri="{BB962C8B-B14F-4D97-AF65-F5344CB8AC3E}">
        <p14:creationId xmlns:p14="http://schemas.microsoft.com/office/powerpoint/2010/main" val="467818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251C7-5BAE-2911-D719-75452506A40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D35ABC0-998F-F396-B267-BBB2FCA05C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14E2BA-A869-1AF4-0ABE-6A668E33AD89}"/>
              </a:ext>
            </a:extLst>
          </p:cNvPr>
          <p:cNvSpPr>
            <a:spLocks noGrp="1"/>
          </p:cNvSpPr>
          <p:nvPr>
            <p:ph type="dt" sz="half" idx="10"/>
          </p:nvPr>
        </p:nvSpPr>
        <p:spPr/>
        <p:txBody>
          <a:bodyPr/>
          <a:lstStyle/>
          <a:p>
            <a:fld id="{2D6EB45B-8A1C-4934-AE6C-AC9AF345B452}" type="datetimeFigureOut">
              <a:rPr lang="en-US" smtClean="0"/>
              <a:t>10/23/2023</a:t>
            </a:fld>
            <a:endParaRPr lang="en-US"/>
          </a:p>
        </p:txBody>
      </p:sp>
      <p:sp>
        <p:nvSpPr>
          <p:cNvPr id="5" name="Footer Placeholder 4">
            <a:extLst>
              <a:ext uri="{FF2B5EF4-FFF2-40B4-BE49-F238E27FC236}">
                <a16:creationId xmlns:a16="http://schemas.microsoft.com/office/drawing/2014/main" id="{6B0D4A88-46FD-5B25-F65F-8288AB79AE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678052-8C83-8E89-8329-A8CC94C51921}"/>
              </a:ext>
            </a:extLst>
          </p:cNvPr>
          <p:cNvSpPr>
            <a:spLocks noGrp="1"/>
          </p:cNvSpPr>
          <p:nvPr>
            <p:ph type="sldNum" sz="quarter" idx="12"/>
          </p:nvPr>
        </p:nvSpPr>
        <p:spPr/>
        <p:txBody>
          <a:bodyPr/>
          <a:lstStyle/>
          <a:p>
            <a:fld id="{ACF1475F-F65B-4E12-B383-4D58CE23EA2A}" type="slidenum">
              <a:rPr lang="en-US" smtClean="0"/>
              <a:t>‹#›</a:t>
            </a:fld>
            <a:endParaRPr lang="en-US"/>
          </a:p>
        </p:txBody>
      </p:sp>
    </p:spTree>
    <p:extLst>
      <p:ext uri="{BB962C8B-B14F-4D97-AF65-F5344CB8AC3E}">
        <p14:creationId xmlns:p14="http://schemas.microsoft.com/office/powerpoint/2010/main" val="1221454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557DFD-6C04-0F48-EF19-39F7314D39C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462595-56FD-7CF6-F14C-76F2B93E4B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E9C94E-94E2-36E3-2B0F-29BE32F8D6D2}"/>
              </a:ext>
            </a:extLst>
          </p:cNvPr>
          <p:cNvSpPr>
            <a:spLocks noGrp="1"/>
          </p:cNvSpPr>
          <p:nvPr>
            <p:ph type="dt" sz="half" idx="10"/>
          </p:nvPr>
        </p:nvSpPr>
        <p:spPr/>
        <p:txBody>
          <a:bodyPr/>
          <a:lstStyle/>
          <a:p>
            <a:fld id="{2D6EB45B-8A1C-4934-AE6C-AC9AF345B452}" type="datetimeFigureOut">
              <a:rPr lang="en-US" smtClean="0"/>
              <a:t>10/23/2023</a:t>
            </a:fld>
            <a:endParaRPr lang="en-US"/>
          </a:p>
        </p:txBody>
      </p:sp>
      <p:sp>
        <p:nvSpPr>
          <p:cNvPr id="5" name="Footer Placeholder 4">
            <a:extLst>
              <a:ext uri="{FF2B5EF4-FFF2-40B4-BE49-F238E27FC236}">
                <a16:creationId xmlns:a16="http://schemas.microsoft.com/office/drawing/2014/main" id="{0E54A15F-0DDC-A42F-CFDC-770AFFA6DE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E2FE05-0205-4CB5-EBA6-4D76E1726F24}"/>
              </a:ext>
            </a:extLst>
          </p:cNvPr>
          <p:cNvSpPr>
            <a:spLocks noGrp="1"/>
          </p:cNvSpPr>
          <p:nvPr>
            <p:ph type="sldNum" sz="quarter" idx="12"/>
          </p:nvPr>
        </p:nvSpPr>
        <p:spPr/>
        <p:txBody>
          <a:bodyPr/>
          <a:lstStyle/>
          <a:p>
            <a:fld id="{ACF1475F-F65B-4E12-B383-4D58CE23EA2A}" type="slidenum">
              <a:rPr lang="en-US" smtClean="0"/>
              <a:t>‹#›</a:t>
            </a:fld>
            <a:endParaRPr lang="en-US"/>
          </a:p>
        </p:txBody>
      </p:sp>
    </p:spTree>
    <p:extLst>
      <p:ext uri="{BB962C8B-B14F-4D97-AF65-F5344CB8AC3E}">
        <p14:creationId xmlns:p14="http://schemas.microsoft.com/office/powerpoint/2010/main" val="3438265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6742D-40F0-3B4B-AA0E-D5C6517480C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C19053-F2F2-E1AB-4251-E7CAF14C4AD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93DFF6-8F66-0581-FBEE-B07810558792}"/>
              </a:ext>
            </a:extLst>
          </p:cNvPr>
          <p:cNvSpPr>
            <a:spLocks noGrp="1"/>
          </p:cNvSpPr>
          <p:nvPr>
            <p:ph type="dt" sz="half" idx="10"/>
          </p:nvPr>
        </p:nvSpPr>
        <p:spPr/>
        <p:txBody>
          <a:bodyPr/>
          <a:lstStyle/>
          <a:p>
            <a:fld id="{2D6EB45B-8A1C-4934-AE6C-AC9AF345B452}" type="datetimeFigureOut">
              <a:rPr lang="en-US" smtClean="0"/>
              <a:t>10/23/2023</a:t>
            </a:fld>
            <a:endParaRPr lang="en-US"/>
          </a:p>
        </p:txBody>
      </p:sp>
      <p:sp>
        <p:nvSpPr>
          <p:cNvPr id="5" name="Footer Placeholder 4">
            <a:extLst>
              <a:ext uri="{FF2B5EF4-FFF2-40B4-BE49-F238E27FC236}">
                <a16:creationId xmlns:a16="http://schemas.microsoft.com/office/drawing/2014/main" id="{90018BF7-66CC-405E-234D-A46D6532B9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7C5005-EF28-AE22-7FDF-F3A9A2E9B611}"/>
              </a:ext>
            </a:extLst>
          </p:cNvPr>
          <p:cNvSpPr>
            <a:spLocks noGrp="1"/>
          </p:cNvSpPr>
          <p:nvPr>
            <p:ph type="sldNum" sz="quarter" idx="12"/>
          </p:nvPr>
        </p:nvSpPr>
        <p:spPr/>
        <p:txBody>
          <a:bodyPr/>
          <a:lstStyle/>
          <a:p>
            <a:fld id="{ACF1475F-F65B-4E12-B383-4D58CE23EA2A}" type="slidenum">
              <a:rPr lang="en-US" smtClean="0"/>
              <a:t>‹#›</a:t>
            </a:fld>
            <a:endParaRPr lang="en-US"/>
          </a:p>
        </p:txBody>
      </p:sp>
    </p:spTree>
    <p:extLst>
      <p:ext uri="{BB962C8B-B14F-4D97-AF65-F5344CB8AC3E}">
        <p14:creationId xmlns:p14="http://schemas.microsoft.com/office/powerpoint/2010/main" val="3171845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9643E-2498-A002-AA8F-7757103C2AD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5D714B-7066-751B-E8C2-68B857C3C8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18603D-7053-5809-717A-A7F6103C6961}"/>
              </a:ext>
            </a:extLst>
          </p:cNvPr>
          <p:cNvSpPr>
            <a:spLocks noGrp="1"/>
          </p:cNvSpPr>
          <p:nvPr>
            <p:ph type="dt" sz="half" idx="10"/>
          </p:nvPr>
        </p:nvSpPr>
        <p:spPr/>
        <p:txBody>
          <a:bodyPr/>
          <a:lstStyle/>
          <a:p>
            <a:fld id="{2D6EB45B-8A1C-4934-AE6C-AC9AF345B452}" type="datetimeFigureOut">
              <a:rPr lang="en-US" smtClean="0"/>
              <a:t>10/23/2023</a:t>
            </a:fld>
            <a:endParaRPr lang="en-US"/>
          </a:p>
        </p:txBody>
      </p:sp>
      <p:sp>
        <p:nvSpPr>
          <p:cNvPr id="5" name="Footer Placeholder 4">
            <a:extLst>
              <a:ext uri="{FF2B5EF4-FFF2-40B4-BE49-F238E27FC236}">
                <a16:creationId xmlns:a16="http://schemas.microsoft.com/office/drawing/2014/main" id="{B9A27A9B-1E52-555C-94BE-BCD5EA0E86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2475F7-FA7C-63C3-B415-7D931ED2987C}"/>
              </a:ext>
            </a:extLst>
          </p:cNvPr>
          <p:cNvSpPr>
            <a:spLocks noGrp="1"/>
          </p:cNvSpPr>
          <p:nvPr>
            <p:ph type="sldNum" sz="quarter" idx="12"/>
          </p:nvPr>
        </p:nvSpPr>
        <p:spPr/>
        <p:txBody>
          <a:bodyPr/>
          <a:lstStyle/>
          <a:p>
            <a:fld id="{ACF1475F-F65B-4E12-B383-4D58CE23EA2A}" type="slidenum">
              <a:rPr lang="en-US" smtClean="0"/>
              <a:t>‹#›</a:t>
            </a:fld>
            <a:endParaRPr lang="en-US"/>
          </a:p>
        </p:txBody>
      </p:sp>
    </p:spTree>
    <p:extLst>
      <p:ext uri="{BB962C8B-B14F-4D97-AF65-F5344CB8AC3E}">
        <p14:creationId xmlns:p14="http://schemas.microsoft.com/office/powerpoint/2010/main" val="761474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F7892-A26D-11BE-BB70-3FCE8B5CF3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5AE2DF-5271-0B6C-7360-6B3A25D784E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D31035-CECD-6E10-9942-64B03D398BF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E95A569-5801-A55F-D600-6EDEEAF000DA}"/>
              </a:ext>
            </a:extLst>
          </p:cNvPr>
          <p:cNvSpPr>
            <a:spLocks noGrp="1"/>
          </p:cNvSpPr>
          <p:nvPr>
            <p:ph type="dt" sz="half" idx="10"/>
          </p:nvPr>
        </p:nvSpPr>
        <p:spPr/>
        <p:txBody>
          <a:bodyPr/>
          <a:lstStyle/>
          <a:p>
            <a:fld id="{2D6EB45B-8A1C-4934-AE6C-AC9AF345B452}" type="datetimeFigureOut">
              <a:rPr lang="en-US" smtClean="0"/>
              <a:t>10/23/2023</a:t>
            </a:fld>
            <a:endParaRPr lang="en-US"/>
          </a:p>
        </p:txBody>
      </p:sp>
      <p:sp>
        <p:nvSpPr>
          <p:cNvPr id="6" name="Footer Placeholder 5">
            <a:extLst>
              <a:ext uri="{FF2B5EF4-FFF2-40B4-BE49-F238E27FC236}">
                <a16:creationId xmlns:a16="http://schemas.microsoft.com/office/drawing/2014/main" id="{066CC4A7-29A9-1CA8-F7E9-C99AA8C026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AEAFE1-7BB0-4E3B-7D9D-2A209DB9A42B}"/>
              </a:ext>
            </a:extLst>
          </p:cNvPr>
          <p:cNvSpPr>
            <a:spLocks noGrp="1"/>
          </p:cNvSpPr>
          <p:nvPr>
            <p:ph type="sldNum" sz="quarter" idx="12"/>
          </p:nvPr>
        </p:nvSpPr>
        <p:spPr/>
        <p:txBody>
          <a:bodyPr/>
          <a:lstStyle/>
          <a:p>
            <a:fld id="{ACF1475F-F65B-4E12-B383-4D58CE23EA2A}" type="slidenum">
              <a:rPr lang="en-US" smtClean="0"/>
              <a:t>‹#›</a:t>
            </a:fld>
            <a:endParaRPr lang="en-US"/>
          </a:p>
        </p:txBody>
      </p:sp>
    </p:spTree>
    <p:extLst>
      <p:ext uri="{BB962C8B-B14F-4D97-AF65-F5344CB8AC3E}">
        <p14:creationId xmlns:p14="http://schemas.microsoft.com/office/powerpoint/2010/main" val="4046354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EF2ED-4687-078D-3287-82CB81FB1EE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FE3C567-E1A2-C003-050B-98045C57C4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81DF7DF-D5F8-FCD9-152C-65AA5ED715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723DB0-6FFB-D543-57A6-E382A99709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615EB61-FD3F-87AD-1D29-8915F3FDA52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E60C311-0754-E723-D002-C1575816DF96}"/>
              </a:ext>
            </a:extLst>
          </p:cNvPr>
          <p:cNvSpPr>
            <a:spLocks noGrp="1"/>
          </p:cNvSpPr>
          <p:nvPr>
            <p:ph type="dt" sz="half" idx="10"/>
          </p:nvPr>
        </p:nvSpPr>
        <p:spPr/>
        <p:txBody>
          <a:bodyPr/>
          <a:lstStyle/>
          <a:p>
            <a:fld id="{2D6EB45B-8A1C-4934-AE6C-AC9AF345B452}" type="datetimeFigureOut">
              <a:rPr lang="en-US" smtClean="0"/>
              <a:t>10/23/2023</a:t>
            </a:fld>
            <a:endParaRPr lang="en-US"/>
          </a:p>
        </p:txBody>
      </p:sp>
      <p:sp>
        <p:nvSpPr>
          <p:cNvPr id="8" name="Footer Placeholder 7">
            <a:extLst>
              <a:ext uri="{FF2B5EF4-FFF2-40B4-BE49-F238E27FC236}">
                <a16:creationId xmlns:a16="http://schemas.microsoft.com/office/drawing/2014/main" id="{30BCBD19-9B13-6B01-EC13-84816CC319E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F53FCA-449B-808E-A57A-5664C6A1E940}"/>
              </a:ext>
            </a:extLst>
          </p:cNvPr>
          <p:cNvSpPr>
            <a:spLocks noGrp="1"/>
          </p:cNvSpPr>
          <p:nvPr>
            <p:ph type="sldNum" sz="quarter" idx="12"/>
          </p:nvPr>
        </p:nvSpPr>
        <p:spPr/>
        <p:txBody>
          <a:bodyPr/>
          <a:lstStyle/>
          <a:p>
            <a:fld id="{ACF1475F-F65B-4E12-B383-4D58CE23EA2A}" type="slidenum">
              <a:rPr lang="en-US" smtClean="0"/>
              <a:t>‹#›</a:t>
            </a:fld>
            <a:endParaRPr lang="en-US"/>
          </a:p>
        </p:txBody>
      </p:sp>
    </p:spTree>
    <p:extLst>
      <p:ext uri="{BB962C8B-B14F-4D97-AF65-F5344CB8AC3E}">
        <p14:creationId xmlns:p14="http://schemas.microsoft.com/office/powerpoint/2010/main" val="2018517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C811B-4096-ED3A-2900-D830CDF172E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590FA64-F32D-9992-A845-B9FB6E48BE77}"/>
              </a:ext>
            </a:extLst>
          </p:cNvPr>
          <p:cNvSpPr>
            <a:spLocks noGrp="1"/>
          </p:cNvSpPr>
          <p:nvPr>
            <p:ph type="dt" sz="half" idx="10"/>
          </p:nvPr>
        </p:nvSpPr>
        <p:spPr/>
        <p:txBody>
          <a:bodyPr/>
          <a:lstStyle/>
          <a:p>
            <a:fld id="{2D6EB45B-8A1C-4934-AE6C-AC9AF345B452}" type="datetimeFigureOut">
              <a:rPr lang="en-US" smtClean="0"/>
              <a:t>10/23/2023</a:t>
            </a:fld>
            <a:endParaRPr lang="en-US"/>
          </a:p>
        </p:txBody>
      </p:sp>
      <p:sp>
        <p:nvSpPr>
          <p:cNvPr id="4" name="Footer Placeholder 3">
            <a:extLst>
              <a:ext uri="{FF2B5EF4-FFF2-40B4-BE49-F238E27FC236}">
                <a16:creationId xmlns:a16="http://schemas.microsoft.com/office/drawing/2014/main" id="{AA543B19-91E0-D994-2D01-1ED7DE0C86F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C0D5CF2-1ED8-8CFB-9587-38CDA634D671}"/>
              </a:ext>
            </a:extLst>
          </p:cNvPr>
          <p:cNvSpPr>
            <a:spLocks noGrp="1"/>
          </p:cNvSpPr>
          <p:nvPr>
            <p:ph type="sldNum" sz="quarter" idx="12"/>
          </p:nvPr>
        </p:nvSpPr>
        <p:spPr/>
        <p:txBody>
          <a:bodyPr/>
          <a:lstStyle/>
          <a:p>
            <a:fld id="{ACF1475F-F65B-4E12-B383-4D58CE23EA2A}" type="slidenum">
              <a:rPr lang="en-US" smtClean="0"/>
              <a:t>‹#›</a:t>
            </a:fld>
            <a:endParaRPr lang="en-US"/>
          </a:p>
        </p:txBody>
      </p:sp>
    </p:spTree>
    <p:extLst>
      <p:ext uri="{BB962C8B-B14F-4D97-AF65-F5344CB8AC3E}">
        <p14:creationId xmlns:p14="http://schemas.microsoft.com/office/powerpoint/2010/main" val="1125090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562EC3-2098-DF6F-CB05-ED673C86BEB1}"/>
              </a:ext>
            </a:extLst>
          </p:cNvPr>
          <p:cNvSpPr>
            <a:spLocks noGrp="1"/>
          </p:cNvSpPr>
          <p:nvPr>
            <p:ph type="dt" sz="half" idx="10"/>
          </p:nvPr>
        </p:nvSpPr>
        <p:spPr/>
        <p:txBody>
          <a:bodyPr/>
          <a:lstStyle/>
          <a:p>
            <a:fld id="{2D6EB45B-8A1C-4934-AE6C-AC9AF345B452}" type="datetimeFigureOut">
              <a:rPr lang="en-US" smtClean="0"/>
              <a:t>10/23/2023</a:t>
            </a:fld>
            <a:endParaRPr lang="en-US"/>
          </a:p>
        </p:txBody>
      </p:sp>
      <p:sp>
        <p:nvSpPr>
          <p:cNvPr id="3" name="Footer Placeholder 2">
            <a:extLst>
              <a:ext uri="{FF2B5EF4-FFF2-40B4-BE49-F238E27FC236}">
                <a16:creationId xmlns:a16="http://schemas.microsoft.com/office/drawing/2014/main" id="{7F6F3A85-321E-82CF-C1E7-393828A3CAB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3B21178-80A8-FA14-2BF6-65E4C0A9A0A4}"/>
              </a:ext>
            </a:extLst>
          </p:cNvPr>
          <p:cNvSpPr>
            <a:spLocks noGrp="1"/>
          </p:cNvSpPr>
          <p:nvPr>
            <p:ph type="sldNum" sz="quarter" idx="12"/>
          </p:nvPr>
        </p:nvSpPr>
        <p:spPr/>
        <p:txBody>
          <a:bodyPr/>
          <a:lstStyle/>
          <a:p>
            <a:fld id="{ACF1475F-F65B-4E12-B383-4D58CE23EA2A}" type="slidenum">
              <a:rPr lang="en-US" smtClean="0"/>
              <a:t>‹#›</a:t>
            </a:fld>
            <a:endParaRPr lang="en-US"/>
          </a:p>
        </p:txBody>
      </p:sp>
    </p:spTree>
    <p:extLst>
      <p:ext uri="{BB962C8B-B14F-4D97-AF65-F5344CB8AC3E}">
        <p14:creationId xmlns:p14="http://schemas.microsoft.com/office/powerpoint/2010/main" val="4267310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0111F-2E69-891C-8D49-889897BB03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0A7E4-7D69-5157-547A-FA75BD8A6B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67623F2-58D4-71B5-AE89-B844C2E4C9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5E44CE-0461-062F-6C46-3052F7194EDF}"/>
              </a:ext>
            </a:extLst>
          </p:cNvPr>
          <p:cNvSpPr>
            <a:spLocks noGrp="1"/>
          </p:cNvSpPr>
          <p:nvPr>
            <p:ph type="dt" sz="half" idx="10"/>
          </p:nvPr>
        </p:nvSpPr>
        <p:spPr/>
        <p:txBody>
          <a:bodyPr/>
          <a:lstStyle/>
          <a:p>
            <a:fld id="{2D6EB45B-8A1C-4934-AE6C-AC9AF345B452}" type="datetimeFigureOut">
              <a:rPr lang="en-US" smtClean="0"/>
              <a:t>10/23/2023</a:t>
            </a:fld>
            <a:endParaRPr lang="en-US"/>
          </a:p>
        </p:txBody>
      </p:sp>
      <p:sp>
        <p:nvSpPr>
          <p:cNvPr id="6" name="Footer Placeholder 5">
            <a:extLst>
              <a:ext uri="{FF2B5EF4-FFF2-40B4-BE49-F238E27FC236}">
                <a16:creationId xmlns:a16="http://schemas.microsoft.com/office/drawing/2014/main" id="{4F6009DC-0644-7A38-299E-9870D04B3F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9C98BF-9AEF-44C0-6FDF-998B43DEE2F1}"/>
              </a:ext>
            </a:extLst>
          </p:cNvPr>
          <p:cNvSpPr>
            <a:spLocks noGrp="1"/>
          </p:cNvSpPr>
          <p:nvPr>
            <p:ph type="sldNum" sz="quarter" idx="12"/>
          </p:nvPr>
        </p:nvSpPr>
        <p:spPr/>
        <p:txBody>
          <a:bodyPr/>
          <a:lstStyle/>
          <a:p>
            <a:fld id="{ACF1475F-F65B-4E12-B383-4D58CE23EA2A}" type="slidenum">
              <a:rPr lang="en-US" smtClean="0"/>
              <a:t>‹#›</a:t>
            </a:fld>
            <a:endParaRPr lang="en-US"/>
          </a:p>
        </p:txBody>
      </p:sp>
    </p:spTree>
    <p:extLst>
      <p:ext uri="{BB962C8B-B14F-4D97-AF65-F5344CB8AC3E}">
        <p14:creationId xmlns:p14="http://schemas.microsoft.com/office/powerpoint/2010/main" val="4279906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3AA47-C1CE-91F2-B16C-C0D7E14FA5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102E7AD-3AD2-FB0B-AD83-85FD694A3D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DDC6E8-4AC0-C0C3-B22F-0AB925AE6C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E38080-0D73-8ED3-C56C-5ADFEFFDE42C}"/>
              </a:ext>
            </a:extLst>
          </p:cNvPr>
          <p:cNvSpPr>
            <a:spLocks noGrp="1"/>
          </p:cNvSpPr>
          <p:nvPr>
            <p:ph type="dt" sz="half" idx="10"/>
          </p:nvPr>
        </p:nvSpPr>
        <p:spPr/>
        <p:txBody>
          <a:bodyPr/>
          <a:lstStyle/>
          <a:p>
            <a:fld id="{2D6EB45B-8A1C-4934-AE6C-AC9AF345B452}" type="datetimeFigureOut">
              <a:rPr lang="en-US" smtClean="0"/>
              <a:t>10/23/2023</a:t>
            </a:fld>
            <a:endParaRPr lang="en-US"/>
          </a:p>
        </p:txBody>
      </p:sp>
      <p:sp>
        <p:nvSpPr>
          <p:cNvPr id="6" name="Footer Placeholder 5">
            <a:extLst>
              <a:ext uri="{FF2B5EF4-FFF2-40B4-BE49-F238E27FC236}">
                <a16:creationId xmlns:a16="http://schemas.microsoft.com/office/drawing/2014/main" id="{76BCC02C-7C99-508B-6CB2-069A2A59F9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532020-DB75-40B0-6979-1B91AF56A3AF}"/>
              </a:ext>
            </a:extLst>
          </p:cNvPr>
          <p:cNvSpPr>
            <a:spLocks noGrp="1"/>
          </p:cNvSpPr>
          <p:nvPr>
            <p:ph type="sldNum" sz="quarter" idx="12"/>
          </p:nvPr>
        </p:nvSpPr>
        <p:spPr/>
        <p:txBody>
          <a:bodyPr/>
          <a:lstStyle/>
          <a:p>
            <a:fld id="{ACF1475F-F65B-4E12-B383-4D58CE23EA2A}" type="slidenum">
              <a:rPr lang="en-US" smtClean="0"/>
              <a:t>‹#›</a:t>
            </a:fld>
            <a:endParaRPr lang="en-US"/>
          </a:p>
        </p:txBody>
      </p:sp>
    </p:spTree>
    <p:extLst>
      <p:ext uri="{BB962C8B-B14F-4D97-AF65-F5344CB8AC3E}">
        <p14:creationId xmlns:p14="http://schemas.microsoft.com/office/powerpoint/2010/main" val="2050360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5CC9BF-BDD0-4284-1158-3203F0FF6A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AA16F1E-3B14-8664-D89A-32F243DF82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3F1831-F637-F330-4C2C-C2C66B1AF8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6EB45B-8A1C-4934-AE6C-AC9AF345B452}" type="datetimeFigureOut">
              <a:rPr lang="en-US" smtClean="0"/>
              <a:t>10/23/2023</a:t>
            </a:fld>
            <a:endParaRPr lang="en-US"/>
          </a:p>
        </p:txBody>
      </p:sp>
      <p:sp>
        <p:nvSpPr>
          <p:cNvPr id="5" name="Footer Placeholder 4">
            <a:extLst>
              <a:ext uri="{FF2B5EF4-FFF2-40B4-BE49-F238E27FC236}">
                <a16:creationId xmlns:a16="http://schemas.microsoft.com/office/drawing/2014/main" id="{D0BE6A5F-B777-892A-CC88-5B759418AF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BC65709-7A2B-E56F-7CBD-DC6D079742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F1475F-F65B-4E12-B383-4D58CE23EA2A}" type="slidenum">
              <a:rPr lang="en-US" smtClean="0"/>
              <a:t>‹#›</a:t>
            </a:fld>
            <a:endParaRPr lang="en-US"/>
          </a:p>
        </p:txBody>
      </p:sp>
    </p:spTree>
    <p:extLst>
      <p:ext uri="{BB962C8B-B14F-4D97-AF65-F5344CB8AC3E}">
        <p14:creationId xmlns:p14="http://schemas.microsoft.com/office/powerpoint/2010/main" val="38039007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comments" Target="../comments/comment1.xml"/><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comments" Target="../comments/commen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18.jpeg"/><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22.jp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7.xml"/><Relationship Id="rId7" Type="http://schemas.openxmlformats.org/officeDocument/2006/relationships/image" Target="../media/image25.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notesSlide" Target="../notesSlides/notesSlide20.xml"/><Relationship Id="rId9" Type="http://schemas.openxmlformats.org/officeDocument/2006/relationships/image" Target="../media/image27.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8.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2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46.jpg"/><Relationship Id="rId5" Type="http://schemas.openxmlformats.org/officeDocument/2006/relationships/image" Target="../media/image45.jfif"/><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8" Type="http://schemas.openxmlformats.org/officeDocument/2006/relationships/audio" Target="../media/media6.mp3"/><Relationship Id="rId13" Type="http://schemas.openxmlformats.org/officeDocument/2006/relationships/image" Target="../media/image47.png"/><Relationship Id="rId18" Type="http://schemas.openxmlformats.org/officeDocument/2006/relationships/image" Target="../media/image52.png"/><Relationship Id="rId3" Type="http://schemas.microsoft.com/office/2007/relationships/media" Target="../media/media4.mp3"/><Relationship Id="rId7" Type="http://schemas.microsoft.com/office/2007/relationships/media" Target="../media/media6.mp3"/><Relationship Id="rId12" Type="http://schemas.openxmlformats.org/officeDocument/2006/relationships/notesSlide" Target="../notesSlides/notesSlide37.xml"/><Relationship Id="rId17" Type="http://schemas.openxmlformats.org/officeDocument/2006/relationships/image" Target="../media/image51.png"/><Relationship Id="rId2" Type="http://schemas.openxmlformats.org/officeDocument/2006/relationships/audio" Target="../media/media3.mp3"/><Relationship Id="rId16" Type="http://schemas.openxmlformats.org/officeDocument/2006/relationships/image" Target="../media/image50.png"/><Relationship Id="rId1" Type="http://schemas.microsoft.com/office/2007/relationships/media" Target="../media/media3.mp3"/><Relationship Id="rId6" Type="http://schemas.openxmlformats.org/officeDocument/2006/relationships/audio" Target="../media/media5.mp3"/><Relationship Id="rId11" Type="http://schemas.openxmlformats.org/officeDocument/2006/relationships/slideLayout" Target="../slideLayouts/slideLayout2.xml"/><Relationship Id="rId5" Type="http://schemas.microsoft.com/office/2007/relationships/media" Target="../media/media5.mp3"/><Relationship Id="rId15" Type="http://schemas.openxmlformats.org/officeDocument/2006/relationships/image" Target="../media/image49.png"/><Relationship Id="rId10" Type="http://schemas.openxmlformats.org/officeDocument/2006/relationships/audio" Target="../media/media7.mp3"/><Relationship Id="rId4" Type="http://schemas.openxmlformats.org/officeDocument/2006/relationships/audio" Target="../media/media4.mp3"/><Relationship Id="rId9" Type="http://schemas.microsoft.com/office/2007/relationships/media" Target="../media/media7.mp3"/><Relationship Id="rId14" Type="http://schemas.openxmlformats.org/officeDocument/2006/relationships/image" Target="../media/image48.jpg"/></Relationships>
</file>

<file path=ppt/slides/_rels/slide38.xml.rels><?xml version="1.0" encoding="UTF-8" standalone="yes"?>
<Relationships xmlns="http://schemas.openxmlformats.org/package/2006/relationships"><Relationship Id="rId3" Type="http://schemas.openxmlformats.org/officeDocument/2006/relationships/image" Target="../media/image53.jpeg"/><Relationship Id="rId7" Type="http://schemas.openxmlformats.org/officeDocument/2006/relationships/image" Target="../media/image52.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3" Type="http://schemas.openxmlformats.org/officeDocument/2006/relationships/image" Target="../media/image54.jpg"/><Relationship Id="rId7" Type="http://schemas.openxmlformats.org/officeDocument/2006/relationships/image" Target="../media/image52.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5.jpg"/><Relationship Id="rId7" Type="http://schemas.openxmlformats.org/officeDocument/2006/relationships/image" Target="../media/image52.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41.xml.rels><?xml version="1.0" encoding="UTF-8" standalone="yes"?>
<Relationships xmlns="http://schemas.openxmlformats.org/package/2006/relationships"><Relationship Id="rId3" Type="http://schemas.openxmlformats.org/officeDocument/2006/relationships/image" Target="../media/image48.jpg"/><Relationship Id="rId7" Type="http://schemas.openxmlformats.org/officeDocument/2006/relationships/image" Target="../media/image52.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42.xml.rels><?xml version="1.0" encoding="UTF-8" standalone="yes"?>
<Relationships xmlns="http://schemas.openxmlformats.org/package/2006/relationships"><Relationship Id="rId3" Type="http://schemas.openxmlformats.org/officeDocument/2006/relationships/image" Target="../media/image56.jpg"/><Relationship Id="rId7" Type="http://schemas.openxmlformats.org/officeDocument/2006/relationships/image" Target="../media/image52.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43.xml.rels><?xml version="1.0" encoding="UTF-8" standalone="yes"?>
<Relationships xmlns="http://schemas.openxmlformats.org/package/2006/relationships"><Relationship Id="rId3" Type="http://schemas.openxmlformats.org/officeDocument/2006/relationships/image" Target="../media/image55.jpg"/><Relationship Id="rId7" Type="http://schemas.openxmlformats.org/officeDocument/2006/relationships/image" Target="../media/image52.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3" Type="http://schemas.openxmlformats.org/officeDocument/2006/relationships/image" Target="../media/image48.jpg"/><Relationship Id="rId7" Type="http://schemas.openxmlformats.org/officeDocument/2006/relationships/image" Target="../media/image52.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45.xml.rels><?xml version="1.0" encoding="UTF-8" standalone="yes"?>
<Relationships xmlns="http://schemas.openxmlformats.org/package/2006/relationships"><Relationship Id="rId3" Type="http://schemas.openxmlformats.org/officeDocument/2006/relationships/image" Target="../media/image56.jpg"/><Relationship Id="rId7" Type="http://schemas.openxmlformats.org/officeDocument/2006/relationships/image" Target="../media/image52.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46.xml.rels><?xml version="1.0" encoding="UTF-8" standalone="yes"?>
<Relationships xmlns="http://schemas.openxmlformats.org/package/2006/relationships"><Relationship Id="rId3" Type="http://schemas.openxmlformats.org/officeDocument/2006/relationships/image" Target="../media/image48.jpg"/><Relationship Id="rId7" Type="http://schemas.openxmlformats.org/officeDocument/2006/relationships/image" Target="../media/image52.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47.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slideLayout" Target="../slideLayouts/slideLayout7.xml"/><Relationship Id="rId7" Type="http://schemas.openxmlformats.org/officeDocument/2006/relationships/image" Target="../media/image51.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27.jpeg"/><Relationship Id="rId5" Type="http://schemas.openxmlformats.org/officeDocument/2006/relationships/image" Target="../media/image47.png"/><Relationship Id="rId4"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8.emf"/><Relationship Id="rId7" Type="http://schemas.openxmlformats.org/officeDocument/2006/relationships/image" Target="../media/image62.png"/><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emf"/></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jfif"/><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him Tư Liêu_ Máy Bay Ném Bom Trong Chiến Tranh Việt Nam (1955-1975).">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CA16142E-2C07-1530-9EFE-37D4DA52F823}"/>
              </a:ext>
            </a:extLst>
          </p:cNvPr>
          <p:cNvSpPr txBox="1"/>
          <p:nvPr/>
        </p:nvSpPr>
        <p:spPr>
          <a:xfrm>
            <a:off x="3863752" y="476672"/>
            <a:ext cx="1872208" cy="369332"/>
          </a:xfrm>
          <a:prstGeom prst="rect">
            <a:avLst/>
          </a:prstGeom>
          <a:noFill/>
        </p:spPr>
        <p:txBody>
          <a:bodyPr wrap="square" rtlCol="0">
            <a:spAutoFit/>
          </a:bodyPr>
          <a:lstStyle/>
          <a:p>
            <a:r>
              <a:rPr lang="en-US"/>
              <a:t>Phim t</a:t>
            </a:r>
            <a:r>
              <a:rPr lang="vi-VN"/>
              <a:t>ư</a:t>
            </a:r>
            <a:r>
              <a:rPr lang="en-US"/>
              <a:t> liệu</a:t>
            </a:r>
          </a:p>
        </p:txBody>
      </p:sp>
    </p:spTree>
    <p:extLst>
      <p:ext uri="{BB962C8B-B14F-4D97-AF65-F5344CB8AC3E}">
        <p14:creationId xmlns:p14="http://schemas.microsoft.com/office/powerpoint/2010/main" val="6961747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6">
            <a:extLst>
              <a:ext uri="{FF2B5EF4-FFF2-40B4-BE49-F238E27FC236}">
                <a16:creationId xmlns:a16="http://schemas.microsoft.com/office/drawing/2014/main" id="{41B281D2-342D-49A2-952D-A044DB19A19A}"/>
              </a:ext>
            </a:extLst>
          </p:cNvPr>
          <p:cNvSpPr>
            <a:spLocks noChangeArrowheads="1"/>
          </p:cNvSpPr>
          <p:nvPr/>
        </p:nvSpPr>
        <p:spPr bwMode="auto">
          <a:xfrm>
            <a:off x="1905000" y="9144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3200">
                <a:solidFill>
                  <a:schemeClr val="tx1"/>
                </a:solidFill>
                <a:latin typeface="Arial" panose="020B0604020202020204" pitchFamily="34" charset="0"/>
                <a:cs typeface="Arial" panose="020B0604020202020204" pitchFamily="34" charset="0"/>
              </a:defRPr>
            </a:lvl1pPr>
            <a:lvl2pPr marL="742950" indent="-285750" eaLnBrk="0" hangingPunct="0">
              <a:defRPr sz="3200">
                <a:solidFill>
                  <a:schemeClr val="tx1"/>
                </a:solidFill>
                <a:latin typeface="Arial" panose="020B0604020202020204" pitchFamily="34" charset="0"/>
                <a:cs typeface="Arial" panose="020B0604020202020204" pitchFamily="34" charset="0"/>
              </a:defRPr>
            </a:lvl2pPr>
            <a:lvl3pPr marL="1143000" indent="-228600" eaLnBrk="0" hangingPunct="0">
              <a:defRPr sz="3200">
                <a:solidFill>
                  <a:schemeClr val="tx1"/>
                </a:solidFill>
                <a:latin typeface="Arial" panose="020B0604020202020204" pitchFamily="34" charset="0"/>
                <a:cs typeface="Arial" panose="020B0604020202020204" pitchFamily="34" charset="0"/>
              </a:defRPr>
            </a:lvl3pPr>
            <a:lvl4pPr marL="1600200" indent="-228600" eaLnBrk="0" hangingPunct="0">
              <a:defRPr sz="3200">
                <a:solidFill>
                  <a:schemeClr val="tx1"/>
                </a:solidFill>
                <a:latin typeface="Arial" panose="020B0604020202020204" pitchFamily="34" charset="0"/>
                <a:cs typeface="Arial" panose="020B0604020202020204" pitchFamily="34" charset="0"/>
              </a:defRPr>
            </a:lvl4pPr>
            <a:lvl5pPr marL="2057400" indent="-228600" eaLnBrk="0" hangingPunct="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eaLnBrk="1" hangingPunct="1"/>
            <a:endParaRPr lang="vi-VN" altLang="en-US" sz="1800"/>
          </a:p>
        </p:txBody>
      </p:sp>
      <p:sp>
        <p:nvSpPr>
          <p:cNvPr id="27651" name="Rectangle 27">
            <a:extLst>
              <a:ext uri="{FF2B5EF4-FFF2-40B4-BE49-F238E27FC236}">
                <a16:creationId xmlns:a16="http://schemas.microsoft.com/office/drawing/2014/main" id="{CC921421-B2AE-462D-A652-86C6361852C3}"/>
              </a:ext>
            </a:extLst>
          </p:cNvPr>
          <p:cNvSpPr>
            <a:spLocks noChangeArrowheads="1"/>
          </p:cNvSpPr>
          <p:nvPr/>
        </p:nvSpPr>
        <p:spPr bwMode="auto">
          <a:xfrm>
            <a:off x="1905000" y="118745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3200">
                <a:solidFill>
                  <a:schemeClr val="tx1"/>
                </a:solidFill>
                <a:latin typeface="Arial" panose="020B0604020202020204" pitchFamily="34" charset="0"/>
                <a:cs typeface="Arial" panose="020B0604020202020204" pitchFamily="34" charset="0"/>
              </a:defRPr>
            </a:lvl1pPr>
            <a:lvl2pPr marL="742950" indent="-285750" eaLnBrk="0" hangingPunct="0">
              <a:defRPr sz="3200">
                <a:solidFill>
                  <a:schemeClr val="tx1"/>
                </a:solidFill>
                <a:latin typeface="Arial" panose="020B0604020202020204" pitchFamily="34" charset="0"/>
                <a:cs typeface="Arial" panose="020B0604020202020204" pitchFamily="34" charset="0"/>
              </a:defRPr>
            </a:lvl2pPr>
            <a:lvl3pPr marL="1143000" indent="-228600" eaLnBrk="0" hangingPunct="0">
              <a:defRPr sz="3200">
                <a:solidFill>
                  <a:schemeClr val="tx1"/>
                </a:solidFill>
                <a:latin typeface="Arial" panose="020B0604020202020204" pitchFamily="34" charset="0"/>
                <a:cs typeface="Arial" panose="020B0604020202020204" pitchFamily="34" charset="0"/>
              </a:defRPr>
            </a:lvl3pPr>
            <a:lvl4pPr marL="1600200" indent="-228600" eaLnBrk="0" hangingPunct="0">
              <a:defRPr sz="3200">
                <a:solidFill>
                  <a:schemeClr val="tx1"/>
                </a:solidFill>
                <a:latin typeface="Arial" panose="020B0604020202020204" pitchFamily="34" charset="0"/>
                <a:cs typeface="Arial" panose="020B0604020202020204" pitchFamily="34" charset="0"/>
              </a:defRPr>
            </a:lvl4pPr>
            <a:lvl5pPr marL="2057400" indent="-228600" eaLnBrk="0" hangingPunct="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eaLnBrk="1" hangingPunct="1"/>
            <a:endParaRPr lang="vi-VN" altLang="en-US" sz="1800"/>
          </a:p>
        </p:txBody>
      </p:sp>
      <p:sp>
        <p:nvSpPr>
          <p:cNvPr id="27652" name="Rectangle 28">
            <a:extLst>
              <a:ext uri="{FF2B5EF4-FFF2-40B4-BE49-F238E27FC236}">
                <a16:creationId xmlns:a16="http://schemas.microsoft.com/office/drawing/2014/main" id="{6AC0F2CF-B521-48E7-875A-99D2DA570F74}"/>
              </a:ext>
            </a:extLst>
          </p:cNvPr>
          <p:cNvSpPr>
            <a:spLocks noChangeArrowheads="1"/>
          </p:cNvSpPr>
          <p:nvPr/>
        </p:nvSpPr>
        <p:spPr bwMode="auto">
          <a:xfrm>
            <a:off x="1828800" y="39624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3200">
                <a:solidFill>
                  <a:schemeClr val="tx1"/>
                </a:solidFill>
                <a:latin typeface="Arial" panose="020B0604020202020204" pitchFamily="34" charset="0"/>
                <a:cs typeface="Arial" panose="020B0604020202020204" pitchFamily="34" charset="0"/>
              </a:defRPr>
            </a:lvl1pPr>
            <a:lvl2pPr marL="742950" indent="-285750" eaLnBrk="0" hangingPunct="0">
              <a:defRPr sz="3200">
                <a:solidFill>
                  <a:schemeClr val="tx1"/>
                </a:solidFill>
                <a:latin typeface="Arial" panose="020B0604020202020204" pitchFamily="34" charset="0"/>
                <a:cs typeface="Arial" panose="020B0604020202020204" pitchFamily="34" charset="0"/>
              </a:defRPr>
            </a:lvl2pPr>
            <a:lvl3pPr marL="1143000" indent="-228600" eaLnBrk="0" hangingPunct="0">
              <a:defRPr sz="3200">
                <a:solidFill>
                  <a:schemeClr val="tx1"/>
                </a:solidFill>
                <a:latin typeface="Arial" panose="020B0604020202020204" pitchFamily="34" charset="0"/>
                <a:cs typeface="Arial" panose="020B0604020202020204" pitchFamily="34" charset="0"/>
              </a:defRPr>
            </a:lvl3pPr>
            <a:lvl4pPr marL="1600200" indent="-228600" eaLnBrk="0" hangingPunct="0">
              <a:defRPr sz="3200">
                <a:solidFill>
                  <a:schemeClr val="tx1"/>
                </a:solidFill>
                <a:latin typeface="Arial" panose="020B0604020202020204" pitchFamily="34" charset="0"/>
                <a:cs typeface="Arial" panose="020B0604020202020204" pitchFamily="34" charset="0"/>
              </a:defRPr>
            </a:lvl4pPr>
            <a:lvl5pPr marL="2057400" indent="-228600" eaLnBrk="0" hangingPunct="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eaLnBrk="1" hangingPunct="1"/>
            <a:endParaRPr lang="vi-VN" altLang="en-US" sz="1800"/>
          </a:p>
        </p:txBody>
      </p:sp>
      <p:sp>
        <p:nvSpPr>
          <p:cNvPr id="27653" name="Rectangle 29">
            <a:extLst>
              <a:ext uri="{FF2B5EF4-FFF2-40B4-BE49-F238E27FC236}">
                <a16:creationId xmlns:a16="http://schemas.microsoft.com/office/drawing/2014/main" id="{42EB426D-55EA-4170-807B-362E364FADB6}"/>
              </a:ext>
            </a:extLst>
          </p:cNvPr>
          <p:cNvSpPr>
            <a:spLocks noChangeArrowheads="1"/>
          </p:cNvSpPr>
          <p:nvPr/>
        </p:nvSpPr>
        <p:spPr bwMode="auto">
          <a:xfrm>
            <a:off x="1828800" y="423545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3200">
                <a:solidFill>
                  <a:schemeClr val="tx1"/>
                </a:solidFill>
                <a:latin typeface="Arial" panose="020B0604020202020204" pitchFamily="34" charset="0"/>
                <a:cs typeface="Arial" panose="020B0604020202020204" pitchFamily="34" charset="0"/>
              </a:defRPr>
            </a:lvl1pPr>
            <a:lvl2pPr marL="742950" indent="-285750" eaLnBrk="0" hangingPunct="0">
              <a:defRPr sz="3200">
                <a:solidFill>
                  <a:schemeClr val="tx1"/>
                </a:solidFill>
                <a:latin typeface="Arial" panose="020B0604020202020204" pitchFamily="34" charset="0"/>
                <a:cs typeface="Arial" panose="020B0604020202020204" pitchFamily="34" charset="0"/>
              </a:defRPr>
            </a:lvl2pPr>
            <a:lvl3pPr marL="1143000" indent="-228600" eaLnBrk="0" hangingPunct="0">
              <a:defRPr sz="3200">
                <a:solidFill>
                  <a:schemeClr val="tx1"/>
                </a:solidFill>
                <a:latin typeface="Arial" panose="020B0604020202020204" pitchFamily="34" charset="0"/>
                <a:cs typeface="Arial" panose="020B0604020202020204" pitchFamily="34" charset="0"/>
              </a:defRPr>
            </a:lvl3pPr>
            <a:lvl4pPr marL="1600200" indent="-228600" eaLnBrk="0" hangingPunct="0">
              <a:defRPr sz="3200">
                <a:solidFill>
                  <a:schemeClr val="tx1"/>
                </a:solidFill>
                <a:latin typeface="Arial" panose="020B0604020202020204" pitchFamily="34" charset="0"/>
                <a:cs typeface="Arial" panose="020B0604020202020204" pitchFamily="34" charset="0"/>
              </a:defRPr>
            </a:lvl4pPr>
            <a:lvl5pPr marL="2057400" indent="-228600" eaLnBrk="0" hangingPunct="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eaLnBrk="1" hangingPunct="1"/>
            <a:endParaRPr lang="vi-VN" altLang="en-US" sz="1800"/>
          </a:p>
        </p:txBody>
      </p:sp>
      <p:sp>
        <p:nvSpPr>
          <p:cNvPr id="2" name="Rectangle: Rounded Corners 1">
            <a:extLst>
              <a:ext uri="{FF2B5EF4-FFF2-40B4-BE49-F238E27FC236}">
                <a16:creationId xmlns:a16="http://schemas.microsoft.com/office/drawing/2014/main" id="{76D307BC-D8D6-4FDE-845E-BF1AE4EF1808}"/>
              </a:ext>
            </a:extLst>
          </p:cNvPr>
          <p:cNvSpPr/>
          <p:nvPr/>
        </p:nvSpPr>
        <p:spPr>
          <a:xfrm>
            <a:off x="174592" y="1187450"/>
            <a:ext cx="4896544" cy="4251358"/>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2200" b="1" dirty="0">
                <a:solidFill>
                  <a:srgbClr val="0000CC"/>
                </a:solidFill>
                <a:latin typeface="#9Slide03 Arima Madurai" panose="00000500000000000000" pitchFamily="2" charset="0"/>
                <a:cs typeface="#9Slide03 Arima Madurai" panose="00000500000000000000" pitchFamily="2" charset="0"/>
              </a:rPr>
              <a:t>Gỉ sét là gì?</a:t>
            </a:r>
          </a:p>
          <a:p>
            <a:pPr algn="ctr"/>
            <a:r>
              <a:rPr lang="vi-VN" altLang="en-US" sz="2200" b="1" dirty="0">
                <a:solidFill>
                  <a:srgbClr val="0000CC"/>
                </a:solidFill>
                <a:latin typeface="#9Slide03 Arima Madurai" panose="00000500000000000000" pitchFamily="2" charset="0"/>
                <a:cs typeface="#9Slide03 Arima Madurai" panose="00000500000000000000" pitchFamily="2" charset="0"/>
              </a:rPr>
              <a:t>Gỉ sét (hay rỉ sét) là sắt bị oxy hóa. Gỉ sét được hình thành do sắt kết hợp với oxy khi có mặt nước hoặc không khí ẩm. Trên bề mặt sắt thép bị rỉ hình thành những lớp vảy rất dễ vỡ, thường có màu nâu, nâu đỏ hoặc đỏ. Lớp gỉ này không có tác dụng bảo vệ sắt ở phía trong. Nếu có đủ thời gian, oxy và nước, bất kỳ khối sắt nào cũng sẽ bị gỉ hoàn toàn và phân hủy.</a:t>
            </a:r>
            <a:endParaRPr lang="en-US" altLang="en-US" sz="2200" b="1" dirty="0">
              <a:solidFill>
                <a:srgbClr val="0000CC"/>
              </a:solidFill>
              <a:latin typeface="#9Slide03 Arima Madurai" panose="00000500000000000000" pitchFamily="2" charset="0"/>
              <a:cs typeface="#9Slide03 Arima Madurai" panose="00000500000000000000" pitchFamily="2" charset="0"/>
            </a:endParaRPr>
          </a:p>
        </p:txBody>
      </p:sp>
      <p:sp>
        <p:nvSpPr>
          <p:cNvPr id="19" name="Rectangle: Rounded Corners 18">
            <a:extLst>
              <a:ext uri="{FF2B5EF4-FFF2-40B4-BE49-F238E27FC236}">
                <a16:creationId xmlns:a16="http://schemas.microsoft.com/office/drawing/2014/main" id="{17FC54CC-D5F3-41F1-AE57-84C770FBF40A}"/>
              </a:ext>
            </a:extLst>
          </p:cNvPr>
          <p:cNvSpPr/>
          <p:nvPr/>
        </p:nvSpPr>
        <p:spPr>
          <a:xfrm>
            <a:off x="6645210" y="1187451"/>
            <a:ext cx="4536504" cy="2230178"/>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2400" b="1" dirty="0">
                <a:solidFill>
                  <a:srgbClr val="0000CC"/>
                </a:solidFill>
                <a:latin typeface="#9Slide03 Arima Madurai" panose="00000500000000000000" pitchFamily="2" charset="0"/>
                <a:cs typeface="#9Slide03 Arima Madurai" panose="00000500000000000000" pitchFamily="2" charset="0"/>
              </a:rPr>
              <a:t>     </a:t>
            </a:r>
            <a:r>
              <a:rPr lang="vi-VN" altLang="en-US" sz="2400" b="1" dirty="0">
                <a:solidFill>
                  <a:srgbClr val="0000FF"/>
                </a:solidFill>
                <a:latin typeface="#9Slide03 Arima Madurai" panose="00000500000000000000" pitchFamily="2" charset="0"/>
                <a:cs typeface="#9Slide03 Arima Madurai" panose="00000500000000000000" pitchFamily="2" charset="0"/>
              </a:rPr>
              <a:t>Chất làm gỉ?</a:t>
            </a:r>
            <a:r>
              <a:rPr lang="vi-VN" sz="2400" b="1" dirty="0">
                <a:solidFill>
                  <a:srgbClr val="0000FF"/>
                </a:solidFill>
              </a:rPr>
              <a:t> </a:t>
            </a:r>
          </a:p>
          <a:p>
            <a:pPr algn="ctr"/>
            <a:r>
              <a:rPr lang="vi-VN" sz="2400" b="1" dirty="0">
                <a:solidFill>
                  <a:srgbClr val="0000FF"/>
                </a:solidFill>
              </a:rPr>
              <a:t>Sắt kết hợp với oxy và nước (ở môi trường) bị biến thành các oxít sắt, làm hư kết cấu sắt ban đầu.</a:t>
            </a:r>
            <a:endParaRPr lang="en-US" sz="2400" b="1" dirty="0">
              <a:solidFill>
                <a:srgbClr val="0000FF"/>
              </a:solidFill>
            </a:endParaRPr>
          </a:p>
          <a:p>
            <a:pPr algn="ctr"/>
            <a:endParaRPr lang="vi-VN" altLang="en-US" sz="2000" dirty="0">
              <a:solidFill>
                <a:srgbClr val="0000CC"/>
              </a:solidFill>
              <a:latin typeface="#9Slide03 Arima Madurai" panose="00000500000000000000" pitchFamily="2" charset="0"/>
              <a:cs typeface="#9Slide03 Arima Madurai" panose="00000500000000000000" pitchFamily="2" charset="0"/>
            </a:endParaRPr>
          </a:p>
        </p:txBody>
      </p:sp>
      <p:sp>
        <p:nvSpPr>
          <p:cNvPr id="21" name="Rectangle: Rounded Corners 20">
            <a:extLst>
              <a:ext uri="{FF2B5EF4-FFF2-40B4-BE49-F238E27FC236}">
                <a16:creationId xmlns:a16="http://schemas.microsoft.com/office/drawing/2014/main" id="{EB718F36-DD24-45E5-82FD-65CC0591774B}"/>
              </a:ext>
            </a:extLst>
          </p:cNvPr>
          <p:cNvSpPr/>
          <p:nvPr/>
        </p:nvSpPr>
        <p:spPr>
          <a:xfrm>
            <a:off x="2737852" y="97582"/>
            <a:ext cx="6175610" cy="841527"/>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altLang="en-US" sz="4400" b="1" dirty="0">
                <a:solidFill>
                  <a:srgbClr val="0070C0"/>
                </a:solidFill>
                <a:latin typeface="#9Slide03 Arima Madurai Black" panose="00000A00000000000000" pitchFamily="2" charset="0"/>
                <a:cs typeface="#9Slide03 Arima Madurai Black" panose="00000A00000000000000" pitchFamily="2" charset="0"/>
              </a:rPr>
              <a:t>Nhan đề </a:t>
            </a:r>
            <a:r>
              <a:rPr lang="vi-VN" altLang="en-US" sz="4400" b="1" dirty="0">
                <a:solidFill>
                  <a:srgbClr val="FF0000"/>
                </a:solidFill>
                <a:latin typeface="#9Slide03 Arima Madurai Black" panose="00000A00000000000000" pitchFamily="2" charset="0"/>
                <a:cs typeface="#9Slide03 Arima Madurai Black" panose="00000A00000000000000" pitchFamily="2" charset="0"/>
              </a:rPr>
              <a:t>Chất làm gỉ</a:t>
            </a:r>
            <a:endParaRPr lang="en-US" altLang="en-US" sz="4400" dirty="0">
              <a:solidFill>
                <a:srgbClr val="0000CC"/>
              </a:solidFill>
              <a:latin typeface="#9Slide03 Arima Madurai Black" panose="00000A00000000000000" pitchFamily="2" charset="0"/>
              <a:cs typeface="#9Slide03 Arima Madurai Black" panose="00000A00000000000000" pitchFamily="2" charset="0"/>
            </a:endParaRPr>
          </a:p>
        </p:txBody>
      </p:sp>
      <p:grpSp>
        <p:nvGrpSpPr>
          <p:cNvPr id="12" name="Group 11">
            <a:extLst>
              <a:ext uri="{FF2B5EF4-FFF2-40B4-BE49-F238E27FC236}">
                <a16:creationId xmlns:a16="http://schemas.microsoft.com/office/drawing/2014/main" id="{2AFB3666-ECDE-444D-98BC-F1B13A10AA05}"/>
              </a:ext>
            </a:extLst>
          </p:cNvPr>
          <p:cNvGrpSpPr/>
          <p:nvPr/>
        </p:nvGrpSpPr>
        <p:grpSpPr>
          <a:xfrm rot="16200000">
            <a:off x="5568199" y="1984964"/>
            <a:ext cx="579948" cy="1080118"/>
            <a:chOff x="3346568" y="1034829"/>
            <a:chExt cx="435656" cy="363047"/>
          </a:xfrm>
        </p:grpSpPr>
        <p:sp>
          <p:nvSpPr>
            <p:cNvPr id="13" name="Arrow: Right 8">
              <a:extLst>
                <a:ext uri="{FF2B5EF4-FFF2-40B4-BE49-F238E27FC236}">
                  <a16:creationId xmlns:a16="http://schemas.microsoft.com/office/drawing/2014/main" id="{7EF34AB2-C97B-4245-B996-8AFC152E5631}"/>
                </a:ext>
              </a:extLst>
            </p:cNvPr>
            <p:cNvSpPr/>
            <p:nvPr/>
          </p:nvSpPr>
          <p:spPr>
            <a:xfrm rot="5400000">
              <a:off x="3382872" y="998525"/>
              <a:ext cx="363047" cy="435656"/>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17" name="Arrow: Right 4">
              <a:extLst>
                <a:ext uri="{FF2B5EF4-FFF2-40B4-BE49-F238E27FC236}">
                  <a16:creationId xmlns:a16="http://schemas.microsoft.com/office/drawing/2014/main" id="{D1D5DFBF-E331-4D27-A835-EA8807CDAA06}"/>
                </a:ext>
              </a:extLst>
            </p:cNvPr>
            <p:cNvSpPr txBox="1"/>
            <p:nvPr/>
          </p:nvSpPr>
          <p:spPr>
            <a:xfrm>
              <a:off x="3433699" y="1034829"/>
              <a:ext cx="261394" cy="2541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SG" sz="1600" kern="1200"/>
            </a:p>
          </p:txBody>
        </p:sp>
      </p:grpSp>
      <p:grpSp>
        <p:nvGrpSpPr>
          <p:cNvPr id="18" name="Group 17">
            <a:extLst>
              <a:ext uri="{FF2B5EF4-FFF2-40B4-BE49-F238E27FC236}">
                <a16:creationId xmlns:a16="http://schemas.microsoft.com/office/drawing/2014/main" id="{2AFB3666-ECDE-444D-98BC-F1B13A10AA05}"/>
              </a:ext>
            </a:extLst>
          </p:cNvPr>
          <p:cNvGrpSpPr/>
          <p:nvPr/>
        </p:nvGrpSpPr>
        <p:grpSpPr>
          <a:xfrm>
            <a:off x="8623488" y="3665971"/>
            <a:ext cx="579948" cy="1080118"/>
            <a:chOff x="3346568" y="1034829"/>
            <a:chExt cx="435656" cy="363047"/>
          </a:xfrm>
        </p:grpSpPr>
        <p:sp>
          <p:nvSpPr>
            <p:cNvPr id="20" name="Arrow: Right 8">
              <a:extLst>
                <a:ext uri="{FF2B5EF4-FFF2-40B4-BE49-F238E27FC236}">
                  <a16:creationId xmlns:a16="http://schemas.microsoft.com/office/drawing/2014/main" id="{7EF34AB2-C97B-4245-B996-8AFC152E5631}"/>
                </a:ext>
              </a:extLst>
            </p:cNvPr>
            <p:cNvSpPr/>
            <p:nvPr/>
          </p:nvSpPr>
          <p:spPr>
            <a:xfrm rot="5400000">
              <a:off x="3382872" y="998525"/>
              <a:ext cx="363047" cy="435656"/>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22" name="Arrow: Right 4">
              <a:extLst>
                <a:ext uri="{FF2B5EF4-FFF2-40B4-BE49-F238E27FC236}">
                  <a16:creationId xmlns:a16="http://schemas.microsoft.com/office/drawing/2014/main" id="{D1D5DFBF-E331-4D27-A835-EA8807CDAA06}"/>
                </a:ext>
              </a:extLst>
            </p:cNvPr>
            <p:cNvSpPr txBox="1"/>
            <p:nvPr/>
          </p:nvSpPr>
          <p:spPr>
            <a:xfrm>
              <a:off x="3433699" y="1034829"/>
              <a:ext cx="261394" cy="2541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SG" sz="1600" kern="1200"/>
            </a:p>
          </p:txBody>
        </p:sp>
      </p:grpSp>
      <p:sp>
        <p:nvSpPr>
          <p:cNvPr id="4" name="TextBox 3"/>
          <p:cNvSpPr txBox="1"/>
          <p:nvPr/>
        </p:nvSpPr>
        <p:spPr>
          <a:xfrm>
            <a:off x="5318114" y="4994433"/>
            <a:ext cx="6754550" cy="1631216"/>
          </a:xfrm>
          <a:prstGeom prst="rect">
            <a:avLst/>
          </a:prstGeom>
          <a:solidFill>
            <a:schemeClr val="accent1">
              <a:lumMod val="20000"/>
              <a:lumOff val="80000"/>
            </a:schemeClr>
          </a:solidFill>
        </p:spPr>
        <p:txBody>
          <a:bodyPr wrap="square" rtlCol="0">
            <a:spAutoFit/>
          </a:bodyPr>
          <a:lstStyle/>
          <a:p>
            <a:r>
              <a:rPr lang="vi-VN" sz="2000" b="1" dirty="0">
                <a:solidFill>
                  <a:srgbClr val="FF0000"/>
                </a:solidFill>
              </a:rPr>
              <a:t>Dựa trên cơ sở khoa học về chất làm gỉ,</a:t>
            </a:r>
            <a:r>
              <a:rPr lang="en-US" sz="2000" b="1" dirty="0">
                <a:solidFill>
                  <a:srgbClr val="FF0000"/>
                </a:solidFill>
              </a:rPr>
              <a:t> </a:t>
            </a:r>
            <a:r>
              <a:rPr lang="vi-VN" sz="2000" b="1" dirty="0">
                <a:solidFill>
                  <a:srgbClr val="FF0000"/>
                </a:solidFill>
              </a:rPr>
              <a:t>viên trung sĩ đã nghiên cứu và tạo ra chất có thể phá hủy các loại vũ khí để ngăn chặn các cuộc chiến tranh =&gt; Ý tưởng về chất có thể làm cho thế giới được hòa bình =&gt; Tư tưởng nhân văn ngay từ nhan đề truyện.</a:t>
            </a:r>
            <a:endParaRPr lang="en-US" sz="2000" b="1" dirty="0">
              <a:solidFill>
                <a:srgbClr val="FF0000"/>
              </a:solidFill>
            </a:endParaRPr>
          </a:p>
        </p:txBody>
      </p:sp>
    </p:spTree>
    <p:extLst>
      <p:ext uri="{BB962C8B-B14F-4D97-AF65-F5344CB8AC3E}">
        <p14:creationId xmlns:p14="http://schemas.microsoft.com/office/powerpoint/2010/main" val="402231120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20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randombar(horizont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randombar(horizontal)">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9" grpId="0" animBg="1"/>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55BA4CB4-7018-4065-A1E6-F83DD33748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8835F856-E577-4DAF-8E61-B7E6F05B7A4B}"/>
              </a:ext>
            </a:extLst>
          </p:cNvPr>
          <p:cNvSpPr/>
          <p:nvPr/>
        </p:nvSpPr>
        <p:spPr>
          <a:xfrm>
            <a:off x="6858000" y="0"/>
            <a:ext cx="5334000" cy="6858000"/>
          </a:xfrm>
          <a:prstGeom prst="rect">
            <a:avLst/>
          </a:prstGeom>
          <a:solidFill>
            <a:srgbClr val="FFF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4" name="TextBox 3">
            <a:extLst>
              <a:ext uri="{FF2B5EF4-FFF2-40B4-BE49-F238E27FC236}">
                <a16:creationId xmlns:a16="http://schemas.microsoft.com/office/drawing/2014/main" id="{7F3DD0D7-5DBC-413A-B5EB-208BB59613BB}"/>
              </a:ext>
            </a:extLst>
          </p:cNvPr>
          <p:cNvSpPr txBox="1"/>
          <p:nvPr/>
        </p:nvSpPr>
        <p:spPr>
          <a:xfrm>
            <a:off x="2276121" y="2276872"/>
            <a:ext cx="3142063" cy="3170099"/>
          </a:xfrm>
          <a:prstGeom prst="rect">
            <a:avLst/>
          </a:prstGeom>
          <a:noFill/>
        </p:spPr>
        <p:txBody>
          <a:bodyPr wrap="square" rtlCol="0">
            <a:spAutoFit/>
          </a:bodyPr>
          <a:lstStyle/>
          <a:p>
            <a:r>
              <a:rPr lang="en-SG" sz="20000" dirty="0">
                <a:latin typeface="#9Slide03 Arima Madurai Black" panose="00000A00000000000000" pitchFamily="2" charset="0"/>
                <a:cs typeface="#9Slide03 Arima Madurai Black" panose="00000A00000000000000" pitchFamily="2" charset="0"/>
              </a:rPr>
              <a:t>II. </a:t>
            </a:r>
          </a:p>
        </p:txBody>
      </p:sp>
      <p:sp>
        <p:nvSpPr>
          <p:cNvPr id="5" name="TextBox 4">
            <a:extLst>
              <a:ext uri="{FF2B5EF4-FFF2-40B4-BE49-F238E27FC236}">
                <a16:creationId xmlns:a16="http://schemas.microsoft.com/office/drawing/2014/main" id="{E488BBF0-DC65-4B8A-8D16-12B2ABDE111D}"/>
              </a:ext>
            </a:extLst>
          </p:cNvPr>
          <p:cNvSpPr txBox="1"/>
          <p:nvPr/>
        </p:nvSpPr>
        <p:spPr>
          <a:xfrm>
            <a:off x="6312024" y="836712"/>
            <a:ext cx="5550024" cy="5447645"/>
          </a:xfrm>
          <a:prstGeom prst="rect">
            <a:avLst/>
          </a:prstGeom>
          <a:noFill/>
        </p:spPr>
        <p:txBody>
          <a:bodyPr wrap="square" rtlCol="0">
            <a:spAutoFit/>
          </a:bodyPr>
          <a:lstStyle/>
          <a:p>
            <a:pPr algn="ctr"/>
            <a:r>
              <a:rPr lang="en-SG" sz="11600" dirty="0" err="1">
                <a:latin typeface="#9Slide03 Arima Madurai Black" panose="00000A00000000000000" pitchFamily="2" charset="0"/>
                <a:cs typeface="#9Slide03 Arima Madurai Black" panose="00000A00000000000000" pitchFamily="2" charset="0"/>
              </a:rPr>
              <a:t>Đọc</a:t>
            </a:r>
            <a:r>
              <a:rPr lang="en-SG" sz="11600" dirty="0">
                <a:latin typeface="#9Slide03 Arima Madurai Black" panose="00000A00000000000000" pitchFamily="2" charset="0"/>
                <a:cs typeface="#9Slide03 Arima Madurai Black" panose="00000A00000000000000" pitchFamily="2" charset="0"/>
              </a:rPr>
              <a:t> </a:t>
            </a:r>
            <a:r>
              <a:rPr lang="en-SG" sz="11600" dirty="0" err="1">
                <a:latin typeface="#9Slide03 Arima Madurai Black" panose="00000A00000000000000" pitchFamily="2" charset="0"/>
                <a:cs typeface="#9Slide03 Arima Madurai Black" panose="00000A00000000000000" pitchFamily="2" charset="0"/>
              </a:rPr>
              <a:t>hiểu</a:t>
            </a:r>
            <a:r>
              <a:rPr lang="en-SG" sz="11600" dirty="0">
                <a:latin typeface="#9Slide03 Arima Madurai Black" panose="00000A00000000000000" pitchFamily="2" charset="0"/>
                <a:cs typeface="#9Slide03 Arima Madurai Black" panose="00000A00000000000000" pitchFamily="2" charset="0"/>
              </a:rPr>
              <a:t> </a:t>
            </a:r>
            <a:r>
              <a:rPr lang="en-SG" sz="11600" dirty="0" err="1">
                <a:latin typeface="#9Slide03 Arima Madurai Black" panose="00000A00000000000000" pitchFamily="2" charset="0"/>
                <a:cs typeface="#9Slide03 Arima Madurai Black" panose="00000A00000000000000" pitchFamily="2" charset="0"/>
              </a:rPr>
              <a:t>văn</a:t>
            </a:r>
            <a:r>
              <a:rPr lang="en-SG" sz="11600" dirty="0">
                <a:latin typeface="#9Slide03 Arima Madurai Black" panose="00000A00000000000000" pitchFamily="2" charset="0"/>
                <a:cs typeface="#9Slide03 Arima Madurai Black" panose="00000A00000000000000" pitchFamily="2" charset="0"/>
              </a:rPr>
              <a:t> </a:t>
            </a:r>
            <a:r>
              <a:rPr lang="en-SG" sz="11600" dirty="0" err="1">
                <a:latin typeface="#9Slide03 Arima Madurai Black" panose="00000A00000000000000" pitchFamily="2" charset="0"/>
                <a:cs typeface="#9Slide03 Arima Madurai Black" panose="00000A00000000000000" pitchFamily="2" charset="0"/>
              </a:rPr>
              <a:t>bản</a:t>
            </a:r>
            <a:endParaRPr lang="en-SG" sz="11600" dirty="0">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322093660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F5610C6-060F-4D13-B42F-5B8EEF4BD95F}"/>
              </a:ext>
            </a:extLst>
          </p:cNvPr>
          <p:cNvGrpSpPr/>
          <p:nvPr/>
        </p:nvGrpSpPr>
        <p:grpSpPr>
          <a:xfrm>
            <a:off x="93191" y="332656"/>
            <a:ext cx="10755337" cy="1805916"/>
            <a:chOff x="-327" y="1955592"/>
            <a:chExt cx="7370962" cy="3602182"/>
          </a:xfrm>
        </p:grpSpPr>
        <p:sp>
          <p:nvSpPr>
            <p:cNvPr id="3" name="Rectangle: Rounded Corners 2">
              <a:extLst>
                <a:ext uri="{FF2B5EF4-FFF2-40B4-BE49-F238E27FC236}">
                  <a16:creationId xmlns:a16="http://schemas.microsoft.com/office/drawing/2014/main" id="{A8C7A614-E2F2-46B6-856F-0FFB61E691AC}"/>
                </a:ext>
              </a:extLst>
            </p:cNvPr>
            <p:cNvSpPr/>
            <p:nvPr/>
          </p:nvSpPr>
          <p:spPr>
            <a:xfrm>
              <a:off x="-327" y="1955592"/>
              <a:ext cx="7370962" cy="3602182"/>
            </a:xfrm>
            <a:prstGeom prst="roundRect">
              <a:avLst/>
            </a:prstGeom>
            <a:solidFill>
              <a:schemeClr val="accent6">
                <a:lumMod val="20000"/>
                <a:lumOff val="80000"/>
              </a:schemeClr>
            </a:solidFill>
            <a:ln>
              <a:prstDash val="lgDash"/>
            </a:ln>
          </p:spPr>
          <p:style>
            <a:lnRef idx="2">
              <a:schemeClr val="accent5"/>
            </a:lnRef>
            <a:fillRef idx="1">
              <a:schemeClr val="lt1"/>
            </a:fillRef>
            <a:effectRef idx="0">
              <a:schemeClr val="accent5"/>
            </a:effectRef>
            <a:fontRef idx="minor">
              <a:schemeClr val="dk1"/>
            </a:fontRef>
          </p:style>
          <p:txBody>
            <a:bodyPr rtlCol="0" anchor="ctr"/>
            <a:lstStyle/>
            <a:p>
              <a:pPr lvl="0" algn="ctr"/>
              <a:endParaRPr lang="en-SG" sz="6600" dirty="0">
                <a:latin typeface="Times New Roman" panose="02020603050405020304" pitchFamily="18"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27B64476-2BB2-4DA2-B508-5CF6DC37360F}"/>
                </a:ext>
              </a:extLst>
            </p:cNvPr>
            <p:cNvSpPr/>
            <p:nvPr/>
          </p:nvSpPr>
          <p:spPr>
            <a:xfrm>
              <a:off x="172855" y="2156793"/>
              <a:ext cx="6948684" cy="3272397"/>
            </a:xfrm>
            <a:prstGeom prst="roundRect">
              <a:avLst/>
            </a:prstGeom>
            <a:ln>
              <a:prstDash val="lgDash"/>
            </a:ln>
          </p:spPr>
          <p:style>
            <a:lnRef idx="2">
              <a:schemeClr val="accent5"/>
            </a:lnRef>
            <a:fillRef idx="1">
              <a:schemeClr val="lt1"/>
            </a:fillRef>
            <a:effectRef idx="0">
              <a:schemeClr val="accent5"/>
            </a:effectRef>
            <a:fontRef idx="minor">
              <a:schemeClr val="dk1"/>
            </a:fontRef>
          </p:style>
          <p:txBody>
            <a:bodyPr rtlCol="0" anchor="ctr"/>
            <a:lstStyle/>
            <a:p>
              <a:pPr lvl="0" algn="ctr"/>
              <a:r>
                <a:rPr lang="en-US" sz="3600" b="1" dirty="0">
                  <a:solidFill>
                    <a:srgbClr val="FF0000"/>
                  </a:solidFill>
                  <a:latin typeface="#9Slide05 Israquella" pitchFamily="2" charset="0"/>
                  <a:cs typeface="Times New Roman" panose="02020603050405020304" pitchFamily="18" charset="0"/>
                </a:rPr>
                <a:t>1. </a:t>
              </a:r>
              <a:r>
                <a:rPr lang="vi-VN" sz="3600" b="1" dirty="0">
                  <a:solidFill>
                    <a:srgbClr val="FF0000"/>
                  </a:solidFill>
                  <a:latin typeface="#9Slide05 Israquella" pitchFamily="2" charset="0"/>
                  <a:cs typeface="Times New Roman" panose="02020603050405020304" pitchFamily="18" charset="0"/>
                </a:rPr>
                <a:t>Cuộc nói chuyện giữa trung sĩ trẻ và viên đại tá</a:t>
              </a:r>
              <a:endParaRPr lang="en-SG" sz="3600" b="1" dirty="0">
                <a:solidFill>
                  <a:srgbClr val="FF0000"/>
                </a:solidFill>
                <a:latin typeface="#9Slide05 Israquella" pitchFamily="2" charset="0"/>
                <a:cs typeface="Times New Roman" panose="02020603050405020304" pitchFamily="18" charset="0"/>
              </a:endParaRPr>
            </a:p>
          </p:txBody>
        </p:sp>
      </p:gr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6531" y="2718130"/>
            <a:ext cx="3389533" cy="4095246"/>
          </a:xfrm>
          <a:prstGeom prst="rect">
            <a:avLst/>
          </a:prstGeom>
        </p:spPr>
      </p:pic>
      <p:sp>
        <p:nvSpPr>
          <p:cNvPr id="4" name="Hộp Văn bản 9">
            <a:extLst>
              <a:ext uri="{FF2B5EF4-FFF2-40B4-BE49-F238E27FC236}">
                <a16:creationId xmlns:a16="http://schemas.microsoft.com/office/drawing/2014/main" id="{B09C59CC-56C1-3887-AEC5-FFF75A0CEA2E}"/>
              </a:ext>
            </a:extLst>
          </p:cNvPr>
          <p:cNvSpPr txBox="1"/>
          <p:nvPr/>
        </p:nvSpPr>
        <p:spPr>
          <a:xfrm>
            <a:off x="1055439" y="2278613"/>
            <a:ext cx="7761091" cy="646331"/>
          </a:xfrm>
          <a:prstGeom prst="rect">
            <a:avLst/>
          </a:prstGeom>
          <a:noFill/>
        </p:spPr>
        <p:txBody>
          <a:bodyPr wrap="square">
            <a:spAutoFit/>
          </a:bodyPr>
          <a:lstStyle/>
          <a:p>
            <a:r>
              <a:rPr lang="vi-VN" altLang="en-US" sz="3600" b="1" dirty="0">
                <a:latin typeface="#9Slide05 SVNVandella" pitchFamily="2" charset="0"/>
                <a:cs typeface="Arial" panose="020B0604020202020204" pitchFamily="34" charset="0"/>
              </a:rPr>
              <a:t>a. Cuộc nói chuyện giữa hai nhân vật:</a:t>
            </a:r>
            <a:endParaRPr lang="en-BZ" sz="3600" dirty="0"/>
          </a:p>
        </p:txBody>
      </p:sp>
    </p:spTree>
    <p:extLst>
      <p:ext uri="{BB962C8B-B14F-4D97-AF65-F5344CB8AC3E}">
        <p14:creationId xmlns:p14="http://schemas.microsoft.com/office/powerpoint/2010/main" val="15244171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a:spLocks noChangeArrowheads="1"/>
          </p:cNvSpPr>
          <p:nvPr/>
        </p:nvSpPr>
        <p:spPr bwMode="auto">
          <a:xfrm>
            <a:off x="4079776" y="27000"/>
            <a:ext cx="2962671" cy="646331"/>
          </a:xfrm>
          <a:prstGeom prst="rect">
            <a:avLst/>
          </a:prstGeom>
          <a:ln/>
        </p:spPr>
        <p:style>
          <a:lnRef idx="2">
            <a:schemeClr val="accent6"/>
          </a:lnRef>
          <a:fillRef idx="1">
            <a:schemeClr val="lt1"/>
          </a:fillRef>
          <a:effectRef idx="0">
            <a:schemeClr val="accent6"/>
          </a:effectRef>
          <a:fontRef idx="minor">
            <a:schemeClr val="dk1"/>
          </a:fontRef>
        </p:style>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r>
              <a:rPr lang="vi-VN" altLang="en-US" sz="3600" b="1" dirty="0">
                <a:solidFill>
                  <a:srgbClr val="333399"/>
                </a:solidFill>
                <a:latin typeface="#9Slide05 FS Blonde Script" panose="03000503000000000000" pitchFamily="65" charset="0"/>
              </a:rPr>
              <a:t>Phiếu học tập số 1</a:t>
            </a:r>
            <a:endParaRPr lang="en-US" altLang="en-US" sz="3600" b="1" dirty="0">
              <a:solidFill>
                <a:srgbClr val="333399"/>
              </a:solidFill>
              <a:latin typeface="#9Slide05 FS Blonde Script" panose="03000503000000000000" pitchFamily="65" charset="0"/>
            </a:endParaRPr>
          </a:p>
        </p:txBody>
      </p:sp>
      <p:graphicFrame>
        <p:nvGraphicFramePr>
          <p:cNvPr id="9" name="Table 8"/>
          <p:cNvGraphicFramePr>
            <a:graphicFrameLocks noGrp="1"/>
          </p:cNvGraphicFramePr>
          <p:nvPr>
            <p:extLst>
              <p:ext uri="{D42A27DB-BD31-4B8C-83A1-F6EECF244321}">
                <p14:modId xmlns:p14="http://schemas.microsoft.com/office/powerpoint/2010/main" val="3648432351"/>
              </p:ext>
            </p:extLst>
          </p:nvPr>
        </p:nvGraphicFramePr>
        <p:xfrm>
          <a:off x="227348" y="1628800"/>
          <a:ext cx="11737304" cy="5022244"/>
        </p:xfrm>
        <a:graphic>
          <a:graphicData uri="http://schemas.openxmlformats.org/drawingml/2006/table">
            <a:tbl>
              <a:tblPr firstRow="1" firstCol="1" bandRow="1"/>
              <a:tblGrid>
                <a:gridCol w="2433434">
                  <a:extLst>
                    <a:ext uri="{9D8B030D-6E8A-4147-A177-3AD203B41FA5}">
                      <a16:colId xmlns:a16="http://schemas.microsoft.com/office/drawing/2014/main" val="349457745"/>
                    </a:ext>
                  </a:extLst>
                </a:gridCol>
                <a:gridCol w="4767366">
                  <a:extLst>
                    <a:ext uri="{9D8B030D-6E8A-4147-A177-3AD203B41FA5}">
                      <a16:colId xmlns:a16="http://schemas.microsoft.com/office/drawing/2014/main" val="1664920275"/>
                    </a:ext>
                  </a:extLst>
                </a:gridCol>
                <a:gridCol w="4536504">
                  <a:extLst>
                    <a:ext uri="{9D8B030D-6E8A-4147-A177-3AD203B41FA5}">
                      <a16:colId xmlns:a16="http://schemas.microsoft.com/office/drawing/2014/main" val="2152242979"/>
                    </a:ext>
                  </a:extLst>
                </a:gridCol>
              </a:tblGrid>
              <a:tr h="504056">
                <a:tc>
                  <a:txBody>
                    <a:bodyPr/>
                    <a:lstStyle/>
                    <a:p>
                      <a:pPr>
                        <a:spcAft>
                          <a:spcPts val="0"/>
                        </a:spcAft>
                      </a:pPr>
                      <a:r>
                        <a:rPr lang="en-US" sz="2800" dirty="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vi-VN" sz="2800" b="1" dirty="0">
                          <a:solidFill>
                            <a:srgbClr val="FF0000"/>
                          </a:solidFill>
                          <a:effectLst/>
                          <a:latin typeface="Segoe UI Black" panose="020B0A02040204020203" pitchFamily="34" charset="0"/>
                          <a:ea typeface="Segoe UI Black" panose="020B0A02040204020203" pitchFamily="34" charset="0"/>
                        </a:rPr>
                        <a:t>VIÊN ĐẠI TÁ</a:t>
                      </a:r>
                      <a:endParaRPr lang="en-US" sz="2800" b="1" dirty="0">
                        <a:solidFill>
                          <a:srgbClr val="FF0000"/>
                        </a:solidFill>
                        <a:effectLst/>
                        <a:latin typeface="Segoe UI Black" panose="020B0A02040204020203" pitchFamily="34" charset="0"/>
                        <a:ea typeface="Segoe UI Black" panose="020B0A02040204020203"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vi-VN" sz="2800" b="1" dirty="0">
                          <a:solidFill>
                            <a:srgbClr val="FF0000"/>
                          </a:solidFill>
                          <a:effectLst/>
                          <a:latin typeface="Segoe UI Black" panose="020B0A02040204020203" pitchFamily="34" charset="0"/>
                          <a:ea typeface="Segoe UI Black" panose="020B0A02040204020203" pitchFamily="34" charset="0"/>
                        </a:rPr>
                        <a:t>TRUNG SĨ TRẺ</a:t>
                      </a:r>
                      <a:endParaRPr lang="en-US" sz="2800" b="1" dirty="0">
                        <a:solidFill>
                          <a:srgbClr val="FF0000"/>
                        </a:solidFill>
                        <a:effectLst/>
                        <a:latin typeface="Segoe UI Black" panose="020B0A02040204020203" pitchFamily="34" charset="0"/>
                        <a:ea typeface="Segoe UI Black" panose="020B0A02040204020203"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737462056"/>
                  </a:ext>
                </a:extLst>
              </a:tr>
              <a:tr h="530702">
                <a:tc>
                  <a:txBody>
                    <a:bodyPr/>
                    <a:lstStyle/>
                    <a:p>
                      <a:pPr>
                        <a:spcAft>
                          <a:spcPts val="0"/>
                        </a:spcAft>
                      </a:pPr>
                      <a:r>
                        <a:rPr lang="vi-VN" sz="2800" dirty="0">
                          <a:solidFill>
                            <a:srgbClr val="7030A0"/>
                          </a:solidFill>
                          <a:effectLst/>
                          <a:latin typeface="#9Slide03 IcielUni Sans Heavy" panose="00000500000000000000" pitchFamily="2" charset="0"/>
                          <a:ea typeface="Times New Roman" panose="02020603050405020304" pitchFamily="18" charset="0"/>
                          <a:cs typeface="Segoe UI Semibold" panose="020B0702040204020203" pitchFamily="34" charset="0"/>
                        </a:rPr>
                        <a:t>Mong muốn</a:t>
                      </a:r>
                      <a:endParaRPr lang="en-US" sz="2800" dirty="0">
                        <a:solidFill>
                          <a:srgbClr val="7030A0"/>
                        </a:solidFill>
                        <a:effectLst/>
                        <a:latin typeface="#9Slide03 IcielUni Sans Heavy" panose="00000500000000000000" pitchFamily="2" charset="0"/>
                        <a:ea typeface="Times New Roman" panose="02020603050405020304" pitchFamily="18" charset="0"/>
                        <a:cs typeface="Segoe UI Semibold" panose="020B0702040204020203"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vi-VN" sz="2800" i="1" dirty="0">
                          <a:effectLst/>
                          <a:latin typeface="Times New Roman" panose="02020603050405020304" pitchFamily="18" charset="0"/>
                          <a:ea typeface="Times New Roman" panose="02020603050405020304" pitchFamily="18" charset="0"/>
                        </a:rPr>
                        <a:t>Viên đại tá mong muốn gì?</a:t>
                      </a:r>
                      <a:endParaRPr lang="en-US" sz="2800" i="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vi-VN" sz="2800" i="1" dirty="0">
                          <a:effectLst/>
                          <a:latin typeface="Times New Roman" panose="02020603050405020304" pitchFamily="18" charset="0"/>
                          <a:ea typeface="Times New Roman" panose="02020603050405020304" pitchFamily="18" charset="0"/>
                        </a:rPr>
                        <a:t>Trung sĩ trẻ mong muốn gì?</a:t>
                      </a:r>
                      <a:endParaRPr lang="en-US" sz="2800" i="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173414493"/>
                  </a:ext>
                </a:extLst>
              </a:tr>
              <a:tr h="1061406">
                <a:tc>
                  <a:txBody>
                    <a:bodyPr/>
                    <a:lstStyle/>
                    <a:p>
                      <a:pPr>
                        <a:spcAft>
                          <a:spcPts val="0"/>
                        </a:spcAft>
                      </a:pPr>
                      <a:r>
                        <a:rPr lang="vi-VN" sz="2800" dirty="0">
                          <a:solidFill>
                            <a:srgbClr val="7030A0"/>
                          </a:solidFill>
                          <a:effectLst/>
                          <a:latin typeface="#9Slide03 IcielUni Sans Heavy" panose="00000500000000000000" pitchFamily="2" charset="0"/>
                          <a:ea typeface="Times New Roman" panose="02020603050405020304" pitchFamily="18" charset="0"/>
                          <a:cs typeface="Segoe UI Semibold" panose="020B0702040204020203" pitchFamily="34" charset="0"/>
                        </a:rPr>
                        <a:t>Niềm tin</a:t>
                      </a:r>
                      <a:endParaRPr lang="en-US" sz="2800" dirty="0">
                        <a:solidFill>
                          <a:srgbClr val="7030A0"/>
                        </a:solidFill>
                        <a:effectLst/>
                        <a:latin typeface="#9Slide03 IcielUni Sans Heavy" panose="00000500000000000000" pitchFamily="2" charset="0"/>
                        <a:ea typeface="Times New Roman" panose="02020603050405020304" pitchFamily="18" charset="0"/>
                        <a:cs typeface="Segoe UI Semibold" panose="020B0702040204020203"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vi-VN" sz="2800" i="1" dirty="0">
                          <a:effectLst/>
                          <a:latin typeface="Times New Roman" panose="02020603050405020304" pitchFamily="18" charset="0"/>
                          <a:ea typeface="Times New Roman" panose="02020603050405020304" pitchFamily="18" charset="0"/>
                        </a:rPr>
                        <a:t>Viên đại tá có tin vào ý tưởng của trung sĩ trẻ không?</a:t>
                      </a:r>
                      <a:endParaRPr lang="en-US" sz="2800" i="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vi-VN" sz="2800" i="1" dirty="0">
                          <a:effectLst/>
                          <a:latin typeface="Times New Roman" panose="02020603050405020304" pitchFamily="18" charset="0"/>
                          <a:ea typeface="Times New Roman" panose="02020603050405020304" pitchFamily="18" charset="0"/>
                        </a:rPr>
                        <a:t>Trung sĩ trẻ có tin vào ý tưởng của bản thân không?</a:t>
                      </a:r>
                      <a:endParaRPr lang="en-US" sz="2800" i="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63965917"/>
                  </a:ext>
                </a:extLst>
              </a:tr>
              <a:tr h="1061406">
                <a:tc>
                  <a:txBody>
                    <a:bodyPr/>
                    <a:lstStyle/>
                    <a:p>
                      <a:pPr>
                        <a:spcAft>
                          <a:spcPts val="0"/>
                        </a:spcAft>
                      </a:pPr>
                      <a:r>
                        <a:rPr lang="vi-VN" sz="2800" dirty="0">
                          <a:solidFill>
                            <a:srgbClr val="7030A0"/>
                          </a:solidFill>
                          <a:effectLst/>
                          <a:latin typeface="#9Slide03 IcielUni Sans Heavy" panose="00000500000000000000" pitchFamily="2" charset="0"/>
                          <a:ea typeface="Times New Roman" panose="02020603050405020304" pitchFamily="18" charset="0"/>
                          <a:cs typeface="Segoe UI Semibold" panose="020B0702040204020203" pitchFamily="34" charset="0"/>
                        </a:rPr>
                        <a:t>Dự định</a:t>
                      </a:r>
                      <a:endParaRPr lang="en-US" sz="2800" dirty="0">
                        <a:solidFill>
                          <a:srgbClr val="7030A0"/>
                        </a:solidFill>
                        <a:effectLst/>
                        <a:latin typeface="#9Slide03 IcielUni Sans Heavy" panose="00000500000000000000" pitchFamily="2" charset="0"/>
                        <a:ea typeface="Times New Roman" panose="02020603050405020304" pitchFamily="18" charset="0"/>
                        <a:cs typeface="Segoe UI Semibold" panose="020B0702040204020203"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vi-VN" sz="2800" i="1" dirty="0">
                          <a:effectLst/>
                          <a:latin typeface="Times New Roman" panose="02020603050405020304" pitchFamily="18" charset="0"/>
                          <a:ea typeface="Times New Roman" panose="02020603050405020304" pitchFamily="18" charset="0"/>
                        </a:rPr>
                        <a:t>Viên đại tá đã dự định làm gì</a:t>
                      </a:r>
                      <a:r>
                        <a:rPr lang="vi-VN" sz="2800" i="1" baseline="0" dirty="0">
                          <a:effectLst/>
                          <a:latin typeface="Times New Roman" panose="02020603050405020304" pitchFamily="18" charset="0"/>
                          <a:ea typeface="Times New Roman" panose="02020603050405020304" pitchFamily="18" charset="0"/>
                        </a:rPr>
                        <a:t> với trung sĩ trẻ?</a:t>
                      </a:r>
                      <a:endParaRPr lang="en-US" sz="2800" i="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vi-VN" sz="2800" i="1" dirty="0">
                          <a:effectLst/>
                          <a:latin typeface="Times New Roman" panose="02020603050405020304" pitchFamily="18" charset="0"/>
                          <a:ea typeface="Times New Roman" panose="02020603050405020304" pitchFamily="18" charset="0"/>
                        </a:rPr>
                        <a:t>Trung sĩ trẻ đã trình bày những dự định của mình như thế nào? </a:t>
                      </a:r>
                      <a:endParaRPr lang="en-US" sz="2800" i="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504047295"/>
                  </a:ext>
                </a:extLst>
              </a:tr>
              <a:tr h="799717">
                <a:tc>
                  <a:txBody>
                    <a:bodyPr/>
                    <a:lstStyle/>
                    <a:p>
                      <a:pPr>
                        <a:spcAft>
                          <a:spcPts val="0"/>
                        </a:spcAft>
                      </a:pPr>
                      <a:r>
                        <a:rPr lang="vi-VN" sz="2800" dirty="0">
                          <a:solidFill>
                            <a:srgbClr val="7030A0"/>
                          </a:solidFill>
                          <a:effectLst/>
                          <a:latin typeface="#9Slide03 IcielUni Sans Heavy" panose="00000500000000000000" pitchFamily="2" charset="0"/>
                          <a:ea typeface="Times New Roman" panose="02020603050405020304" pitchFamily="18" charset="0"/>
                          <a:cs typeface="Segoe UI Semibold" panose="020B0702040204020203" pitchFamily="34" charset="0"/>
                        </a:rPr>
                        <a:t>Kết thúc cuộc nói chuyện</a:t>
                      </a:r>
                      <a:endParaRPr lang="en-US" sz="2800" dirty="0">
                        <a:solidFill>
                          <a:srgbClr val="7030A0"/>
                        </a:solidFill>
                        <a:effectLst/>
                        <a:latin typeface="#9Slide03 IcielUni Sans Heavy" panose="00000500000000000000" pitchFamily="2" charset="0"/>
                        <a:ea typeface="Times New Roman" panose="02020603050405020304" pitchFamily="18" charset="0"/>
                        <a:cs typeface="Segoe UI Semibold" panose="020B0702040204020203"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vi-VN" sz="2800" i="1" dirty="0">
                          <a:effectLst/>
                          <a:latin typeface="Times New Roman" panose="02020603050405020304" pitchFamily="18" charset="0"/>
                          <a:ea typeface="Times New Roman" panose="02020603050405020304" pitchFamily="18" charset="0"/>
                        </a:rPr>
                        <a:t>Viên đại tá có tin tưởng anh trung sĩ không?</a:t>
                      </a:r>
                      <a:endParaRPr lang="en-US" sz="2800" i="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vi-VN" sz="2800" i="1" dirty="0">
                          <a:effectLst/>
                          <a:latin typeface="Times New Roman" panose="02020603050405020304" pitchFamily="18" charset="0"/>
                          <a:ea typeface="Times New Roman" panose="02020603050405020304" pitchFamily="18" charset="0"/>
                        </a:rPr>
                        <a:t>Anh trung sĩ đã làm gì tiếp theo?</a:t>
                      </a:r>
                      <a:endParaRPr lang="en-US" sz="2800" i="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19251313"/>
                  </a:ext>
                </a:extLst>
              </a:tr>
              <a:tr h="530702">
                <a:tc gridSpan="3">
                  <a:txBody>
                    <a:bodyPr/>
                    <a:lstStyle/>
                    <a:p>
                      <a:pPr>
                        <a:spcAft>
                          <a:spcPts val="0"/>
                        </a:spcAft>
                      </a:pPr>
                      <a:r>
                        <a:rPr lang="vi-VN" sz="2800" dirty="0">
                          <a:solidFill>
                            <a:srgbClr val="7030A0"/>
                          </a:solidFill>
                          <a:effectLst/>
                          <a:latin typeface="#9Slide03 IcielUni Sans Heavy" panose="00000500000000000000" pitchFamily="2" charset="0"/>
                          <a:ea typeface="Times New Roman" panose="02020603050405020304" pitchFamily="18" charset="0"/>
                          <a:cs typeface="Segoe UI Semibold" panose="020B0702040204020203" pitchFamily="34" charset="0"/>
                        </a:rPr>
                        <a:t>Đánh giá về cuộc nói chuyện? </a:t>
                      </a:r>
                      <a:r>
                        <a:rPr lang="vi-VN" sz="2400" b="0" i="1" dirty="0">
                          <a:solidFill>
                            <a:schemeClr val="tx1"/>
                          </a:solidFill>
                          <a:effectLst/>
                          <a:latin typeface="+mj-lt"/>
                          <a:ea typeface="Times New Roman" panose="02020603050405020304" pitchFamily="18" charset="0"/>
                          <a:cs typeface="Segoe UI Semibold" panose="020B0702040204020203" pitchFamily="34" charset="0"/>
                        </a:rPr>
                        <a:t>(Cuộc nói chuyện có mang tính xây dựng không? Các nhân vật có tìm được tiếng nói chung không?)</a:t>
                      </a:r>
                      <a:endParaRPr lang="en-US" sz="2400" b="0" i="1" dirty="0">
                        <a:solidFill>
                          <a:schemeClr val="tx1"/>
                        </a:solidFill>
                        <a:effectLst/>
                        <a:latin typeface="+mj-lt"/>
                        <a:ea typeface="Times New Roman" panose="02020603050405020304" pitchFamily="18" charset="0"/>
                        <a:cs typeface="Segoe UI Semibold" panose="020B0702040204020203"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a:spcAft>
                          <a:spcPts val="0"/>
                        </a:spcAft>
                      </a:pPr>
                      <a:endParaRPr lang="en-US" sz="2800" i="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hMerge="1">
                  <a:txBody>
                    <a:bodyPr/>
                    <a:lstStyle/>
                    <a:p>
                      <a:pPr>
                        <a:spcAft>
                          <a:spcPts val="0"/>
                        </a:spcAft>
                      </a:pPr>
                      <a:endParaRPr lang="en-US" sz="2800" i="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extLst>
                  <a:ext uri="{0D108BD9-81ED-4DB2-BD59-A6C34878D82A}">
                    <a16:rowId xmlns:a16="http://schemas.microsoft.com/office/drawing/2014/main" val="3022998553"/>
                  </a:ext>
                </a:extLst>
              </a:tr>
            </a:tbl>
          </a:graphicData>
        </a:graphic>
      </p:graphicFrame>
      <p:sp>
        <p:nvSpPr>
          <p:cNvPr id="11" name="Hộp Văn bản 9">
            <a:extLst>
              <a:ext uri="{FF2B5EF4-FFF2-40B4-BE49-F238E27FC236}">
                <a16:creationId xmlns:a16="http://schemas.microsoft.com/office/drawing/2014/main" id="{3789F88F-1016-4B56-B215-7B43409AC387}"/>
              </a:ext>
            </a:extLst>
          </p:cNvPr>
          <p:cNvSpPr txBox="1"/>
          <p:nvPr/>
        </p:nvSpPr>
        <p:spPr>
          <a:xfrm>
            <a:off x="119336" y="548680"/>
            <a:ext cx="11953328" cy="954107"/>
          </a:xfrm>
          <a:prstGeom prst="rect">
            <a:avLst/>
          </a:prstGeom>
          <a:solidFill>
            <a:schemeClr val="bg1"/>
          </a:solidFill>
        </p:spPr>
        <p:txBody>
          <a:bodyPr wrap="square">
            <a:spAutoFit/>
          </a:bodyPr>
          <a:lstStyle/>
          <a:p>
            <a:pPr algn="ctr"/>
            <a:r>
              <a:rPr lang="vi-VN" altLang="en-US" sz="2800" b="1" dirty="0">
                <a:solidFill>
                  <a:srgbClr val="00B050"/>
                </a:solidFill>
                <a:latin typeface="#9Slide05 SVNVandella" pitchFamily="2" charset="0"/>
                <a:cs typeface="Arial" panose="020B0604020202020204" pitchFamily="34" charset="0"/>
              </a:rPr>
              <a:t>Em hãy điền vào phiếu học tập của mình bằng cách trả lời các câu hỏi trong bảng sau:</a:t>
            </a:r>
            <a:endParaRPr lang="en-BZ" sz="2800" dirty="0">
              <a:solidFill>
                <a:srgbClr val="00B050"/>
              </a:solidFill>
            </a:endParaRPr>
          </a:p>
        </p:txBody>
      </p:sp>
    </p:spTree>
    <p:extLst>
      <p:ext uri="{BB962C8B-B14F-4D97-AF65-F5344CB8AC3E}">
        <p14:creationId xmlns:p14="http://schemas.microsoft.com/office/powerpoint/2010/main" val="2692155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9" name="Table 8"/>
          <p:cNvGraphicFramePr>
            <a:graphicFrameLocks noGrp="1"/>
          </p:cNvGraphicFramePr>
          <p:nvPr>
            <p:extLst>
              <p:ext uri="{D42A27DB-BD31-4B8C-83A1-F6EECF244321}">
                <p14:modId xmlns:p14="http://schemas.microsoft.com/office/powerpoint/2010/main" val="3859087070"/>
              </p:ext>
            </p:extLst>
          </p:nvPr>
        </p:nvGraphicFramePr>
        <p:xfrm>
          <a:off x="3451" y="0"/>
          <a:ext cx="12199655" cy="6857159"/>
        </p:xfrm>
        <a:graphic>
          <a:graphicData uri="http://schemas.openxmlformats.org/drawingml/2006/table">
            <a:tbl>
              <a:tblPr firstRow="1" firstCol="1" bandRow="1"/>
              <a:tblGrid>
                <a:gridCol w="1816926">
                  <a:extLst>
                    <a:ext uri="{9D8B030D-6E8A-4147-A177-3AD203B41FA5}">
                      <a16:colId xmlns:a16="http://schemas.microsoft.com/office/drawing/2014/main" val="349457745"/>
                    </a:ext>
                  </a:extLst>
                </a:gridCol>
                <a:gridCol w="4474715">
                  <a:extLst>
                    <a:ext uri="{9D8B030D-6E8A-4147-A177-3AD203B41FA5}">
                      <a16:colId xmlns:a16="http://schemas.microsoft.com/office/drawing/2014/main" val="1664920275"/>
                    </a:ext>
                  </a:extLst>
                </a:gridCol>
                <a:gridCol w="5908014">
                  <a:extLst>
                    <a:ext uri="{9D8B030D-6E8A-4147-A177-3AD203B41FA5}">
                      <a16:colId xmlns:a16="http://schemas.microsoft.com/office/drawing/2014/main" val="2152242979"/>
                    </a:ext>
                  </a:extLst>
                </a:gridCol>
              </a:tblGrid>
              <a:tr h="467921">
                <a:tc>
                  <a:txBody>
                    <a:bodyPr/>
                    <a:lstStyle/>
                    <a:p>
                      <a:pPr>
                        <a:spcAft>
                          <a:spcPts val="0"/>
                        </a:spcAft>
                      </a:pPr>
                      <a:r>
                        <a:rPr lang="en-US" sz="1800" dirty="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vi-VN" sz="2400" b="1" dirty="0">
                          <a:solidFill>
                            <a:srgbClr val="FF0000"/>
                          </a:solidFill>
                          <a:effectLst/>
                          <a:latin typeface="Segoe UI Black" panose="020B0A02040204020203" pitchFamily="34" charset="0"/>
                          <a:ea typeface="Segoe UI Black" panose="020B0A02040204020203" pitchFamily="34" charset="0"/>
                        </a:rPr>
                        <a:t>VIÊN ĐẠI TÁ</a:t>
                      </a:r>
                      <a:endParaRPr lang="en-US" sz="2400" b="1" dirty="0">
                        <a:solidFill>
                          <a:srgbClr val="FF0000"/>
                        </a:solidFill>
                        <a:effectLst/>
                        <a:latin typeface="Segoe UI Black" panose="020B0A02040204020203" pitchFamily="34" charset="0"/>
                        <a:ea typeface="Segoe UI Black" panose="020B0A02040204020203"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vi-VN" sz="2400" b="1" dirty="0">
                          <a:solidFill>
                            <a:srgbClr val="FF0000"/>
                          </a:solidFill>
                          <a:effectLst/>
                          <a:latin typeface="Segoe UI Black" panose="020B0A02040204020203" pitchFamily="34" charset="0"/>
                          <a:ea typeface="Segoe UI Black" panose="020B0A02040204020203" pitchFamily="34" charset="0"/>
                        </a:rPr>
                        <a:t>TRUNG SĨ TRẺ</a:t>
                      </a:r>
                      <a:endParaRPr lang="en-US" sz="2400" b="1" dirty="0">
                        <a:solidFill>
                          <a:srgbClr val="FF0000"/>
                        </a:solidFill>
                        <a:effectLst/>
                        <a:latin typeface="Segoe UI Black" panose="020B0A02040204020203" pitchFamily="34" charset="0"/>
                        <a:ea typeface="Segoe UI Black" panose="020B0A02040204020203"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737462056"/>
                  </a:ext>
                </a:extLst>
              </a:tr>
              <a:tr h="2240997">
                <a:tc>
                  <a:txBody>
                    <a:bodyPr/>
                    <a:lstStyle/>
                    <a:p>
                      <a:pPr>
                        <a:spcAft>
                          <a:spcPts val="0"/>
                        </a:spcAft>
                      </a:pPr>
                      <a:r>
                        <a:rPr lang="vi-VN" sz="2400" dirty="0">
                          <a:solidFill>
                            <a:srgbClr val="7030A0"/>
                          </a:solidFill>
                          <a:effectLst/>
                          <a:latin typeface="#9Slide03 IcielUni Sans Heavy" panose="00000500000000000000" pitchFamily="2" charset="0"/>
                          <a:ea typeface="Times New Roman" panose="02020603050405020304" pitchFamily="18" charset="0"/>
                          <a:cs typeface="Segoe UI Semibold" panose="020B0702040204020203" pitchFamily="34" charset="0"/>
                        </a:rPr>
                        <a:t>Mong muốn</a:t>
                      </a:r>
                      <a:endParaRPr lang="en-US" sz="2400" dirty="0">
                        <a:solidFill>
                          <a:srgbClr val="7030A0"/>
                        </a:solidFill>
                        <a:effectLst/>
                        <a:latin typeface="#9Slide03 IcielUni Sans Heavy" panose="00000500000000000000" pitchFamily="2" charset="0"/>
                        <a:ea typeface="Times New Roman" panose="02020603050405020304" pitchFamily="18" charset="0"/>
                        <a:cs typeface="Segoe UI Semibold" panose="020B0702040204020203"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endParaRPr lang="en-US" sz="1800" i="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endParaRPr lang="en-US" sz="1800" i="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173414493"/>
                  </a:ext>
                </a:extLst>
              </a:tr>
              <a:tr h="1008112">
                <a:tc>
                  <a:txBody>
                    <a:bodyPr/>
                    <a:lstStyle/>
                    <a:p>
                      <a:pPr>
                        <a:spcAft>
                          <a:spcPts val="0"/>
                        </a:spcAft>
                      </a:pPr>
                      <a:r>
                        <a:rPr lang="vi-VN" sz="2400" dirty="0">
                          <a:solidFill>
                            <a:srgbClr val="7030A0"/>
                          </a:solidFill>
                          <a:effectLst/>
                          <a:latin typeface="#9Slide03 IcielUni Sans Heavy" panose="00000500000000000000" pitchFamily="2" charset="0"/>
                          <a:ea typeface="Times New Roman" panose="02020603050405020304" pitchFamily="18" charset="0"/>
                          <a:cs typeface="Segoe UI Semibold" panose="020B0702040204020203" pitchFamily="34" charset="0"/>
                        </a:rPr>
                        <a:t>Niềm tin</a:t>
                      </a:r>
                      <a:endParaRPr lang="en-US" sz="2400" dirty="0">
                        <a:solidFill>
                          <a:srgbClr val="7030A0"/>
                        </a:solidFill>
                        <a:effectLst/>
                        <a:latin typeface="#9Slide03 IcielUni Sans Heavy" panose="00000500000000000000" pitchFamily="2" charset="0"/>
                        <a:ea typeface="Times New Roman" panose="02020603050405020304" pitchFamily="18" charset="0"/>
                        <a:cs typeface="Segoe UI Semibold" panose="020B0702040204020203"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endParaRPr lang="en-US" sz="1800" i="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endParaRPr lang="en-US" sz="1800" i="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63965917"/>
                  </a:ext>
                </a:extLst>
              </a:tr>
              <a:tr h="1341534">
                <a:tc>
                  <a:txBody>
                    <a:bodyPr/>
                    <a:lstStyle/>
                    <a:p>
                      <a:pPr>
                        <a:spcAft>
                          <a:spcPts val="0"/>
                        </a:spcAft>
                      </a:pPr>
                      <a:r>
                        <a:rPr lang="vi-VN" sz="2400" dirty="0">
                          <a:solidFill>
                            <a:srgbClr val="7030A0"/>
                          </a:solidFill>
                          <a:effectLst/>
                          <a:latin typeface="#9Slide03 IcielUni Sans Heavy" panose="00000500000000000000" pitchFamily="2" charset="0"/>
                          <a:ea typeface="Times New Roman" panose="02020603050405020304" pitchFamily="18" charset="0"/>
                          <a:cs typeface="Segoe UI Semibold" panose="020B0702040204020203" pitchFamily="34" charset="0"/>
                        </a:rPr>
                        <a:t>Dự định</a:t>
                      </a:r>
                      <a:endParaRPr lang="en-US" sz="2400" dirty="0">
                        <a:solidFill>
                          <a:srgbClr val="7030A0"/>
                        </a:solidFill>
                        <a:effectLst/>
                        <a:latin typeface="#9Slide03 IcielUni Sans Heavy" panose="00000500000000000000" pitchFamily="2" charset="0"/>
                        <a:ea typeface="Times New Roman" panose="02020603050405020304" pitchFamily="18" charset="0"/>
                        <a:cs typeface="Segoe UI Semibold" panose="020B0702040204020203"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endParaRPr lang="en-US" sz="1800" i="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endParaRPr lang="vi-VN" sz="1800" i="1" dirty="0">
                        <a:effectLst/>
                        <a:latin typeface="Times New Roman" panose="02020603050405020304" pitchFamily="18" charset="0"/>
                        <a:ea typeface="Times New Roman" panose="02020603050405020304" pitchFamily="18" charset="0"/>
                      </a:endParaRPr>
                    </a:p>
                    <a:p>
                      <a:pPr>
                        <a:spcAft>
                          <a:spcPts val="0"/>
                        </a:spcAft>
                      </a:pPr>
                      <a:endParaRPr lang="en-US" sz="1800" i="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504047295"/>
                  </a:ext>
                </a:extLst>
              </a:tr>
              <a:tr h="1008112">
                <a:tc>
                  <a:txBody>
                    <a:bodyPr/>
                    <a:lstStyle/>
                    <a:p>
                      <a:pPr>
                        <a:spcAft>
                          <a:spcPts val="0"/>
                        </a:spcAft>
                      </a:pPr>
                      <a:r>
                        <a:rPr lang="vi-VN" sz="2400" dirty="0">
                          <a:solidFill>
                            <a:srgbClr val="7030A0"/>
                          </a:solidFill>
                          <a:effectLst/>
                          <a:latin typeface="#9Slide03 IcielUni Sans Heavy" panose="00000500000000000000" pitchFamily="2" charset="0"/>
                          <a:ea typeface="Times New Roman" panose="02020603050405020304" pitchFamily="18" charset="0"/>
                          <a:cs typeface="Segoe UI Semibold" panose="020B0702040204020203" pitchFamily="34" charset="0"/>
                        </a:rPr>
                        <a:t>Kết thúc cuộc nói chuyện</a:t>
                      </a:r>
                      <a:endParaRPr lang="en-US" sz="2400" dirty="0">
                        <a:solidFill>
                          <a:srgbClr val="7030A0"/>
                        </a:solidFill>
                        <a:effectLst/>
                        <a:latin typeface="#9Slide03 IcielUni Sans Heavy" panose="00000500000000000000" pitchFamily="2" charset="0"/>
                        <a:ea typeface="Times New Roman" panose="02020603050405020304" pitchFamily="18" charset="0"/>
                        <a:cs typeface="Segoe UI Semibold" panose="020B0702040204020203"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endParaRPr lang="en-US" sz="1800" i="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endParaRPr lang="en-US" sz="1800" i="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19251313"/>
                  </a:ext>
                </a:extLst>
              </a:tr>
              <a:tr h="790483">
                <a:tc gridSpan="3">
                  <a:txBody>
                    <a:bodyPr/>
                    <a:lstStyle/>
                    <a:p>
                      <a:pPr>
                        <a:spcAft>
                          <a:spcPts val="0"/>
                        </a:spcAft>
                      </a:pPr>
                      <a:r>
                        <a:rPr lang="vi-VN" sz="2400" dirty="0">
                          <a:solidFill>
                            <a:srgbClr val="7030A0"/>
                          </a:solidFill>
                          <a:effectLst/>
                          <a:latin typeface="#9Slide03 IcielUni Sans Heavy" panose="00000500000000000000" pitchFamily="2" charset="0"/>
                          <a:ea typeface="Times New Roman" panose="02020603050405020304" pitchFamily="18" charset="0"/>
                          <a:cs typeface="Segoe UI Semibold" panose="020B0702040204020203" pitchFamily="34" charset="0"/>
                        </a:rPr>
                        <a:t>Đánh giá: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a:spcAft>
                          <a:spcPts val="0"/>
                        </a:spcAft>
                      </a:pPr>
                      <a:endParaRPr lang="en-US" sz="2800" i="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hMerge="1">
                  <a:txBody>
                    <a:bodyPr/>
                    <a:lstStyle/>
                    <a:p>
                      <a:pPr>
                        <a:spcAft>
                          <a:spcPts val="0"/>
                        </a:spcAft>
                      </a:pPr>
                      <a:endParaRPr lang="en-US" sz="2800" i="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extLst>
                  <a:ext uri="{0D108BD9-81ED-4DB2-BD59-A6C34878D82A}">
                    <a16:rowId xmlns:a16="http://schemas.microsoft.com/office/drawing/2014/main" val="3022998553"/>
                  </a:ext>
                </a:extLst>
              </a:tr>
            </a:tbl>
          </a:graphicData>
        </a:graphic>
      </p:graphicFrame>
      <p:sp>
        <p:nvSpPr>
          <p:cNvPr id="17" name="TextBox 16"/>
          <p:cNvSpPr txBox="1"/>
          <p:nvPr/>
        </p:nvSpPr>
        <p:spPr>
          <a:xfrm>
            <a:off x="1908723" y="798004"/>
            <a:ext cx="4283246"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2000" b="1" dirty="0">
                <a:solidFill>
                  <a:prstClr val="black"/>
                </a:solidFill>
                <a:latin typeface="Times New Roman" panose="02020603050405020304" pitchFamily="18" charset="0"/>
                <a:cs typeface="Times New Roman" panose="02020603050405020304" pitchFamily="18" charset="0"/>
              </a:rPr>
              <a:t>M</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uốn</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thuyên</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chuyển</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vi-VN" sz="2000" b="1" dirty="0">
                <a:solidFill>
                  <a:prstClr val="black"/>
                </a:solidFill>
                <a:latin typeface="Times New Roman" panose="02020603050405020304" pitchFamily="18" charset="0"/>
                <a:cs typeface="Times New Roman" panose="02020603050405020304" pitchFamily="18" charset="0"/>
              </a:rPr>
              <a:t>anh</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trung</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si</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trẻ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đi</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nơi</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khác</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có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thê</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là sang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bên</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kia</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đại</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dương</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va</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phục</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vụ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trong</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một</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quân</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đoàn</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nào</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đo</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thật</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xa</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TextBox 2"/>
          <p:cNvSpPr txBox="1"/>
          <p:nvPr/>
        </p:nvSpPr>
        <p:spPr>
          <a:xfrm>
            <a:off x="6284216" y="443686"/>
            <a:ext cx="6000032" cy="2523768"/>
          </a:xfrm>
          <a:prstGeom prst="rect">
            <a:avLst/>
          </a:prstGeom>
          <a:noFill/>
        </p:spPr>
        <p:txBody>
          <a:bodyPr wrap="square" rtlCol="0">
            <a:spAutoFit/>
          </a:bodyPr>
          <a:lstStyle/>
          <a:p>
            <a:r>
              <a:rPr lang="vi-VN" sz="2000" b="1" dirty="0">
                <a:latin typeface="Times New Roman" panose="02020603050405020304" pitchFamily="18" charset="0"/>
                <a:cs typeface="Times New Roman" panose="02020603050405020304" pitchFamily="18" charset="0"/>
              </a:rPr>
              <a:t>M</a:t>
            </a:r>
            <a:r>
              <a:rPr lang="en-US" sz="2000" b="1" dirty="0" err="1">
                <a:latin typeface="Times New Roman" panose="02020603050405020304" pitchFamily="18" charset="0"/>
                <a:cs typeface="Times New Roman" panose="02020603050405020304" pitchFamily="18" charset="0"/>
              </a:rPr>
              <a:t>uốn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sống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không</a:t>
            </a:r>
            <a:r>
              <a:rPr lang="en-US" sz="2000" b="1" dirty="0">
                <a:latin typeface="Times New Roman" panose="02020603050405020304" pitchFamily="18" charset="0"/>
                <a:cs typeface="Times New Roman" panose="02020603050405020304" pitchFamily="18" charset="0"/>
              </a:rPr>
              <a:t> có </a:t>
            </a:r>
            <a:r>
              <a:rPr lang="en-US" sz="2000" b="1" dirty="0" err="1">
                <a:latin typeface="Times New Roman" panose="02020603050405020304" pitchFamily="18" charset="0"/>
                <a:cs typeface="Times New Roman" panose="02020603050405020304" pitchFamily="18" charset="0"/>
              </a:rPr>
              <a:t>chiến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tranh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Anh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muốn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biết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làm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cách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nào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đê</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trong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một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đêm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những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cô</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đại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bác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trên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toàn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thê</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giới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biến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thành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sắt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những</a:t>
            </a:r>
            <a:r>
              <a:rPr lang="en-US" sz="2000" b="1" dirty="0">
                <a:latin typeface="Times New Roman" panose="02020603050405020304" pitchFamily="18" charset="0"/>
                <a:cs typeface="Times New Roman" panose="02020603050405020304" pitchFamily="18" charset="0"/>
              </a:rPr>
              <a:t> vi </a:t>
            </a:r>
            <a:r>
              <a:rPr lang="en-US" sz="2000" b="1" dirty="0" err="1">
                <a:latin typeface="Times New Roman" panose="02020603050405020304" pitchFamily="18" charset="0"/>
                <a:cs typeface="Times New Roman" panose="02020603050405020304" pitchFamily="18" charset="0"/>
              </a:rPr>
              <a:t>khuẩn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trong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ruột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các</a:t>
            </a:r>
            <a:r>
              <a:rPr lang="en-US" sz="2000" b="1" dirty="0">
                <a:latin typeface="Times New Roman" panose="02020603050405020304" pitchFamily="18" charset="0"/>
                <a:cs typeface="Times New Roman" panose="02020603050405020304" pitchFamily="18" charset="0"/>
              </a:rPr>
              <a:t> quả </a:t>
            </a:r>
            <a:r>
              <a:rPr lang="en-US" sz="2000" b="1" dirty="0" err="1">
                <a:latin typeface="Times New Roman" panose="02020603050405020304" pitchFamily="18" charset="0"/>
                <a:cs typeface="Times New Roman" panose="02020603050405020304" pitchFamily="18" charset="0"/>
              </a:rPr>
              <a:t>bom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trơ</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thành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vô</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hại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những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chiếc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xe</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tăng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bỗng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đô</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rụi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chui</a:t>
            </a:r>
            <a:r>
              <a:rPr lang="en-US" sz="2000" b="1" dirty="0">
                <a:latin typeface="Times New Roman" panose="02020603050405020304" pitchFamily="18" charset="0"/>
                <a:cs typeface="Times New Roman" panose="02020603050405020304" pitchFamily="18" charset="0"/>
              </a:rPr>
              <a:t> qua </a:t>
            </a:r>
            <a:r>
              <a:rPr lang="en-US" sz="2000" b="1" dirty="0" err="1">
                <a:latin typeface="Times New Roman" panose="02020603050405020304" pitchFamily="18" charset="0"/>
                <a:cs typeface="Times New Roman" panose="02020603050405020304" pitchFamily="18" charset="0"/>
              </a:rPr>
              <a:t>mặt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đường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nhựa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giống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như</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những</a:t>
            </a:r>
            <a:r>
              <a:rPr lang="en-US" sz="2000" b="1" dirty="0">
                <a:latin typeface="Times New Roman" panose="02020603050405020304" pitchFamily="18" charset="0"/>
                <a:cs typeface="Times New Roman" panose="02020603050405020304" pitchFamily="18" charset="0"/>
              </a:rPr>
              <a:t> con </a:t>
            </a:r>
            <a:r>
              <a:rPr lang="en-US" sz="2000" b="1" dirty="0" err="1">
                <a:latin typeface="Times New Roman" panose="02020603050405020304" pitchFamily="18" charset="0"/>
                <a:cs typeface="Times New Roman" panose="02020603050405020304" pitchFamily="18" charset="0"/>
              </a:rPr>
              <a:t>quái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vật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thời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tiền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sư</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chúng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nằm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im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trong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các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hô</a:t>
            </a:r>
            <a:r>
              <a:rPr lang="en-US" sz="2000" b="1" dirty="0">
                <a:latin typeface="Times New Roman" panose="02020603050405020304" pitchFamily="18" charset="0"/>
                <a:cs typeface="Times New Roman" panose="02020603050405020304" pitchFamily="18" charset="0"/>
              </a:rPr>
              <a:t>́ có </a:t>
            </a:r>
            <a:r>
              <a:rPr lang="en-US" sz="2000" b="1" dirty="0" err="1">
                <a:latin typeface="Times New Roman" panose="02020603050405020304" pitchFamily="18" charset="0"/>
                <a:cs typeface="Times New Roman" panose="02020603050405020304" pitchFamily="18" charset="0"/>
              </a:rPr>
              <a:t>lấp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đầy</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nhựa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đường</a:t>
            </a:r>
            <a:r>
              <a:rPr lang="en-US" sz="2000" b="1" dirty="0">
                <a:latin typeface="Times New Roman" panose="02020603050405020304" pitchFamily="18" charset="0"/>
                <a:cs typeface="Times New Roman" panose="02020603050405020304" pitchFamily="18" charset="0"/>
              </a:rPr>
              <a:t>.</a:t>
            </a:r>
          </a:p>
          <a:p>
            <a:endParaRPr lang="en-US" b="1" dirty="0"/>
          </a:p>
        </p:txBody>
      </p:sp>
      <p:sp>
        <p:nvSpPr>
          <p:cNvPr id="18" name="Rectangle 17"/>
          <p:cNvSpPr/>
          <p:nvPr/>
        </p:nvSpPr>
        <p:spPr>
          <a:xfrm>
            <a:off x="1915891" y="2595625"/>
            <a:ext cx="4322202" cy="1015663"/>
          </a:xfrm>
          <a:prstGeom prst="rect">
            <a:avLst/>
          </a:prstGeom>
        </p:spPr>
        <p:txBody>
          <a:bodyPr wrap="square">
            <a:spAutoFit/>
          </a:bodyPr>
          <a:lstStyle/>
          <a:p>
            <a:pPr>
              <a:lnSpc>
                <a:spcPct val="150000"/>
              </a:lnSpc>
              <a:spcAft>
                <a:spcPts val="900"/>
              </a:spcAft>
            </a:pPr>
            <a:r>
              <a:rPr lang="vi-VN"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a:t>
            </a:r>
            <a:r>
              <a:rPr lang="en-US" sz="20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hông</a:t>
            </a:r>
            <a:r>
              <a:rPr lang="en-US"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tin </a:t>
            </a:r>
            <a:r>
              <a:rPr lang="en-US" sz="20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vào</a:t>
            </a:r>
            <a:r>
              <a:rPr lang="en-US"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ý </a:t>
            </a:r>
            <a:r>
              <a:rPr lang="en-US" sz="20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tưởng</a:t>
            </a:r>
            <a:r>
              <a:rPr lang="en-US"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của</a:t>
            </a:r>
            <a:r>
              <a:rPr lang="en-US"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viên</a:t>
            </a:r>
            <a:r>
              <a:rPr lang="en-US"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trung</a:t>
            </a:r>
            <a:r>
              <a:rPr lang="en-US"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a:t>
            </a:r>
            <a:r>
              <a:rPr lang="en-US"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9" name="TextBox 18"/>
          <p:cNvSpPr txBox="1"/>
          <p:nvPr/>
        </p:nvSpPr>
        <p:spPr>
          <a:xfrm>
            <a:off x="6371280" y="2754478"/>
            <a:ext cx="5667660" cy="1015663"/>
          </a:xfrm>
          <a:prstGeom prst="rect">
            <a:avLst/>
          </a:prstGeom>
          <a:noFill/>
        </p:spPr>
        <p:txBody>
          <a:bodyPr wrap="square" rtlCol="0">
            <a:spAutoFit/>
          </a:bodyPr>
          <a:lstStyle/>
          <a:p>
            <a:r>
              <a:rPr lang="vi-VN" sz="2000" b="1" dirty="0">
                <a:latin typeface="Times New Roman" panose="02020603050405020304" pitchFamily="18" charset="0"/>
                <a:cs typeface="Times New Roman" panose="02020603050405020304" pitchFamily="18" charset="0"/>
              </a:rPr>
              <a:t>Rất tin tưởng vào ý tưởng của bản thân, bởi vì anh đã nghiên cứu về chất làm gỉ dựa trên cơ sở khoa học.</a:t>
            </a:r>
            <a:endParaRPr lang="en-US" sz="2000" b="1" dirty="0">
              <a:latin typeface="Times New Roman" panose="02020603050405020304" pitchFamily="18" charset="0"/>
              <a:cs typeface="Times New Roman" panose="02020603050405020304" pitchFamily="18" charset="0"/>
            </a:endParaRPr>
          </a:p>
        </p:txBody>
      </p:sp>
      <p:sp>
        <p:nvSpPr>
          <p:cNvPr id="20" name="TextBox 19"/>
          <p:cNvSpPr txBox="1"/>
          <p:nvPr/>
        </p:nvSpPr>
        <p:spPr>
          <a:xfrm>
            <a:off x="1853761" y="3784764"/>
            <a:ext cx="4517519" cy="1323439"/>
          </a:xfrm>
          <a:prstGeom prst="rect">
            <a:avLst/>
          </a:prstGeom>
          <a:noFill/>
        </p:spPr>
        <p:txBody>
          <a:bodyPr wrap="square" rtlCol="0">
            <a:spAutoFit/>
          </a:bodyPr>
          <a:lstStyle/>
          <a:p>
            <a:r>
              <a:rPr lang="vi-VN" sz="2000" b="1" dirty="0">
                <a:latin typeface="Times New Roman" panose="02020603050405020304" pitchFamily="18" charset="0"/>
                <a:cs typeface="Times New Roman" panose="02020603050405020304" pitchFamily="18" charset="0"/>
              </a:rPr>
              <a:t>Dự định gọi điện cho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bác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Mét-thiu</a:t>
            </a:r>
            <a:r>
              <a:rPr lang="en-US" sz="2000" b="1" dirty="0">
                <a:latin typeface="Times New Roman" panose="02020603050405020304" pitchFamily="18" charset="0"/>
                <a:cs typeface="Times New Roman" panose="02020603050405020304" pitchFamily="18" charset="0"/>
              </a:rPr>
              <a:t> vì </a:t>
            </a:r>
            <a:r>
              <a:rPr lang="en-US" sz="2000" b="1" dirty="0" err="1">
                <a:latin typeface="Times New Roman" panose="02020603050405020304" pitchFamily="18" charset="0"/>
                <a:cs typeface="Times New Roman" panose="02020603050405020304" pitchFamily="18" charset="0"/>
              </a:rPr>
              <a:t>đại</a:t>
            </a:r>
            <a:r>
              <a:rPr lang="en-US" sz="2000" b="1" dirty="0">
                <a:latin typeface="Times New Roman" panose="02020603050405020304" pitchFamily="18" charset="0"/>
                <a:cs typeface="Times New Roman" panose="02020603050405020304" pitchFamily="18" charset="0"/>
              </a:rPr>
              <a:t> tá </a:t>
            </a:r>
            <a:r>
              <a:rPr lang="en-US" sz="2000" b="1" dirty="0" err="1">
                <a:latin typeface="Times New Roman" panose="02020603050405020304" pitchFamily="18" charset="0"/>
                <a:cs typeface="Times New Roman" panose="02020603050405020304" pitchFamily="18" charset="0"/>
              </a:rPr>
              <a:t>nghi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rằng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viên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trung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cần</a:t>
            </a:r>
            <a:r>
              <a:rPr lang="en-US" sz="2000" b="1" dirty="0">
                <a:latin typeface="Times New Roman" panose="02020603050405020304" pitchFamily="18" charset="0"/>
                <a:cs typeface="Times New Roman" panose="02020603050405020304" pitchFamily="18" charset="0"/>
              </a:rPr>
              <a:t> có </a:t>
            </a:r>
            <a:r>
              <a:rPr lang="en-US" sz="2000" b="1" dirty="0" err="1">
                <a:latin typeface="Times New Roman" panose="02020603050405020304" pitchFamily="18" charset="0"/>
                <a:cs typeface="Times New Roman" panose="02020603050405020304" pitchFamily="18" charset="0"/>
              </a:rPr>
              <a:t>sư</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giúp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đơ</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của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bác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khám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chữa</a:t>
            </a:r>
            <a:r>
              <a:rPr lang="en-US" sz="2000" b="1" dirty="0">
                <a:latin typeface="Times New Roman" panose="02020603050405020304" pitchFamily="18" charset="0"/>
                <a:cs typeface="Times New Roman" panose="02020603050405020304" pitchFamily="18" charset="0"/>
              </a:rPr>
              <a:t>.</a:t>
            </a:r>
          </a:p>
          <a:p>
            <a:endParaRPr lang="en-US" sz="2000" b="1" dirty="0">
              <a:latin typeface="Times New Roman" panose="02020603050405020304" pitchFamily="18" charset="0"/>
              <a:cs typeface="Times New Roman" panose="02020603050405020304" pitchFamily="18" charset="0"/>
            </a:endParaRPr>
          </a:p>
        </p:txBody>
      </p:sp>
      <p:sp>
        <p:nvSpPr>
          <p:cNvPr id="21" name="TextBox 20"/>
          <p:cNvSpPr txBox="1"/>
          <p:nvPr/>
        </p:nvSpPr>
        <p:spPr>
          <a:xfrm>
            <a:off x="6702867" y="3944791"/>
            <a:ext cx="5004487" cy="369332"/>
          </a:xfrm>
          <a:prstGeom prst="rect">
            <a:avLst/>
          </a:prstGeom>
          <a:noFill/>
        </p:spPr>
        <p:txBody>
          <a:bodyPr wrap="square" rtlCol="0">
            <a:spAutoFit/>
          </a:bodyPr>
          <a:lstStyle/>
          <a:p>
            <a:endParaRPr lang="en-US" b="1" dirty="0"/>
          </a:p>
        </p:txBody>
      </p:sp>
      <p:sp>
        <p:nvSpPr>
          <p:cNvPr id="22" name="TextBox 21"/>
          <p:cNvSpPr txBox="1"/>
          <p:nvPr/>
        </p:nvSpPr>
        <p:spPr>
          <a:xfrm>
            <a:off x="1927131" y="5201571"/>
            <a:ext cx="4371342" cy="1015663"/>
          </a:xfrm>
          <a:prstGeom prst="rect">
            <a:avLst/>
          </a:prstGeom>
          <a:noFill/>
        </p:spPr>
        <p:txBody>
          <a:bodyPr wrap="square" rtlCol="0">
            <a:spAutoFit/>
          </a:bodyPr>
          <a:lstStyle/>
          <a:p>
            <a:r>
              <a:rPr lang="en-US" sz="2000" b="1" dirty="0" err="1">
                <a:latin typeface="Times New Roman" panose="02020603050405020304" pitchFamily="18" charset="0"/>
                <a:cs typeface="Times New Roman" panose="02020603050405020304" pitchFamily="18" charset="0"/>
              </a:rPr>
              <a:t>Đến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lúc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này</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đại</a:t>
            </a:r>
            <a:r>
              <a:rPr lang="en-US" sz="2000" b="1" dirty="0">
                <a:latin typeface="Times New Roman" panose="02020603050405020304" pitchFamily="18" charset="0"/>
                <a:cs typeface="Times New Roman" panose="02020603050405020304" pitchFamily="18" charset="0"/>
              </a:rPr>
              <a:t> tá </a:t>
            </a:r>
            <a:r>
              <a:rPr lang="en-US" sz="2000" b="1" dirty="0" err="1">
                <a:latin typeface="Times New Roman" panose="02020603050405020304" pitchFamily="18" charset="0"/>
                <a:cs typeface="Times New Roman" panose="02020603050405020304" pitchFamily="18" charset="0"/>
              </a:rPr>
              <a:t>vẫn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chưa</a:t>
            </a:r>
            <a:r>
              <a:rPr lang="en-US" sz="2000" b="1" dirty="0">
                <a:latin typeface="Times New Roman" panose="02020603050405020304" pitchFamily="18" charset="0"/>
                <a:cs typeface="Times New Roman" panose="02020603050405020304" pitchFamily="18" charset="0"/>
              </a:rPr>
              <a:t> tin </a:t>
            </a:r>
            <a:r>
              <a:rPr lang="en-US" sz="2000" b="1" dirty="0" err="1">
                <a:latin typeface="Times New Roman" panose="02020603050405020304" pitchFamily="18" charset="0"/>
                <a:cs typeface="Times New Roman" panose="02020603050405020304" pitchFamily="18" charset="0"/>
              </a:rPr>
              <a:t>viên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trung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si</a:t>
            </a:r>
            <a:r>
              <a:rPr lang="en-US" sz="2000" b="1" dirty="0">
                <a:latin typeface="Times New Roman" panose="02020603050405020304" pitchFamily="18" charset="0"/>
                <a:cs typeface="Times New Roman" panose="02020603050405020304" pitchFamily="18" charset="0"/>
              </a:rPr>
              <a:t>̃</a:t>
            </a:r>
            <a:r>
              <a:rPr lang="vi-VN" sz="2000" b="1" dirty="0">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a:p>
            <a:endParaRPr lang="en-US" sz="2000" b="1" dirty="0">
              <a:latin typeface="Times New Roman" panose="02020603050405020304" pitchFamily="18" charset="0"/>
              <a:cs typeface="Times New Roman" panose="02020603050405020304" pitchFamily="18" charset="0"/>
            </a:endParaRPr>
          </a:p>
        </p:txBody>
      </p:sp>
      <p:sp>
        <p:nvSpPr>
          <p:cNvPr id="23" name="TextBox 22"/>
          <p:cNvSpPr txBox="1"/>
          <p:nvPr/>
        </p:nvSpPr>
        <p:spPr>
          <a:xfrm>
            <a:off x="6528048" y="5182684"/>
            <a:ext cx="5411546" cy="707886"/>
          </a:xfrm>
          <a:prstGeom prst="rect">
            <a:avLst/>
          </a:prstGeom>
          <a:noFill/>
        </p:spPr>
        <p:txBody>
          <a:bodyPr wrap="square" rtlCol="0">
            <a:spAutoFit/>
          </a:bodyPr>
          <a:lstStyle/>
          <a:p>
            <a:r>
              <a:rPr lang="vi-VN" sz="2000" b="1" dirty="0">
                <a:latin typeface="Times New Roman" panose="02020603050405020304" pitchFamily="18" charset="0"/>
                <a:cs typeface="Times New Roman" panose="02020603050405020304" pitchFamily="18" charset="0"/>
              </a:rPr>
              <a:t>Trung sĩ dùng chất làm gỉ để phá hủy tất cả các phương tiện để ngăn chặn chiến tranh.</a:t>
            </a:r>
            <a:endParaRPr lang="en-US" sz="2000" b="1" dirty="0">
              <a:latin typeface="Times New Roman" panose="02020603050405020304" pitchFamily="18" charset="0"/>
              <a:cs typeface="Times New Roman" panose="02020603050405020304" pitchFamily="18" charset="0"/>
            </a:endParaRPr>
          </a:p>
        </p:txBody>
      </p:sp>
      <p:sp>
        <p:nvSpPr>
          <p:cNvPr id="7" name="TextBox 6"/>
          <p:cNvSpPr txBox="1"/>
          <p:nvPr/>
        </p:nvSpPr>
        <p:spPr>
          <a:xfrm>
            <a:off x="6390721" y="3679967"/>
            <a:ext cx="5812385" cy="1661993"/>
          </a:xfrm>
          <a:prstGeom prst="rect">
            <a:avLst/>
          </a:prstGeom>
          <a:noFill/>
        </p:spPr>
        <p:txBody>
          <a:bodyPr wrap="square" rtlCol="0">
            <a:spAutoFit/>
          </a:bodyPr>
          <a:lstStyle/>
          <a:p>
            <a:r>
              <a:rPr lang="vi-VN" sz="2000" b="1" dirty="0">
                <a:latin typeface="Times New Roman" panose="02020603050405020304" pitchFamily="18" charset="0"/>
                <a:ea typeface="Times New Roman" panose="02020603050405020304" pitchFamily="18" charset="0"/>
              </a:rPr>
              <a:t>Phá hủy vũ khí chiến tranh bằng chất làm gỉ, đầu tiên là khắp châu Mỹ trong vài ngày, sau đó sẽ sang châu Âu. Trong vòng một tháng, sẽ làm cho cả thế giới tránh được thảm họa chiến tranh.</a:t>
            </a:r>
          </a:p>
          <a:p>
            <a:endParaRPr lang="en-US" sz="2200" b="1" dirty="0"/>
          </a:p>
        </p:txBody>
      </p:sp>
      <p:sp>
        <p:nvSpPr>
          <p:cNvPr id="10" name="TextBox 9"/>
          <p:cNvSpPr txBox="1"/>
          <p:nvPr/>
        </p:nvSpPr>
        <p:spPr>
          <a:xfrm>
            <a:off x="1274782" y="6146627"/>
            <a:ext cx="10856170" cy="1200329"/>
          </a:xfrm>
          <a:prstGeom prst="rect">
            <a:avLst/>
          </a:prstGeom>
          <a:noFill/>
        </p:spPr>
        <p:txBody>
          <a:bodyPr wrap="square" rtlCol="0">
            <a:spAutoFit/>
          </a:bodyPr>
          <a:lstStyle/>
          <a:p>
            <a:r>
              <a:rPr lang="vi-VN" sz="2400" b="1" dirty="0">
                <a:solidFill>
                  <a:srgbClr val="FF0000"/>
                </a:solidFill>
                <a:ea typeface="Times New Roman" panose="02020603050405020304" pitchFamily="18" charset="0"/>
                <a:cs typeface="Segoe UI Semibold" panose="020B0702040204020203" pitchFamily="34" charset="0"/>
              </a:rPr>
              <a:t>Cuộc nói chuyện không mang tính xây dựng do viên đại tá và trung sĩ trẻ có cách nhìn nhận khác nhau về chiến tranh và sự tiến bộ của khoa học.</a:t>
            </a:r>
            <a:endParaRPr lang="en-US" sz="2400" b="1" dirty="0">
              <a:solidFill>
                <a:srgbClr val="FF0000"/>
              </a:solidFill>
              <a:ea typeface="Times New Roman" panose="02020603050405020304" pitchFamily="18" charset="0"/>
              <a:cs typeface="Segoe UI Semibold" panose="020B0702040204020203" pitchFamily="34" charset="0"/>
            </a:endParaRPr>
          </a:p>
          <a:p>
            <a:endParaRPr lang="en-US" sz="2400" dirty="0"/>
          </a:p>
        </p:txBody>
      </p:sp>
    </p:spTree>
    <p:extLst>
      <p:ext uri="{BB962C8B-B14F-4D97-AF65-F5344CB8AC3E}">
        <p14:creationId xmlns:p14="http://schemas.microsoft.com/office/powerpoint/2010/main" val="285776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anim calcmode="lin" valueType="num">
                                      <p:cBhvr>
                                        <p:cTn id="23" dur="1000" fill="hold"/>
                                        <p:tgtEl>
                                          <p:spTgt spid="19"/>
                                        </p:tgtEl>
                                        <p:attrNameLst>
                                          <p:attrName>ppt_x</p:attrName>
                                        </p:attrNameLst>
                                      </p:cBhvr>
                                      <p:tavLst>
                                        <p:tav tm="0">
                                          <p:val>
                                            <p:strVal val="#ppt_x"/>
                                          </p:val>
                                        </p:tav>
                                        <p:tav tm="100000">
                                          <p:val>
                                            <p:strVal val="#ppt_x"/>
                                          </p:val>
                                        </p:tav>
                                      </p:tavLst>
                                    </p:anim>
                                    <p:anim calcmode="lin" valueType="num">
                                      <p:cBhvr>
                                        <p:cTn id="2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1000"/>
                                        <p:tgtEl>
                                          <p:spTgt spid="20"/>
                                        </p:tgtEl>
                                      </p:cBhvr>
                                    </p:animEffect>
                                    <p:anim calcmode="lin" valueType="num">
                                      <p:cBhvr>
                                        <p:cTn id="30" dur="1000" fill="hold"/>
                                        <p:tgtEl>
                                          <p:spTgt spid="20"/>
                                        </p:tgtEl>
                                        <p:attrNameLst>
                                          <p:attrName>ppt_x</p:attrName>
                                        </p:attrNameLst>
                                      </p:cBhvr>
                                      <p:tavLst>
                                        <p:tav tm="0">
                                          <p:val>
                                            <p:strVal val="#ppt_x"/>
                                          </p:val>
                                        </p:tav>
                                        <p:tav tm="100000">
                                          <p:val>
                                            <p:strVal val="#ppt_x"/>
                                          </p:val>
                                        </p:tav>
                                      </p:tavLst>
                                    </p:anim>
                                    <p:anim calcmode="lin" valueType="num">
                                      <p:cBhvr>
                                        <p:cTn id="3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barn(inVertical)">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1000"/>
                                        <p:tgtEl>
                                          <p:spTgt spid="23"/>
                                        </p:tgtEl>
                                      </p:cBhvr>
                                    </p:animEffect>
                                    <p:anim calcmode="lin" valueType="num">
                                      <p:cBhvr>
                                        <p:cTn id="47" dur="1000" fill="hold"/>
                                        <p:tgtEl>
                                          <p:spTgt spid="23"/>
                                        </p:tgtEl>
                                        <p:attrNameLst>
                                          <p:attrName>ppt_x</p:attrName>
                                        </p:attrNameLst>
                                      </p:cBhvr>
                                      <p:tavLst>
                                        <p:tav tm="0">
                                          <p:val>
                                            <p:strVal val="#ppt_x"/>
                                          </p:val>
                                        </p:tav>
                                        <p:tav tm="100000">
                                          <p:val>
                                            <p:strVal val="#ppt_x"/>
                                          </p:val>
                                        </p:tav>
                                      </p:tavLst>
                                    </p:anim>
                                    <p:anim calcmode="lin" valueType="num">
                                      <p:cBhvr>
                                        <p:cTn id="48"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barn(inVertical)">
                                      <p:cBhvr>
                                        <p:cTn id="5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 grpId="0"/>
      <p:bldP spid="18" grpId="0"/>
      <p:bldP spid="19" grpId="0"/>
      <p:bldP spid="20" grpId="0"/>
      <p:bldP spid="22" grpId="0"/>
      <p:bldP spid="23" grpId="0"/>
      <p:bldP spid="7"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a:extLst>
              <a:ext uri="{FF2B5EF4-FFF2-40B4-BE49-F238E27FC236}">
                <a16:creationId xmlns:a16="http://schemas.microsoft.com/office/drawing/2014/main" id="{A35905B1-89EB-4349-B6F1-42BDA3652B62}"/>
              </a:ext>
            </a:extLst>
          </p:cNvPr>
          <p:cNvGrpSpPr/>
          <p:nvPr/>
        </p:nvGrpSpPr>
        <p:grpSpPr>
          <a:xfrm>
            <a:off x="4654793" y="840551"/>
            <a:ext cx="1053545" cy="1119809"/>
            <a:chOff x="5758072" y="954157"/>
            <a:chExt cx="1053545" cy="1119809"/>
          </a:xfrm>
          <a:solidFill>
            <a:schemeClr val="accent4">
              <a:lumMod val="60000"/>
              <a:lumOff val="40000"/>
            </a:schemeClr>
          </a:solidFill>
        </p:grpSpPr>
        <p:sp>
          <p:nvSpPr>
            <p:cNvPr id="8" name="菱形 7">
              <a:extLst>
                <a:ext uri="{FF2B5EF4-FFF2-40B4-BE49-F238E27FC236}">
                  <a16:creationId xmlns:a16="http://schemas.microsoft.com/office/drawing/2014/main" id="{E99CE902-93FB-42D2-97E2-F86D208F231A}"/>
                </a:ext>
              </a:extLst>
            </p:cNvPr>
            <p:cNvSpPr/>
            <p:nvPr/>
          </p:nvSpPr>
          <p:spPr>
            <a:xfrm>
              <a:off x="5764696" y="954157"/>
              <a:ext cx="1046921" cy="1046921"/>
            </a:xfrm>
            <a:prstGeom prst="diamond">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汉仪家书简" panose="02010609000101010101" pitchFamily="49" charset="-122"/>
                <a:ea typeface="汉仪家书简" panose="02010609000101010101" pitchFamily="49" charset="-122"/>
                <a:cs typeface="+mn-lt"/>
              </a:endParaRPr>
            </a:p>
          </p:txBody>
        </p:sp>
        <p:sp>
          <p:nvSpPr>
            <p:cNvPr id="9" name="菱形 8">
              <a:extLst>
                <a:ext uri="{FF2B5EF4-FFF2-40B4-BE49-F238E27FC236}">
                  <a16:creationId xmlns:a16="http://schemas.microsoft.com/office/drawing/2014/main" id="{33D5C189-8CF5-48A4-861F-1D91464A9CFF}"/>
                </a:ext>
              </a:extLst>
            </p:cNvPr>
            <p:cNvSpPr/>
            <p:nvPr/>
          </p:nvSpPr>
          <p:spPr>
            <a:xfrm>
              <a:off x="5758072" y="1027045"/>
              <a:ext cx="1046921" cy="1046921"/>
            </a:xfrm>
            <a:prstGeom prst="diamond">
              <a:avLst/>
            </a:prstGeom>
            <a:grp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汉仪家书简" panose="02010609000101010101" pitchFamily="49" charset="-122"/>
                <a:ea typeface="汉仪家书简" panose="02010609000101010101" pitchFamily="49" charset="-122"/>
                <a:cs typeface="+mn-lt"/>
              </a:endParaRPr>
            </a:p>
          </p:txBody>
        </p:sp>
      </p:grpSp>
      <p:pic>
        <p:nvPicPr>
          <p:cNvPr id="21" name="图片 28">
            <a:extLst>
              <a:ext uri="{FF2B5EF4-FFF2-40B4-BE49-F238E27FC236}">
                <a16:creationId xmlns:a16="http://schemas.microsoft.com/office/drawing/2014/main" id="{2FD3D2EC-49B1-4D75-A98D-4BBB50BA34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30805" y="999692"/>
            <a:ext cx="824730" cy="728638"/>
          </a:xfrm>
          <a:prstGeom prst="rect">
            <a:avLst/>
          </a:prstGeom>
        </p:spPr>
      </p:pic>
      <p:sp>
        <p:nvSpPr>
          <p:cNvPr id="2" name="TextBox 1">
            <a:extLst>
              <a:ext uri="{FF2B5EF4-FFF2-40B4-BE49-F238E27FC236}">
                <a16:creationId xmlns:a16="http://schemas.microsoft.com/office/drawing/2014/main" id="{8C7888C8-57EA-4DAC-877C-E1460433AB64}"/>
              </a:ext>
            </a:extLst>
          </p:cNvPr>
          <p:cNvSpPr txBox="1"/>
          <p:nvPr/>
        </p:nvSpPr>
        <p:spPr>
          <a:xfrm>
            <a:off x="6096000" y="627946"/>
            <a:ext cx="5381086" cy="1569660"/>
          </a:xfrm>
          <a:prstGeom prst="rect">
            <a:avLst/>
          </a:prstGeom>
          <a:noFill/>
        </p:spPr>
        <p:txBody>
          <a:bodyPr wrap="square" rtlCol="0">
            <a:spAutoFit/>
          </a:bodyPr>
          <a:lstStyle/>
          <a:p>
            <a:pPr lvl="0" algn="just"/>
            <a:r>
              <a:rPr lang="vi-VN" sz="3200" b="1" dirty="0">
                <a:latin typeface="#9Slide03 Arima Madurai" panose="00000500000000000000" pitchFamily="2" charset="0"/>
                <a:cs typeface="#9Slide03 Arima Madurai" panose="00000500000000000000" pitchFamily="2" charset="0"/>
              </a:rPr>
              <a:t>Tên là Hô – lit. Là một người lính trẻ đã trải qua cuộc chiến tranh 16 năm.</a:t>
            </a:r>
          </a:p>
        </p:txBody>
      </p:sp>
      <p:sp>
        <p:nvSpPr>
          <p:cNvPr id="24" name="TextBox 23">
            <a:extLst>
              <a:ext uri="{FF2B5EF4-FFF2-40B4-BE49-F238E27FC236}">
                <a16:creationId xmlns:a16="http://schemas.microsoft.com/office/drawing/2014/main" id="{E57E5503-EB8C-4A7F-B400-34A49B100BC1}"/>
              </a:ext>
            </a:extLst>
          </p:cNvPr>
          <p:cNvSpPr txBox="1"/>
          <p:nvPr/>
        </p:nvSpPr>
        <p:spPr>
          <a:xfrm>
            <a:off x="6031131" y="2254095"/>
            <a:ext cx="5420292" cy="1569660"/>
          </a:xfrm>
          <a:prstGeom prst="rect">
            <a:avLst/>
          </a:prstGeom>
          <a:noFill/>
        </p:spPr>
        <p:txBody>
          <a:bodyPr wrap="square" rtlCol="0">
            <a:spAutoFit/>
          </a:bodyPr>
          <a:lstStyle/>
          <a:p>
            <a:pPr lvl="0" algn="just"/>
            <a:r>
              <a:rPr lang="vi-VN" sz="3200" b="1" dirty="0">
                <a:latin typeface="#9Slide03 Arima Madurai" panose="00000500000000000000" pitchFamily="2" charset="0"/>
                <a:cs typeface="#9Slide03 Arima Madurai" panose="00000500000000000000" pitchFamily="2" charset="0"/>
              </a:rPr>
              <a:t>Mong muốn cao cả, tốt đẹp: Xóa bỏ vũ khí, chấm dứt chiến tranh. </a:t>
            </a:r>
          </a:p>
        </p:txBody>
      </p:sp>
      <p:sp>
        <p:nvSpPr>
          <p:cNvPr id="15" name="Hộp Văn bản 9">
            <a:extLst>
              <a:ext uri="{FF2B5EF4-FFF2-40B4-BE49-F238E27FC236}">
                <a16:creationId xmlns:a16="http://schemas.microsoft.com/office/drawing/2014/main" id="{3789F88F-1016-4B56-B215-7B43409AC387}"/>
              </a:ext>
            </a:extLst>
          </p:cNvPr>
          <p:cNvSpPr txBox="1"/>
          <p:nvPr/>
        </p:nvSpPr>
        <p:spPr>
          <a:xfrm>
            <a:off x="537111" y="18268"/>
            <a:ext cx="5380127" cy="646331"/>
          </a:xfrm>
          <a:prstGeom prst="rect">
            <a:avLst/>
          </a:prstGeom>
          <a:noFill/>
        </p:spPr>
        <p:txBody>
          <a:bodyPr wrap="square">
            <a:spAutoFit/>
          </a:bodyPr>
          <a:lstStyle/>
          <a:p>
            <a:r>
              <a:rPr lang="vi-VN" altLang="en-US" sz="3600" b="1" dirty="0">
                <a:latin typeface="#9Slide05 SVNVandella" pitchFamily="2" charset="0"/>
                <a:cs typeface="Arial" panose="020B0604020202020204" pitchFamily="34" charset="0"/>
              </a:rPr>
              <a:t>b. Nhân vật trung sĩ</a:t>
            </a:r>
            <a:r>
              <a:rPr lang="en-US" altLang="en-US" sz="3600" b="1" dirty="0">
                <a:latin typeface="#9Slide05 SVNVandella" pitchFamily="2" charset="0"/>
                <a:cs typeface="Arial" panose="020B0604020202020204" pitchFamily="34" charset="0"/>
              </a:rPr>
              <a:t> </a:t>
            </a:r>
            <a:r>
              <a:rPr lang="vi-VN" altLang="en-US" sz="3600" b="1" dirty="0">
                <a:latin typeface="#9Slide05 SVNVandella" pitchFamily="2" charset="0"/>
                <a:cs typeface="Arial" panose="020B0604020202020204" pitchFamily="34" charset="0"/>
              </a:rPr>
              <a:t>trẻ:</a:t>
            </a:r>
            <a:endParaRPr lang="en-BZ" sz="3600" dirty="0"/>
          </a:p>
        </p:txBody>
      </p:sp>
      <p:grpSp>
        <p:nvGrpSpPr>
          <p:cNvPr id="16" name="组合 10">
            <a:extLst>
              <a:ext uri="{FF2B5EF4-FFF2-40B4-BE49-F238E27FC236}">
                <a16:creationId xmlns:a16="http://schemas.microsoft.com/office/drawing/2014/main" id="{8B47F25C-AC87-4778-9DF0-32C87CDC9A1C}"/>
              </a:ext>
            </a:extLst>
          </p:cNvPr>
          <p:cNvGrpSpPr/>
          <p:nvPr/>
        </p:nvGrpSpPr>
        <p:grpSpPr>
          <a:xfrm>
            <a:off x="4659455" y="2279649"/>
            <a:ext cx="1053545" cy="1147423"/>
            <a:chOff x="5758072" y="954157"/>
            <a:chExt cx="1053545" cy="1119809"/>
          </a:xfrm>
          <a:solidFill>
            <a:schemeClr val="accent2">
              <a:lumMod val="60000"/>
              <a:lumOff val="40000"/>
            </a:schemeClr>
          </a:solidFill>
        </p:grpSpPr>
        <p:sp>
          <p:nvSpPr>
            <p:cNvPr id="18" name="菱形 11">
              <a:extLst>
                <a:ext uri="{FF2B5EF4-FFF2-40B4-BE49-F238E27FC236}">
                  <a16:creationId xmlns:a16="http://schemas.microsoft.com/office/drawing/2014/main" id="{63CB0D44-AA16-4F24-86D1-7AD52C892DF8}"/>
                </a:ext>
              </a:extLst>
            </p:cNvPr>
            <p:cNvSpPr/>
            <p:nvPr/>
          </p:nvSpPr>
          <p:spPr>
            <a:xfrm>
              <a:off x="5764696" y="954157"/>
              <a:ext cx="1046921" cy="1046921"/>
            </a:xfrm>
            <a:prstGeom prst="diamond">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汉仪家书简" panose="02010609000101010101" pitchFamily="49" charset="-122"/>
                <a:ea typeface="汉仪家书简" panose="02010609000101010101" pitchFamily="49" charset="-122"/>
                <a:cs typeface="+mn-lt"/>
              </a:endParaRPr>
            </a:p>
          </p:txBody>
        </p:sp>
        <p:sp>
          <p:nvSpPr>
            <p:cNvPr id="19" name="菱形 12">
              <a:extLst>
                <a:ext uri="{FF2B5EF4-FFF2-40B4-BE49-F238E27FC236}">
                  <a16:creationId xmlns:a16="http://schemas.microsoft.com/office/drawing/2014/main" id="{B5D39D3F-D8E8-44E1-9C96-27D0B7715A6A}"/>
                </a:ext>
              </a:extLst>
            </p:cNvPr>
            <p:cNvSpPr/>
            <p:nvPr/>
          </p:nvSpPr>
          <p:spPr>
            <a:xfrm>
              <a:off x="5758072" y="1027045"/>
              <a:ext cx="1046921" cy="1046921"/>
            </a:xfrm>
            <a:prstGeom prst="diamond">
              <a:avLst/>
            </a:prstGeom>
            <a:grp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汉仪家书简" panose="02010609000101010101" pitchFamily="49" charset="-122"/>
                <a:ea typeface="汉仪家书简" panose="02010609000101010101" pitchFamily="49" charset="-122"/>
                <a:cs typeface="+mn-lt"/>
              </a:endParaRPr>
            </a:p>
          </p:txBody>
        </p:sp>
      </p:grpSp>
      <p:pic>
        <p:nvPicPr>
          <p:cNvPr id="20" name="图片 29">
            <a:extLst>
              <a:ext uri="{FF2B5EF4-FFF2-40B4-BE49-F238E27FC236}">
                <a16:creationId xmlns:a16="http://schemas.microsoft.com/office/drawing/2014/main" id="{26D31F22-DAE7-4E39-B526-2A9B56D61C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42025" y="2462481"/>
            <a:ext cx="824730" cy="728638"/>
          </a:xfrm>
          <a:prstGeom prst="rect">
            <a:avLst/>
          </a:prstGeom>
        </p:spPr>
      </p:pic>
      <p:grpSp>
        <p:nvGrpSpPr>
          <p:cNvPr id="23" name="组合 6">
            <a:extLst>
              <a:ext uri="{FF2B5EF4-FFF2-40B4-BE49-F238E27FC236}">
                <a16:creationId xmlns:a16="http://schemas.microsoft.com/office/drawing/2014/main" id="{A35905B1-89EB-4349-B6F1-42BDA3652B62}"/>
              </a:ext>
            </a:extLst>
          </p:cNvPr>
          <p:cNvGrpSpPr/>
          <p:nvPr/>
        </p:nvGrpSpPr>
        <p:grpSpPr>
          <a:xfrm>
            <a:off x="4616397" y="4325492"/>
            <a:ext cx="1053545" cy="1119809"/>
            <a:chOff x="5758072" y="954157"/>
            <a:chExt cx="1053545" cy="1119809"/>
          </a:xfrm>
          <a:solidFill>
            <a:schemeClr val="accent2"/>
          </a:solidFill>
        </p:grpSpPr>
        <p:sp>
          <p:nvSpPr>
            <p:cNvPr id="25" name="菱形 7">
              <a:extLst>
                <a:ext uri="{FF2B5EF4-FFF2-40B4-BE49-F238E27FC236}">
                  <a16:creationId xmlns:a16="http://schemas.microsoft.com/office/drawing/2014/main" id="{E99CE902-93FB-42D2-97E2-F86D208F231A}"/>
                </a:ext>
              </a:extLst>
            </p:cNvPr>
            <p:cNvSpPr/>
            <p:nvPr/>
          </p:nvSpPr>
          <p:spPr>
            <a:xfrm>
              <a:off x="5764696" y="954157"/>
              <a:ext cx="1046921" cy="1046921"/>
            </a:xfrm>
            <a:prstGeom prst="diamond">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汉仪家书简" panose="02010609000101010101" pitchFamily="49" charset="-122"/>
                <a:ea typeface="汉仪家书简" panose="02010609000101010101" pitchFamily="49" charset="-122"/>
                <a:cs typeface="+mn-lt"/>
              </a:endParaRPr>
            </a:p>
          </p:txBody>
        </p:sp>
        <p:sp>
          <p:nvSpPr>
            <p:cNvPr id="26" name="菱形 8">
              <a:extLst>
                <a:ext uri="{FF2B5EF4-FFF2-40B4-BE49-F238E27FC236}">
                  <a16:creationId xmlns:a16="http://schemas.microsoft.com/office/drawing/2014/main" id="{33D5C189-8CF5-48A4-861F-1D91464A9CFF}"/>
                </a:ext>
              </a:extLst>
            </p:cNvPr>
            <p:cNvSpPr/>
            <p:nvPr/>
          </p:nvSpPr>
          <p:spPr>
            <a:xfrm>
              <a:off x="5758072" y="1027045"/>
              <a:ext cx="1046921" cy="1046921"/>
            </a:xfrm>
            <a:prstGeom prst="diamond">
              <a:avLst/>
            </a:prstGeom>
            <a:grp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汉仪家书简" panose="02010609000101010101" pitchFamily="49" charset="-122"/>
                <a:ea typeface="汉仪家书简" panose="02010609000101010101" pitchFamily="49" charset="-122"/>
                <a:cs typeface="+mn-lt"/>
              </a:endParaRPr>
            </a:p>
          </p:txBody>
        </p:sp>
      </p:grpSp>
      <p:pic>
        <p:nvPicPr>
          <p:cNvPr id="27" name="图片 28">
            <a:extLst>
              <a:ext uri="{FF2B5EF4-FFF2-40B4-BE49-F238E27FC236}">
                <a16:creationId xmlns:a16="http://schemas.microsoft.com/office/drawing/2014/main" id="{2FD3D2EC-49B1-4D75-A98D-4BBB50BA34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07256" y="4484633"/>
            <a:ext cx="824730" cy="728638"/>
          </a:xfrm>
          <a:prstGeom prst="rect">
            <a:avLst/>
          </a:prstGeom>
        </p:spPr>
      </p:pic>
      <p:sp>
        <p:nvSpPr>
          <p:cNvPr id="28" name="TextBox 27">
            <a:extLst>
              <a:ext uri="{FF2B5EF4-FFF2-40B4-BE49-F238E27FC236}">
                <a16:creationId xmlns:a16="http://schemas.microsoft.com/office/drawing/2014/main" id="{E57E5503-EB8C-4A7F-B400-34A49B100BC1}"/>
              </a:ext>
            </a:extLst>
          </p:cNvPr>
          <p:cNvSpPr txBox="1"/>
          <p:nvPr/>
        </p:nvSpPr>
        <p:spPr>
          <a:xfrm>
            <a:off x="6038752" y="3896801"/>
            <a:ext cx="5990343" cy="2554545"/>
          </a:xfrm>
          <a:prstGeom prst="rect">
            <a:avLst/>
          </a:prstGeom>
          <a:noFill/>
        </p:spPr>
        <p:txBody>
          <a:bodyPr wrap="square" rtlCol="0">
            <a:spAutoFit/>
          </a:bodyPr>
          <a:lstStyle/>
          <a:p>
            <a:pPr lvl="0" algn="just"/>
            <a:r>
              <a:rPr lang="vi-VN" sz="3200" b="1" dirty="0">
                <a:latin typeface="#9Slide03 Arima Madurai" panose="00000500000000000000" pitchFamily="2" charset="0"/>
                <a:cs typeface="#9Slide03 Arima Madurai" panose="00000500000000000000" pitchFamily="2" charset="0"/>
              </a:rPr>
              <a:t>Ý tưởng thông minh, sáng tạo, dựa trên cơ sở khoa học để tạo ra chất làm gỉ phá hủy các loại vũ khí để kết thúc chiến tranh trên thế giới.</a:t>
            </a:r>
            <a:endParaRPr lang="en-BZ" sz="3200" b="1" dirty="0">
              <a:latin typeface="#9Slide03 Arima Madurai" panose="00000500000000000000" pitchFamily="2" charset="0"/>
              <a:cs typeface="#9Slide03 Arima Madurai" panose="00000500000000000000" pitchFamily="2" charset="0"/>
            </a:endParaRPr>
          </a:p>
        </p:txBody>
      </p:sp>
      <p:sp>
        <p:nvSpPr>
          <p:cNvPr id="29" name="TextBox 28"/>
          <p:cNvSpPr txBox="1"/>
          <p:nvPr/>
        </p:nvSpPr>
        <p:spPr>
          <a:xfrm>
            <a:off x="119335" y="5792204"/>
            <a:ext cx="5930602" cy="954107"/>
          </a:xfrm>
          <a:prstGeom prst="rect">
            <a:avLst/>
          </a:prstGeom>
          <a:solidFill>
            <a:schemeClr val="bg2"/>
          </a:solidFill>
        </p:spPr>
        <p:txBody>
          <a:bodyPr wrap="square" rtlCol="0">
            <a:spAutoFit/>
          </a:bodyPr>
          <a:lstStyle/>
          <a:p>
            <a:r>
              <a:rPr lang="vi-VN" sz="2800" i="1" dirty="0">
                <a:solidFill>
                  <a:srgbClr val="0000FF"/>
                </a:solidFill>
                <a:latin typeface="#9Slide03 AllRoundGothic" panose="020B0703020202020104" pitchFamily="34" charset="0"/>
              </a:rPr>
              <a:t>Trung sĩ trẻ là một người tài giỏi, có lí tưởng, có ước mơ cao đẹp.</a:t>
            </a:r>
            <a:endParaRPr lang="en-US" sz="2800" i="1" dirty="0">
              <a:solidFill>
                <a:srgbClr val="0000FF"/>
              </a:solidFill>
              <a:latin typeface="#9Slide03 AllRoundGothic" panose="020B0703020202020104" pitchFamily="34" charset="0"/>
            </a:endParaRPr>
          </a:p>
        </p:txBody>
      </p:sp>
      <p:sp>
        <p:nvSpPr>
          <p:cNvPr id="30" name="Right Arrow 29"/>
          <p:cNvSpPr/>
          <p:nvPr/>
        </p:nvSpPr>
        <p:spPr>
          <a:xfrm rot="5201366">
            <a:off x="2014049" y="5034066"/>
            <a:ext cx="648072"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1" name="Cloud 30"/>
          <p:cNvSpPr/>
          <p:nvPr/>
        </p:nvSpPr>
        <p:spPr>
          <a:xfrm>
            <a:off x="6146788" y="418240"/>
            <a:ext cx="5366814" cy="1800200"/>
          </a:xfrm>
          <a:prstGeom prst="clou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i="1" dirty="0">
                <a:solidFill>
                  <a:srgbClr val="FF0000"/>
                </a:solidFill>
              </a:rPr>
              <a:t>Nhân vật anh trung sĩ được giới thiệu qua lời của ai? Và được giới thiệu như thế nào? </a:t>
            </a:r>
            <a:endParaRPr lang="en-US" sz="2400" i="1" dirty="0">
              <a:solidFill>
                <a:srgbClr val="FF0000"/>
              </a:solidFill>
            </a:endParaRPr>
          </a:p>
        </p:txBody>
      </p:sp>
      <p:sp>
        <p:nvSpPr>
          <p:cNvPr id="32" name="Cloud 31"/>
          <p:cNvSpPr/>
          <p:nvPr/>
        </p:nvSpPr>
        <p:spPr>
          <a:xfrm>
            <a:off x="5917239" y="1821553"/>
            <a:ext cx="5951983" cy="2160240"/>
          </a:xfrm>
          <a:prstGeom prst="clou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i="1" dirty="0">
                <a:solidFill>
                  <a:srgbClr val="FF0000"/>
                </a:solidFill>
              </a:rPr>
              <a:t>Em có nhận xét gì về mong muốn của anh trung sĩ?</a:t>
            </a:r>
            <a:endParaRPr lang="en-US" sz="2400" i="1" dirty="0">
              <a:solidFill>
                <a:srgbClr val="FF0000"/>
              </a:solidFill>
            </a:endParaRPr>
          </a:p>
        </p:txBody>
      </p:sp>
      <p:sp>
        <p:nvSpPr>
          <p:cNvPr id="34" name="Cloud 33"/>
          <p:cNvSpPr/>
          <p:nvPr/>
        </p:nvSpPr>
        <p:spPr>
          <a:xfrm>
            <a:off x="6670543" y="3583723"/>
            <a:ext cx="5112568" cy="2676234"/>
          </a:xfrm>
          <a:prstGeom prst="clou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i="1" dirty="0">
                <a:solidFill>
                  <a:srgbClr val="FF0000"/>
                </a:solidFill>
              </a:rPr>
              <a:t>Em có nhận xét gì về ý tưởng của trung sĩ? </a:t>
            </a:r>
            <a:endParaRPr lang="en-US" sz="2400" i="1" dirty="0">
              <a:solidFill>
                <a:srgbClr val="FF0000"/>
              </a:solidFill>
            </a:endParaRPr>
          </a:p>
        </p:txBody>
      </p:sp>
      <p:sp>
        <p:nvSpPr>
          <p:cNvPr id="35" name="Cloud 34"/>
          <p:cNvSpPr/>
          <p:nvPr/>
        </p:nvSpPr>
        <p:spPr>
          <a:xfrm>
            <a:off x="6266263" y="1412776"/>
            <a:ext cx="5353800" cy="2376264"/>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i="1" dirty="0">
                <a:solidFill>
                  <a:srgbClr val="FF0000"/>
                </a:solidFill>
              </a:rPr>
              <a:t>Qua cuộc nói chuyện với viên đại tá, em hãy cho biết trung sĩ trẻ là một người như thế nào?</a:t>
            </a:r>
            <a:endParaRPr lang="en-US" sz="2400" i="1" dirty="0">
              <a:solidFill>
                <a:srgbClr val="FF0000"/>
              </a:solidFill>
            </a:endParaRPr>
          </a:p>
        </p:txBody>
      </p:sp>
    </p:spTree>
    <p:extLst>
      <p:ext uri="{BB962C8B-B14F-4D97-AF65-F5344CB8AC3E}">
        <p14:creationId xmlns:p14="http://schemas.microsoft.com/office/powerpoint/2010/main" val="346042062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down)">
                                      <p:cBhvr>
                                        <p:cTn id="7" dur="580">
                                          <p:stCondLst>
                                            <p:cond delay="0"/>
                                          </p:stCondLst>
                                        </p:cTn>
                                        <p:tgtEl>
                                          <p:spTgt spid="31"/>
                                        </p:tgtEl>
                                      </p:cBhvr>
                                    </p:animEffect>
                                    <p:anim calcmode="lin" valueType="num">
                                      <p:cBhvr>
                                        <p:cTn id="8"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13" dur="26">
                                          <p:stCondLst>
                                            <p:cond delay="650"/>
                                          </p:stCondLst>
                                        </p:cTn>
                                        <p:tgtEl>
                                          <p:spTgt spid="31"/>
                                        </p:tgtEl>
                                      </p:cBhvr>
                                      <p:to x="100000" y="60000"/>
                                    </p:animScale>
                                    <p:animScale>
                                      <p:cBhvr>
                                        <p:cTn id="14" dur="166" decel="50000">
                                          <p:stCondLst>
                                            <p:cond delay="676"/>
                                          </p:stCondLst>
                                        </p:cTn>
                                        <p:tgtEl>
                                          <p:spTgt spid="31"/>
                                        </p:tgtEl>
                                      </p:cBhvr>
                                      <p:to x="100000" y="100000"/>
                                    </p:animScale>
                                    <p:animScale>
                                      <p:cBhvr>
                                        <p:cTn id="15" dur="26">
                                          <p:stCondLst>
                                            <p:cond delay="1312"/>
                                          </p:stCondLst>
                                        </p:cTn>
                                        <p:tgtEl>
                                          <p:spTgt spid="31"/>
                                        </p:tgtEl>
                                      </p:cBhvr>
                                      <p:to x="100000" y="80000"/>
                                    </p:animScale>
                                    <p:animScale>
                                      <p:cBhvr>
                                        <p:cTn id="16" dur="166" decel="50000">
                                          <p:stCondLst>
                                            <p:cond delay="1338"/>
                                          </p:stCondLst>
                                        </p:cTn>
                                        <p:tgtEl>
                                          <p:spTgt spid="31"/>
                                        </p:tgtEl>
                                      </p:cBhvr>
                                      <p:to x="100000" y="100000"/>
                                    </p:animScale>
                                    <p:animScale>
                                      <p:cBhvr>
                                        <p:cTn id="17" dur="26">
                                          <p:stCondLst>
                                            <p:cond delay="1642"/>
                                          </p:stCondLst>
                                        </p:cTn>
                                        <p:tgtEl>
                                          <p:spTgt spid="31"/>
                                        </p:tgtEl>
                                      </p:cBhvr>
                                      <p:to x="100000" y="90000"/>
                                    </p:animScale>
                                    <p:animScale>
                                      <p:cBhvr>
                                        <p:cTn id="18" dur="166" decel="50000">
                                          <p:stCondLst>
                                            <p:cond delay="1668"/>
                                          </p:stCondLst>
                                        </p:cTn>
                                        <p:tgtEl>
                                          <p:spTgt spid="31"/>
                                        </p:tgtEl>
                                      </p:cBhvr>
                                      <p:to x="100000" y="100000"/>
                                    </p:animScale>
                                    <p:animScale>
                                      <p:cBhvr>
                                        <p:cTn id="19" dur="26">
                                          <p:stCondLst>
                                            <p:cond delay="1808"/>
                                          </p:stCondLst>
                                        </p:cTn>
                                        <p:tgtEl>
                                          <p:spTgt spid="31"/>
                                        </p:tgtEl>
                                      </p:cBhvr>
                                      <p:to x="100000" y="95000"/>
                                    </p:animScale>
                                    <p:animScale>
                                      <p:cBhvr>
                                        <p:cTn id="20" dur="166" decel="50000">
                                          <p:stCondLst>
                                            <p:cond delay="1834"/>
                                          </p:stCondLst>
                                        </p:cTn>
                                        <p:tgtEl>
                                          <p:spTgt spid="31"/>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xit" presetSubtype="32" fill="hold" grpId="1" nodeType="clickEffect">
                                  <p:stCondLst>
                                    <p:cond delay="0"/>
                                  </p:stCondLst>
                                  <p:childTnLst>
                                    <p:animEffect transition="out" filter="circle(out)">
                                      <p:cBhvr>
                                        <p:cTn id="24" dur="2000"/>
                                        <p:tgtEl>
                                          <p:spTgt spid="31"/>
                                        </p:tgtEl>
                                      </p:cBhvr>
                                    </p:animEffect>
                                    <p:set>
                                      <p:cBhvr>
                                        <p:cTn id="25" dur="1" fill="hold">
                                          <p:stCondLst>
                                            <p:cond delay="1999"/>
                                          </p:stCondLst>
                                        </p:cTn>
                                        <p:tgtEl>
                                          <p:spTgt spid="31"/>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1000"/>
                                        <p:tgtEl>
                                          <p:spTgt spid="21"/>
                                        </p:tgtEl>
                                      </p:cBhvr>
                                    </p:animEffect>
                                    <p:anim calcmode="lin" valueType="num">
                                      <p:cBhvr>
                                        <p:cTn id="36" dur="1000" fill="hold"/>
                                        <p:tgtEl>
                                          <p:spTgt spid="21"/>
                                        </p:tgtEl>
                                        <p:attrNameLst>
                                          <p:attrName>ppt_x</p:attrName>
                                        </p:attrNameLst>
                                      </p:cBhvr>
                                      <p:tavLst>
                                        <p:tav tm="0">
                                          <p:val>
                                            <p:strVal val="#ppt_x"/>
                                          </p:val>
                                        </p:tav>
                                        <p:tav tm="100000">
                                          <p:val>
                                            <p:strVal val="#ppt_x"/>
                                          </p:val>
                                        </p:tav>
                                      </p:tavLst>
                                    </p:anim>
                                    <p:anim calcmode="lin" valueType="num">
                                      <p:cBhvr>
                                        <p:cTn id="37" dur="1000" fill="hold"/>
                                        <p:tgtEl>
                                          <p:spTgt spid="21"/>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fade">
                                      <p:cBhvr>
                                        <p:cTn id="40" dur="1000"/>
                                        <p:tgtEl>
                                          <p:spTgt spid="2"/>
                                        </p:tgtEl>
                                      </p:cBhvr>
                                    </p:animEffect>
                                    <p:anim calcmode="lin" valueType="num">
                                      <p:cBhvr>
                                        <p:cTn id="41" dur="1000" fill="hold"/>
                                        <p:tgtEl>
                                          <p:spTgt spid="2"/>
                                        </p:tgtEl>
                                        <p:attrNameLst>
                                          <p:attrName>ppt_x</p:attrName>
                                        </p:attrNameLst>
                                      </p:cBhvr>
                                      <p:tavLst>
                                        <p:tav tm="0">
                                          <p:val>
                                            <p:strVal val="#ppt_x"/>
                                          </p:val>
                                        </p:tav>
                                        <p:tav tm="100000">
                                          <p:val>
                                            <p:strVal val="#ppt_x"/>
                                          </p:val>
                                        </p:tav>
                                      </p:tavLst>
                                    </p:anim>
                                    <p:anim calcmode="lin" valueType="num">
                                      <p:cBhvr>
                                        <p:cTn id="4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2"/>
                                        </p:tgtEl>
                                        <p:attrNameLst>
                                          <p:attrName>style.visibility</p:attrName>
                                        </p:attrNameLst>
                                      </p:cBhvr>
                                      <p:to>
                                        <p:strVal val="visible"/>
                                      </p:to>
                                    </p:set>
                                    <p:anim calcmode="lin" valueType="num">
                                      <p:cBhvr additive="base">
                                        <p:cTn id="47" dur="500" fill="hold"/>
                                        <p:tgtEl>
                                          <p:spTgt spid="32"/>
                                        </p:tgtEl>
                                        <p:attrNameLst>
                                          <p:attrName>ppt_x</p:attrName>
                                        </p:attrNameLst>
                                      </p:cBhvr>
                                      <p:tavLst>
                                        <p:tav tm="0">
                                          <p:val>
                                            <p:strVal val="#ppt_x"/>
                                          </p:val>
                                        </p:tav>
                                        <p:tav tm="100000">
                                          <p:val>
                                            <p:strVal val="#ppt_x"/>
                                          </p:val>
                                        </p:tav>
                                      </p:tavLst>
                                    </p:anim>
                                    <p:anim calcmode="lin" valueType="num">
                                      <p:cBhvr additive="base">
                                        <p:cTn id="48"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xit" presetSubtype="4" fill="hold" grpId="1" nodeType="clickEffect">
                                  <p:stCondLst>
                                    <p:cond delay="0"/>
                                  </p:stCondLst>
                                  <p:childTnLst>
                                    <p:anim calcmode="lin" valueType="num">
                                      <p:cBhvr additive="base">
                                        <p:cTn id="52" dur="500"/>
                                        <p:tgtEl>
                                          <p:spTgt spid="32"/>
                                        </p:tgtEl>
                                        <p:attrNameLst>
                                          <p:attrName>ppt_x</p:attrName>
                                        </p:attrNameLst>
                                      </p:cBhvr>
                                      <p:tavLst>
                                        <p:tav tm="0">
                                          <p:val>
                                            <p:strVal val="ppt_x"/>
                                          </p:val>
                                        </p:tav>
                                        <p:tav tm="100000">
                                          <p:val>
                                            <p:strVal val="ppt_x"/>
                                          </p:val>
                                        </p:tav>
                                      </p:tavLst>
                                    </p:anim>
                                    <p:anim calcmode="lin" valueType="num">
                                      <p:cBhvr additive="base">
                                        <p:cTn id="53" dur="500"/>
                                        <p:tgtEl>
                                          <p:spTgt spid="32"/>
                                        </p:tgtEl>
                                        <p:attrNameLst>
                                          <p:attrName>ppt_y</p:attrName>
                                        </p:attrNameLst>
                                      </p:cBhvr>
                                      <p:tavLst>
                                        <p:tav tm="0">
                                          <p:val>
                                            <p:strVal val="ppt_y"/>
                                          </p:val>
                                        </p:tav>
                                        <p:tav tm="100000">
                                          <p:val>
                                            <p:strVal val="1+ppt_h/2"/>
                                          </p:val>
                                        </p:tav>
                                      </p:tavLst>
                                    </p:anim>
                                    <p:set>
                                      <p:cBhvr>
                                        <p:cTn id="54" dur="1" fill="hold">
                                          <p:stCondLst>
                                            <p:cond delay="499"/>
                                          </p:stCondLst>
                                        </p:cTn>
                                        <p:tgtEl>
                                          <p:spTgt spid="32"/>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fade">
                                      <p:cBhvr>
                                        <p:cTn id="59" dur="1000"/>
                                        <p:tgtEl>
                                          <p:spTgt spid="16"/>
                                        </p:tgtEl>
                                      </p:cBhvr>
                                    </p:animEffect>
                                    <p:anim calcmode="lin" valueType="num">
                                      <p:cBhvr>
                                        <p:cTn id="60" dur="1000" fill="hold"/>
                                        <p:tgtEl>
                                          <p:spTgt spid="16"/>
                                        </p:tgtEl>
                                        <p:attrNameLst>
                                          <p:attrName>ppt_x</p:attrName>
                                        </p:attrNameLst>
                                      </p:cBhvr>
                                      <p:tavLst>
                                        <p:tav tm="0">
                                          <p:val>
                                            <p:strVal val="#ppt_x"/>
                                          </p:val>
                                        </p:tav>
                                        <p:tav tm="100000">
                                          <p:val>
                                            <p:strVal val="#ppt_x"/>
                                          </p:val>
                                        </p:tav>
                                      </p:tavLst>
                                    </p:anim>
                                    <p:anim calcmode="lin" valueType="num">
                                      <p:cBhvr>
                                        <p:cTn id="61" dur="1000" fill="hold"/>
                                        <p:tgtEl>
                                          <p:spTgt spid="16"/>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fade">
                                      <p:cBhvr>
                                        <p:cTn id="64" dur="1000"/>
                                        <p:tgtEl>
                                          <p:spTgt spid="24"/>
                                        </p:tgtEl>
                                      </p:cBhvr>
                                    </p:animEffect>
                                    <p:anim calcmode="lin" valueType="num">
                                      <p:cBhvr>
                                        <p:cTn id="65" dur="1000" fill="hold"/>
                                        <p:tgtEl>
                                          <p:spTgt spid="24"/>
                                        </p:tgtEl>
                                        <p:attrNameLst>
                                          <p:attrName>ppt_x</p:attrName>
                                        </p:attrNameLst>
                                      </p:cBhvr>
                                      <p:tavLst>
                                        <p:tav tm="0">
                                          <p:val>
                                            <p:strVal val="#ppt_x"/>
                                          </p:val>
                                        </p:tav>
                                        <p:tav tm="100000">
                                          <p:val>
                                            <p:strVal val="#ppt_x"/>
                                          </p:val>
                                        </p:tav>
                                      </p:tavLst>
                                    </p:anim>
                                    <p:anim calcmode="lin" valueType="num">
                                      <p:cBhvr>
                                        <p:cTn id="66" dur="1000" fill="hold"/>
                                        <p:tgtEl>
                                          <p:spTgt spid="24"/>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20"/>
                                        </p:tgtEl>
                                        <p:attrNameLst>
                                          <p:attrName>style.visibility</p:attrName>
                                        </p:attrNameLst>
                                      </p:cBhvr>
                                      <p:to>
                                        <p:strVal val="visible"/>
                                      </p:to>
                                    </p:set>
                                    <p:animEffect transition="in" filter="fade">
                                      <p:cBhvr>
                                        <p:cTn id="69" dur="1000"/>
                                        <p:tgtEl>
                                          <p:spTgt spid="20"/>
                                        </p:tgtEl>
                                      </p:cBhvr>
                                    </p:animEffect>
                                    <p:anim calcmode="lin" valueType="num">
                                      <p:cBhvr>
                                        <p:cTn id="70" dur="1000" fill="hold"/>
                                        <p:tgtEl>
                                          <p:spTgt spid="20"/>
                                        </p:tgtEl>
                                        <p:attrNameLst>
                                          <p:attrName>ppt_x</p:attrName>
                                        </p:attrNameLst>
                                      </p:cBhvr>
                                      <p:tavLst>
                                        <p:tav tm="0">
                                          <p:val>
                                            <p:strVal val="#ppt_x"/>
                                          </p:val>
                                        </p:tav>
                                        <p:tav tm="100000">
                                          <p:val>
                                            <p:strVal val="#ppt_x"/>
                                          </p:val>
                                        </p:tav>
                                      </p:tavLst>
                                    </p:anim>
                                    <p:anim calcmode="lin" valueType="num">
                                      <p:cBhvr>
                                        <p:cTn id="7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16" presetClass="entr" presetSubtype="21" fill="hold" grpId="0" nodeType="clickEffect">
                                  <p:stCondLst>
                                    <p:cond delay="0"/>
                                  </p:stCondLst>
                                  <p:childTnLst>
                                    <p:set>
                                      <p:cBhvr>
                                        <p:cTn id="75" dur="1" fill="hold">
                                          <p:stCondLst>
                                            <p:cond delay="0"/>
                                          </p:stCondLst>
                                        </p:cTn>
                                        <p:tgtEl>
                                          <p:spTgt spid="34"/>
                                        </p:tgtEl>
                                        <p:attrNameLst>
                                          <p:attrName>style.visibility</p:attrName>
                                        </p:attrNameLst>
                                      </p:cBhvr>
                                      <p:to>
                                        <p:strVal val="visible"/>
                                      </p:to>
                                    </p:set>
                                    <p:animEffect transition="in" filter="barn(inVertical)">
                                      <p:cBhvr>
                                        <p:cTn id="76" dur="500"/>
                                        <p:tgtEl>
                                          <p:spTgt spid="34"/>
                                        </p:tgtEl>
                                      </p:cBhvr>
                                    </p:animEffect>
                                  </p:childTnLst>
                                </p:cTn>
                              </p:par>
                            </p:childTnLst>
                          </p:cTn>
                        </p:par>
                      </p:childTnLst>
                    </p:cTn>
                  </p:par>
                  <p:par>
                    <p:cTn id="77" fill="hold">
                      <p:stCondLst>
                        <p:cond delay="indefinite"/>
                      </p:stCondLst>
                      <p:childTnLst>
                        <p:par>
                          <p:cTn id="78" fill="hold">
                            <p:stCondLst>
                              <p:cond delay="0"/>
                            </p:stCondLst>
                            <p:childTnLst>
                              <p:par>
                                <p:cTn id="79" presetID="14" presetClass="exit" presetSubtype="10" fill="hold" grpId="1" nodeType="clickEffect">
                                  <p:stCondLst>
                                    <p:cond delay="0"/>
                                  </p:stCondLst>
                                  <p:childTnLst>
                                    <p:animEffect transition="out" filter="randombar(horizontal)">
                                      <p:cBhvr>
                                        <p:cTn id="80" dur="500"/>
                                        <p:tgtEl>
                                          <p:spTgt spid="34"/>
                                        </p:tgtEl>
                                      </p:cBhvr>
                                    </p:animEffect>
                                    <p:set>
                                      <p:cBhvr>
                                        <p:cTn id="81" dur="1" fill="hold">
                                          <p:stCondLst>
                                            <p:cond delay="499"/>
                                          </p:stCondLst>
                                        </p:cTn>
                                        <p:tgtEl>
                                          <p:spTgt spid="34"/>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nodeType="clickEffect">
                                  <p:stCondLst>
                                    <p:cond delay="0"/>
                                  </p:stCondLst>
                                  <p:childTnLst>
                                    <p:set>
                                      <p:cBhvr>
                                        <p:cTn id="85" dur="1" fill="hold">
                                          <p:stCondLst>
                                            <p:cond delay="0"/>
                                          </p:stCondLst>
                                        </p:cTn>
                                        <p:tgtEl>
                                          <p:spTgt spid="23"/>
                                        </p:tgtEl>
                                        <p:attrNameLst>
                                          <p:attrName>style.visibility</p:attrName>
                                        </p:attrNameLst>
                                      </p:cBhvr>
                                      <p:to>
                                        <p:strVal val="visible"/>
                                      </p:to>
                                    </p:set>
                                    <p:animEffect transition="in" filter="fade">
                                      <p:cBhvr>
                                        <p:cTn id="86" dur="1000"/>
                                        <p:tgtEl>
                                          <p:spTgt spid="23"/>
                                        </p:tgtEl>
                                      </p:cBhvr>
                                    </p:animEffect>
                                    <p:anim calcmode="lin" valueType="num">
                                      <p:cBhvr>
                                        <p:cTn id="87" dur="1000" fill="hold"/>
                                        <p:tgtEl>
                                          <p:spTgt spid="23"/>
                                        </p:tgtEl>
                                        <p:attrNameLst>
                                          <p:attrName>ppt_x</p:attrName>
                                        </p:attrNameLst>
                                      </p:cBhvr>
                                      <p:tavLst>
                                        <p:tav tm="0">
                                          <p:val>
                                            <p:strVal val="#ppt_x"/>
                                          </p:val>
                                        </p:tav>
                                        <p:tav tm="100000">
                                          <p:val>
                                            <p:strVal val="#ppt_x"/>
                                          </p:val>
                                        </p:tav>
                                      </p:tavLst>
                                    </p:anim>
                                    <p:anim calcmode="lin" valueType="num">
                                      <p:cBhvr>
                                        <p:cTn id="88" dur="1000" fill="hold"/>
                                        <p:tgtEl>
                                          <p:spTgt spid="23"/>
                                        </p:tgtEl>
                                        <p:attrNameLst>
                                          <p:attrName>ppt_y</p:attrName>
                                        </p:attrNameLst>
                                      </p:cBhvr>
                                      <p:tavLst>
                                        <p:tav tm="0">
                                          <p:val>
                                            <p:strVal val="#ppt_y+.1"/>
                                          </p:val>
                                        </p:tav>
                                        <p:tav tm="100000">
                                          <p:val>
                                            <p:strVal val="#ppt_y"/>
                                          </p:val>
                                        </p:tav>
                                      </p:tavLst>
                                    </p:anim>
                                  </p:childTnLst>
                                </p:cTn>
                              </p:par>
                              <p:par>
                                <p:cTn id="89" presetID="42" presetClass="entr" presetSubtype="0" fill="hold" nodeType="withEffect">
                                  <p:stCondLst>
                                    <p:cond delay="0"/>
                                  </p:stCondLst>
                                  <p:childTnLst>
                                    <p:set>
                                      <p:cBhvr>
                                        <p:cTn id="90" dur="1" fill="hold">
                                          <p:stCondLst>
                                            <p:cond delay="0"/>
                                          </p:stCondLst>
                                        </p:cTn>
                                        <p:tgtEl>
                                          <p:spTgt spid="27"/>
                                        </p:tgtEl>
                                        <p:attrNameLst>
                                          <p:attrName>style.visibility</p:attrName>
                                        </p:attrNameLst>
                                      </p:cBhvr>
                                      <p:to>
                                        <p:strVal val="visible"/>
                                      </p:to>
                                    </p:set>
                                    <p:animEffect transition="in" filter="fade">
                                      <p:cBhvr>
                                        <p:cTn id="91" dur="1000"/>
                                        <p:tgtEl>
                                          <p:spTgt spid="27"/>
                                        </p:tgtEl>
                                      </p:cBhvr>
                                    </p:animEffect>
                                    <p:anim calcmode="lin" valueType="num">
                                      <p:cBhvr>
                                        <p:cTn id="92" dur="1000" fill="hold"/>
                                        <p:tgtEl>
                                          <p:spTgt spid="27"/>
                                        </p:tgtEl>
                                        <p:attrNameLst>
                                          <p:attrName>ppt_x</p:attrName>
                                        </p:attrNameLst>
                                      </p:cBhvr>
                                      <p:tavLst>
                                        <p:tav tm="0">
                                          <p:val>
                                            <p:strVal val="#ppt_x"/>
                                          </p:val>
                                        </p:tav>
                                        <p:tav tm="100000">
                                          <p:val>
                                            <p:strVal val="#ppt_x"/>
                                          </p:val>
                                        </p:tav>
                                      </p:tavLst>
                                    </p:anim>
                                    <p:anim calcmode="lin" valueType="num">
                                      <p:cBhvr>
                                        <p:cTn id="93" dur="1000" fill="hold"/>
                                        <p:tgtEl>
                                          <p:spTgt spid="27"/>
                                        </p:tgtEl>
                                        <p:attrNameLst>
                                          <p:attrName>ppt_y</p:attrName>
                                        </p:attrNameLst>
                                      </p:cBhvr>
                                      <p:tavLst>
                                        <p:tav tm="0">
                                          <p:val>
                                            <p:strVal val="#ppt_y+.1"/>
                                          </p:val>
                                        </p:tav>
                                        <p:tav tm="100000">
                                          <p:val>
                                            <p:strVal val="#ppt_y"/>
                                          </p:val>
                                        </p:tav>
                                      </p:tavLst>
                                    </p:anim>
                                  </p:childTnLst>
                                </p:cTn>
                              </p:par>
                              <p:par>
                                <p:cTn id="94" presetID="42" presetClass="entr" presetSubtype="0" fill="hold" grpId="0" nodeType="withEffect">
                                  <p:stCondLst>
                                    <p:cond delay="0"/>
                                  </p:stCondLst>
                                  <p:childTnLst>
                                    <p:set>
                                      <p:cBhvr>
                                        <p:cTn id="95" dur="1" fill="hold">
                                          <p:stCondLst>
                                            <p:cond delay="0"/>
                                          </p:stCondLst>
                                        </p:cTn>
                                        <p:tgtEl>
                                          <p:spTgt spid="28"/>
                                        </p:tgtEl>
                                        <p:attrNameLst>
                                          <p:attrName>style.visibility</p:attrName>
                                        </p:attrNameLst>
                                      </p:cBhvr>
                                      <p:to>
                                        <p:strVal val="visible"/>
                                      </p:to>
                                    </p:set>
                                    <p:animEffect transition="in" filter="fade">
                                      <p:cBhvr>
                                        <p:cTn id="96" dur="1000"/>
                                        <p:tgtEl>
                                          <p:spTgt spid="28"/>
                                        </p:tgtEl>
                                      </p:cBhvr>
                                    </p:animEffect>
                                    <p:anim calcmode="lin" valueType="num">
                                      <p:cBhvr>
                                        <p:cTn id="97" dur="1000" fill="hold"/>
                                        <p:tgtEl>
                                          <p:spTgt spid="28"/>
                                        </p:tgtEl>
                                        <p:attrNameLst>
                                          <p:attrName>ppt_x</p:attrName>
                                        </p:attrNameLst>
                                      </p:cBhvr>
                                      <p:tavLst>
                                        <p:tav tm="0">
                                          <p:val>
                                            <p:strVal val="#ppt_x"/>
                                          </p:val>
                                        </p:tav>
                                        <p:tav tm="100000">
                                          <p:val>
                                            <p:strVal val="#ppt_x"/>
                                          </p:val>
                                        </p:tav>
                                      </p:tavLst>
                                    </p:anim>
                                    <p:anim calcmode="lin" valueType="num">
                                      <p:cBhvr>
                                        <p:cTn id="98"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16" presetClass="entr" presetSubtype="21" fill="hold" grpId="0" nodeType="clickEffect">
                                  <p:stCondLst>
                                    <p:cond delay="0"/>
                                  </p:stCondLst>
                                  <p:childTnLst>
                                    <p:set>
                                      <p:cBhvr>
                                        <p:cTn id="102" dur="1" fill="hold">
                                          <p:stCondLst>
                                            <p:cond delay="0"/>
                                          </p:stCondLst>
                                        </p:cTn>
                                        <p:tgtEl>
                                          <p:spTgt spid="35"/>
                                        </p:tgtEl>
                                        <p:attrNameLst>
                                          <p:attrName>style.visibility</p:attrName>
                                        </p:attrNameLst>
                                      </p:cBhvr>
                                      <p:to>
                                        <p:strVal val="visible"/>
                                      </p:to>
                                    </p:set>
                                    <p:animEffect transition="in" filter="barn(inVertical)">
                                      <p:cBhvr>
                                        <p:cTn id="103" dur="500"/>
                                        <p:tgtEl>
                                          <p:spTgt spid="35"/>
                                        </p:tgtEl>
                                      </p:cBhvr>
                                    </p:animEffect>
                                  </p:childTnLst>
                                </p:cTn>
                              </p:par>
                            </p:childTnLst>
                          </p:cTn>
                        </p:par>
                      </p:childTnLst>
                    </p:cTn>
                  </p:par>
                  <p:par>
                    <p:cTn id="104" fill="hold">
                      <p:stCondLst>
                        <p:cond delay="indefinite"/>
                      </p:stCondLst>
                      <p:childTnLst>
                        <p:par>
                          <p:cTn id="105" fill="hold">
                            <p:stCondLst>
                              <p:cond delay="0"/>
                            </p:stCondLst>
                            <p:childTnLst>
                              <p:par>
                                <p:cTn id="106" presetID="6" presetClass="exit" presetSubtype="32" fill="hold" grpId="1" nodeType="clickEffect">
                                  <p:stCondLst>
                                    <p:cond delay="0"/>
                                  </p:stCondLst>
                                  <p:childTnLst>
                                    <p:animEffect transition="out" filter="circle(out)">
                                      <p:cBhvr>
                                        <p:cTn id="107" dur="2000"/>
                                        <p:tgtEl>
                                          <p:spTgt spid="35"/>
                                        </p:tgtEl>
                                      </p:cBhvr>
                                    </p:animEffect>
                                    <p:set>
                                      <p:cBhvr>
                                        <p:cTn id="108" dur="1" fill="hold">
                                          <p:stCondLst>
                                            <p:cond delay="1999"/>
                                          </p:stCondLst>
                                        </p:cTn>
                                        <p:tgtEl>
                                          <p:spTgt spid="35"/>
                                        </p:tgtEl>
                                        <p:attrNameLst>
                                          <p:attrName>style.visibility</p:attrName>
                                        </p:attrNameLst>
                                      </p:cBhvr>
                                      <p:to>
                                        <p:strVal val="hidden"/>
                                      </p:to>
                                    </p:set>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grpId="0" nodeType="clickEffect">
                                  <p:stCondLst>
                                    <p:cond delay="0"/>
                                  </p:stCondLst>
                                  <p:childTnLst>
                                    <p:set>
                                      <p:cBhvr>
                                        <p:cTn id="112" dur="1" fill="hold">
                                          <p:stCondLst>
                                            <p:cond delay="0"/>
                                          </p:stCondLst>
                                        </p:cTn>
                                        <p:tgtEl>
                                          <p:spTgt spid="30"/>
                                        </p:tgtEl>
                                        <p:attrNameLst>
                                          <p:attrName>style.visibility</p:attrName>
                                        </p:attrNameLst>
                                      </p:cBhvr>
                                      <p:to>
                                        <p:strVal val="visible"/>
                                      </p:to>
                                    </p:set>
                                    <p:anim calcmode="lin" valueType="num">
                                      <p:cBhvr additive="base">
                                        <p:cTn id="113" dur="500" fill="hold"/>
                                        <p:tgtEl>
                                          <p:spTgt spid="30"/>
                                        </p:tgtEl>
                                        <p:attrNameLst>
                                          <p:attrName>ppt_x</p:attrName>
                                        </p:attrNameLst>
                                      </p:cBhvr>
                                      <p:tavLst>
                                        <p:tav tm="0">
                                          <p:val>
                                            <p:strVal val="#ppt_x"/>
                                          </p:val>
                                        </p:tav>
                                        <p:tav tm="100000">
                                          <p:val>
                                            <p:strVal val="#ppt_x"/>
                                          </p:val>
                                        </p:tav>
                                      </p:tavLst>
                                    </p:anim>
                                    <p:anim calcmode="lin" valueType="num">
                                      <p:cBhvr additive="base">
                                        <p:cTn id="11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6" presetClass="entr" presetSubtype="16" fill="hold" grpId="0" nodeType="clickEffect">
                                  <p:stCondLst>
                                    <p:cond delay="0"/>
                                  </p:stCondLst>
                                  <p:childTnLst>
                                    <p:set>
                                      <p:cBhvr>
                                        <p:cTn id="118" dur="1" fill="hold">
                                          <p:stCondLst>
                                            <p:cond delay="0"/>
                                          </p:stCondLst>
                                        </p:cTn>
                                        <p:tgtEl>
                                          <p:spTgt spid="29"/>
                                        </p:tgtEl>
                                        <p:attrNameLst>
                                          <p:attrName>style.visibility</p:attrName>
                                        </p:attrNameLst>
                                      </p:cBhvr>
                                      <p:to>
                                        <p:strVal val="visible"/>
                                      </p:to>
                                    </p:set>
                                    <p:animEffect transition="in" filter="circle(in)">
                                      <p:cBhvr>
                                        <p:cTn id="119"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p:bldP spid="28" grpId="0"/>
      <p:bldP spid="29" grpId="0" animBg="1"/>
      <p:bldP spid="30" grpId="0" animBg="1"/>
      <p:bldP spid="31" grpId="0" animBg="1"/>
      <p:bldP spid="31" grpId="1" animBg="1"/>
      <p:bldP spid="32" grpId="0" animBg="1"/>
      <p:bldP spid="32" grpId="1" animBg="1"/>
      <p:bldP spid="34" grpId="0" animBg="1"/>
      <p:bldP spid="34" grpId="1" animBg="1"/>
      <p:bldP spid="35" grpId="0" animBg="1"/>
      <p:bldP spid="35"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a:extLst>
              <a:ext uri="{FF2B5EF4-FFF2-40B4-BE49-F238E27FC236}">
                <a16:creationId xmlns:a16="http://schemas.microsoft.com/office/drawing/2014/main" id="{A35905B1-89EB-4349-B6F1-42BDA3652B62}"/>
              </a:ext>
            </a:extLst>
          </p:cNvPr>
          <p:cNvGrpSpPr/>
          <p:nvPr/>
        </p:nvGrpSpPr>
        <p:grpSpPr>
          <a:xfrm>
            <a:off x="4654923" y="699327"/>
            <a:ext cx="1053545" cy="1119809"/>
            <a:chOff x="5758072" y="954157"/>
            <a:chExt cx="1053545" cy="1119809"/>
          </a:xfrm>
          <a:solidFill>
            <a:schemeClr val="accent4">
              <a:lumMod val="60000"/>
              <a:lumOff val="40000"/>
            </a:schemeClr>
          </a:solidFill>
        </p:grpSpPr>
        <p:sp>
          <p:nvSpPr>
            <p:cNvPr id="8" name="菱形 7">
              <a:extLst>
                <a:ext uri="{FF2B5EF4-FFF2-40B4-BE49-F238E27FC236}">
                  <a16:creationId xmlns:a16="http://schemas.microsoft.com/office/drawing/2014/main" id="{E99CE902-93FB-42D2-97E2-F86D208F231A}"/>
                </a:ext>
              </a:extLst>
            </p:cNvPr>
            <p:cNvSpPr/>
            <p:nvPr/>
          </p:nvSpPr>
          <p:spPr>
            <a:xfrm>
              <a:off x="5764696" y="954157"/>
              <a:ext cx="1046921" cy="1046921"/>
            </a:xfrm>
            <a:prstGeom prst="diamond">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汉仪家书简" panose="02010609000101010101" pitchFamily="49" charset="-122"/>
                <a:ea typeface="汉仪家书简" panose="02010609000101010101" pitchFamily="49" charset="-122"/>
                <a:cs typeface="+mn-lt"/>
              </a:endParaRPr>
            </a:p>
          </p:txBody>
        </p:sp>
        <p:sp>
          <p:nvSpPr>
            <p:cNvPr id="9" name="菱形 8">
              <a:extLst>
                <a:ext uri="{FF2B5EF4-FFF2-40B4-BE49-F238E27FC236}">
                  <a16:creationId xmlns:a16="http://schemas.microsoft.com/office/drawing/2014/main" id="{33D5C189-8CF5-48A4-861F-1D91464A9CFF}"/>
                </a:ext>
              </a:extLst>
            </p:cNvPr>
            <p:cNvSpPr/>
            <p:nvPr/>
          </p:nvSpPr>
          <p:spPr>
            <a:xfrm>
              <a:off x="5758072" y="1027045"/>
              <a:ext cx="1046921" cy="1046921"/>
            </a:xfrm>
            <a:prstGeom prst="diamond">
              <a:avLst/>
            </a:prstGeom>
            <a:grp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汉仪家书简" panose="02010609000101010101" pitchFamily="49" charset="-122"/>
                <a:ea typeface="汉仪家书简" panose="02010609000101010101" pitchFamily="49" charset="-122"/>
                <a:cs typeface="+mn-lt"/>
              </a:endParaRPr>
            </a:p>
          </p:txBody>
        </p:sp>
      </p:grpSp>
      <p:grpSp>
        <p:nvGrpSpPr>
          <p:cNvPr id="10" name="组合 10">
            <a:extLst>
              <a:ext uri="{FF2B5EF4-FFF2-40B4-BE49-F238E27FC236}">
                <a16:creationId xmlns:a16="http://schemas.microsoft.com/office/drawing/2014/main" id="{8B47F25C-AC87-4778-9DF0-32C87CDC9A1C}"/>
              </a:ext>
            </a:extLst>
          </p:cNvPr>
          <p:cNvGrpSpPr/>
          <p:nvPr/>
        </p:nvGrpSpPr>
        <p:grpSpPr>
          <a:xfrm>
            <a:off x="146943" y="522254"/>
            <a:ext cx="4155676" cy="3597566"/>
            <a:chOff x="5758072" y="954157"/>
            <a:chExt cx="1053545" cy="1119809"/>
          </a:xfrm>
          <a:solidFill>
            <a:schemeClr val="tx2">
              <a:lumMod val="40000"/>
              <a:lumOff val="60000"/>
            </a:schemeClr>
          </a:solidFill>
        </p:grpSpPr>
        <p:sp>
          <p:nvSpPr>
            <p:cNvPr id="11" name="菱形 11">
              <a:extLst>
                <a:ext uri="{FF2B5EF4-FFF2-40B4-BE49-F238E27FC236}">
                  <a16:creationId xmlns:a16="http://schemas.microsoft.com/office/drawing/2014/main" id="{63CB0D44-AA16-4F24-86D1-7AD52C892DF8}"/>
                </a:ext>
              </a:extLst>
            </p:cNvPr>
            <p:cNvSpPr/>
            <p:nvPr/>
          </p:nvSpPr>
          <p:spPr>
            <a:xfrm>
              <a:off x="5764696" y="954157"/>
              <a:ext cx="1046921" cy="1046921"/>
            </a:xfrm>
            <a:prstGeom prst="diamond">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汉仪家书简" panose="02010609000101010101" pitchFamily="49" charset="-122"/>
                <a:ea typeface="汉仪家书简" panose="02010609000101010101" pitchFamily="49" charset="-122"/>
                <a:cs typeface="+mn-lt"/>
              </a:endParaRPr>
            </a:p>
          </p:txBody>
        </p:sp>
        <p:sp>
          <p:nvSpPr>
            <p:cNvPr id="17" name="菱形 12">
              <a:extLst>
                <a:ext uri="{FF2B5EF4-FFF2-40B4-BE49-F238E27FC236}">
                  <a16:creationId xmlns:a16="http://schemas.microsoft.com/office/drawing/2014/main" id="{B5D39D3F-D8E8-44E1-9C96-27D0B7715A6A}"/>
                </a:ext>
              </a:extLst>
            </p:cNvPr>
            <p:cNvSpPr/>
            <p:nvPr/>
          </p:nvSpPr>
          <p:spPr>
            <a:xfrm>
              <a:off x="5758072" y="1027045"/>
              <a:ext cx="1046921" cy="1046921"/>
            </a:xfrm>
            <a:prstGeom prst="diamond">
              <a:avLst/>
            </a:prstGeom>
            <a:grp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汉仪家书简" panose="02010609000101010101" pitchFamily="49" charset="-122"/>
                <a:ea typeface="汉仪家书简" panose="02010609000101010101" pitchFamily="49" charset="-122"/>
                <a:cs typeface="+mn-lt"/>
              </a:endParaRPr>
            </a:p>
          </p:txBody>
        </p:sp>
      </p:grpSp>
      <p:sp>
        <p:nvSpPr>
          <p:cNvPr id="2" name="TextBox 1">
            <a:extLst>
              <a:ext uri="{FF2B5EF4-FFF2-40B4-BE49-F238E27FC236}">
                <a16:creationId xmlns:a16="http://schemas.microsoft.com/office/drawing/2014/main" id="{8C7888C8-57EA-4DAC-877C-E1460433AB64}"/>
              </a:ext>
            </a:extLst>
          </p:cNvPr>
          <p:cNvSpPr txBox="1"/>
          <p:nvPr/>
        </p:nvSpPr>
        <p:spPr>
          <a:xfrm>
            <a:off x="6096000" y="627946"/>
            <a:ext cx="5381086" cy="1077218"/>
          </a:xfrm>
          <a:prstGeom prst="rect">
            <a:avLst/>
          </a:prstGeom>
          <a:noFill/>
        </p:spPr>
        <p:txBody>
          <a:bodyPr wrap="square" rtlCol="0">
            <a:spAutoFit/>
          </a:bodyPr>
          <a:lstStyle/>
          <a:p>
            <a:pPr lvl="0" algn="just"/>
            <a:r>
              <a:rPr lang="vi-VN" sz="3200" b="1" dirty="0">
                <a:latin typeface="#9Slide03 Arima Madurai" panose="00000500000000000000" pitchFamily="2" charset="0"/>
                <a:cs typeface="#9Slide03 Arima Madurai" panose="00000500000000000000" pitchFamily="2" charset="0"/>
              </a:rPr>
              <a:t>Là cấp trên của trung sĩ trẻ, có quyền lực chỉ huy đơn vị.</a:t>
            </a:r>
          </a:p>
        </p:txBody>
      </p:sp>
      <p:sp>
        <p:nvSpPr>
          <p:cNvPr id="24" name="TextBox 23">
            <a:extLst>
              <a:ext uri="{FF2B5EF4-FFF2-40B4-BE49-F238E27FC236}">
                <a16:creationId xmlns:a16="http://schemas.microsoft.com/office/drawing/2014/main" id="{E57E5503-EB8C-4A7F-B400-34A49B100BC1}"/>
              </a:ext>
            </a:extLst>
          </p:cNvPr>
          <p:cNvSpPr txBox="1"/>
          <p:nvPr/>
        </p:nvSpPr>
        <p:spPr>
          <a:xfrm>
            <a:off x="6031131" y="2510390"/>
            <a:ext cx="5420292" cy="1077218"/>
          </a:xfrm>
          <a:prstGeom prst="rect">
            <a:avLst/>
          </a:prstGeom>
          <a:noFill/>
        </p:spPr>
        <p:txBody>
          <a:bodyPr wrap="square" rtlCol="0">
            <a:spAutoFit/>
          </a:bodyPr>
          <a:lstStyle/>
          <a:p>
            <a:pPr lvl="0" algn="just"/>
            <a:r>
              <a:rPr lang="vi-VN" sz="3200" b="1" dirty="0">
                <a:latin typeface="#9Slide03 Arima Madurai" panose="00000500000000000000" pitchFamily="2" charset="0"/>
                <a:cs typeface="#9Slide03 Arima Madurai" panose="00000500000000000000" pitchFamily="2" charset="0"/>
              </a:rPr>
              <a:t>Mong muốn tầm thường, vì lợi ích của cuộc chiến tranh.</a:t>
            </a:r>
          </a:p>
        </p:txBody>
      </p:sp>
      <p:sp>
        <p:nvSpPr>
          <p:cNvPr id="15" name="Hộp Văn bản 9">
            <a:extLst>
              <a:ext uri="{FF2B5EF4-FFF2-40B4-BE49-F238E27FC236}">
                <a16:creationId xmlns:a16="http://schemas.microsoft.com/office/drawing/2014/main" id="{3789F88F-1016-4B56-B215-7B43409AC387}"/>
              </a:ext>
            </a:extLst>
          </p:cNvPr>
          <p:cNvSpPr txBox="1"/>
          <p:nvPr/>
        </p:nvSpPr>
        <p:spPr>
          <a:xfrm>
            <a:off x="537111" y="18268"/>
            <a:ext cx="5494019" cy="646331"/>
          </a:xfrm>
          <a:prstGeom prst="rect">
            <a:avLst/>
          </a:prstGeom>
          <a:noFill/>
        </p:spPr>
        <p:txBody>
          <a:bodyPr wrap="square">
            <a:spAutoFit/>
          </a:bodyPr>
          <a:lstStyle/>
          <a:p>
            <a:r>
              <a:rPr lang="vi-VN" altLang="en-US" sz="3600" b="1" dirty="0">
                <a:solidFill>
                  <a:srgbClr val="FF0000"/>
                </a:solidFill>
                <a:latin typeface="#9Slide05 SVNVandella" pitchFamily="2" charset="0"/>
                <a:cs typeface="Arial" panose="020B0604020202020204" pitchFamily="34" charset="0"/>
              </a:rPr>
              <a:t>c. Nhân vật viên đại tá:</a:t>
            </a:r>
            <a:endParaRPr lang="en-BZ" sz="3600" dirty="0">
              <a:solidFill>
                <a:srgbClr val="FF0000"/>
              </a:solidFill>
            </a:endParaRPr>
          </a:p>
        </p:txBody>
      </p:sp>
      <p:grpSp>
        <p:nvGrpSpPr>
          <p:cNvPr id="16" name="组合 10">
            <a:extLst>
              <a:ext uri="{FF2B5EF4-FFF2-40B4-BE49-F238E27FC236}">
                <a16:creationId xmlns:a16="http://schemas.microsoft.com/office/drawing/2014/main" id="{8B47F25C-AC87-4778-9DF0-32C87CDC9A1C}"/>
              </a:ext>
            </a:extLst>
          </p:cNvPr>
          <p:cNvGrpSpPr/>
          <p:nvPr/>
        </p:nvGrpSpPr>
        <p:grpSpPr>
          <a:xfrm>
            <a:off x="4702159" y="2456019"/>
            <a:ext cx="1053545" cy="1147423"/>
            <a:chOff x="5758072" y="954157"/>
            <a:chExt cx="1053545" cy="1119809"/>
          </a:xfrm>
          <a:solidFill>
            <a:schemeClr val="accent2">
              <a:lumMod val="60000"/>
              <a:lumOff val="40000"/>
            </a:schemeClr>
          </a:solidFill>
        </p:grpSpPr>
        <p:sp>
          <p:nvSpPr>
            <p:cNvPr id="18" name="菱形 11">
              <a:extLst>
                <a:ext uri="{FF2B5EF4-FFF2-40B4-BE49-F238E27FC236}">
                  <a16:creationId xmlns:a16="http://schemas.microsoft.com/office/drawing/2014/main" id="{63CB0D44-AA16-4F24-86D1-7AD52C892DF8}"/>
                </a:ext>
              </a:extLst>
            </p:cNvPr>
            <p:cNvSpPr/>
            <p:nvPr/>
          </p:nvSpPr>
          <p:spPr>
            <a:xfrm>
              <a:off x="5764696" y="954157"/>
              <a:ext cx="1046921" cy="1046921"/>
            </a:xfrm>
            <a:prstGeom prst="diamond">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汉仪家书简" panose="02010609000101010101" pitchFamily="49" charset="-122"/>
                <a:ea typeface="汉仪家书简" panose="02010609000101010101" pitchFamily="49" charset="-122"/>
                <a:cs typeface="+mn-lt"/>
              </a:endParaRPr>
            </a:p>
          </p:txBody>
        </p:sp>
        <p:sp>
          <p:nvSpPr>
            <p:cNvPr id="19" name="菱形 12">
              <a:extLst>
                <a:ext uri="{FF2B5EF4-FFF2-40B4-BE49-F238E27FC236}">
                  <a16:creationId xmlns:a16="http://schemas.microsoft.com/office/drawing/2014/main" id="{B5D39D3F-D8E8-44E1-9C96-27D0B7715A6A}"/>
                </a:ext>
              </a:extLst>
            </p:cNvPr>
            <p:cNvSpPr/>
            <p:nvPr/>
          </p:nvSpPr>
          <p:spPr>
            <a:xfrm>
              <a:off x="5758072" y="1027045"/>
              <a:ext cx="1046921" cy="1046921"/>
            </a:xfrm>
            <a:prstGeom prst="diamond">
              <a:avLst/>
            </a:prstGeom>
            <a:grp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汉仪家书简" panose="02010609000101010101" pitchFamily="49" charset="-122"/>
                <a:ea typeface="汉仪家书简" panose="02010609000101010101" pitchFamily="49" charset="-122"/>
                <a:cs typeface="+mn-lt"/>
              </a:endParaRPr>
            </a:p>
          </p:txBody>
        </p:sp>
      </p:grpSp>
      <p:grpSp>
        <p:nvGrpSpPr>
          <p:cNvPr id="23" name="组合 6">
            <a:extLst>
              <a:ext uri="{FF2B5EF4-FFF2-40B4-BE49-F238E27FC236}">
                <a16:creationId xmlns:a16="http://schemas.microsoft.com/office/drawing/2014/main" id="{A35905B1-89EB-4349-B6F1-42BDA3652B62}"/>
              </a:ext>
            </a:extLst>
          </p:cNvPr>
          <p:cNvGrpSpPr/>
          <p:nvPr/>
        </p:nvGrpSpPr>
        <p:grpSpPr>
          <a:xfrm>
            <a:off x="4748304" y="3963159"/>
            <a:ext cx="1053545" cy="1119809"/>
            <a:chOff x="5758072" y="954157"/>
            <a:chExt cx="1053545" cy="1119809"/>
          </a:xfrm>
          <a:solidFill>
            <a:schemeClr val="accent2"/>
          </a:solidFill>
        </p:grpSpPr>
        <p:sp>
          <p:nvSpPr>
            <p:cNvPr id="25" name="菱形 7">
              <a:extLst>
                <a:ext uri="{FF2B5EF4-FFF2-40B4-BE49-F238E27FC236}">
                  <a16:creationId xmlns:a16="http://schemas.microsoft.com/office/drawing/2014/main" id="{E99CE902-93FB-42D2-97E2-F86D208F231A}"/>
                </a:ext>
              </a:extLst>
            </p:cNvPr>
            <p:cNvSpPr/>
            <p:nvPr/>
          </p:nvSpPr>
          <p:spPr>
            <a:xfrm>
              <a:off x="5764696" y="954157"/>
              <a:ext cx="1046921" cy="1046921"/>
            </a:xfrm>
            <a:prstGeom prst="diamond">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汉仪家书简" panose="02010609000101010101" pitchFamily="49" charset="-122"/>
                <a:ea typeface="汉仪家书简" panose="02010609000101010101" pitchFamily="49" charset="-122"/>
                <a:cs typeface="+mn-lt"/>
              </a:endParaRPr>
            </a:p>
          </p:txBody>
        </p:sp>
        <p:sp>
          <p:nvSpPr>
            <p:cNvPr id="26" name="菱形 8">
              <a:extLst>
                <a:ext uri="{FF2B5EF4-FFF2-40B4-BE49-F238E27FC236}">
                  <a16:creationId xmlns:a16="http://schemas.microsoft.com/office/drawing/2014/main" id="{33D5C189-8CF5-48A4-861F-1D91464A9CFF}"/>
                </a:ext>
              </a:extLst>
            </p:cNvPr>
            <p:cNvSpPr/>
            <p:nvPr/>
          </p:nvSpPr>
          <p:spPr>
            <a:xfrm>
              <a:off x="5758072" y="1027045"/>
              <a:ext cx="1046921" cy="1046921"/>
            </a:xfrm>
            <a:prstGeom prst="diamond">
              <a:avLst/>
            </a:prstGeom>
            <a:grp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汉仪家书简" panose="02010609000101010101" pitchFamily="49" charset="-122"/>
                <a:ea typeface="汉仪家书简" panose="02010609000101010101" pitchFamily="49" charset="-122"/>
                <a:cs typeface="+mn-lt"/>
              </a:endParaRPr>
            </a:p>
          </p:txBody>
        </p:sp>
      </p:grpSp>
      <p:sp>
        <p:nvSpPr>
          <p:cNvPr id="28" name="TextBox 27">
            <a:extLst>
              <a:ext uri="{FF2B5EF4-FFF2-40B4-BE49-F238E27FC236}">
                <a16:creationId xmlns:a16="http://schemas.microsoft.com/office/drawing/2014/main" id="{E57E5503-EB8C-4A7F-B400-34A49B100BC1}"/>
              </a:ext>
            </a:extLst>
          </p:cNvPr>
          <p:cNvSpPr txBox="1"/>
          <p:nvPr/>
        </p:nvSpPr>
        <p:spPr>
          <a:xfrm>
            <a:off x="6038752" y="3896801"/>
            <a:ext cx="5990343" cy="2062103"/>
          </a:xfrm>
          <a:prstGeom prst="rect">
            <a:avLst/>
          </a:prstGeom>
          <a:noFill/>
        </p:spPr>
        <p:txBody>
          <a:bodyPr wrap="square" rtlCol="0">
            <a:spAutoFit/>
          </a:bodyPr>
          <a:lstStyle/>
          <a:p>
            <a:pPr lvl="0" algn="just"/>
            <a:r>
              <a:rPr lang="vi-VN" sz="3200" b="1" dirty="0">
                <a:latin typeface="#9Slide03 Arima Madurai" panose="00000500000000000000" pitchFamily="2" charset="0"/>
                <a:cs typeface="#9Slide03 Arima Madurai" panose="00000500000000000000" pitchFamily="2" charset="0"/>
              </a:rPr>
              <a:t>Ông gạt phăng tất cả những dự định, ước mơ của trung sĩ và khăng khăng yêu cầu cấp dưới phải làm theo mệnh lệnh.</a:t>
            </a:r>
            <a:endParaRPr lang="en-BZ" sz="3200" b="1" dirty="0">
              <a:latin typeface="#9Slide03 Arima Madurai" panose="00000500000000000000" pitchFamily="2" charset="0"/>
              <a:cs typeface="#9Slide03 Arima Madurai" panose="00000500000000000000" pitchFamily="2" charset="0"/>
            </a:endParaRPr>
          </a:p>
        </p:txBody>
      </p:sp>
      <p:sp>
        <p:nvSpPr>
          <p:cNvPr id="29" name="TextBox 28"/>
          <p:cNvSpPr txBox="1"/>
          <p:nvPr/>
        </p:nvSpPr>
        <p:spPr>
          <a:xfrm>
            <a:off x="29744" y="5174754"/>
            <a:ext cx="5367385" cy="1569660"/>
          </a:xfrm>
          <a:prstGeom prst="rect">
            <a:avLst/>
          </a:prstGeom>
          <a:solidFill>
            <a:schemeClr val="bg2"/>
          </a:solidFill>
        </p:spPr>
        <p:txBody>
          <a:bodyPr wrap="square" rtlCol="0">
            <a:spAutoFit/>
          </a:bodyPr>
          <a:lstStyle/>
          <a:p>
            <a:r>
              <a:rPr lang="vi-VN" sz="2400" i="1" dirty="0">
                <a:solidFill>
                  <a:schemeClr val="accent6">
                    <a:lumMod val="75000"/>
                  </a:schemeClr>
                </a:solidFill>
                <a:latin typeface="#9Slide03 AllRoundGothic" panose="020B0703020202020104" pitchFamily="34" charset="0"/>
              </a:rPr>
              <a:t>Viên đại tá là người có tính cách nóng nảy, bị kích động, không biết lắng nghe và tin tưởng cấp dưới, chuyên quyền độc đoán, bảo thủ.</a:t>
            </a:r>
            <a:endParaRPr lang="en-US" sz="2400" i="1" dirty="0">
              <a:solidFill>
                <a:schemeClr val="accent6">
                  <a:lumMod val="75000"/>
                </a:schemeClr>
              </a:solidFill>
              <a:latin typeface="#9Slide03 AllRoundGothic" panose="020B0703020202020104" pitchFamily="34" charset="0"/>
            </a:endParaRPr>
          </a:p>
        </p:txBody>
      </p:sp>
      <p:sp>
        <p:nvSpPr>
          <p:cNvPr id="30" name="Right Arrow 29"/>
          <p:cNvSpPr/>
          <p:nvPr/>
        </p:nvSpPr>
        <p:spPr>
          <a:xfrm rot="5201366">
            <a:off x="1913808" y="4310738"/>
            <a:ext cx="648072"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1" name="Cloud 30"/>
          <p:cNvSpPr/>
          <p:nvPr/>
        </p:nvSpPr>
        <p:spPr>
          <a:xfrm>
            <a:off x="6031131" y="359132"/>
            <a:ext cx="5366814" cy="1800200"/>
          </a:xfrm>
          <a:prstGeom prst="clou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i="1" dirty="0">
                <a:solidFill>
                  <a:srgbClr val="FF0000"/>
                </a:solidFill>
              </a:rPr>
              <a:t>Viên đại tá trong truyện được giới thiệu như thế nào?</a:t>
            </a:r>
            <a:endParaRPr lang="en-US" sz="2400" i="1" dirty="0">
              <a:solidFill>
                <a:srgbClr val="FF0000"/>
              </a:solidFill>
            </a:endParaRPr>
          </a:p>
        </p:txBody>
      </p:sp>
      <p:sp>
        <p:nvSpPr>
          <p:cNvPr id="32" name="Cloud 31"/>
          <p:cNvSpPr/>
          <p:nvPr/>
        </p:nvSpPr>
        <p:spPr>
          <a:xfrm>
            <a:off x="5810438" y="2043563"/>
            <a:ext cx="6028730" cy="2160240"/>
          </a:xfrm>
          <a:prstGeom prst="clou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i="1" dirty="0">
                <a:solidFill>
                  <a:srgbClr val="FF0000"/>
                </a:solidFill>
              </a:rPr>
              <a:t>Em có nhận xét gì về mong muốn của viên đại tá?</a:t>
            </a:r>
            <a:endParaRPr lang="en-US" sz="2400" i="1" dirty="0">
              <a:solidFill>
                <a:srgbClr val="FF0000"/>
              </a:solidFill>
            </a:endParaRPr>
          </a:p>
        </p:txBody>
      </p:sp>
      <p:sp>
        <p:nvSpPr>
          <p:cNvPr id="34" name="Cloud 33"/>
          <p:cNvSpPr/>
          <p:nvPr/>
        </p:nvSpPr>
        <p:spPr>
          <a:xfrm>
            <a:off x="6011145" y="3836637"/>
            <a:ext cx="5942023" cy="2676234"/>
          </a:xfrm>
          <a:prstGeom prst="clou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i="1" dirty="0">
                <a:solidFill>
                  <a:srgbClr val="FF0000"/>
                </a:solidFill>
              </a:rPr>
              <a:t>Em hãy nhận xét về thái độ của viên đại tá trong cuộc nói chuyện với trung sĩ trẻ?</a:t>
            </a:r>
            <a:endParaRPr lang="en-US" sz="2400" i="1" dirty="0">
              <a:solidFill>
                <a:srgbClr val="FF0000"/>
              </a:solidFill>
            </a:endParaRPr>
          </a:p>
        </p:txBody>
      </p:sp>
      <p:sp>
        <p:nvSpPr>
          <p:cNvPr id="35" name="Cloud 34"/>
          <p:cNvSpPr/>
          <p:nvPr/>
        </p:nvSpPr>
        <p:spPr>
          <a:xfrm>
            <a:off x="6189496" y="2210094"/>
            <a:ext cx="5353800" cy="2376264"/>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i="1" dirty="0">
                <a:solidFill>
                  <a:srgbClr val="FF0000"/>
                </a:solidFill>
              </a:rPr>
              <a:t>Qua cuộc nói chuyện với trung sĩ trẻ, em hãy cho biết viên đại tá là một người như thế nào?</a:t>
            </a:r>
            <a:endParaRPr lang="en-US" sz="2400" i="1" dirty="0">
              <a:solidFill>
                <a:srgbClr val="FF000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991" y="864395"/>
            <a:ext cx="2835714" cy="2691398"/>
          </a:xfrm>
          <a:prstGeom prst="rect">
            <a:avLst/>
          </a:prstGeom>
        </p:spPr>
      </p:pic>
    </p:spTree>
    <p:extLst>
      <p:ext uri="{BB962C8B-B14F-4D97-AF65-F5344CB8AC3E}">
        <p14:creationId xmlns:p14="http://schemas.microsoft.com/office/powerpoint/2010/main" val="404250099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down)">
                                      <p:cBhvr>
                                        <p:cTn id="7" dur="580">
                                          <p:stCondLst>
                                            <p:cond delay="0"/>
                                          </p:stCondLst>
                                        </p:cTn>
                                        <p:tgtEl>
                                          <p:spTgt spid="31"/>
                                        </p:tgtEl>
                                      </p:cBhvr>
                                    </p:animEffect>
                                    <p:anim calcmode="lin" valueType="num">
                                      <p:cBhvr>
                                        <p:cTn id="8"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13" dur="26">
                                          <p:stCondLst>
                                            <p:cond delay="650"/>
                                          </p:stCondLst>
                                        </p:cTn>
                                        <p:tgtEl>
                                          <p:spTgt spid="31"/>
                                        </p:tgtEl>
                                      </p:cBhvr>
                                      <p:to x="100000" y="60000"/>
                                    </p:animScale>
                                    <p:animScale>
                                      <p:cBhvr>
                                        <p:cTn id="14" dur="166" decel="50000">
                                          <p:stCondLst>
                                            <p:cond delay="676"/>
                                          </p:stCondLst>
                                        </p:cTn>
                                        <p:tgtEl>
                                          <p:spTgt spid="31"/>
                                        </p:tgtEl>
                                      </p:cBhvr>
                                      <p:to x="100000" y="100000"/>
                                    </p:animScale>
                                    <p:animScale>
                                      <p:cBhvr>
                                        <p:cTn id="15" dur="26">
                                          <p:stCondLst>
                                            <p:cond delay="1312"/>
                                          </p:stCondLst>
                                        </p:cTn>
                                        <p:tgtEl>
                                          <p:spTgt spid="31"/>
                                        </p:tgtEl>
                                      </p:cBhvr>
                                      <p:to x="100000" y="80000"/>
                                    </p:animScale>
                                    <p:animScale>
                                      <p:cBhvr>
                                        <p:cTn id="16" dur="166" decel="50000">
                                          <p:stCondLst>
                                            <p:cond delay="1338"/>
                                          </p:stCondLst>
                                        </p:cTn>
                                        <p:tgtEl>
                                          <p:spTgt spid="31"/>
                                        </p:tgtEl>
                                      </p:cBhvr>
                                      <p:to x="100000" y="100000"/>
                                    </p:animScale>
                                    <p:animScale>
                                      <p:cBhvr>
                                        <p:cTn id="17" dur="26">
                                          <p:stCondLst>
                                            <p:cond delay="1642"/>
                                          </p:stCondLst>
                                        </p:cTn>
                                        <p:tgtEl>
                                          <p:spTgt spid="31"/>
                                        </p:tgtEl>
                                      </p:cBhvr>
                                      <p:to x="100000" y="90000"/>
                                    </p:animScale>
                                    <p:animScale>
                                      <p:cBhvr>
                                        <p:cTn id="18" dur="166" decel="50000">
                                          <p:stCondLst>
                                            <p:cond delay="1668"/>
                                          </p:stCondLst>
                                        </p:cTn>
                                        <p:tgtEl>
                                          <p:spTgt spid="31"/>
                                        </p:tgtEl>
                                      </p:cBhvr>
                                      <p:to x="100000" y="100000"/>
                                    </p:animScale>
                                    <p:animScale>
                                      <p:cBhvr>
                                        <p:cTn id="19" dur="26">
                                          <p:stCondLst>
                                            <p:cond delay="1808"/>
                                          </p:stCondLst>
                                        </p:cTn>
                                        <p:tgtEl>
                                          <p:spTgt spid="31"/>
                                        </p:tgtEl>
                                      </p:cBhvr>
                                      <p:to x="100000" y="95000"/>
                                    </p:animScale>
                                    <p:animScale>
                                      <p:cBhvr>
                                        <p:cTn id="20" dur="166" decel="50000">
                                          <p:stCondLst>
                                            <p:cond delay="1834"/>
                                          </p:stCondLst>
                                        </p:cTn>
                                        <p:tgtEl>
                                          <p:spTgt spid="31"/>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xit" presetSubtype="32" fill="hold" grpId="1" nodeType="clickEffect">
                                  <p:stCondLst>
                                    <p:cond delay="0"/>
                                  </p:stCondLst>
                                  <p:childTnLst>
                                    <p:animEffect transition="out" filter="circle(out)">
                                      <p:cBhvr>
                                        <p:cTn id="24" dur="2000"/>
                                        <p:tgtEl>
                                          <p:spTgt spid="31"/>
                                        </p:tgtEl>
                                      </p:cBhvr>
                                    </p:animEffect>
                                    <p:set>
                                      <p:cBhvr>
                                        <p:cTn id="25" dur="1" fill="hold">
                                          <p:stCondLst>
                                            <p:cond delay="1999"/>
                                          </p:stCondLst>
                                        </p:cTn>
                                        <p:tgtEl>
                                          <p:spTgt spid="31"/>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1000"/>
                                        <p:tgtEl>
                                          <p:spTgt spid="2"/>
                                        </p:tgtEl>
                                      </p:cBhvr>
                                    </p:animEffect>
                                    <p:anim calcmode="lin" valueType="num">
                                      <p:cBhvr>
                                        <p:cTn id="36" dur="1000" fill="hold"/>
                                        <p:tgtEl>
                                          <p:spTgt spid="2"/>
                                        </p:tgtEl>
                                        <p:attrNameLst>
                                          <p:attrName>ppt_x</p:attrName>
                                        </p:attrNameLst>
                                      </p:cBhvr>
                                      <p:tavLst>
                                        <p:tav tm="0">
                                          <p:val>
                                            <p:strVal val="#ppt_x"/>
                                          </p:val>
                                        </p:tav>
                                        <p:tav tm="100000">
                                          <p:val>
                                            <p:strVal val="#ppt_x"/>
                                          </p:val>
                                        </p:tav>
                                      </p:tavLst>
                                    </p:anim>
                                    <p:anim calcmode="lin" valueType="num">
                                      <p:cBhvr>
                                        <p:cTn id="3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2"/>
                                        </p:tgtEl>
                                        <p:attrNameLst>
                                          <p:attrName>style.visibility</p:attrName>
                                        </p:attrNameLst>
                                      </p:cBhvr>
                                      <p:to>
                                        <p:strVal val="visible"/>
                                      </p:to>
                                    </p:set>
                                    <p:anim calcmode="lin" valueType="num">
                                      <p:cBhvr additive="base">
                                        <p:cTn id="42" dur="500" fill="hold"/>
                                        <p:tgtEl>
                                          <p:spTgt spid="32"/>
                                        </p:tgtEl>
                                        <p:attrNameLst>
                                          <p:attrName>ppt_x</p:attrName>
                                        </p:attrNameLst>
                                      </p:cBhvr>
                                      <p:tavLst>
                                        <p:tav tm="0">
                                          <p:val>
                                            <p:strVal val="#ppt_x"/>
                                          </p:val>
                                        </p:tav>
                                        <p:tav tm="100000">
                                          <p:val>
                                            <p:strVal val="#ppt_x"/>
                                          </p:val>
                                        </p:tav>
                                      </p:tavLst>
                                    </p:anim>
                                    <p:anim calcmode="lin" valueType="num">
                                      <p:cBhvr additive="base">
                                        <p:cTn id="43"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xit" presetSubtype="4" fill="hold" grpId="1" nodeType="clickEffect">
                                  <p:stCondLst>
                                    <p:cond delay="0"/>
                                  </p:stCondLst>
                                  <p:childTnLst>
                                    <p:anim calcmode="lin" valueType="num">
                                      <p:cBhvr additive="base">
                                        <p:cTn id="47" dur="500"/>
                                        <p:tgtEl>
                                          <p:spTgt spid="32"/>
                                        </p:tgtEl>
                                        <p:attrNameLst>
                                          <p:attrName>ppt_x</p:attrName>
                                        </p:attrNameLst>
                                      </p:cBhvr>
                                      <p:tavLst>
                                        <p:tav tm="0">
                                          <p:val>
                                            <p:strVal val="ppt_x"/>
                                          </p:val>
                                        </p:tav>
                                        <p:tav tm="100000">
                                          <p:val>
                                            <p:strVal val="ppt_x"/>
                                          </p:val>
                                        </p:tav>
                                      </p:tavLst>
                                    </p:anim>
                                    <p:anim calcmode="lin" valueType="num">
                                      <p:cBhvr additive="base">
                                        <p:cTn id="48" dur="500"/>
                                        <p:tgtEl>
                                          <p:spTgt spid="32"/>
                                        </p:tgtEl>
                                        <p:attrNameLst>
                                          <p:attrName>ppt_y</p:attrName>
                                        </p:attrNameLst>
                                      </p:cBhvr>
                                      <p:tavLst>
                                        <p:tav tm="0">
                                          <p:val>
                                            <p:strVal val="ppt_y"/>
                                          </p:val>
                                        </p:tav>
                                        <p:tav tm="100000">
                                          <p:val>
                                            <p:strVal val="1+ppt_h/2"/>
                                          </p:val>
                                        </p:tav>
                                      </p:tavLst>
                                    </p:anim>
                                    <p:set>
                                      <p:cBhvr>
                                        <p:cTn id="49" dur="1" fill="hold">
                                          <p:stCondLst>
                                            <p:cond delay="499"/>
                                          </p:stCondLst>
                                        </p:cTn>
                                        <p:tgtEl>
                                          <p:spTgt spid="32"/>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1000"/>
                                        <p:tgtEl>
                                          <p:spTgt spid="16"/>
                                        </p:tgtEl>
                                      </p:cBhvr>
                                    </p:animEffect>
                                    <p:anim calcmode="lin" valueType="num">
                                      <p:cBhvr>
                                        <p:cTn id="55" dur="1000" fill="hold"/>
                                        <p:tgtEl>
                                          <p:spTgt spid="16"/>
                                        </p:tgtEl>
                                        <p:attrNameLst>
                                          <p:attrName>ppt_x</p:attrName>
                                        </p:attrNameLst>
                                      </p:cBhvr>
                                      <p:tavLst>
                                        <p:tav tm="0">
                                          <p:val>
                                            <p:strVal val="#ppt_x"/>
                                          </p:val>
                                        </p:tav>
                                        <p:tav tm="100000">
                                          <p:val>
                                            <p:strVal val="#ppt_x"/>
                                          </p:val>
                                        </p:tav>
                                      </p:tavLst>
                                    </p:anim>
                                    <p:anim calcmode="lin" valueType="num">
                                      <p:cBhvr>
                                        <p:cTn id="56" dur="1000" fill="hold"/>
                                        <p:tgtEl>
                                          <p:spTgt spid="16"/>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fade">
                                      <p:cBhvr>
                                        <p:cTn id="59" dur="1000"/>
                                        <p:tgtEl>
                                          <p:spTgt spid="24"/>
                                        </p:tgtEl>
                                      </p:cBhvr>
                                    </p:animEffect>
                                    <p:anim calcmode="lin" valueType="num">
                                      <p:cBhvr>
                                        <p:cTn id="60" dur="1000" fill="hold"/>
                                        <p:tgtEl>
                                          <p:spTgt spid="24"/>
                                        </p:tgtEl>
                                        <p:attrNameLst>
                                          <p:attrName>ppt_x</p:attrName>
                                        </p:attrNameLst>
                                      </p:cBhvr>
                                      <p:tavLst>
                                        <p:tav tm="0">
                                          <p:val>
                                            <p:strVal val="#ppt_x"/>
                                          </p:val>
                                        </p:tav>
                                        <p:tav tm="100000">
                                          <p:val>
                                            <p:strVal val="#ppt_x"/>
                                          </p:val>
                                        </p:tav>
                                      </p:tavLst>
                                    </p:anim>
                                    <p:anim calcmode="lin" valueType="num">
                                      <p:cBhvr>
                                        <p:cTn id="6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grpId="0" nodeType="clickEffect">
                                  <p:stCondLst>
                                    <p:cond delay="0"/>
                                  </p:stCondLst>
                                  <p:childTnLst>
                                    <p:set>
                                      <p:cBhvr>
                                        <p:cTn id="65" dur="1" fill="hold">
                                          <p:stCondLst>
                                            <p:cond delay="0"/>
                                          </p:stCondLst>
                                        </p:cTn>
                                        <p:tgtEl>
                                          <p:spTgt spid="34"/>
                                        </p:tgtEl>
                                        <p:attrNameLst>
                                          <p:attrName>style.visibility</p:attrName>
                                        </p:attrNameLst>
                                      </p:cBhvr>
                                      <p:to>
                                        <p:strVal val="visible"/>
                                      </p:to>
                                    </p:set>
                                    <p:animEffect transition="in" filter="barn(inVertical)">
                                      <p:cBhvr>
                                        <p:cTn id="66" dur="500"/>
                                        <p:tgtEl>
                                          <p:spTgt spid="34"/>
                                        </p:tgtEl>
                                      </p:cBhvr>
                                    </p:animEffect>
                                  </p:childTnLst>
                                </p:cTn>
                              </p:par>
                            </p:childTnLst>
                          </p:cTn>
                        </p:par>
                      </p:childTnLst>
                    </p:cTn>
                  </p:par>
                  <p:par>
                    <p:cTn id="67" fill="hold">
                      <p:stCondLst>
                        <p:cond delay="indefinite"/>
                      </p:stCondLst>
                      <p:childTnLst>
                        <p:par>
                          <p:cTn id="68" fill="hold">
                            <p:stCondLst>
                              <p:cond delay="0"/>
                            </p:stCondLst>
                            <p:childTnLst>
                              <p:par>
                                <p:cTn id="69" presetID="14" presetClass="exit" presetSubtype="10" fill="hold" grpId="1" nodeType="clickEffect">
                                  <p:stCondLst>
                                    <p:cond delay="0"/>
                                  </p:stCondLst>
                                  <p:childTnLst>
                                    <p:animEffect transition="out" filter="randombar(horizontal)">
                                      <p:cBhvr>
                                        <p:cTn id="70" dur="500"/>
                                        <p:tgtEl>
                                          <p:spTgt spid="34"/>
                                        </p:tgtEl>
                                      </p:cBhvr>
                                    </p:animEffect>
                                    <p:set>
                                      <p:cBhvr>
                                        <p:cTn id="71" dur="1" fill="hold">
                                          <p:stCondLst>
                                            <p:cond delay="499"/>
                                          </p:stCondLst>
                                        </p:cTn>
                                        <p:tgtEl>
                                          <p:spTgt spid="34"/>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nodeType="click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fade">
                                      <p:cBhvr>
                                        <p:cTn id="76" dur="1000"/>
                                        <p:tgtEl>
                                          <p:spTgt spid="23"/>
                                        </p:tgtEl>
                                      </p:cBhvr>
                                    </p:animEffect>
                                    <p:anim calcmode="lin" valueType="num">
                                      <p:cBhvr>
                                        <p:cTn id="77" dur="1000" fill="hold"/>
                                        <p:tgtEl>
                                          <p:spTgt spid="23"/>
                                        </p:tgtEl>
                                        <p:attrNameLst>
                                          <p:attrName>ppt_x</p:attrName>
                                        </p:attrNameLst>
                                      </p:cBhvr>
                                      <p:tavLst>
                                        <p:tav tm="0">
                                          <p:val>
                                            <p:strVal val="#ppt_x"/>
                                          </p:val>
                                        </p:tav>
                                        <p:tav tm="100000">
                                          <p:val>
                                            <p:strVal val="#ppt_x"/>
                                          </p:val>
                                        </p:tav>
                                      </p:tavLst>
                                    </p:anim>
                                    <p:anim calcmode="lin" valueType="num">
                                      <p:cBhvr>
                                        <p:cTn id="78" dur="1000" fill="hold"/>
                                        <p:tgtEl>
                                          <p:spTgt spid="23"/>
                                        </p:tgtEl>
                                        <p:attrNameLst>
                                          <p:attrName>ppt_y</p:attrName>
                                        </p:attrNameLst>
                                      </p:cBhvr>
                                      <p:tavLst>
                                        <p:tav tm="0">
                                          <p:val>
                                            <p:strVal val="#ppt_y+.1"/>
                                          </p:val>
                                        </p:tav>
                                        <p:tav tm="100000">
                                          <p:val>
                                            <p:strVal val="#ppt_y"/>
                                          </p:val>
                                        </p:tav>
                                      </p:tavLst>
                                    </p:anim>
                                  </p:childTnLst>
                                </p:cTn>
                              </p:par>
                              <p:par>
                                <p:cTn id="79" presetID="42" presetClass="entr" presetSubtype="0" fill="hold" grpId="0" nodeType="withEffect">
                                  <p:stCondLst>
                                    <p:cond delay="0"/>
                                  </p:stCondLst>
                                  <p:childTnLst>
                                    <p:set>
                                      <p:cBhvr>
                                        <p:cTn id="80" dur="1" fill="hold">
                                          <p:stCondLst>
                                            <p:cond delay="0"/>
                                          </p:stCondLst>
                                        </p:cTn>
                                        <p:tgtEl>
                                          <p:spTgt spid="28"/>
                                        </p:tgtEl>
                                        <p:attrNameLst>
                                          <p:attrName>style.visibility</p:attrName>
                                        </p:attrNameLst>
                                      </p:cBhvr>
                                      <p:to>
                                        <p:strVal val="visible"/>
                                      </p:to>
                                    </p:set>
                                    <p:animEffect transition="in" filter="fade">
                                      <p:cBhvr>
                                        <p:cTn id="81" dur="1000"/>
                                        <p:tgtEl>
                                          <p:spTgt spid="28"/>
                                        </p:tgtEl>
                                      </p:cBhvr>
                                    </p:animEffect>
                                    <p:anim calcmode="lin" valueType="num">
                                      <p:cBhvr>
                                        <p:cTn id="82" dur="1000" fill="hold"/>
                                        <p:tgtEl>
                                          <p:spTgt spid="28"/>
                                        </p:tgtEl>
                                        <p:attrNameLst>
                                          <p:attrName>ppt_x</p:attrName>
                                        </p:attrNameLst>
                                      </p:cBhvr>
                                      <p:tavLst>
                                        <p:tav tm="0">
                                          <p:val>
                                            <p:strVal val="#ppt_x"/>
                                          </p:val>
                                        </p:tav>
                                        <p:tav tm="100000">
                                          <p:val>
                                            <p:strVal val="#ppt_x"/>
                                          </p:val>
                                        </p:tav>
                                      </p:tavLst>
                                    </p:anim>
                                    <p:anim calcmode="lin" valueType="num">
                                      <p:cBhvr>
                                        <p:cTn id="8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16" presetClass="entr" presetSubtype="21" fill="hold" grpId="0" nodeType="clickEffect">
                                  <p:stCondLst>
                                    <p:cond delay="0"/>
                                  </p:stCondLst>
                                  <p:childTnLst>
                                    <p:set>
                                      <p:cBhvr>
                                        <p:cTn id="87" dur="1" fill="hold">
                                          <p:stCondLst>
                                            <p:cond delay="0"/>
                                          </p:stCondLst>
                                        </p:cTn>
                                        <p:tgtEl>
                                          <p:spTgt spid="35"/>
                                        </p:tgtEl>
                                        <p:attrNameLst>
                                          <p:attrName>style.visibility</p:attrName>
                                        </p:attrNameLst>
                                      </p:cBhvr>
                                      <p:to>
                                        <p:strVal val="visible"/>
                                      </p:to>
                                    </p:set>
                                    <p:animEffect transition="in" filter="barn(inVertical)">
                                      <p:cBhvr>
                                        <p:cTn id="88" dur="500"/>
                                        <p:tgtEl>
                                          <p:spTgt spid="35"/>
                                        </p:tgtEl>
                                      </p:cBhvr>
                                    </p:animEffect>
                                  </p:childTnLst>
                                </p:cTn>
                              </p:par>
                            </p:childTnLst>
                          </p:cTn>
                        </p:par>
                      </p:childTnLst>
                    </p:cTn>
                  </p:par>
                  <p:par>
                    <p:cTn id="89" fill="hold">
                      <p:stCondLst>
                        <p:cond delay="indefinite"/>
                      </p:stCondLst>
                      <p:childTnLst>
                        <p:par>
                          <p:cTn id="90" fill="hold">
                            <p:stCondLst>
                              <p:cond delay="0"/>
                            </p:stCondLst>
                            <p:childTnLst>
                              <p:par>
                                <p:cTn id="91" presetID="6" presetClass="exit" presetSubtype="32" fill="hold" grpId="1" nodeType="clickEffect">
                                  <p:stCondLst>
                                    <p:cond delay="0"/>
                                  </p:stCondLst>
                                  <p:childTnLst>
                                    <p:animEffect transition="out" filter="circle(out)">
                                      <p:cBhvr>
                                        <p:cTn id="92" dur="2000"/>
                                        <p:tgtEl>
                                          <p:spTgt spid="35"/>
                                        </p:tgtEl>
                                      </p:cBhvr>
                                    </p:animEffect>
                                    <p:set>
                                      <p:cBhvr>
                                        <p:cTn id="93" dur="1" fill="hold">
                                          <p:stCondLst>
                                            <p:cond delay="1999"/>
                                          </p:stCondLst>
                                        </p:cTn>
                                        <p:tgtEl>
                                          <p:spTgt spid="35"/>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grpId="0" nodeType="clickEffect">
                                  <p:stCondLst>
                                    <p:cond delay="0"/>
                                  </p:stCondLst>
                                  <p:childTnLst>
                                    <p:set>
                                      <p:cBhvr>
                                        <p:cTn id="97" dur="1" fill="hold">
                                          <p:stCondLst>
                                            <p:cond delay="0"/>
                                          </p:stCondLst>
                                        </p:cTn>
                                        <p:tgtEl>
                                          <p:spTgt spid="30"/>
                                        </p:tgtEl>
                                        <p:attrNameLst>
                                          <p:attrName>style.visibility</p:attrName>
                                        </p:attrNameLst>
                                      </p:cBhvr>
                                      <p:to>
                                        <p:strVal val="visible"/>
                                      </p:to>
                                    </p:set>
                                    <p:anim calcmode="lin" valueType="num">
                                      <p:cBhvr additive="base">
                                        <p:cTn id="98" dur="500" fill="hold"/>
                                        <p:tgtEl>
                                          <p:spTgt spid="30"/>
                                        </p:tgtEl>
                                        <p:attrNameLst>
                                          <p:attrName>ppt_x</p:attrName>
                                        </p:attrNameLst>
                                      </p:cBhvr>
                                      <p:tavLst>
                                        <p:tav tm="0">
                                          <p:val>
                                            <p:strVal val="#ppt_x"/>
                                          </p:val>
                                        </p:tav>
                                        <p:tav tm="100000">
                                          <p:val>
                                            <p:strVal val="#ppt_x"/>
                                          </p:val>
                                        </p:tav>
                                      </p:tavLst>
                                    </p:anim>
                                    <p:anim calcmode="lin" valueType="num">
                                      <p:cBhvr additive="base">
                                        <p:cTn id="99"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6" presetClass="entr" presetSubtype="16" fill="hold" grpId="0" nodeType="clickEffect">
                                  <p:stCondLst>
                                    <p:cond delay="0"/>
                                  </p:stCondLst>
                                  <p:childTnLst>
                                    <p:set>
                                      <p:cBhvr>
                                        <p:cTn id="103" dur="1" fill="hold">
                                          <p:stCondLst>
                                            <p:cond delay="0"/>
                                          </p:stCondLst>
                                        </p:cTn>
                                        <p:tgtEl>
                                          <p:spTgt spid="29"/>
                                        </p:tgtEl>
                                        <p:attrNameLst>
                                          <p:attrName>style.visibility</p:attrName>
                                        </p:attrNameLst>
                                      </p:cBhvr>
                                      <p:to>
                                        <p:strVal val="visible"/>
                                      </p:to>
                                    </p:set>
                                    <p:animEffect transition="in" filter="circle(in)">
                                      <p:cBhvr>
                                        <p:cTn id="104"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p:bldP spid="28" grpId="0"/>
      <p:bldP spid="29" grpId="0" animBg="1"/>
      <p:bldP spid="30" grpId="0" animBg="1"/>
      <p:bldP spid="31" grpId="0" animBg="1"/>
      <p:bldP spid="31" grpId="1" animBg="1"/>
      <p:bldP spid="32" grpId="0" animBg="1"/>
      <p:bldP spid="32" grpId="1" animBg="1"/>
      <p:bldP spid="34" grpId="0" animBg="1"/>
      <p:bldP spid="34" grpId="1" animBg="1"/>
      <p:bldP spid="35" grpId="0" animBg="1"/>
      <p:bldP spid="35"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AutoShape 4"/>
          <p:cNvSpPr>
            <a:spLocks noChangeArrowheads="1"/>
          </p:cNvSpPr>
          <p:nvPr/>
        </p:nvSpPr>
        <p:spPr bwMode="auto">
          <a:xfrm>
            <a:off x="416995" y="930045"/>
            <a:ext cx="3990109" cy="4460304"/>
          </a:xfrm>
          <a:prstGeom prst="verticalScroll">
            <a:avLst>
              <a:gd name="adj" fmla="val 12500"/>
            </a:avLst>
          </a:prstGeom>
          <a:solidFill>
            <a:schemeClr val="accent2">
              <a:lumMod val="20000"/>
              <a:lumOff val="80000"/>
            </a:schemeClr>
          </a:solidFill>
          <a:ln w="9525">
            <a:solidFill>
              <a:schemeClr val="tx1"/>
            </a:solidFill>
            <a:round/>
            <a:headEnd/>
            <a:tailEnd/>
          </a:ln>
          <a:effectLst/>
        </p:spPr>
        <p:txBody>
          <a:bodyPr wrap="none" anchor="ctr"/>
          <a:lstStyle/>
          <a:p>
            <a:pPr algn="ctr" fontAlgn="base">
              <a:spcBef>
                <a:spcPct val="0"/>
              </a:spcBef>
              <a:spcAft>
                <a:spcPct val="0"/>
              </a:spcAft>
            </a:pPr>
            <a:endParaRPr lang="en-US" altLang="en-US">
              <a:solidFill>
                <a:srgbClr val="000000"/>
              </a:solidFill>
              <a:latin typeface="Arial" panose="020B0604020202020204" pitchFamily="34" charset="0"/>
              <a:cs typeface="Arial" panose="020B0604020202020204" pitchFamily="34" charset="0"/>
            </a:endParaRPr>
          </a:p>
        </p:txBody>
      </p:sp>
      <p:sp>
        <p:nvSpPr>
          <p:cNvPr id="24583" name="AutoShape 7"/>
          <p:cNvSpPr>
            <a:spLocks noChangeArrowheads="1"/>
          </p:cNvSpPr>
          <p:nvPr/>
        </p:nvSpPr>
        <p:spPr bwMode="auto">
          <a:xfrm>
            <a:off x="4321985" y="965761"/>
            <a:ext cx="4073236" cy="4460304"/>
          </a:xfrm>
          <a:prstGeom prst="verticalScroll">
            <a:avLst>
              <a:gd name="adj" fmla="val 12500"/>
            </a:avLst>
          </a:prstGeom>
          <a:solidFill>
            <a:schemeClr val="accent2">
              <a:lumMod val="20000"/>
              <a:lumOff val="80000"/>
            </a:schemeClr>
          </a:solidFill>
          <a:ln w="9525">
            <a:solidFill>
              <a:schemeClr val="tx1"/>
            </a:solidFill>
            <a:round/>
            <a:headEnd/>
            <a:tailEnd/>
          </a:ln>
          <a:effectLst/>
        </p:spPr>
        <p:txBody>
          <a:bodyPr wrap="none" anchor="ctr"/>
          <a:lstStyle/>
          <a:p>
            <a:pPr fontAlgn="base">
              <a:spcBef>
                <a:spcPct val="0"/>
              </a:spcBef>
              <a:spcAft>
                <a:spcPct val="0"/>
              </a:spcAft>
            </a:pPr>
            <a:endParaRPr lang="en-BZ">
              <a:solidFill>
                <a:srgbClr val="000000"/>
              </a:solidFill>
              <a:latin typeface="Arial" panose="020B0604020202020204" pitchFamily="34" charset="0"/>
              <a:cs typeface="Arial" panose="020B0604020202020204" pitchFamily="34" charset="0"/>
            </a:endParaRPr>
          </a:p>
        </p:txBody>
      </p:sp>
      <p:sp>
        <p:nvSpPr>
          <p:cNvPr id="24584" name="AutoShape 8"/>
          <p:cNvSpPr>
            <a:spLocks noChangeArrowheads="1"/>
          </p:cNvSpPr>
          <p:nvPr/>
        </p:nvSpPr>
        <p:spPr bwMode="auto">
          <a:xfrm>
            <a:off x="8147607" y="1001477"/>
            <a:ext cx="3657600" cy="4460304"/>
          </a:xfrm>
          <a:prstGeom prst="verticalScroll">
            <a:avLst>
              <a:gd name="adj" fmla="val 12500"/>
            </a:avLst>
          </a:prstGeom>
          <a:solidFill>
            <a:schemeClr val="accent2">
              <a:lumMod val="20000"/>
              <a:lumOff val="80000"/>
            </a:schemeClr>
          </a:solidFill>
          <a:ln w="9525">
            <a:solidFill>
              <a:schemeClr val="tx1"/>
            </a:solidFill>
            <a:round/>
            <a:headEnd/>
            <a:tailEnd/>
          </a:ln>
          <a:effectLst/>
        </p:spPr>
        <p:txBody>
          <a:bodyPr wrap="none" anchor="ctr"/>
          <a:lstStyle/>
          <a:p>
            <a:pPr fontAlgn="base">
              <a:spcBef>
                <a:spcPct val="0"/>
              </a:spcBef>
              <a:spcAft>
                <a:spcPct val="0"/>
              </a:spcAft>
            </a:pPr>
            <a:endParaRPr lang="en-BZ">
              <a:solidFill>
                <a:srgbClr val="000000"/>
              </a:solidFill>
              <a:latin typeface="Arial" panose="020B0604020202020204" pitchFamily="34" charset="0"/>
              <a:cs typeface="Arial" panose="020B0604020202020204" pitchFamily="34" charset="0"/>
            </a:endParaRPr>
          </a:p>
        </p:txBody>
      </p:sp>
      <p:sp>
        <p:nvSpPr>
          <p:cNvPr id="24585" name="Text Box 9"/>
          <p:cNvSpPr txBox="1">
            <a:spLocks noChangeArrowheads="1"/>
          </p:cNvSpPr>
          <p:nvPr/>
        </p:nvSpPr>
        <p:spPr bwMode="auto">
          <a:xfrm>
            <a:off x="920066" y="1990435"/>
            <a:ext cx="2898848"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50000"/>
              </a:spcBef>
              <a:spcAft>
                <a:spcPct val="0"/>
              </a:spcAft>
            </a:pPr>
            <a:r>
              <a:rPr lang="vi-VN" altLang="en-US" sz="3200" dirty="0">
                <a:latin typeface="#9Slide05 FS Blonde Script" panose="03000503000000000000" pitchFamily="65" charset="0"/>
                <a:cs typeface="Arial" panose="020B0604020202020204" pitchFamily="34" charset="0"/>
              </a:rPr>
              <a:t>Xây dựng nhân vật qua lời đối thoại trực tiếp, từ đó bộc lộ tính cách, tâm lí của nhân vật.</a:t>
            </a:r>
            <a:endParaRPr lang="en-US" altLang="en-US" sz="3200" dirty="0">
              <a:latin typeface="#9Slide05 FS Blonde Script" panose="03000503000000000000" pitchFamily="65" charset="0"/>
              <a:cs typeface="Arial" panose="020B0604020202020204" pitchFamily="34" charset="0"/>
            </a:endParaRPr>
          </a:p>
        </p:txBody>
      </p:sp>
      <p:sp>
        <p:nvSpPr>
          <p:cNvPr id="24586" name="Text Box 10"/>
          <p:cNvSpPr txBox="1">
            <a:spLocks noChangeArrowheads="1"/>
          </p:cNvSpPr>
          <p:nvPr/>
        </p:nvSpPr>
        <p:spPr bwMode="auto">
          <a:xfrm>
            <a:off x="4779185" y="1988840"/>
            <a:ext cx="3158836"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50000"/>
              </a:spcBef>
              <a:spcAft>
                <a:spcPct val="0"/>
              </a:spcAft>
            </a:pPr>
            <a:r>
              <a:rPr lang="vi-VN" altLang="en-US" sz="3200" dirty="0">
                <a:solidFill>
                  <a:srgbClr val="000000"/>
                </a:solidFill>
                <a:latin typeface="#9Slide05 FS Blonde Script" panose="03000503000000000000" pitchFamily="65" charset="0"/>
                <a:cs typeface="Arial" panose="020B0604020202020204" pitchFamily="34" charset="0"/>
              </a:rPr>
              <a:t>Nghệ thuật đối lập trong con người và tính cách của hai nhân vật chính thông qua đối thoại.</a:t>
            </a:r>
            <a:endParaRPr lang="en-US" altLang="en-US" sz="3200" dirty="0">
              <a:solidFill>
                <a:srgbClr val="000000"/>
              </a:solidFill>
              <a:latin typeface="#9Slide05 FS Blonde Script" panose="03000503000000000000" pitchFamily="65" charset="0"/>
              <a:cs typeface="Arial" panose="020B0604020202020204" pitchFamily="34" charset="0"/>
            </a:endParaRPr>
          </a:p>
          <a:p>
            <a:pPr algn="ctr" fontAlgn="base">
              <a:spcBef>
                <a:spcPct val="50000"/>
              </a:spcBef>
              <a:spcAft>
                <a:spcPct val="0"/>
              </a:spcAft>
            </a:pPr>
            <a:endParaRPr lang="en-US" altLang="en-US" sz="3200" b="1" dirty="0">
              <a:solidFill>
                <a:srgbClr val="000000"/>
              </a:solidFill>
              <a:latin typeface="#9Slide05 FS Blonde Script" panose="03000503000000000000" pitchFamily="65" charset="0"/>
              <a:cs typeface="Arial" panose="020B0604020202020204" pitchFamily="34" charset="0"/>
            </a:endParaRPr>
          </a:p>
        </p:txBody>
      </p:sp>
      <p:sp>
        <p:nvSpPr>
          <p:cNvPr id="24587" name="Text Box 11"/>
          <p:cNvSpPr txBox="1">
            <a:spLocks noChangeArrowheads="1"/>
          </p:cNvSpPr>
          <p:nvPr/>
        </p:nvSpPr>
        <p:spPr bwMode="auto">
          <a:xfrm>
            <a:off x="8625061" y="2098968"/>
            <a:ext cx="2702691"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50000"/>
              </a:spcBef>
              <a:spcAft>
                <a:spcPct val="0"/>
              </a:spcAft>
            </a:pPr>
            <a:r>
              <a:rPr lang="vi-VN" altLang="en-US" sz="3200" dirty="0">
                <a:solidFill>
                  <a:srgbClr val="000000"/>
                </a:solidFill>
                <a:latin typeface="#9Slide05 FS Blonde Script" panose="03000503000000000000" pitchFamily="65" charset="0"/>
                <a:cs typeface="Arial" panose="020B0604020202020204" pitchFamily="34" charset="0"/>
              </a:rPr>
              <a:t>Trí tưởng tượng độc đáo dựa trên sự tiến bộ của khoa học.</a:t>
            </a:r>
            <a:endParaRPr lang="en-US" altLang="en-US" sz="3200" dirty="0">
              <a:solidFill>
                <a:srgbClr val="000000"/>
              </a:solidFill>
              <a:latin typeface="#9Slide05 FS Blonde Script" panose="03000503000000000000" pitchFamily="65" charset="0"/>
              <a:cs typeface="Arial" panose="020B0604020202020204" pitchFamily="34" charset="0"/>
            </a:endParaRPr>
          </a:p>
        </p:txBody>
      </p:sp>
      <p:sp>
        <p:nvSpPr>
          <p:cNvPr id="24588" name="Text Box 12"/>
          <p:cNvSpPr txBox="1">
            <a:spLocks noChangeArrowheads="1"/>
          </p:cNvSpPr>
          <p:nvPr/>
        </p:nvSpPr>
        <p:spPr bwMode="auto">
          <a:xfrm>
            <a:off x="4975474" y="218701"/>
            <a:ext cx="310743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spcBef>
                <a:spcPct val="50000"/>
              </a:spcBef>
              <a:spcAft>
                <a:spcPct val="0"/>
              </a:spcAft>
            </a:pPr>
            <a:r>
              <a:rPr lang="en-US" altLang="en-US" sz="3600" b="1" dirty="0">
                <a:solidFill>
                  <a:srgbClr val="FF0000"/>
                </a:solidFill>
                <a:latin typeface="#9Slide03 Arima Madurai Black" panose="00000A00000000000000" pitchFamily="2" charset="0"/>
                <a:cs typeface="#9Slide03 Arima Madurai Black" panose="00000A00000000000000" pitchFamily="2" charset="0"/>
              </a:rPr>
              <a:t>NGHỆ THUẬT </a:t>
            </a:r>
          </a:p>
        </p:txBody>
      </p:sp>
      <p:sp>
        <p:nvSpPr>
          <p:cNvPr id="9" name="Text Box 42">
            <a:extLst>
              <a:ext uri="{FF2B5EF4-FFF2-40B4-BE49-F238E27FC236}">
                <a16:creationId xmlns:a16="http://schemas.microsoft.com/office/drawing/2014/main" id="{EAA1FF63-62E0-4ACA-8BF2-15D856A94701}"/>
              </a:ext>
            </a:extLst>
          </p:cNvPr>
          <p:cNvSpPr txBox="1">
            <a:spLocks noChangeArrowheads="1"/>
          </p:cNvSpPr>
          <p:nvPr/>
        </p:nvSpPr>
        <p:spPr bwMode="auto">
          <a:xfrm>
            <a:off x="202216" y="5623666"/>
            <a:ext cx="11593288"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Arial" panose="020B0604020202020204" pitchFamily="34" charset="0"/>
                <a:cs typeface="Arial" panose="020B0604020202020204" pitchFamily="34" charset="0"/>
              </a:defRPr>
            </a:lvl1pPr>
            <a:lvl2pPr marL="742950" indent="-285750" eaLnBrk="0" hangingPunct="0">
              <a:defRPr sz="3200">
                <a:solidFill>
                  <a:schemeClr val="tx1"/>
                </a:solidFill>
                <a:latin typeface="Arial" panose="020B0604020202020204" pitchFamily="34" charset="0"/>
                <a:cs typeface="Arial" panose="020B0604020202020204" pitchFamily="34" charset="0"/>
              </a:defRPr>
            </a:lvl2pPr>
            <a:lvl3pPr marL="1143000" indent="-228600" eaLnBrk="0" hangingPunct="0">
              <a:defRPr sz="3200">
                <a:solidFill>
                  <a:schemeClr val="tx1"/>
                </a:solidFill>
                <a:latin typeface="Arial" panose="020B0604020202020204" pitchFamily="34" charset="0"/>
                <a:cs typeface="Arial" panose="020B0604020202020204" pitchFamily="34" charset="0"/>
              </a:defRPr>
            </a:lvl3pPr>
            <a:lvl4pPr marL="1600200" indent="-228600" eaLnBrk="0" hangingPunct="0">
              <a:defRPr sz="3200">
                <a:solidFill>
                  <a:schemeClr val="tx1"/>
                </a:solidFill>
                <a:latin typeface="Arial" panose="020B0604020202020204" pitchFamily="34" charset="0"/>
                <a:cs typeface="Arial" panose="020B0604020202020204" pitchFamily="34" charset="0"/>
              </a:defRPr>
            </a:lvl4pPr>
            <a:lvl5pPr marL="2057400" indent="-228600" eaLnBrk="0" hangingPunct="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ctr" eaLnBrk="1" hangingPunct="1"/>
            <a:r>
              <a:rPr lang="en-US" altLang="en-US" b="1" dirty="0">
                <a:solidFill>
                  <a:srgbClr val="0066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vi-VN" altLang="en-US" b="1" dirty="0">
                <a:solidFill>
                  <a:srgbClr val="006600"/>
                </a:solidFill>
                <a:latin typeface="#9Slide03 Arima Madurai Black" panose="00000A00000000000000" pitchFamily="2" charset="0"/>
                <a:cs typeface="#9Slide03 Arima Madurai Black" panose="00000A00000000000000" pitchFamily="2" charset="0"/>
                <a:sym typeface="Wingdings" panose="05000000000000000000" pitchFamily="2" charset="2"/>
              </a:rPr>
              <a:t>Làm nổi bật tư tưởng nhân văn của Rây Bret-bơ-ry về một thế giới không còn chiến tranh. </a:t>
            </a:r>
            <a:endParaRPr lang="en-US" altLang="en-US" b="1" dirty="0">
              <a:solidFill>
                <a:srgbClr val="006600"/>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73239790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24588">
                                            <p:txEl>
                                              <p:pRg st="0" end="0"/>
                                            </p:txEl>
                                          </p:spTgt>
                                        </p:tgtEl>
                                        <p:attrNameLst>
                                          <p:attrName>style.visibility</p:attrName>
                                        </p:attrNameLst>
                                      </p:cBhvr>
                                      <p:to>
                                        <p:strVal val="visible"/>
                                      </p:to>
                                    </p:set>
                                    <p:animEffect transition="in" filter="blinds(horizontal)">
                                      <p:cBhvr>
                                        <p:cTn id="7" dur="500"/>
                                        <p:tgtEl>
                                          <p:spTgt spid="2458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4585">
                                            <p:txEl>
                                              <p:pRg st="0" end="0"/>
                                            </p:txEl>
                                          </p:spTgt>
                                        </p:tgtEl>
                                        <p:attrNameLst>
                                          <p:attrName>style.visibility</p:attrName>
                                        </p:attrNameLst>
                                      </p:cBhvr>
                                      <p:to>
                                        <p:strVal val="visible"/>
                                      </p:to>
                                    </p:set>
                                    <p:animEffect transition="in" filter="box(in)">
                                      <p:cBhvr>
                                        <p:cTn id="12" dur="500"/>
                                        <p:tgtEl>
                                          <p:spTgt spid="2458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4586"/>
                                        </p:tgtEl>
                                        <p:attrNameLst>
                                          <p:attrName>style.visibility</p:attrName>
                                        </p:attrNameLst>
                                      </p:cBhvr>
                                      <p:to>
                                        <p:strVal val="visible"/>
                                      </p:to>
                                    </p:set>
                                    <p:animEffect transition="in" filter="barn(inVertical)">
                                      <p:cBhvr>
                                        <p:cTn id="17" dur="500"/>
                                        <p:tgtEl>
                                          <p:spTgt spid="24586"/>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24587">
                                            <p:txEl>
                                              <p:pRg st="0" end="0"/>
                                            </p:txEl>
                                          </p:spTgt>
                                        </p:tgtEl>
                                        <p:attrNameLst>
                                          <p:attrName>style.visibility</p:attrName>
                                        </p:attrNameLst>
                                      </p:cBhvr>
                                      <p:to>
                                        <p:strVal val="visible"/>
                                      </p:to>
                                    </p:set>
                                    <p:animEffect transition="in" filter="diamond(in)">
                                      <p:cBhvr>
                                        <p:cTn id="22" dur="2000"/>
                                        <p:tgtEl>
                                          <p:spTgt spid="2458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6"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F5610C6-060F-4D13-B42F-5B8EEF4BD95F}"/>
              </a:ext>
            </a:extLst>
          </p:cNvPr>
          <p:cNvGrpSpPr/>
          <p:nvPr/>
        </p:nvGrpSpPr>
        <p:grpSpPr>
          <a:xfrm>
            <a:off x="93191" y="548680"/>
            <a:ext cx="8523089" cy="1580242"/>
            <a:chOff x="-327" y="1955592"/>
            <a:chExt cx="7370962" cy="3602182"/>
          </a:xfrm>
        </p:grpSpPr>
        <p:sp>
          <p:nvSpPr>
            <p:cNvPr id="3" name="Rectangle: Rounded Corners 2">
              <a:extLst>
                <a:ext uri="{FF2B5EF4-FFF2-40B4-BE49-F238E27FC236}">
                  <a16:creationId xmlns:a16="http://schemas.microsoft.com/office/drawing/2014/main" id="{A8C7A614-E2F2-46B6-856F-0FFB61E691AC}"/>
                </a:ext>
              </a:extLst>
            </p:cNvPr>
            <p:cNvSpPr/>
            <p:nvPr/>
          </p:nvSpPr>
          <p:spPr>
            <a:xfrm>
              <a:off x="-327" y="1955592"/>
              <a:ext cx="7370962" cy="3602182"/>
            </a:xfrm>
            <a:prstGeom prst="roundRect">
              <a:avLst/>
            </a:prstGeom>
            <a:solidFill>
              <a:schemeClr val="accent6">
                <a:lumMod val="20000"/>
                <a:lumOff val="80000"/>
              </a:schemeClr>
            </a:solidFill>
            <a:ln>
              <a:prstDash val="lgDash"/>
            </a:ln>
          </p:spPr>
          <p:style>
            <a:lnRef idx="2">
              <a:schemeClr val="accent5"/>
            </a:lnRef>
            <a:fillRef idx="1">
              <a:schemeClr val="lt1"/>
            </a:fillRef>
            <a:effectRef idx="0">
              <a:schemeClr val="accent5"/>
            </a:effectRef>
            <a:fontRef idx="minor">
              <a:schemeClr val="dk1"/>
            </a:fontRef>
          </p:style>
          <p:txBody>
            <a:bodyPr rtlCol="0" anchor="ctr"/>
            <a:lstStyle/>
            <a:p>
              <a:pPr lvl="0" algn="ctr"/>
              <a:endParaRPr lang="en-SG" sz="6600" dirty="0">
                <a:latin typeface="Times New Roman" panose="02020603050405020304" pitchFamily="18"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27B64476-2BB2-4DA2-B508-5CF6DC37360F}"/>
                </a:ext>
              </a:extLst>
            </p:cNvPr>
            <p:cNvSpPr/>
            <p:nvPr/>
          </p:nvSpPr>
          <p:spPr>
            <a:xfrm>
              <a:off x="172855" y="2156793"/>
              <a:ext cx="6948684" cy="1883097"/>
            </a:xfrm>
            <a:prstGeom prst="roundRect">
              <a:avLst/>
            </a:prstGeom>
            <a:ln>
              <a:prstDash val="lgDash"/>
            </a:ln>
          </p:spPr>
          <p:style>
            <a:lnRef idx="2">
              <a:schemeClr val="accent5"/>
            </a:lnRef>
            <a:fillRef idx="1">
              <a:schemeClr val="lt1"/>
            </a:fillRef>
            <a:effectRef idx="0">
              <a:schemeClr val="accent5"/>
            </a:effectRef>
            <a:fontRef idx="minor">
              <a:schemeClr val="dk1"/>
            </a:fontRef>
          </p:style>
          <p:txBody>
            <a:bodyPr rtlCol="0" anchor="ctr"/>
            <a:lstStyle/>
            <a:p>
              <a:pPr lvl="0" algn="ctr"/>
              <a:r>
                <a:rPr lang="vi-VN" sz="4000" b="1" dirty="0">
                  <a:solidFill>
                    <a:srgbClr val="FF0000"/>
                  </a:solidFill>
                  <a:latin typeface="#9Slide05 Israquella" pitchFamily="2" charset="0"/>
                  <a:cs typeface="Times New Roman" panose="02020603050405020304" pitchFamily="18" charset="0"/>
                </a:rPr>
                <a:t>2. Sự phá hủy của chất làm gỉ</a:t>
              </a:r>
              <a:endParaRPr lang="en-SG" sz="4000" b="1" dirty="0">
                <a:solidFill>
                  <a:srgbClr val="FF0000"/>
                </a:solidFill>
                <a:latin typeface="#9Slide05 Israquella" pitchFamily="2" charset="0"/>
                <a:cs typeface="Times New Roman" panose="02020603050405020304" pitchFamily="18" charset="0"/>
              </a:endParaRPr>
            </a:p>
          </p:txBody>
        </p:sp>
      </p:gr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1904" y="4519567"/>
            <a:ext cx="3396862" cy="229380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5480" y="4581128"/>
            <a:ext cx="3387080" cy="2237892"/>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04920" y="4509120"/>
            <a:ext cx="3387079" cy="2232248"/>
          </a:xfrm>
          <a:prstGeom prst="rect">
            <a:avLst/>
          </a:prstGeom>
        </p:spPr>
      </p:pic>
    </p:spTree>
    <p:extLst>
      <p:ext uri="{BB962C8B-B14F-4D97-AF65-F5344CB8AC3E}">
        <p14:creationId xmlns:p14="http://schemas.microsoft.com/office/powerpoint/2010/main" val="38701000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F5610C6-060F-4D13-B42F-5B8EEF4BD95F}"/>
              </a:ext>
            </a:extLst>
          </p:cNvPr>
          <p:cNvGrpSpPr/>
          <p:nvPr/>
        </p:nvGrpSpPr>
        <p:grpSpPr>
          <a:xfrm>
            <a:off x="1906463" y="187749"/>
            <a:ext cx="7717929" cy="1081011"/>
            <a:chOff x="-327" y="1955592"/>
            <a:chExt cx="7370962" cy="3602182"/>
          </a:xfrm>
        </p:grpSpPr>
        <p:sp>
          <p:nvSpPr>
            <p:cNvPr id="3" name="Rectangle: Rounded Corners 2">
              <a:extLst>
                <a:ext uri="{FF2B5EF4-FFF2-40B4-BE49-F238E27FC236}">
                  <a16:creationId xmlns:a16="http://schemas.microsoft.com/office/drawing/2014/main" id="{A8C7A614-E2F2-46B6-856F-0FFB61E691AC}"/>
                </a:ext>
              </a:extLst>
            </p:cNvPr>
            <p:cNvSpPr/>
            <p:nvPr/>
          </p:nvSpPr>
          <p:spPr>
            <a:xfrm>
              <a:off x="-327" y="1955592"/>
              <a:ext cx="7370962" cy="3602182"/>
            </a:xfrm>
            <a:prstGeom prst="roundRect">
              <a:avLst/>
            </a:prstGeom>
            <a:solidFill>
              <a:schemeClr val="accent6">
                <a:lumMod val="20000"/>
                <a:lumOff val="80000"/>
              </a:schemeClr>
            </a:solidFill>
            <a:ln>
              <a:prstDash val="lgDash"/>
            </a:ln>
          </p:spPr>
          <p:style>
            <a:lnRef idx="2">
              <a:schemeClr val="accent5"/>
            </a:lnRef>
            <a:fillRef idx="1">
              <a:schemeClr val="lt1"/>
            </a:fillRef>
            <a:effectRef idx="0">
              <a:schemeClr val="accent5"/>
            </a:effectRef>
            <a:fontRef idx="minor">
              <a:schemeClr val="dk1"/>
            </a:fontRef>
          </p:style>
          <p:txBody>
            <a:bodyPr rtlCol="0" anchor="ctr"/>
            <a:lstStyle/>
            <a:p>
              <a:pPr lvl="0" algn="ctr"/>
              <a:endParaRPr lang="en-SG" sz="6600" dirty="0">
                <a:latin typeface="Times New Roman" panose="02020603050405020304" pitchFamily="18" charset="0"/>
                <a:cs typeface="Times New Roman" panose="02020603050405020304" pitchFamily="18" charset="0"/>
              </a:endParaRPr>
            </a:p>
          </p:txBody>
        </p:sp>
        <p:sp>
          <p:nvSpPr>
            <p:cNvPr id="4" name="Rectangle: Rounded Corners 5">
              <a:extLst>
                <a:ext uri="{FF2B5EF4-FFF2-40B4-BE49-F238E27FC236}">
                  <a16:creationId xmlns:a16="http://schemas.microsoft.com/office/drawing/2014/main" id="{27B64476-2BB2-4DA2-B508-5CF6DC37360F}"/>
                </a:ext>
              </a:extLst>
            </p:cNvPr>
            <p:cNvSpPr/>
            <p:nvPr/>
          </p:nvSpPr>
          <p:spPr>
            <a:xfrm>
              <a:off x="172855" y="2156793"/>
              <a:ext cx="6948684" cy="3272397"/>
            </a:xfrm>
            <a:prstGeom prst="roundRect">
              <a:avLst/>
            </a:prstGeom>
            <a:ln>
              <a:prstDash val="lgDash"/>
            </a:ln>
          </p:spPr>
          <p:style>
            <a:lnRef idx="2">
              <a:schemeClr val="accent5"/>
            </a:lnRef>
            <a:fillRef idx="1">
              <a:schemeClr val="lt1"/>
            </a:fillRef>
            <a:effectRef idx="0">
              <a:schemeClr val="accent5"/>
            </a:effectRef>
            <a:fontRef idx="minor">
              <a:schemeClr val="dk1"/>
            </a:fontRef>
          </p:style>
          <p:txBody>
            <a:bodyPr rtlCol="0" anchor="ctr"/>
            <a:lstStyle/>
            <a:p>
              <a:pPr lvl="0" algn="ctr"/>
              <a:r>
                <a:rPr lang="vi-VN" sz="4000" b="1" dirty="0">
                  <a:solidFill>
                    <a:srgbClr val="FF0000"/>
                  </a:solidFill>
                  <a:latin typeface="#9Slide05 Harman Script Inline" panose="02000507020000020003" pitchFamily="2" charset="0"/>
                  <a:cs typeface="Times New Roman" panose="02020603050405020304" pitchFamily="18" charset="0"/>
                </a:rPr>
                <a:t>a. Tình huống truyện</a:t>
              </a:r>
              <a:endParaRPr lang="en-SG" sz="4000" b="1" dirty="0">
                <a:solidFill>
                  <a:srgbClr val="FF0000"/>
                </a:solidFill>
                <a:latin typeface="#9Slide05 Harman Script Inline" panose="02000507020000020003" pitchFamily="2" charset="0"/>
                <a:cs typeface="Times New Roman" panose="02020603050405020304" pitchFamily="18" charset="0"/>
              </a:endParaRPr>
            </a:p>
          </p:txBody>
        </p:sp>
      </p:gr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72473" y="2169016"/>
            <a:ext cx="3481346" cy="210671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066" y="4509120"/>
            <a:ext cx="3300793" cy="2232248"/>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88288" y="4365104"/>
            <a:ext cx="3432611" cy="2376264"/>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6066" y="2276872"/>
            <a:ext cx="3300793" cy="2166722"/>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35760" y="2755867"/>
            <a:ext cx="4554024" cy="2899395"/>
          </a:xfrm>
          <a:prstGeom prst="rect">
            <a:avLst/>
          </a:prstGeom>
        </p:spPr>
      </p:pic>
    </p:spTree>
    <p:extLst>
      <p:ext uri="{BB962C8B-B14F-4D97-AF65-F5344CB8AC3E}">
        <p14:creationId xmlns:p14="http://schemas.microsoft.com/office/powerpoint/2010/main" val="4096438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par>
                                <p:cTn id="8" presetID="21" presetClass="entr" presetSubtype="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1)">
                                      <p:cBhvr>
                                        <p:cTn id="10" dur="2000"/>
                                        <p:tgtEl>
                                          <p:spTgt spid="6"/>
                                        </p:tgtEl>
                                      </p:cBhvr>
                                    </p:animEffect>
                                  </p:childTnLst>
                                </p:cTn>
                              </p:par>
                              <p:par>
                                <p:cTn id="11" presetID="21" presetClass="entr" presetSubtype="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1)">
                                      <p:cBhvr>
                                        <p:cTn id="13" dur="2000"/>
                                        <p:tgtEl>
                                          <p:spTgt spid="5"/>
                                        </p:tgtEl>
                                      </p:cBhvr>
                                    </p:animEffect>
                                  </p:childTnLst>
                                </p:cTn>
                              </p:par>
                              <p:par>
                                <p:cTn id="14" presetID="21" presetClass="entr" presetSubtype="1"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heel(1)">
                                      <p:cBhvr>
                                        <p:cTn id="16"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Wrought Studio Gagnon Removable Abstract Watercolor Background ...">
            <a:extLst>
              <a:ext uri="{FF2B5EF4-FFF2-40B4-BE49-F238E27FC236}">
                <a16:creationId xmlns:a16="http://schemas.microsoft.com/office/drawing/2014/main" id="{6FEA7C60-2AB0-4CDA-8F54-30E966C007A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Hình chữ nhật 3">
            <a:extLst>
              <a:ext uri="{FF2B5EF4-FFF2-40B4-BE49-F238E27FC236}">
                <a16:creationId xmlns:a16="http://schemas.microsoft.com/office/drawing/2014/main" id="{53C62B33-15C6-4CBE-A369-A6800E19D421}"/>
              </a:ext>
            </a:extLst>
          </p:cNvPr>
          <p:cNvSpPr/>
          <p:nvPr/>
        </p:nvSpPr>
        <p:spPr>
          <a:xfrm>
            <a:off x="838200" y="1582340"/>
            <a:ext cx="10515600" cy="2862322"/>
          </a:xfrm>
          <a:prstGeom prst="rect">
            <a:avLst/>
          </a:prstGeom>
        </p:spPr>
        <p:txBody>
          <a:bodyPr wrap="square">
            <a:spAutoFit/>
          </a:bodyPr>
          <a:lstStyle/>
          <a:p>
            <a:pPr algn="just"/>
            <a:r>
              <a:rPr lang="vi-VN" sz="5400" b="1" dirty="0">
                <a:solidFill>
                  <a:srgbClr val="FF0000"/>
                </a:solidFill>
                <a:latin typeface="#9Slide05 Monalisa script" panose="02000000000000000000" pitchFamily="2" charset="0"/>
              </a:rPr>
              <a:t>Khi xem xong đoạn video, em có suy nghĩ gì về chiến tranh?</a:t>
            </a:r>
          </a:p>
          <a:p>
            <a:pPr algn="just"/>
            <a:endParaRPr lang="vi-VN" sz="5400" b="1" dirty="0">
              <a:solidFill>
                <a:srgbClr val="FF0000"/>
              </a:solidFill>
              <a:latin typeface="#9Slide05 Monalisa script" panose="02000000000000000000" pitchFamily="2" charset="0"/>
            </a:endParaRPr>
          </a:p>
          <a:p>
            <a:pPr algn="just"/>
            <a:r>
              <a:rPr lang="vi-VN" sz="3600" b="1" i="1" dirty="0">
                <a:solidFill>
                  <a:schemeClr val="tx2"/>
                </a:solidFill>
                <a:latin typeface="#9Slide03 Oswald" panose="00000500000000000000" pitchFamily="2" charset="0"/>
              </a:rPr>
              <a:t>Nếu em trong vai trò là một người lính, em sẽ làm gì để ngăn chặn cuộc chiến tranh?</a:t>
            </a:r>
            <a:endParaRPr lang="en-BZ" sz="3600" b="1" i="1" dirty="0">
              <a:solidFill>
                <a:schemeClr val="tx2"/>
              </a:solidFill>
              <a:latin typeface="#9Slide03 Oswald" panose="00000500000000000000" pitchFamily="2" charset="0"/>
            </a:endParaRPr>
          </a:p>
        </p:txBody>
      </p:sp>
    </p:spTree>
    <p:extLst>
      <p:ext uri="{BB962C8B-B14F-4D97-AF65-F5344CB8AC3E}">
        <p14:creationId xmlns:p14="http://schemas.microsoft.com/office/powerpoint/2010/main" val="38646390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CAE329-B4AB-43BB-99F6-3BBAAAFE8D8D}"/>
              </a:ext>
            </a:extLst>
          </p:cNvPr>
          <p:cNvSpPr/>
          <p:nvPr/>
        </p:nvSpPr>
        <p:spPr>
          <a:xfrm>
            <a:off x="0" y="0"/>
            <a:ext cx="12192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latin typeface="Times New Roman" panose="02020603050405020304" pitchFamily="18" charset="0"/>
              <a:cs typeface="Times New Roman" panose="02020603050405020304" pitchFamily="18" charset="0"/>
            </a:endParaRPr>
          </a:p>
        </p:txBody>
      </p:sp>
      <p:pic>
        <p:nvPicPr>
          <p:cNvPr id="3" name="图片 3" descr="边框">
            <a:extLst>
              <a:ext uri="{FF2B5EF4-FFF2-40B4-BE49-F238E27FC236}">
                <a16:creationId xmlns:a16="http://schemas.microsoft.com/office/drawing/2014/main" id="{BA7CD2D7-7EFE-4C26-A11B-F38DF9041A32}"/>
              </a:ext>
            </a:extLst>
          </p:cNvPr>
          <p:cNvPicPr>
            <a:picLocks noChangeAspect="1"/>
          </p:cNvPicPr>
          <p:nvPr/>
        </p:nvPicPr>
        <p:blipFill>
          <a:blip r:embed="rId5"/>
          <a:stretch>
            <a:fillRect/>
          </a:stretch>
        </p:blipFill>
        <p:spPr>
          <a:xfrm>
            <a:off x="238442" y="222567"/>
            <a:ext cx="11715115" cy="6412865"/>
          </a:xfrm>
          <a:prstGeom prst="rect">
            <a:avLst/>
          </a:prstGeom>
          <a:solidFill>
            <a:schemeClr val="accent6">
              <a:lumMod val="20000"/>
              <a:lumOff val="80000"/>
            </a:schemeClr>
          </a:solidFill>
        </p:spPr>
      </p:pic>
      <p:sp>
        <p:nvSpPr>
          <p:cNvPr id="12" name="Hexagon 11">
            <a:extLst>
              <a:ext uri="{FF2B5EF4-FFF2-40B4-BE49-F238E27FC236}">
                <a16:creationId xmlns:a16="http://schemas.microsoft.com/office/drawing/2014/main" id="{C1707C96-89CE-459F-8C13-78D5B83479B2}"/>
              </a:ext>
            </a:extLst>
          </p:cNvPr>
          <p:cNvSpPr/>
          <p:nvPr/>
        </p:nvSpPr>
        <p:spPr>
          <a:xfrm>
            <a:off x="3563848" y="539750"/>
            <a:ext cx="5154122" cy="1028700"/>
          </a:xfrm>
          <a:prstGeom prst="hexagon">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r>
              <a:rPr lang="en-SG" sz="3200" b="1" dirty="0">
                <a:solidFill>
                  <a:srgbClr val="FF0000"/>
                </a:solidFill>
                <a:latin typeface="Times New Roman" panose="02020603050405020304" pitchFamily="18" charset="0"/>
                <a:cs typeface="Times New Roman" panose="02020603050405020304" pitchFamily="18" charset="0"/>
              </a:rPr>
              <a:t>THẢO LUẬN NHÓM</a:t>
            </a:r>
          </a:p>
          <a:p>
            <a:pPr algn="ctr"/>
            <a:r>
              <a:rPr lang="en-SG" sz="3200" b="1" i="1" dirty="0" err="1">
                <a:latin typeface="Times New Roman" panose="02020603050405020304" pitchFamily="18" charset="0"/>
                <a:cs typeface="Times New Roman" panose="02020603050405020304" pitchFamily="18" charset="0"/>
              </a:rPr>
              <a:t>Kĩ</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thuật</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khăn</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trải</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bàn</a:t>
            </a:r>
            <a:endParaRPr lang="en-SG" sz="3200" b="1" i="1" dirty="0">
              <a:latin typeface="Times New Roman" panose="02020603050405020304" pitchFamily="18" charset="0"/>
              <a:cs typeface="Times New Roman" panose="02020603050405020304" pitchFamily="18" charset="0"/>
            </a:endParaRPr>
          </a:p>
        </p:txBody>
      </p:sp>
      <p:pic>
        <p:nvPicPr>
          <p:cNvPr id="16" name="Đồng hồ đếm ngược 5 phút - 5 Minutes">
            <a:hlinkClick r:id="" action="ppaction://media"/>
            <a:extLst>
              <a:ext uri="{FF2B5EF4-FFF2-40B4-BE49-F238E27FC236}">
                <a16:creationId xmlns:a16="http://schemas.microsoft.com/office/drawing/2014/main" id="{B88A1DDD-3436-4DB1-AE28-FD6EC3E0E281}"/>
              </a:ext>
            </a:extLst>
          </p:cNvPr>
          <p:cNvPicPr>
            <a:picLocks noChangeAspect="1"/>
          </p:cNvPicPr>
          <p:nvPr>
            <a:videoFile r:link="rId2"/>
            <p:extLst>
              <p:ext uri="{DAA4B4D4-6D71-4841-9C94-3DE7FCFB9230}">
                <p14:media xmlns:p14="http://schemas.microsoft.com/office/powerpoint/2010/main" r:embed="rId1"/>
              </p:ext>
            </p:extLst>
          </p:nvPr>
        </p:nvPicPr>
        <p:blipFill>
          <a:blip r:embed="rId6" cstate="print"/>
          <a:stretch>
            <a:fillRect/>
          </a:stretch>
        </p:blipFill>
        <p:spPr>
          <a:xfrm>
            <a:off x="9903275" y="5351764"/>
            <a:ext cx="1851993" cy="1041746"/>
          </a:xfrm>
          <a:prstGeom prst="rect">
            <a:avLst/>
          </a:prstGeom>
        </p:spPr>
      </p:pic>
      <p:pic>
        <p:nvPicPr>
          <p:cNvPr id="4" name="Picture 3"/>
          <p:cNvPicPr>
            <a:picLocks noChangeAspect="1"/>
          </p:cNvPicPr>
          <p:nvPr/>
        </p:nvPicPr>
        <p:blipFill>
          <a:blip r:embed="rId7"/>
          <a:stretch>
            <a:fillRect/>
          </a:stretch>
        </p:blipFill>
        <p:spPr>
          <a:xfrm>
            <a:off x="3612170" y="1898678"/>
            <a:ext cx="4669680" cy="2936291"/>
          </a:xfrm>
          <a:prstGeom prst="rect">
            <a:avLst/>
          </a:prstGeom>
        </p:spPr>
      </p:pic>
      <p:pic>
        <p:nvPicPr>
          <p:cNvPr id="6" name="Picture 5"/>
          <p:cNvPicPr>
            <a:picLocks noChangeAspect="1"/>
          </p:cNvPicPr>
          <p:nvPr/>
        </p:nvPicPr>
        <p:blipFill rotWithShape="1">
          <a:blip r:embed="rId8"/>
          <a:srcRect r="55915" b="25297"/>
          <a:stretch/>
        </p:blipFill>
        <p:spPr>
          <a:xfrm>
            <a:off x="9967026" y="3212976"/>
            <a:ext cx="1788242" cy="1701105"/>
          </a:xfrm>
          <a:prstGeom prst="rect">
            <a:avLst/>
          </a:prstGeom>
        </p:spPr>
      </p:pic>
      <p:pic>
        <p:nvPicPr>
          <p:cNvPr id="9" name="Picture 2" descr="Inner Peace is World Peace - Perspectives Therapy Services">
            <a:extLst>
              <a:ext uri="{FF2B5EF4-FFF2-40B4-BE49-F238E27FC236}">
                <a16:creationId xmlns:a16="http://schemas.microsoft.com/office/drawing/2014/main" id="{9B04F688-D871-4530-94C3-1F09DB1633B8}"/>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20168" t="9091" r="5083" b="2"/>
          <a:stretch/>
        </p:blipFill>
        <p:spPr bwMode="auto">
          <a:xfrm>
            <a:off x="302479" y="260649"/>
            <a:ext cx="2730541" cy="216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7894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16"/>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141906"/>
            <a:ext cx="11887200" cy="65532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Straight Connector 4"/>
          <p:cNvCxnSpPr/>
          <p:nvPr/>
        </p:nvCxnSpPr>
        <p:spPr>
          <a:xfrm>
            <a:off x="152400" y="152400"/>
            <a:ext cx="11887200" cy="6553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152400" y="152400"/>
            <a:ext cx="11887200" cy="6553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4079776" y="2242895"/>
            <a:ext cx="3962400" cy="22098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bg1"/>
                </a:solidFill>
                <a:latin typeface="#9Slide03 AllRoundGothic" panose="020B0703020202020104" pitchFamily="34" charset="0"/>
              </a:rPr>
              <a:t>Em hãy nhận xét về tình huống truyện?</a:t>
            </a:r>
            <a:endParaRPr lang="en-US" sz="2800" b="1" dirty="0">
              <a:solidFill>
                <a:schemeClr val="bg1"/>
              </a:solidFill>
              <a:latin typeface="#9Slide03 AllRoundGothic" panose="020B0703020202020104" pitchFamily="34" charset="0"/>
            </a:endParaRPr>
          </a:p>
        </p:txBody>
      </p:sp>
      <p:sp>
        <p:nvSpPr>
          <p:cNvPr id="16" name="TextBox 15"/>
          <p:cNvSpPr txBox="1"/>
          <p:nvPr/>
        </p:nvSpPr>
        <p:spPr>
          <a:xfrm>
            <a:off x="3719736" y="758079"/>
            <a:ext cx="5874710" cy="523220"/>
          </a:xfrm>
          <a:prstGeom prst="rect">
            <a:avLst/>
          </a:prstGeom>
          <a:noFill/>
        </p:spPr>
        <p:txBody>
          <a:bodyPr wrap="square" rtlCol="0">
            <a:spAutoFit/>
          </a:bodyPr>
          <a:lstStyle/>
          <a:p>
            <a:r>
              <a:rPr lang="en-US" sz="2800" b="1" dirty="0">
                <a:solidFill>
                  <a:schemeClr val="bg1"/>
                </a:solidFill>
                <a:latin typeface="#9Slide03 Arima Madurai" panose="00000500000000000000" pitchFamily="2" charset="0"/>
                <a:cs typeface="#9Slide03 Arima Madurai" panose="00000500000000000000" pitchFamily="2" charset="0"/>
              </a:rPr>
              <a:t>1. </a:t>
            </a:r>
            <a:r>
              <a:rPr lang="vi-VN" sz="2800" b="1" dirty="0">
                <a:solidFill>
                  <a:schemeClr val="bg1"/>
                </a:solidFill>
                <a:latin typeface="#9Slide03 Arima Madurai" panose="00000500000000000000" pitchFamily="2" charset="0"/>
                <a:cs typeface="#9Slide03 Arima Madurai" panose="00000500000000000000" pitchFamily="2" charset="0"/>
              </a:rPr>
              <a:t>Nội dung phần 2 kể về điều gì?</a:t>
            </a:r>
            <a:endParaRPr lang="en-US" dirty="0"/>
          </a:p>
        </p:txBody>
      </p:sp>
      <p:sp>
        <p:nvSpPr>
          <p:cNvPr id="17" name="TextBox 16"/>
          <p:cNvSpPr txBox="1"/>
          <p:nvPr/>
        </p:nvSpPr>
        <p:spPr>
          <a:xfrm>
            <a:off x="8443322" y="2219764"/>
            <a:ext cx="3579889" cy="2677656"/>
          </a:xfrm>
          <a:prstGeom prst="rect">
            <a:avLst/>
          </a:prstGeom>
          <a:noFill/>
        </p:spPr>
        <p:txBody>
          <a:bodyPr wrap="square" rtlCol="0">
            <a:spAutoFit/>
          </a:bodyPr>
          <a:lstStyle/>
          <a:p>
            <a:r>
              <a:rPr lang="en-US" sz="2800" b="1" dirty="0">
                <a:solidFill>
                  <a:schemeClr val="bg1"/>
                </a:solidFill>
                <a:latin typeface="#9Slide03 Arima Madurai" panose="00000500000000000000" pitchFamily="2" charset="0"/>
                <a:cs typeface="#9Slide03 Arima Madurai" panose="00000500000000000000" pitchFamily="2" charset="0"/>
              </a:rPr>
              <a:t>2. </a:t>
            </a:r>
            <a:r>
              <a:rPr lang="vi-VN" sz="2800" b="1" dirty="0">
                <a:solidFill>
                  <a:schemeClr val="bg1"/>
                </a:solidFill>
                <a:latin typeface="#9Slide03 Arima Madurai" panose="00000500000000000000" pitchFamily="2" charset="0"/>
                <a:cs typeface="#9Slide03 Arima Madurai" panose="00000500000000000000" pitchFamily="2" charset="0"/>
              </a:rPr>
              <a:t>Khi viên đại tá nói chuyện với bác sĩ Mét – thiu thì chuyện gì đã xảy ra? Thái độ của viên đại tá như thế nào?</a:t>
            </a:r>
            <a:endParaRPr lang="en-US" dirty="0"/>
          </a:p>
        </p:txBody>
      </p:sp>
      <p:sp>
        <p:nvSpPr>
          <p:cNvPr id="23" name="TextBox 22"/>
          <p:cNvSpPr txBox="1"/>
          <p:nvPr/>
        </p:nvSpPr>
        <p:spPr>
          <a:xfrm>
            <a:off x="3572413" y="4860453"/>
            <a:ext cx="5259977" cy="1815882"/>
          </a:xfrm>
          <a:prstGeom prst="rect">
            <a:avLst/>
          </a:prstGeom>
          <a:noFill/>
        </p:spPr>
        <p:txBody>
          <a:bodyPr wrap="square" rtlCol="0">
            <a:spAutoFit/>
          </a:bodyPr>
          <a:lstStyle/>
          <a:p>
            <a:r>
              <a:rPr lang="en-US" sz="2800" b="1" kern="100" dirty="0">
                <a:solidFill>
                  <a:schemeClr val="bg1"/>
                </a:solidFill>
                <a:latin typeface="#9Slide03 Arima Madurai" panose="00000500000000000000" pitchFamily="2" charset="0"/>
                <a:cs typeface="#9Slide03 Arima Madurai" panose="00000500000000000000" pitchFamily="2" charset="0"/>
              </a:rPr>
              <a:t>3. </a:t>
            </a:r>
            <a:r>
              <a:rPr lang="vi-VN" sz="2800" b="1" kern="100" dirty="0">
                <a:solidFill>
                  <a:schemeClr val="bg1"/>
                </a:solidFill>
                <a:latin typeface="#9Slide03 Arima Madurai" panose="00000500000000000000" pitchFamily="2" charset="0"/>
                <a:cs typeface="#9Slide03 Arima Madurai" panose="00000500000000000000" pitchFamily="2" charset="0"/>
              </a:rPr>
              <a:t>Tại sao người lính gác không thể làm theo lệnh của viên đại tá là bắt hoặc bắn chết trung sĩ trẻ? </a:t>
            </a:r>
            <a:endParaRPr lang="en-US" dirty="0"/>
          </a:p>
        </p:txBody>
      </p:sp>
      <p:sp>
        <p:nvSpPr>
          <p:cNvPr id="24" name="TextBox 23"/>
          <p:cNvSpPr txBox="1"/>
          <p:nvPr/>
        </p:nvSpPr>
        <p:spPr>
          <a:xfrm>
            <a:off x="372791" y="2234937"/>
            <a:ext cx="3521617" cy="2677656"/>
          </a:xfrm>
          <a:prstGeom prst="rect">
            <a:avLst/>
          </a:prstGeom>
          <a:noFill/>
        </p:spPr>
        <p:txBody>
          <a:bodyPr wrap="square" rtlCol="0">
            <a:spAutoFit/>
          </a:bodyPr>
          <a:lstStyle/>
          <a:p>
            <a:r>
              <a:rPr lang="nl-NL" sz="2800" b="1" dirty="0">
                <a:solidFill>
                  <a:schemeClr val="bg1"/>
                </a:solidFill>
                <a:latin typeface="#9Slide03 Arima Madurai" panose="00000500000000000000" pitchFamily="2" charset="0"/>
                <a:cs typeface="#9Slide03 Arima Madurai" panose="00000500000000000000" pitchFamily="2" charset="0"/>
              </a:rPr>
              <a:t>4. </a:t>
            </a:r>
            <a:r>
              <a:rPr lang="vi-VN" sz="2800" b="1" dirty="0">
                <a:solidFill>
                  <a:schemeClr val="bg1"/>
                </a:solidFill>
                <a:latin typeface="#9Slide03 Arima Madurai" panose="00000500000000000000" pitchFamily="2" charset="0"/>
                <a:cs typeface="#9Slide03 Arima Madurai" panose="00000500000000000000" pitchFamily="2" charset="0"/>
              </a:rPr>
              <a:t>Kết thúc truyện có gì đặc sắc? Thái độ của đạo tá như thế nào? Liệu đại tá có làm gì được viên trung sĩ không?</a:t>
            </a:r>
            <a:endParaRPr lang="en-US" dirty="0"/>
          </a:p>
        </p:txBody>
      </p:sp>
    </p:spTree>
    <p:extLst>
      <p:ext uri="{BB962C8B-B14F-4D97-AF65-F5344CB8AC3E}">
        <p14:creationId xmlns:p14="http://schemas.microsoft.com/office/powerpoint/2010/main" val="18378457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CAE329-B4AB-43BB-99F6-3BBAAAFE8D8D}"/>
              </a:ext>
            </a:extLst>
          </p:cNvPr>
          <p:cNvSpPr/>
          <p:nvPr/>
        </p:nvSpPr>
        <p:spPr>
          <a:xfrm>
            <a:off x="0" y="0"/>
            <a:ext cx="12192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latin typeface="Times New Roman" panose="02020603050405020304" pitchFamily="18" charset="0"/>
              <a:cs typeface="Times New Roman" panose="02020603050405020304" pitchFamily="18" charset="0"/>
            </a:endParaRPr>
          </a:p>
        </p:txBody>
      </p:sp>
      <p:pic>
        <p:nvPicPr>
          <p:cNvPr id="3" name="图片 3" descr="边框">
            <a:extLst>
              <a:ext uri="{FF2B5EF4-FFF2-40B4-BE49-F238E27FC236}">
                <a16:creationId xmlns:a16="http://schemas.microsoft.com/office/drawing/2014/main" id="{BA7CD2D7-7EFE-4C26-A11B-F38DF9041A32}"/>
              </a:ext>
            </a:extLst>
          </p:cNvPr>
          <p:cNvPicPr>
            <a:picLocks noChangeAspect="1"/>
          </p:cNvPicPr>
          <p:nvPr/>
        </p:nvPicPr>
        <p:blipFill>
          <a:blip r:embed="rId5"/>
          <a:stretch>
            <a:fillRect/>
          </a:stretch>
        </p:blipFill>
        <p:spPr>
          <a:xfrm>
            <a:off x="0" y="1"/>
            <a:ext cx="12192000" cy="6857999"/>
          </a:xfrm>
          <a:prstGeom prst="rect">
            <a:avLst/>
          </a:prstGeom>
          <a:solidFill>
            <a:schemeClr val="accent6">
              <a:lumMod val="20000"/>
              <a:lumOff val="80000"/>
            </a:schemeClr>
          </a:solidFill>
        </p:spPr>
      </p:pic>
      <p:sp>
        <p:nvSpPr>
          <p:cNvPr id="12" name="Hexagon 11">
            <a:extLst>
              <a:ext uri="{FF2B5EF4-FFF2-40B4-BE49-F238E27FC236}">
                <a16:creationId xmlns:a16="http://schemas.microsoft.com/office/drawing/2014/main" id="{C1707C96-89CE-459F-8C13-78D5B83479B2}"/>
              </a:ext>
            </a:extLst>
          </p:cNvPr>
          <p:cNvSpPr/>
          <p:nvPr/>
        </p:nvSpPr>
        <p:spPr>
          <a:xfrm>
            <a:off x="3581265" y="260505"/>
            <a:ext cx="5154122" cy="1028700"/>
          </a:xfrm>
          <a:prstGeom prst="hexagon">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r>
              <a:rPr lang="en-SG" sz="3200" b="1" dirty="0">
                <a:solidFill>
                  <a:srgbClr val="FF0000"/>
                </a:solidFill>
                <a:latin typeface="Times New Roman" panose="02020603050405020304" pitchFamily="18" charset="0"/>
                <a:cs typeface="Times New Roman" panose="02020603050405020304" pitchFamily="18" charset="0"/>
              </a:rPr>
              <a:t>THẢO LUẬN NHÓM</a:t>
            </a:r>
          </a:p>
          <a:p>
            <a:pPr algn="ctr"/>
            <a:r>
              <a:rPr lang="en-SG" sz="3200" b="1" i="1" dirty="0" err="1">
                <a:latin typeface="Times New Roman" panose="02020603050405020304" pitchFamily="18" charset="0"/>
                <a:cs typeface="Times New Roman" panose="02020603050405020304" pitchFamily="18" charset="0"/>
              </a:rPr>
              <a:t>Kĩ</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thuật</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khăn</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trải</a:t>
            </a:r>
            <a:r>
              <a:rPr lang="en-SG" sz="3200" b="1" i="1" dirty="0">
                <a:latin typeface="Times New Roman" panose="02020603050405020304" pitchFamily="18" charset="0"/>
                <a:cs typeface="Times New Roman" panose="02020603050405020304" pitchFamily="18" charset="0"/>
              </a:rPr>
              <a:t> </a:t>
            </a:r>
            <a:r>
              <a:rPr lang="en-SG" sz="3200" b="1" i="1" dirty="0" err="1">
                <a:latin typeface="Times New Roman" panose="02020603050405020304" pitchFamily="18" charset="0"/>
                <a:cs typeface="Times New Roman" panose="02020603050405020304" pitchFamily="18" charset="0"/>
              </a:rPr>
              <a:t>bàn</a:t>
            </a:r>
            <a:endParaRPr lang="en-SG" sz="3200" b="1" i="1"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EA690C72-A964-4C09-9AD0-33DB1FA29EA0}"/>
              </a:ext>
            </a:extLst>
          </p:cNvPr>
          <p:cNvSpPr txBox="1"/>
          <p:nvPr/>
        </p:nvSpPr>
        <p:spPr>
          <a:xfrm>
            <a:off x="130628" y="2450071"/>
            <a:ext cx="2185852" cy="1569660"/>
          </a:xfrm>
          <a:prstGeom prst="rect">
            <a:avLst/>
          </a:prstGeom>
          <a:noFill/>
        </p:spPr>
        <p:txBody>
          <a:bodyPr wrap="square" rtlCol="0">
            <a:spAutoFit/>
          </a:bodyPr>
          <a:lstStyle/>
          <a:p>
            <a:pPr algn="ctr"/>
            <a:r>
              <a:rPr lang="en-SG" sz="3200" b="1" dirty="0" err="1">
                <a:latin typeface="Times New Roman" panose="02020603050405020304" pitchFamily="18" charset="0"/>
                <a:cs typeface="Times New Roman" panose="02020603050405020304" pitchFamily="18" charset="0"/>
              </a:rPr>
              <a:t>Nhóm</a:t>
            </a:r>
            <a:r>
              <a:rPr lang="en-SG" sz="3200" b="1" dirty="0">
                <a:latin typeface="Times New Roman" panose="02020603050405020304" pitchFamily="18" charset="0"/>
                <a:cs typeface="Times New Roman" panose="02020603050405020304" pitchFamily="18" charset="0"/>
              </a:rPr>
              <a:t> 1 </a:t>
            </a:r>
            <a:r>
              <a:rPr lang="en-SG" sz="3200" b="1" dirty="0" err="1">
                <a:latin typeface="Times New Roman" panose="02020603050405020304" pitchFamily="18" charset="0"/>
                <a:cs typeface="Times New Roman" panose="02020603050405020304" pitchFamily="18" charset="0"/>
              </a:rPr>
              <a:t>trình</a:t>
            </a:r>
            <a:r>
              <a:rPr lang="en-SG" sz="3200" b="1" dirty="0">
                <a:latin typeface="Times New Roman" panose="02020603050405020304" pitchFamily="18" charset="0"/>
                <a:cs typeface="Times New Roman" panose="02020603050405020304" pitchFamily="18" charset="0"/>
              </a:rPr>
              <a:t> </a:t>
            </a:r>
            <a:r>
              <a:rPr lang="en-SG" sz="3200" b="1" dirty="0" err="1">
                <a:latin typeface="Times New Roman" panose="02020603050405020304" pitchFamily="18" charset="0"/>
                <a:cs typeface="Times New Roman" panose="02020603050405020304" pitchFamily="18" charset="0"/>
              </a:rPr>
              <a:t>bày</a:t>
            </a:r>
            <a:r>
              <a:rPr lang="en-SG" sz="3200" b="1" dirty="0">
                <a:latin typeface="Times New Roman" panose="02020603050405020304" pitchFamily="18" charset="0"/>
                <a:cs typeface="Times New Roman" panose="02020603050405020304" pitchFamily="18" charset="0"/>
              </a:rPr>
              <a:t> </a:t>
            </a:r>
            <a:r>
              <a:rPr lang="en-SG" sz="3200" b="1" dirty="0" err="1">
                <a:latin typeface="Times New Roman" panose="02020603050405020304" pitchFamily="18" charset="0"/>
                <a:cs typeface="Times New Roman" panose="02020603050405020304" pitchFamily="18" charset="0"/>
              </a:rPr>
              <a:t>câu</a:t>
            </a:r>
            <a:r>
              <a:rPr lang="en-SG" sz="3200" b="1" dirty="0">
                <a:latin typeface="Times New Roman" panose="02020603050405020304" pitchFamily="18" charset="0"/>
                <a:cs typeface="Times New Roman" panose="02020603050405020304" pitchFamily="18" charset="0"/>
              </a:rPr>
              <a:t> 1, 2</a:t>
            </a:r>
          </a:p>
        </p:txBody>
      </p:sp>
      <p:sp>
        <p:nvSpPr>
          <p:cNvPr id="15" name="TextBox 14">
            <a:extLst>
              <a:ext uri="{FF2B5EF4-FFF2-40B4-BE49-F238E27FC236}">
                <a16:creationId xmlns:a16="http://schemas.microsoft.com/office/drawing/2014/main" id="{E42B63EC-14E9-42E9-815C-1E3E16B66428}"/>
              </a:ext>
            </a:extLst>
          </p:cNvPr>
          <p:cNvSpPr txBox="1"/>
          <p:nvPr/>
        </p:nvSpPr>
        <p:spPr>
          <a:xfrm>
            <a:off x="9903275" y="2335186"/>
            <a:ext cx="2168936" cy="1569660"/>
          </a:xfrm>
          <a:prstGeom prst="rect">
            <a:avLst/>
          </a:prstGeom>
          <a:noFill/>
        </p:spPr>
        <p:txBody>
          <a:bodyPr wrap="square" rtlCol="0">
            <a:spAutoFit/>
          </a:bodyPr>
          <a:lstStyle/>
          <a:p>
            <a:pPr algn="ctr"/>
            <a:r>
              <a:rPr lang="en-SG" sz="3200" b="1" dirty="0" err="1">
                <a:latin typeface="Times New Roman" panose="02020603050405020304" pitchFamily="18" charset="0"/>
                <a:cs typeface="Times New Roman" panose="02020603050405020304" pitchFamily="18" charset="0"/>
              </a:rPr>
              <a:t>Nhóm</a:t>
            </a:r>
            <a:r>
              <a:rPr lang="en-SG" sz="3200" b="1" dirty="0">
                <a:latin typeface="Times New Roman" panose="02020603050405020304" pitchFamily="18" charset="0"/>
                <a:cs typeface="Times New Roman" panose="02020603050405020304" pitchFamily="18" charset="0"/>
              </a:rPr>
              <a:t> 2 </a:t>
            </a:r>
            <a:r>
              <a:rPr lang="en-SG" sz="3200" b="1" dirty="0" err="1">
                <a:latin typeface="Times New Roman" panose="02020603050405020304" pitchFamily="18" charset="0"/>
                <a:cs typeface="Times New Roman" panose="02020603050405020304" pitchFamily="18" charset="0"/>
              </a:rPr>
              <a:t>trình</a:t>
            </a:r>
            <a:r>
              <a:rPr lang="en-SG" sz="3200" b="1" dirty="0">
                <a:latin typeface="Times New Roman" panose="02020603050405020304" pitchFamily="18" charset="0"/>
                <a:cs typeface="Times New Roman" panose="02020603050405020304" pitchFamily="18" charset="0"/>
              </a:rPr>
              <a:t> </a:t>
            </a:r>
            <a:r>
              <a:rPr lang="en-SG" sz="3200" b="1" dirty="0" err="1">
                <a:latin typeface="Times New Roman" panose="02020603050405020304" pitchFamily="18" charset="0"/>
                <a:cs typeface="Times New Roman" panose="02020603050405020304" pitchFamily="18" charset="0"/>
              </a:rPr>
              <a:t>bày</a:t>
            </a:r>
            <a:r>
              <a:rPr lang="en-SG" sz="3200" b="1" dirty="0">
                <a:latin typeface="Times New Roman" panose="02020603050405020304" pitchFamily="18" charset="0"/>
                <a:cs typeface="Times New Roman" panose="02020603050405020304" pitchFamily="18" charset="0"/>
              </a:rPr>
              <a:t> </a:t>
            </a:r>
            <a:r>
              <a:rPr lang="en-SG" sz="3200" b="1" dirty="0" err="1">
                <a:latin typeface="Times New Roman" panose="02020603050405020304" pitchFamily="18" charset="0"/>
                <a:cs typeface="Times New Roman" panose="02020603050405020304" pitchFamily="18" charset="0"/>
              </a:rPr>
              <a:t>câu</a:t>
            </a:r>
            <a:r>
              <a:rPr lang="en-SG" sz="3200" b="1" dirty="0">
                <a:latin typeface="Times New Roman" panose="02020603050405020304" pitchFamily="18" charset="0"/>
                <a:cs typeface="Times New Roman" panose="02020603050405020304" pitchFamily="18" charset="0"/>
              </a:rPr>
              <a:t> 3, 4</a:t>
            </a:r>
          </a:p>
        </p:txBody>
      </p:sp>
      <p:pic>
        <p:nvPicPr>
          <p:cNvPr id="16" name="Đồng hồ đếm ngược 5 phút - 5 Minutes">
            <a:hlinkClick r:id="" action="ppaction://media"/>
            <a:extLst>
              <a:ext uri="{FF2B5EF4-FFF2-40B4-BE49-F238E27FC236}">
                <a16:creationId xmlns:a16="http://schemas.microsoft.com/office/drawing/2014/main" id="{B88A1DDD-3436-4DB1-AE28-FD6EC3E0E281}"/>
              </a:ext>
            </a:extLst>
          </p:cNvPr>
          <p:cNvPicPr>
            <a:picLocks noChangeAspect="1"/>
          </p:cNvPicPr>
          <p:nvPr>
            <a:videoFile r:link="rId2"/>
            <p:extLst>
              <p:ext uri="{DAA4B4D4-6D71-4841-9C94-3DE7FCFB9230}">
                <p14:media xmlns:p14="http://schemas.microsoft.com/office/powerpoint/2010/main" r:embed="rId1"/>
              </p:ext>
            </p:extLst>
          </p:nvPr>
        </p:nvPicPr>
        <p:blipFill>
          <a:blip r:embed="rId6" cstate="print"/>
          <a:stretch>
            <a:fillRect/>
          </a:stretch>
        </p:blipFill>
        <p:spPr>
          <a:xfrm>
            <a:off x="10129698" y="5694042"/>
            <a:ext cx="1851993" cy="1041746"/>
          </a:xfrm>
          <a:prstGeom prst="rect">
            <a:avLst/>
          </a:prstGeom>
        </p:spPr>
      </p:pic>
      <p:sp>
        <p:nvSpPr>
          <p:cNvPr id="11" name="TextBox 10">
            <a:extLst>
              <a:ext uri="{FF2B5EF4-FFF2-40B4-BE49-F238E27FC236}">
                <a16:creationId xmlns:a16="http://schemas.microsoft.com/office/drawing/2014/main" id="{EA690C72-A964-4C09-9AD0-33DB1FA29EA0}"/>
              </a:ext>
            </a:extLst>
          </p:cNvPr>
          <p:cNvSpPr txBox="1"/>
          <p:nvPr/>
        </p:nvSpPr>
        <p:spPr>
          <a:xfrm>
            <a:off x="3731700" y="5694042"/>
            <a:ext cx="4395784" cy="1077218"/>
          </a:xfrm>
          <a:prstGeom prst="rect">
            <a:avLst/>
          </a:prstGeom>
          <a:noFill/>
        </p:spPr>
        <p:txBody>
          <a:bodyPr wrap="square" rtlCol="0">
            <a:spAutoFit/>
          </a:bodyPr>
          <a:lstStyle/>
          <a:p>
            <a:pPr algn="ctr"/>
            <a:r>
              <a:rPr lang="en-SG" sz="3200" b="1" dirty="0" err="1">
                <a:latin typeface="Times New Roman" panose="02020603050405020304" pitchFamily="18" charset="0"/>
                <a:cs typeface="Times New Roman" panose="02020603050405020304" pitchFamily="18" charset="0"/>
              </a:rPr>
              <a:t>Nhóm</a:t>
            </a:r>
            <a:r>
              <a:rPr lang="en-SG" sz="3200" b="1" dirty="0">
                <a:latin typeface="Times New Roman" panose="02020603050405020304" pitchFamily="18" charset="0"/>
                <a:cs typeface="Times New Roman" panose="02020603050405020304" pitchFamily="18" charset="0"/>
              </a:rPr>
              <a:t> 3 </a:t>
            </a:r>
            <a:r>
              <a:rPr lang="en-SG" sz="3200" b="1" dirty="0" err="1">
                <a:latin typeface="Times New Roman" panose="02020603050405020304" pitchFamily="18" charset="0"/>
                <a:cs typeface="Times New Roman" panose="02020603050405020304" pitchFamily="18" charset="0"/>
              </a:rPr>
              <a:t>trình</a:t>
            </a:r>
            <a:r>
              <a:rPr lang="en-SG" sz="3200" b="1" dirty="0">
                <a:latin typeface="Times New Roman" panose="02020603050405020304" pitchFamily="18" charset="0"/>
                <a:cs typeface="Times New Roman" panose="02020603050405020304" pitchFamily="18" charset="0"/>
              </a:rPr>
              <a:t> </a:t>
            </a:r>
            <a:r>
              <a:rPr lang="en-SG" sz="3200" b="1" dirty="0" err="1">
                <a:latin typeface="Times New Roman" panose="02020603050405020304" pitchFamily="18" charset="0"/>
                <a:cs typeface="Times New Roman" panose="02020603050405020304" pitchFamily="18" charset="0"/>
              </a:rPr>
              <a:t>bày</a:t>
            </a:r>
            <a:r>
              <a:rPr lang="en-SG" sz="3200" b="1" dirty="0">
                <a:latin typeface="Times New Roman" panose="02020603050405020304" pitchFamily="18" charset="0"/>
                <a:cs typeface="Times New Roman" panose="02020603050405020304" pitchFamily="18" charset="0"/>
              </a:rPr>
              <a:t> </a:t>
            </a:r>
            <a:r>
              <a:rPr lang="en-SG" sz="3200" b="1" dirty="0" err="1">
                <a:latin typeface="Times New Roman" panose="02020603050405020304" pitchFamily="18" charset="0"/>
                <a:cs typeface="Times New Roman" panose="02020603050405020304" pitchFamily="18" charset="0"/>
              </a:rPr>
              <a:t>câu</a:t>
            </a:r>
            <a:r>
              <a:rPr lang="en-SG" sz="3200" b="1" dirty="0">
                <a:latin typeface="Times New Roman" panose="02020603050405020304" pitchFamily="18" charset="0"/>
                <a:cs typeface="Times New Roman" panose="02020603050405020304" pitchFamily="18" charset="0"/>
              </a:rPr>
              <a:t> </a:t>
            </a:r>
            <a:r>
              <a:rPr lang="en-SG" sz="3200" b="1" dirty="0" err="1">
                <a:latin typeface="Times New Roman" panose="02020603050405020304" pitchFamily="18" charset="0"/>
                <a:cs typeface="Times New Roman" panose="02020603050405020304" pitchFamily="18" charset="0"/>
              </a:rPr>
              <a:t>hỏi</a:t>
            </a:r>
            <a:r>
              <a:rPr lang="en-SG" sz="3200" b="1" dirty="0">
                <a:latin typeface="Times New Roman" panose="02020603050405020304" pitchFamily="18" charset="0"/>
                <a:cs typeface="Times New Roman" panose="02020603050405020304" pitchFamily="18" charset="0"/>
              </a:rPr>
              <a:t> </a:t>
            </a:r>
            <a:r>
              <a:rPr lang="en-SG" sz="3200" b="1" dirty="0" err="1">
                <a:latin typeface="Times New Roman" panose="02020603050405020304" pitchFamily="18" charset="0"/>
                <a:cs typeface="Times New Roman" panose="02020603050405020304" pitchFamily="18" charset="0"/>
              </a:rPr>
              <a:t>trung</a:t>
            </a:r>
            <a:r>
              <a:rPr lang="en-SG" sz="3200" b="1" dirty="0">
                <a:latin typeface="Times New Roman" panose="02020603050405020304" pitchFamily="18" charset="0"/>
                <a:cs typeface="Times New Roman" panose="02020603050405020304" pitchFamily="18" charset="0"/>
              </a:rPr>
              <a:t> </a:t>
            </a:r>
            <a:r>
              <a:rPr lang="en-SG" sz="3200" b="1" dirty="0" err="1">
                <a:latin typeface="Times New Roman" panose="02020603050405020304" pitchFamily="18" charset="0"/>
                <a:cs typeface="Times New Roman" panose="02020603050405020304" pitchFamily="18" charset="0"/>
              </a:rPr>
              <a:t>tâm</a:t>
            </a:r>
            <a:endParaRPr lang="en-SG" sz="32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7"/>
          <a:stretch>
            <a:fillRect/>
          </a:stretch>
        </p:blipFill>
        <p:spPr>
          <a:xfrm>
            <a:off x="2251747" y="1412776"/>
            <a:ext cx="7642350" cy="4324651"/>
          </a:xfrm>
          <a:prstGeom prst="rect">
            <a:avLst/>
          </a:prstGeom>
        </p:spPr>
      </p:pic>
    </p:spTree>
    <p:extLst>
      <p:ext uri="{BB962C8B-B14F-4D97-AF65-F5344CB8AC3E}">
        <p14:creationId xmlns:p14="http://schemas.microsoft.com/office/powerpoint/2010/main" val="4288328685"/>
      </p:ext>
    </p:extLst>
  </p:cSld>
  <p:clrMapOvr>
    <a:masterClrMapping/>
  </p:clrMapOvr>
  <p:timing>
    <p:tnLst>
      <p:par>
        <p:cTn id="1" dur="indefinite" restart="never" nodeType="tmRoot">
          <p:childTnLst>
            <p:video>
              <p:cMediaNode vol="80000">
                <p:cTn id="2" fill="hold" display="0">
                  <p:stCondLst>
                    <p:cond delay="indefinite"/>
                  </p:stCondLst>
                </p:cTn>
                <p:tgtEl>
                  <p:spTgt spid="16"/>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3" name="Rectangle 2"/>
          <p:cNvSpPr/>
          <p:nvPr/>
        </p:nvSpPr>
        <p:spPr>
          <a:xfrm>
            <a:off x="152399" y="152400"/>
            <a:ext cx="11887200" cy="65532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Straight Connector 4"/>
          <p:cNvCxnSpPr/>
          <p:nvPr/>
        </p:nvCxnSpPr>
        <p:spPr>
          <a:xfrm>
            <a:off x="152400" y="152400"/>
            <a:ext cx="11887200" cy="6553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152400" y="152400"/>
            <a:ext cx="11887200" cy="6553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575720" y="691861"/>
            <a:ext cx="5874710" cy="800219"/>
          </a:xfrm>
          <a:prstGeom prst="rect">
            <a:avLst/>
          </a:prstGeom>
          <a:noFill/>
        </p:spPr>
        <p:txBody>
          <a:bodyPr wrap="square" rtlCol="0">
            <a:spAutoFit/>
          </a:bodyPr>
          <a:lstStyle/>
          <a:p>
            <a:r>
              <a:rPr lang="en-US" sz="2800" b="1" dirty="0">
                <a:solidFill>
                  <a:schemeClr val="bg1"/>
                </a:solidFill>
                <a:latin typeface="#9Slide03 Arima Madurai" panose="00000500000000000000" pitchFamily="2" charset="0"/>
                <a:cs typeface="#9Slide03 Arima Madurai" panose="00000500000000000000" pitchFamily="2" charset="0"/>
              </a:rPr>
              <a:t>1. </a:t>
            </a:r>
            <a:r>
              <a:rPr lang="vi-VN" sz="2800" b="1" dirty="0">
                <a:solidFill>
                  <a:schemeClr val="bg1"/>
                </a:solidFill>
                <a:latin typeface="#9Slide03 Arima Madurai" panose="00000500000000000000" pitchFamily="2" charset="0"/>
                <a:cs typeface="#9Slide03 Arima Madurai" panose="00000500000000000000" pitchFamily="2" charset="0"/>
              </a:rPr>
              <a:t>Nội dung phần 2 kể về điều gì?</a:t>
            </a:r>
            <a:endParaRPr lang="en-US" sz="2800" dirty="0"/>
          </a:p>
          <a:p>
            <a:endParaRPr lang="en-US" dirty="0"/>
          </a:p>
        </p:txBody>
      </p:sp>
      <p:sp>
        <p:nvSpPr>
          <p:cNvPr id="17" name="TextBox 16"/>
          <p:cNvSpPr txBox="1"/>
          <p:nvPr/>
        </p:nvSpPr>
        <p:spPr>
          <a:xfrm>
            <a:off x="8517641" y="2219551"/>
            <a:ext cx="3845777" cy="2954655"/>
          </a:xfrm>
          <a:prstGeom prst="rect">
            <a:avLst/>
          </a:prstGeom>
          <a:noFill/>
        </p:spPr>
        <p:txBody>
          <a:bodyPr wrap="square" rtlCol="0">
            <a:spAutoFit/>
          </a:bodyPr>
          <a:lstStyle/>
          <a:p>
            <a:r>
              <a:rPr lang="en-US" sz="2800" b="1" dirty="0">
                <a:solidFill>
                  <a:schemeClr val="bg1"/>
                </a:solidFill>
                <a:latin typeface="#9Slide03 Arima Madurai" panose="00000500000000000000" pitchFamily="2" charset="0"/>
                <a:cs typeface="#9Slide03 Arima Madurai" panose="00000500000000000000" pitchFamily="2" charset="0"/>
              </a:rPr>
              <a:t>2. </a:t>
            </a:r>
            <a:r>
              <a:rPr lang="vi-VN" sz="2800" b="1" dirty="0">
                <a:solidFill>
                  <a:schemeClr val="bg1"/>
                </a:solidFill>
                <a:latin typeface="#9Slide03 Arima Madurai" panose="00000500000000000000" pitchFamily="2" charset="0"/>
                <a:cs typeface="#9Slide03 Arima Madurai" panose="00000500000000000000" pitchFamily="2" charset="0"/>
              </a:rPr>
              <a:t>Khi viên đại tá nói chuyện với bác sĩ Mét – thiu thì chuyện gì đã xảy ra? Thái độ của viên đại tá như thế nào?</a:t>
            </a:r>
            <a:endParaRPr lang="en-US" sz="2800" dirty="0"/>
          </a:p>
          <a:p>
            <a:endParaRPr lang="en-US" dirty="0"/>
          </a:p>
        </p:txBody>
      </p:sp>
      <p:sp>
        <p:nvSpPr>
          <p:cNvPr id="23" name="TextBox 22"/>
          <p:cNvSpPr txBox="1"/>
          <p:nvPr/>
        </p:nvSpPr>
        <p:spPr>
          <a:xfrm>
            <a:off x="3538239" y="4856307"/>
            <a:ext cx="5259977" cy="1815882"/>
          </a:xfrm>
          <a:prstGeom prst="rect">
            <a:avLst/>
          </a:prstGeom>
          <a:noFill/>
        </p:spPr>
        <p:txBody>
          <a:bodyPr wrap="square" rtlCol="0">
            <a:spAutoFit/>
          </a:bodyPr>
          <a:lstStyle/>
          <a:p>
            <a:r>
              <a:rPr lang="en-US" sz="2800" b="1" kern="100" dirty="0">
                <a:solidFill>
                  <a:schemeClr val="bg1"/>
                </a:solidFill>
                <a:latin typeface="#9Slide03 Arima Madurai" panose="00000500000000000000" pitchFamily="2" charset="0"/>
                <a:cs typeface="#9Slide03 Arima Madurai" panose="00000500000000000000" pitchFamily="2" charset="0"/>
              </a:rPr>
              <a:t>3. </a:t>
            </a:r>
            <a:r>
              <a:rPr lang="vi-VN" sz="2800" b="1" kern="100" dirty="0">
                <a:solidFill>
                  <a:schemeClr val="bg1"/>
                </a:solidFill>
                <a:latin typeface="#9Slide03 Arima Madurai" panose="00000500000000000000" pitchFamily="2" charset="0"/>
                <a:cs typeface="#9Slide03 Arima Madurai" panose="00000500000000000000" pitchFamily="2" charset="0"/>
              </a:rPr>
              <a:t>Tại sao người lính gác không thể làm theo lệnh của viên đại tá là bắt hoặc bắn chết trung sĩ trẻ? </a:t>
            </a:r>
            <a:endParaRPr lang="en-US" sz="2800" dirty="0"/>
          </a:p>
        </p:txBody>
      </p:sp>
      <p:sp>
        <p:nvSpPr>
          <p:cNvPr id="24" name="TextBox 23"/>
          <p:cNvSpPr txBox="1"/>
          <p:nvPr/>
        </p:nvSpPr>
        <p:spPr>
          <a:xfrm>
            <a:off x="323136" y="2232964"/>
            <a:ext cx="3521617" cy="2954655"/>
          </a:xfrm>
          <a:prstGeom prst="rect">
            <a:avLst/>
          </a:prstGeom>
          <a:noFill/>
        </p:spPr>
        <p:txBody>
          <a:bodyPr wrap="square" rtlCol="0">
            <a:spAutoFit/>
          </a:bodyPr>
          <a:lstStyle/>
          <a:p>
            <a:r>
              <a:rPr lang="nl-NL" sz="2800" b="1" dirty="0">
                <a:solidFill>
                  <a:schemeClr val="bg1"/>
                </a:solidFill>
                <a:latin typeface="#9Slide03 Arima Madurai" panose="00000500000000000000" pitchFamily="2" charset="0"/>
                <a:cs typeface="#9Slide03 Arima Madurai" panose="00000500000000000000" pitchFamily="2" charset="0"/>
              </a:rPr>
              <a:t>4. </a:t>
            </a:r>
            <a:r>
              <a:rPr lang="vi-VN" sz="2800" b="1" dirty="0">
                <a:solidFill>
                  <a:schemeClr val="bg1"/>
                </a:solidFill>
                <a:latin typeface="#9Slide03 Arima Madurai" panose="00000500000000000000" pitchFamily="2" charset="0"/>
                <a:cs typeface="#9Slide03 Arima Madurai" panose="00000500000000000000" pitchFamily="2" charset="0"/>
              </a:rPr>
              <a:t>Kết thúc truyện có gì đặc sắc? Thái độ của đạo tá như thế nào? Liệu đại tá có làm gì được viên trung sĩ không?</a:t>
            </a:r>
            <a:endParaRPr lang="en-US" sz="2800" dirty="0"/>
          </a:p>
          <a:p>
            <a:endParaRPr lang="en-US" dirty="0"/>
          </a:p>
        </p:txBody>
      </p:sp>
      <p:sp>
        <p:nvSpPr>
          <p:cNvPr id="25" name="TextBox 24"/>
          <p:cNvSpPr txBox="1"/>
          <p:nvPr/>
        </p:nvSpPr>
        <p:spPr>
          <a:xfrm>
            <a:off x="3186168" y="201265"/>
            <a:ext cx="5953088" cy="1938992"/>
          </a:xfrm>
          <a:prstGeom prst="rect">
            <a:avLst/>
          </a:prstGeom>
          <a:noFill/>
        </p:spPr>
        <p:txBody>
          <a:bodyPr wrap="square" rtlCol="0">
            <a:spAutoFit/>
          </a:bodyPr>
          <a:lstStyle/>
          <a:p>
            <a:pPr marL="342900" indent="-342900" algn="just">
              <a:buAutoNum type="arabicPeriod"/>
              <a:tabLst>
                <a:tab pos="412115" algn="l"/>
              </a:tabLst>
            </a:pPr>
            <a:r>
              <a:rPr lang="vi-VN" sz="2400" b="1" kern="100" dirty="0">
                <a:solidFill>
                  <a:schemeClr val="bg1"/>
                </a:solidFill>
                <a:latin typeface="#9Slide03 Arima Madurai" panose="00000500000000000000" pitchFamily="2" charset="0"/>
                <a:cs typeface="#9Slide03 Arima Madurai" panose="00000500000000000000" pitchFamily="2" charset="0"/>
              </a:rPr>
              <a:t>Phần (2) kể về việc đại tá gọi cho bác sĩ Mét-thiu để nhờ chữa bệnh cho viên trung sĩ. Nhưng sau đó, tất cả những điều viên trung sĩ nói đã xảy ra, khiến đại tá tức giận và đòi bắt anh ta.</a:t>
            </a:r>
            <a:r>
              <a:rPr lang="en-US" sz="2400" b="1" kern="100" dirty="0">
                <a:solidFill>
                  <a:schemeClr val="bg1"/>
                </a:solidFill>
                <a:latin typeface="#9Slide03 Arima Madurai" panose="00000500000000000000" pitchFamily="2" charset="0"/>
                <a:cs typeface="#9Slide03 Arima Madurai" panose="00000500000000000000" pitchFamily="2" charset="0"/>
              </a:rPr>
              <a:t> </a:t>
            </a:r>
            <a:endParaRPr lang="en-US" sz="2400" dirty="0"/>
          </a:p>
        </p:txBody>
      </p:sp>
      <p:sp>
        <p:nvSpPr>
          <p:cNvPr id="27" name="TextBox 26"/>
          <p:cNvSpPr txBox="1"/>
          <p:nvPr/>
        </p:nvSpPr>
        <p:spPr>
          <a:xfrm>
            <a:off x="8299161" y="2232964"/>
            <a:ext cx="3831874" cy="2677656"/>
          </a:xfrm>
          <a:prstGeom prst="rect">
            <a:avLst/>
          </a:prstGeom>
          <a:noFill/>
        </p:spPr>
        <p:txBody>
          <a:bodyPr wrap="square" rtlCol="0">
            <a:spAutoFit/>
          </a:bodyPr>
          <a:lstStyle/>
          <a:p>
            <a:r>
              <a:rPr lang="en-US" sz="2800" b="1" dirty="0">
                <a:solidFill>
                  <a:schemeClr val="bg1"/>
                </a:solidFill>
                <a:latin typeface="#9Slide03 Arima Madurai" panose="00000500000000000000" pitchFamily="2" charset="0"/>
                <a:cs typeface="#9Slide03 Arima Madurai" panose="00000500000000000000" pitchFamily="2" charset="0"/>
              </a:rPr>
              <a:t>2. </a:t>
            </a:r>
            <a:r>
              <a:rPr lang="vi-VN" sz="2800" b="1" dirty="0">
                <a:solidFill>
                  <a:schemeClr val="bg1"/>
                </a:solidFill>
                <a:latin typeface="#9Slide03 Arima Madurai" panose="00000500000000000000" pitchFamily="2" charset="0"/>
                <a:cs typeface="#9Slide03 Arima Madurai" panose="00000500000000000000" pitchFamily="2" charset="0"/>
              </a:rPr>
              <a:t>Khi đại tá đang nói chuyện với bác sĩ Mét – thiu thì cây bút của ông ta đã biến thành gỉ vàng trong sự sững sờ và tức giận của đại tá.</a:t>
            </a:r>
            <a:r>
              <a:rPr lang="en-US" sz="2800" b="1" dirty="0">
                <a:solidFill>
                  <a:schemeClr val="bg1"/>
                </a:solidFill>
                <a:latin typeface="#9Slide03 Arima Madurai" panose="00000500000000000000" pitchFamily="2" charset="0"/>
                <a:cs typeface="#9Slide03 Arima Madurai" panose="00000500000000000000" pitchFamily="2" charset="0"/>
              </a:rPr>
              <a:t> </a:t>
            </a:r>
            <a:endParaRPr lang="en-US" dirty="0"/>
          </a:p>
        </p:txBody>
      </p:sp>
      <p:sp>
        <p:nvSpPr>
          <p:cNvPr id="28" name="TextBox 27"/>
          <p:cNvSpPr txBox="1"/>
          <p:nvPr/>
        </p:nvSpPr>
        <p:spPr>
          <a:xfrm>
            <a:off x="3773363" y="5223993"/>
            <a:ext cx="5259977" cy="954107"/>
          </a:xfrm>
          <a:prstGeom prst="rect">
            <a:avLst/>
          </a:prstGeom>
          <a:noFill/>
        </p:spPr>
        <p:txBody>
          <a:bodyPr wrap="square" rtlCol="0">
            <a:spAutoFit/>
          </a:bodyPr>
          <a:lstStyle/>
          <a:p>
            <a:r>
              <a:rPr lang="en-US" sz="2800" b="1" kern="100" dirty="0">
                <a:solidFill>
                  <a:schemeClr val="bg1"/>
                </a:solidFill>
                <a:latin typeface="#9Slide03 Arima Madurai" panose="00000500000000000000" pitchFamily="2" charset="0"/>
                <a:cs typeface="#9Slide03 Arima Madurai" panose="00000500000000000000" pitchFamily="2" charset="0"/>
              </a:rPr>
              <a:t>3.</a:t>
            </a:r>
            <a:r>
              <a:rPr lang="vi-VN" sz="2800" b="1" kern="100" dirty="0">
                <a:solidFill>
                  <a:schemeClr val="bg1"/>
                </a:solidFill>
                <a:latin typeface="#9Slide03 Arima Madurai" panose="00000500000000000000" pitchFamily="2" charset="0"/>
                <a:cs typeface="#9Slide03 Arima Madurai" panose="00000500000000000000" pitchFamily="2" charset="0"/>
              </a:rPr>
              <a:t> Bởi vì khẩu súng của lính gác đã biến thành gỉ sắt màu vàng.</a:t>
            </a:r>
            <a:r>
              <a:rPr lang="en-US" sz="2800" b="1" kern="100" dirty="0">
                <a:solidFill>
                  <a:schemeClr val="bg1"/>
                </a:solidFill>
                <a:latin typeface="#9Slide03 Arima Madurai" panose="00000500000000000000" pitchFamily="2" charset="0"/>
                <a:cs typeface="#9Slide03 Arima Madurai" panose="00000500000000000000" pitchFamily="2" charset="0"/>
              </a:rPr>
              <a:t> </a:t>
            </a:r>
            <a:endParaRPr lang="en-US" sz="2800" dirty="0"/>
          </a:p>
        </p:txBody>
      </p:sp>
      <p:sp>
        <p:nvSpPr>
          <p:cNvPr id="29" name="TextBox 28"/>
          <p:cNvSpPr txBox="1"/>
          <p:nvPr/>
        </p:nvSpPr>
        <p:spPr>
          <a:xfrm>
            <a:off x="323135" y="2391296"/>
            <a:ext cx="3521617" cy="2308324"/>
          </a:xfrm>
          <a:prstGeom prst="rect">
            <a:avLst/>
          </a:prstGeom>
          <a:noFill/>
        </p:spPr>
        <p:txBody>
          <a:bodyPr wrap="square" rtlCol="0">
            <a:spAutoFit/>
          </a:bodyPr>
          <a:lstStyle/>
          <a:p>
            <a:pPr algn="just"/>
            <a:r>
              <a:rPr lang="nl-NL" sz="2400" b="1" dirty="0">
                <a:solidFill>
                  <a:schemeClr val="bg1"/>
                </a:solidFill>
                <a:latin typeface="#9Slide03 Arima Madurai" panose="00000500000000000000" pitchFamily="2" charset="0"/>
                <a:cs typeface="#9Slide03 Arima Madurai" panose="00000500000000000000" pitchFamily="2" charset="0"/>
              </a:rPr>
              <a:t>4.</a:t>
            </a:r>
            <a:r>
              <a:rPr lang="vi-VN" sz="2400" b="1" dirty="0">
                <a:solidFill>
                  <a:schemeClr val="bg1"/>
                </a:solidFill>
                <a:latin typeface="#9Slide03 Arima Madurai" panose="00000500000000000000" pitchFamily="2" charset="0"/>
                <a:cs typeface="#9Slide03 Arima Madurai" panose="00000500000000000000" pitchFamily="2" charset="0"/>
              </a:rPr>
              <a:t> Đại tá tức giận và phải dùng chiếc ghế gỗ để tóm viên trung sĩ. Đại tá không thể làm gì được viên trung sĩ, vì anh ta có thể đã trốn thoát.</a:t>
            </a:r>
            <a:r>
              <a:rPr lang="nl-NL" sz="2400" b="1" dirty="0">
                <a:solidFill>
                  <a:schemeClr val="bg1"/>
                </a:solidFill>
                <a:latin typeface="#9Slide03 Arima Madurai" panose="00000500000000000000" pitchFamily="2" charset="0"/>
                <a:cs typeface="#9Slide03 Arima Madurai" panose="00000500000000000000" pitchFamily="2" charset="0"/>
              </a:rPr>
              <a:t> </a:t>
            </a:r>
            <a:endParaRPr lang="en-US" sz="2400" dirty="0"/>
          </a:p>
        </p:txBody>
      </p:sp>
      <p:sp>
        <p:nvSpPr>
          <p:cNvPr id="18" name="Rectangle 17"/>
          <p:cNvSpPr/>
          <p:nvPr/>
        </p:nvSpPr>
        <p:spPr>
          <a:xfrm>
            <a:off x="4114799" y="2324100"/>
            <a:ext cx="3962400" cy="22098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bg1"/>
                </a:solidFill>
                <a:latin typeface="#9Slide03 AllRoundGothic" panose="020B0703020202020104" pitchFamily="34" charset="0"/>
              </a:rPr>
              <a:t>Em hãy nhận xét về tình huống truyện?</a:t>
            </a:r>
            <a:endParaRPr lang="en-US" sz="2800" b="1" dirty="0">
              <a:solidFill>
                <a:schemeClr val="bg1"/>
              </a:solidFill>
              <a:latin typeface="#9Slide03 AllRoundGothic" panose="020B0703020202020104" pitchFamily="34" charset="0"/>
            </a:endParaRPr>
          </a:p>
        </p:txBody>
      </p:sp>
      <p:sp>
        <p:nvSpPr>
          <p:cNvPr id="31" name="Rectangle 30"/>
          <p:cNvSpPr/>
          <p:nvPr/>
        </p:nvSpPr>
        <p:spPr>
          <a:xfrm>
            <a:off x="4115087" y="2340806"/>
            <a:ext cx="3962400" cy="2209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FF0000"/>
                </a:solidFill>
              </a:rPr>
              <a:t>Tình huống truyện bất ngờ, tự nhiên, li kì, hấp dẫn, trí tưởng tượng phong phú.</a:t>
            </a:r>
            <a:endParaRPr lang="en-US" sz="2800" b="1" dirty="0">
              <a:solidFill>
                <a:srgbClr val="FF0000"/>
              </a:solidFill>
            </a:endParaRPr>
          </a:p>
          <a:p>
            <a:endParaRPr lang="vi-VN" sz="2000" b="1" dirty="0">
              <a:solidFill>
                <a:srgbClr val="FF0000"/>
              </a:solidFill>
            </a:endParaRPr>
          </a:p>
        </p:txBody>
      </p:sp>
    </p:spTree>
    <p:extLst>
      <p:ext uri="{BB962C8B-B14F-4D97-AF65-F5344CB8AC3E}">
        <p14:creationId xmlns:p14="http://schemas.microsoft.com/office/powerpoint/2010/main" val="2982924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16"/>
                                        </p:tgtEl>
                                        <p:attrNameLst>
                                          <p:attrName>ppt_x</p:attrName>
                                        </p:attrNameLst>
                                      </p:cBhvr>
                                      <p:tavLst>
                                        <p:tav tm="0">
                                          <p:val>
                                            <p:strVal val="ppt_x"/>
                                          </p:val>
                                        </p:tav>
                                        <p:tav tm="100000">
                                          <p:val>
                                            <p:strVal val="ppt_x"/>
                                          </p:val>
                                        </p:tav>
                                      </p:tavLst>
                                    </p:anim>
                                    <p:anim calcmode="lin" valueType="num">
                                      <p:cBhvr additive="base">
                                        <p:cTn id="7" dur="500"/>
                                        <p:tgtEl>
                                          <p:spTgt spid="16"/>
                                        </p:tgtEl>
                                        <p:attrNameLst>
                                          <p:attrName>ppt_y</p:attrName>
                                        </p:attrNameLst>
                                      </p:cBhvr>
                                      <p:tavLst>
                                        <p:tav tm="0">
                                          <p:val>
                                            <p:strVal val="ppt_y"/>
                                          </p:val>
                                        </p:tav>
                                        <p:tav tm="100000">
                                          <p:val>
                                            <p:strVal val="1+ppt_h/2"/>
                                          </p:val>
                                        </p:tav>
                                      </p:tavLst>
                                    </p:anim>
                                    <p:set>
                                      <p:cBhvr>
                                        <p:cTn id="8" dur="1" fill="hold">
                                          <p:stCondLst>
                                            <p:cond delay="499"/>
                                          </p:stCondLst>
                                        </p:cTn>
                                        <p:tgtEl>
                                          <p:spTgt spid="16"/>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barn(inVertical)">
                                      <p:cBhvr>
                                        <p:cTn id="13" dur="5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xit" presetSubtype="4" fill="hold" grpId="0" nodeType="clickEffect">
                                  <p:stCondLst>
                                    <p:cond delay="0"/>
                                  </p:stCondLst>
                                  <p:childTnLst>
                                    <p:anim calcmode="lin" valueType="num">
                                      <p:cBhvr additive="base">
                                        <p:cTn id="17" dur="500"/>
                                        <p:tgtEl>
                                          <p:spTgt spid="17"/>
                                        </p:tgtEl>
                                        <p:attrNameLst>
                                          <p:attrName>ppt_x</p:attrName>
                                        </p:attrNameLst>
                                      </p:cBhvr>
                                      <p:tavLst>
                                        <p:tav tm="0">
                                          <p:val>
                                            <p:strVal val="ppt_x"/>
                                          </p:val>
                                        </p:tav>
                                        <p:tav tm="100000">
                                          <p:val>
                                            <p:strVal val="ppt_x"/>
                                          </p:val>
                                        </p:tav>
                                      </p:tavLst>
                                    </p:anim>
                                    <p:anim calcmode="lin" valueType="num">
                                      <p:cBhvr additive="base">
                                        <p:cTn id="18" dur="500"/>
                                        <p:tgtEl>
                                          <p:spTgt spid="17"/>
                                        </p:tgtEl>
                                        <p:attrNameLst>
                                          <p:attrName>ppt_y</p:attrName>
                                        </p:attrNameLst>
                                      </p:cBhvr>
                                      <p:tavLst>
                                        <p:tav tm="0">
                                          <p:val>
                                            <p:strVal val="ppt_y"/>
                                          </p:val>
                                        </p:tav>
                                        <p:tav tm="100000">
                                          <p:val>
                                            <p:strVal val="1+ppt_h/2"/>
                                          </p:val>
                                        </p:tav>
                                      </p:tavLst>
                                    </p:anim>
                                    <p:set>
                                      <p:cBhvr>
                                        <p:cTn id="19" dur="1" fill="hold">
                                          <p:stCondLst>
                                            <p:cond delay="499"/>
                                          </p:stCondLst>
                                        </p:cTn>
                                        <p:tgtEl>
                                          <p:spTgt spid="17"/>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1000"/>
                                        <p:tgtEl>
                                          <p:spTgt spid="27"/>
                                        </p:tgtEl>
                                      </p:cBhvr>
                                    </p:animEffect>
                                    <p:anim calcmode="lin" valueType="num">
                                      <p:cBhvr>
                                        <p:cTn id="25" dur="1000" fill="hold"/>
                                        <p:tgtEl>
                                          <p:spTgt spid="27"/>
                                        </p:tgtEl>
                                        <p:attrNameLst>
                                          <p:attrName>ppt_x</p:attrName>
                                        </p:attrNameLst>
                                      </p:cBhvr>
                                      <p:tavLst>
                                        <p:tav tm="0">
                                          <p:val>
                                            <p:strVal val="#ppt_x"/>
                                          </p:val>
                                        </p:tav>
                                        <p:tav tm="100000">
                                          <p:val>
                                            <p:strVal val="#ppt_x"/>
                                          </p:val>
                                        </p:tav>
                                      </p:tavLst>
                                    </p:anim>
                                    <p:anim calcmode="lin" valueType="num">
                                      <p:cBhvr>
                                        <p:cTn id="26"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grpId="0" nodeType="clickEffect">
                                  <p:stCondLst>
                                    <p:cond delay="0"/>
                                  </p:stCondLst>
                                  <p:childTnLst>
                                    <p:anim calcmode="lin" valueType="num">
                                      <p:cBhvr additive="base">
                                        <p:cTn id="30" dur="500"/>
                                        <p:tgtEl>
                                          <p:spTgt spid="23"/>
                                        </p:tgtEl>
                                        <p:attrNameLst>
                                          <p:attrName>ppt_x</p:attrName>
                                        </p:attrNameLst>
                                      </p:cBhvr>
                                      <p:tavLst>
                                        <p:tav tm="0">
                                          <p:val>
                                            <p:strVal val="ppt_x"/>
                                          </p:val>
                                        </p:tav>
                                        <p:tav tm="100000">
                                          <p:val>
                                            <p:strVal val="ppt_x"/>
                                          </p:val>
                                        </p:tav>
                                      </p:tavLst>
                                    </p:anim>
                                    <p:anim calcmode="lin" valueType="num">
                                      <p:cBhvr additive="base">
                                        <p:cTn id="31" dur="500"/>
                                        <p:tgtEl>
                                          <p:spTgt spid="23"/>
                                        </p:tgtEl>
                                        <p:attrNameLst>
                                          <p:attrName>ppt_y</p:attrName>
                                        </p:attrNameLst>
                                      </p:cBhvr>
                                      <p:tavLst>
                                        <p:tav tm="0">
                                          <p:val>
                                            <p:strVal val="ppt_y"/>
                                          </p:val>
                                        </p:tav>
                                        <p:tav tm="100000">
                                          <p:val>
                                            <p:strVal val="1+ppt_h/2"/>
                                          </p:val>
                                        </p:tav>
                                      </p:tavLst>
                                    </p:anim>
                                    <p:set>
                                      <p:cBhvr>
                                        <p:cTn id="32" dur="1" fill="hold">
                                          <p:stCondLst>
                                            <p:cond delay="499"/>
                                          </p:stCondLst>
                                        </p:cTn>
                                        <p:tgtEl>
                                          <p:spTgt spid="23"/>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 calcmode="lin" valueType="num">
                                      <p:cBhvr additive="base">
                                        <p:cTn id="37" dur="500" fill="hold"/>
                                        <p:tgtEl>
                                          <p:spTgt spid="28"/>
                                        </p:tgtEl>
                                        <p:attrNameLst>
                                          <p:attrName>ppt_x</p:attrName>
                                        </p:attrNameLst>
                                      </p:cBhvr>
                                      <p:tavLst>
                                        <p:tav tm="0">
                                          <p:val>
                                            <p:strVal val="#ppt_x"/>
                                          </p:val>
                                        </p:tav>
                                        <p:tav tm="100000">
                                          <p:val>
                                            <p:strVal val="#ppt_x"/>
                                          </p:val>
                                        </p:tav>
                                      </p:tavLst>
                                    </p:anim>
                                    <p:anim calcmode="lin" valueType="num">
                                      <p:cBhvr additive="base">
                                        <p:cTn id="3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xit" presetSubtype="4" fill="hold" grpId="0" nodeType="clickEffect">
                                  <p:stCondLst>
                                    <p:cond delay="0"/>
                                  </p:stCondLst>
                                  <p:childTnLst>
                                    <p:anim calcmode="lin" valueType="num">
                                      <p:cBhvr additive="base">
                                        <p:cTn id="42" dur="500"/>
                                        <p:tgtEl>
                                          <p:spTgt spid="24"/>
                                        </p:tgtEl>
                                        <p:attrNameLst>
                                          <p:attrName>ppt_x</p:attrName>
                                        </p:attrNameLst>
                                      </p:cBhvr>
                                      <p:tavLst>
                                        <p:tav tm="0">
                                          <p:val>
                                            <p:strVal val="ppt_x"/>
                                          </p:val>
                                        </p:tav>
                                        <p:tav tm="100000">
                                          <p:val>
                                            <p:strVal val="ppt_x"/>
                                          </p:val>
                                        </p:tav>
                                      </p:tavLst>
                                    </p:anim>
                                    <p:anim calcmode="lin" valueType="num">
                                      <p:cBhvr additive="base">
                                        <p:cTn id="43" dur="500"/>
                                        <p:tgtEl>
                                          <p:spTgt spid="24"/>
                                        </p:tgtEl>
                                        <p:attrNameLst>
                                          <p:attrName>ppt_y</p:attrName>
                                        </p:attrNameLst>
                                      </p:cBhvr>
                                      <p:tavLst>
                                        <p:tav tm="0">
                                          <p:val>
                                            <p:strVal val="ppt_y"/>
                                          </p:val>
                                        </p:tav>
                                        <p:tav tm="100000">
                                          <p:val>
                                            <p:strVal val="1+ppt_h/2"/>
                                          </p:val>
                                        </p:tav>
                                      </p:tavLst>
                                    </p:anim>
                                    <p:set>
                                      <p:cBhvr>
                                        <p:cTn id="44" dur="1" fill="hold">
                                          <p:stCondLst>
                                            <p:cond delay="499"/>
                                          </p:stCondLst>
                                        </p:cTn>
                                        <p:tgtEl>
                                          <p:spTgt spid="24"/>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additive="base">
                                        <p:cTn id="49" dur="500" fill="hold"/>
                                        <p:tgtEl>
                                          <p:spTgt spid="29"/>
                                        </p:tgtEl>
                                        <p:attrNameLst>
                                          <p:attrName>ppt_x</p:attrName>
                                        </p:attrNameLst>
                                      </p:cBhvr>
                                      <p:tavLst>
                                        <p:tav tm="0">
                                          <p:val>
                                            <p:strVal val="#ppt_x"/>
                                          </p:val>
                                        </p:tav>
                                        <p:tav tm="100000">
                                          <p:val>
                                            <p:strVal val="#ppt_x"/>
                                          </p:val>
                                        </p:tav>
                                      </p:tavLst>
                                    </p:anim>
                                    <p:anim calcmode="lin" valueType="num">
                                      <p:cBhvr additive="base">
                                        <p:cTn id="5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barn(inVertical)">
                                      <p:cBhvr>
                                        <p:cTn id="5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23" grpId="0"/>
      <p:bldP spid="24" grpId="0"/>
      <p:bldP spid="25" grpId="0"/>
      <p:bldP spid="27" grpId="0"/>
      <p:bldP spid="28" grpId="0"/>
      <p:bldP spid="29" grpId="0"/>
      <p:bldP spid="3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Hình ảnh 6">
            <a:extLst>
              <a:ext uri="{FF2B5EF4-FFF2-40B4-BE49-F238E27FC236}">
                <a16:creationId xmlns:a16="http://schemas.microsoft.com/office/drawing/2014/main" id="{94932877-7774-4471-BE2E-4DB54D3748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3860" y="0"/>
            <a:ext cx="3085812" cy="5619822"/>
          </a:xfrm>
          <a:prstGeom prst="rect">
            <a:avLst/>
          </a:prstGeom>
        </p:spPr>
      </p:pic>
      <p:sp>
        <p:nvSpPr>
          <p:cNvPr id="2" name="Tiêu đề 1">
            <a:extLst>
              <a:ext uri="{FF2B5EF4-FFF2-40B4-BE49-F238E27FC236}">
                <a16:creationId xmlns:a16="http://schemas.microsoft.com/office/drawing/2014/main" id="{2821A312-ED31-41B0-A7CE-63F9B8C5CB02}"/>
              </a:ext>
            </a:extLst>
          </p:cNvPr>
          <p:cNvSpPr>
            <a:spLocks noGrp="1"/>
          </p:cNvSpPr>
          <p:nvPr>
            <p:ph type="title"/>
          </p:nvPr>
        </p:nvSpPr>
        <p:spPr>
          <a:xfrm>
            <a:off x="565973" y="5733256"/>
            <a:ext cx="11139854" cy="930447"/>
          </a:xfrm>
        </p:spPr>
        <p:txBody>
          <a:bodyPr vert="horz" lIns="91440" tIns="45720" rIns="91440" bIns="45720" rtlCol="0" anchor="b">
            <a:normAutofit/>
          </a:bodyPr>
          <a:lstStyle/>
          <a:p>
            <a:pPr algn="ctr"/>
            <a:r>
              <a:rPr lang="en-US" sz="4800" b="1" dirty="0">
                <a:latin typeface="#9Slide03 Bebas Neue Bold" panose="020B0606020202050201" pitchFamily="34" charset="0"/>
              </a:rPr>
              <a:t>S</a:t>
            </a:r>
            <a:r>
              <a:rPr lang="en-BZ" sz="4800" b="1" dirty="0">
                <a:latin typeface="#9Slide03 Bebas Neue Bold" panose="020B0606020202050201" pitchFamily="34" charset="0"/>
              </a:rPr>
              <a:t>ự </a:t>
            </a:r>
            <a:r>
              <a:rPr lang="en-BZ" sz="4800" b="1" dirty="0" err="1">
                <a:latin typeface="#9Slide03 Bebas Neue Bold" panose="020B0606020202050201" pitchFamily="34" charset="0"/>
              </a:rPr>
              <a:t>tàn</a:t>
            </a:r>
            <a:r>
              <a:rPr lang="en-BZ" sz="4800" b="1" dirty="0">
                <a:latin typeface="#9Slide03 Bebas Neue Bold" panose="020B0606020202050201" pitchFamily="34" charset="0"/>
              </a:rPr>
              <a:t> </a:t>
            </a:r>
            <a:r>
              <a:rPr lang="en-BZ" sz="4800" b="1" dirty="0" err="1">
                <a:latin typeface="#9Slide03 Bebas Neue Bold" panose="020B0606020202050201" pitchFamily="34" charset="0"/>
              </a:rPr>
              <a:t>phá</a:t>
            </a:r>
            <a:r>
              <a:rPr lang="en-BZ" sz="4800" b="1" dirty="0">
                <a:latin typeface="#9Slide03 Bebas Neue Bold" panose="020B0606020202050201" pitchFamily="34" charset="0"/>
              </a:rPr>
              <a:t> </a:t>
            </a:r>
            <a:r>
              <a:rPr lang="en-BZ" sz="4800" b="1" dirty="0" err="1">
                <a:latin typeface="#9Slide03 Bebas Neue Bold" panose="020B0606020202050201" pitchFamily="34" charset="0"/>
              </a:rPr>
              <a:t>của</a:t>
            </a:r>
            <a:r>
              <a:rPr lang="en-BZ" sz="4800" b="1" dirty="0">
                <a:latin typeface="#9Slide03 Bebas Neue Bold" panose="020B0606020202050201" pitchFamily="34" charset="0"/>
              </a:rPr>
              <a:t> </a:t>
            </a:r>
            <a:r>
              <a:rPr lang="en-BZ" sz="4800" b="1" dirty="0" err="1">
                <a:latin typeface="#9Slide03 Bebas Neue Bold" panose="020B0606020202050201" pitchFamily="34" charset="0"/>
              </a:rPr>
              <a:t>chiến</a:t>
            </a:r>
            <a:r>
              <a:rPr lang="en-BZ" sz="4800" b="1" dirty="0">
                <a:latin typeface="#9Slide03 Bebas Neue Bold" panose="020B0606020202050201" pitchFamily="34" charset="0"/>
              </a:rPr>
              <a:t> </a:t>
            </a:r>
            <a:r>
              <a:rPr lang="en-BZ" sz="4800" b="1" dirty="0" err="1">
                <a:latin typeface="#9Slide03 Bebas Neue Bold" panose="020B0606020202050201" pitchFamily="34" charset="0"/>
              </a:rPr>
              <a:t>tranh</a:t>
            </a:r>
            <a:endParaRPr lang="en-US" sz="4800" b="1" dirty="0">
              <a:latin typeface="#9Slide03 Bebas Neue Bold" panose="020B0606020202050201" pitchFamily="34" charset="0"/>
            </a:endParaRPr>
          </a:p>
        </p:txBody>
      </p:sp>
      <p:pic>
        <p:nvPicPr>
          <p:cNvPr id="5" name="Chỗ dành sẵn cho Nội dung 4" descr="Ảnh có chứa tòa nhà, bầu trời, ngoài trời, cây&#10;&#10;Mô tả được tạo tự động">
            <a:extLst>
              <a:ext uri="{FF2B5EF4-FFF2-40B4-BE49-F238E27FC236}">
                <a16:creationId xmlns:a16="http://schemas.microsoft.com/office/drawing/2014/main" id="{FCC961EE-DBF2-42B3-9C3C-BA9F7315EEC6}"/>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3071664" y="0"/>
            <a:ext cx="3064236" cy="5603466"/>
          </a:xfrm>
          <a:prstGeom prst="rect">
            <a:avLst/>
          </a:prstGeom>
        </p:spPr>
      </p:pic>
      <p:pic>
        <p:nvPicPr>
          <p:cNvPr id="9" name="Hình ảnh 8" descr="Ảnh có chứa tòa nhà, ngoài trời, mặt đất&#10;&#10;Mô tả được tạo tự động">
            <a:extLst>
              <a:ext uri="{FF2B5EF4-FFF2-40B4-BE49-F238E27FC236}">
                <a16:creationId xmlns:a16="http://schemas.microsoft.com/office/drawing/2014/main" id="{7A29B973-6E53-4DE4-A118-0360C0A1BEA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3056907" cy="5603467"/>
          </a:xfrm>
          <a:prstGeom prst="rect">
            <a:avLst/>
          </a:prstGeom>
        </p:spPr>
      </p:pic>
      <p:pic>
        <p:nvPicPr>
          <p:cNvPr id="11" name="Hình ảnh 10" descr="Ảnh có chứa tòa nhà, ngoài trời, tuyết, vàng&#10;&#10;Mô tả được tạo tự động">
            <a:extLst>
              <a:ext uri="{FF2B5EF4-FFF2-40B4-BE49-F238E27FC236}">
                <a16:creationId xmlns:a16="http://schemas.microsoft.com/office/drawing/2014/main" id="{C636C4CD-DCBB-4676-97CB-2122155F3BD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79671" y="0"/>
            <a:ext cx="3044148" cy="5619822"/>
          </a:xfrm>
          <a:prstGeom prst="rect">
            <a:avLst/>
          </a:prstGeom>
        </p:spPr>
      </p:pic>
    </p:spTree>
    <p:extLst>
      <p:ext uri="{BB962C8B-B14F-4D97-AF65-F5344CB8AC3E}">
        <p14:creationId xmlns:p14="http://schemas.microsoft.com/office/powerpoint/2010/main" val="130435958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5200" b="14155"/>
          <a:stretch/>
        </p:blipFill>
        <p:spPr bwMode="auto">
          <a:xfrm>
            <a:off x="-17674" y="43179"/>
            <a:ext cx="6095980" cy="3428990"/>
          </a:xfrm>
          <a:prstGeom prst="rect">
            <a:avLst/>
          </a:prstGeom>
          <a:solidFill>
            <a:srgbClr val="FFFFFF"/>
          </a:solidFill>
          <a:scene3d>
            <a:camera prst="orthographicFront"/>
            <a:lightRig rig="threePt" dir="t">
              <a:rot lat="0" lon="0" rev="2700000"/>
            </a:lightRig>
          </a:scene3d>
          <a:sp3d contourW="6350">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t="8753" b="12576"/>
          <a:stretch/>
        </p:blipFill>
        <p:spPr bwMode="auto">
          <a:xfrm>
            <a:off x="6096000" y="10"/>
            <a:ext cx="6096000" cy="3428990"/>
          </a:xfrm>
          <a:prstGeom prst="rect">
            <a:avLst/>
          </a:prstGeom>
          <a:solidFill>
            <a:srgbClr val="FFFFFF"/>
          </a:solidFill>
          <a:scene3d>
            <a:camera prst="orthographicFront"/>
            <a:lightRig rig="threePt" dir="t">
              <a:rot lat="0" lon="0" rev="2700000"/>
            </a:lightRig>
          </a:scene3d>
          <a:sp3d contourW="6350">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b="15094"/>
          <a:stretch/>
        </p:blipFill>
        <p:spPr bwMode="auto">
          <a:xfrm>
            <a:off x="20" y="3429000"/>
            <a:ext cx="6095980" cy="3429000"/>
          </a:xfrm>
          <a:prstGeom prst="rect">
            <a:avLst/>
          </a:prstGeom>
          <a:solidFill>
            <a:srgbClr val="FFFFFF"/>
          </a:solidFill>
          <a:scene3d>
            <a:camera prst="orthographicFront"/>
            <a:lightRig rig="threePt" dir="t">
              <a:rot lat="0" lon="0" rev="2700000"/>
            </a:lightRig>
          </a:scene3d>
          <a:sp3d contourW="6350">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9572" r="-7" b="-7"/>
          <a:stretch/>
        </p:blipFill>
        <p:spPr bwMode="auto">
          <a:xfrm>
            <a:off x="6096000" y="3429000"/>
            <a:ext cx="6096000" cy="3429000"/>
          </a:xfrm>
          <a:prstGeom prst="rect">
            <a:avLst/>
          </a:prstGeom>
          <a:solidFill>
            <a:srgbClr val="FFFFFF"/>
          </a:solidFill>
          <a:scene3d>
            <a:camera prst="orthographicFront"/>
            <a:lightRig rig="threePt" dir="t">
              <a:rot lat="0" lon="0" rev="2700000"/>
            </a:lightRig>
          </a:scene3d>
          <a:sp3d contourW="6350">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Hộp Văn bản 8">
            <a:extLst>
              <a:ext uri="{FF2B5EF4-FFF2-40B4-BE49-F238E27FC236}">
                <a16:creationId xmlns:a16="http://schemas.microsoft.com/office/drawing/2014/main" id="{3DBCA34E-C60F-4151-8E0D-B8FF4B1AAD12}"/>
              </a:ext>
            </a:extLst>
          </p:cNvPr>
          <p:cNvSpPr txBox="1"/>
          <p:nvPr/>
        </p:nvSpPr>
        <p:spPr>
          <a:xfrm>
            <a:off x="3863752" y="2807245"/>
            <a:ext cx="4761470" cy="1243510"/>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p>
            <a:pPr algn="ctr">
              <a:lnSpc>
                <a:spcPct val="90000"/>
              </a:lnSpc>
              <a:spcBef>
                <a:spcPct val="0"/>
              </a:spcBef>
              <a:spcAft>
                <a:spcPts val="600"/>
              </a:spcAft>
            </a:pPr>
            <a:r>
              <a:rPr lang="en-US" sz="3200" b="1" kern="1200" dirty="0" err="1">
                <a:solidFill>
                  <a:srgbClr val="080808"/>
                </a:solidFill>
                <a:latin typeface="#9Slide03 Cabin Condensed Bold" panose="00000806000000000000" pitchFamily="2" charset="0"/>
                <a:ea typeface="+mj-ea"/>
                <a:cs typeface="+mj-cs"/>
              </a:rPr>
              <a:t>Thảm</a:t>
            </a:r>
            <a:r>
              <a:rPr lang="en-US" sz="3200" b="1" kern="1200" dirty="0">
                <a:solidFill>
                  <a:srgbClr val="080808"/>
                </a:solidFill>
                <a:latin typeface="#9Slide03 Cabin Condensed Bold" panose="00000806000000000000" pitchFamily="2" charset="0"/>
                <a:ea typeface="+mj-ea"/>
                <a:cs typeface="+mj-cs"/>
              </a:rPr>
              <a:t> </a:t>
            </a:r>
            <a:r>
              <a:rPr lang="en-US" sz="3200" b="1" kern="1200" dirty="0" err="1">
                <a:solidFill>
                  <a:srgbClr val="080808"/>
                </a:solidFill>
                <a:latin typeface="#9Slide03 Cabin Condensed Bold" panose="00000806000000000000" pitchFamily="2" charset="0"/>
                <a:ea typeface="+mj-ea"/>
                <a:cs typeface="+mj-cs"/>
              </a:rPr>
              <a:t>họa</a:t>
            </a:r>
            <a:r>
              <a:rPr lang="en-US" sz="3200" b="1" kern="1200" dirty="0">
                <a:solidFill>
                  <a:srgbClr val="080808"/>
                </a:solidFill>
                <a:latin typeface="#9Slide03 Cabin Condensed Bold" panose="00000806000000000000" pitchFamily="2" charset="0"/>
                <a:ea typeface="+mj-ea"/>
                <a:cs typeface="+mj-cs"/>
              </a:rPr>
              <a:t> </a:t>
            </a:r>
            <a:r>
              <a:rPr lang="en-US" sz="3200" b="1" kern="1200" dirty="0" err="1">
                <a:solidFill>
                  <a:srgbClr val="080808"/>
                </a:solidFill>
                <a:latin typeface="#9Slide03 Cabin Condensed Bold" panose="00000806000000000000" pitchFamily="2" charset="0"/>
                <a:ea typeface="+mj-ea"/>
                <a:cs typeface="+mj-cs"/>
              </a:rPr>
              <a:t>chiến</a:t>
            </a:r>
            <a:r>
              <a:rPr lang="en-US" sz="3200" b="1" kern="1200" dirty="0">
                <a:solidFill>
                  <a:srgbClr val="080808"/>
                </a:solidFill>
                <a:latin typeface="#9Slide03 Cabin Condensed Bold" panose="00000806000000000000" pitchFamily="2" charset="0"/>
                <a:ea typeface="+mj-ea"/>
                <a:cs typeface="+mj-cs"/>
              </a:rPr>
              <a:t> </a:t>
            </a:r>
            <a:r>
              <a:rPr lang="en-US" sz="3200" b="1" kern="1200" dirty="0" err="1">
                <a:solidFill>
                  <a:srgbClr val="080808"/>
                </a:solidFill>
                <a:latin typeface="#9Slide03 Cabin Condensed Bold" panose="00000806000000000000" pitchFamily="2" charset="0"/>
                <a:ea typeface="+mj-ea"/>
                <a:cs typeface="+mj-cs"/>
              </a:rPr>
              <a:t>tranh</a:t>
            </a:r>
            <a:r>
              <a:rPr lang="en-US" sz="3200" b="1" kern="1200" dirty="0">
                <a:solidFill>
                  <a:srgbClr val="080808"/>
                </a:solidFill>
                <a:latin typeface="#9Slide03 Cabin Condensed Bold" panose="00000806000000000000" pitchFamily="2" charset="0"/>
                <a:ea typeface="+mj-ea"/>
                <a:cs typeface="+mj-cs"/>
              </a:rPr>
              <a:t> ở Hiroshima </a:t>
            </a:r>
            <a:r>
              <a:rPr lang="en-US" sz="3200" b="1" kern="1200" dirty="0" err="1">
                <a:solidFill>
                  <a:srgbClr val="080808"/>
                </a:solidFill>
                <a:latin typeface="#9Slide03 Cabin Condensed Bold" panose="00000806000000000000" pitchFamily="2" charset="0"/>
                <a:ea typeface="+mj-ea"/>
                <a:cs typeface="+mj-cs"/>
              </a:rPr>
              <a:t>và</a:t>
            </a:r>
            <a:r>
              <a:rPr lang="en-US" sz="3200" b="1" kern="1200" dirty="0">
                <a:solidFill>
                  <a:srgbClr val="080808"/>
                </a:solidFill>
                <a:latin typeface="#9Slide03 Cabin Condensed Bold" panose="00000806000000000000" pitchFamily="2" charset="0"/>
                <a:ea typeface="+mj-ea"/>
                <a:cs typeface="+mj-cs"/>
              </a:rPr>
              <a:t> Nagasaki</a:t>
            </a:r>
          </a:p>
        </p:txBody>
      </p:sp>
    </p:spTree>
    <p:extLst>
      <p:ext uri="{BB962C8B-B14F-4D97-AF65-F5344CB8AC3E}">
        <p14:creationId xmlns:p14="http://schemas.microsoft.com/office/powerpoint/2010/main" val="54951178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2" presetClass="entr" presetSubtype="4"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4"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par>
                          <p:cTn id="19" fill="hold">
                            <p:stCondLst>
                              <p:cond delay="1000"/>
                            </p:stCondLst>
                            <p:childTnLst>
                              <p:par>
                                <p:cTn id="20" presetID="2" presetClass="entr" presetSubtype="4" fill="hold"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childTnLst>
                          </p:cTn>
                        </p:par>
                        <p:par>
                          <p:cTn id="24" fill="hold">
                            <p:stCondLst>
                              <p:cond delay="1500"/>
                            </p:stCondLst>
                            <p:childTnLst>
                              <p:par>
                                <p:cTn id="25" presetID="2" presetClass="entr" presetSubtype="4"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6">
            <a:extLst>
              <a:ext uri="{FF2B5EF4-FFF2-40B4-BE49-F238E27FC236}">
                <a16:creationId xmlns:a16="http://schemas.microsoft.com/office/drawing/2014/main" id="{E86CD772-11EE-491F-BBE6-34A834061B75}"/>
              </a:ext>
            </a:extLst>
          </p:cNvPr>
          <p:cNvGrpSpPr>
            <a:grpSpLocks/>
          </p:cNvGrpSpPr>
          <p:nvPr/>
        </p:nvGrpSpPr>
        <p:grpSpPr bwMode="auto">
          <a:xfrm>
            <a:off x="0" y="0"/>
            <a:ext cx="5791200" cy="6858000"/>
            <a:chOff x="0" y="0"/>
            <a:chExt cx="3648" cy="4320"/>
          </a:xfrm>
        </p:grpSpPr>
        <p:pic>
          <p:nvPicPr>
            <p:cNvPr id="8195" name="Picture 4">
              <a:extLst>
                <a:ext uri="{FF2B5EF4-FFF2-40B4-BE49-F238E27FC236}">
                  <a16:creationId xmlns:a16="http://schemas.microsoft.com/office/drawing/2014/main" id="{D38C28BF-A5A6-4B6D-9711-6E850B340C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648"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 Box 5">
              <a:extLst>
                <a:ext uri="{FF2B5EF4-FFF2-40B4-BE49-F238E27FC236}">
                  <a16:creationId xmlns:a16="http://schemas.microsoft.com/office/drawing/2014/main" id="{0AF088C8-94C9-4DEF-A515-4D2C1B49A9A0}"/>
                </a:ext>
              </a:extLst>
            </p:cNvPr>
            <p:cNvSpPr txBox="1">
              <a:spLocks noChangeArrowheads="1"/>
            </p:cNvSpPr>
            <p:nvPr/>
          </p:nvSpPr>
          <p:spPr bwMode="auto">
            <a:xfrm>
              <a:off x="0" y="2387"/>
              <a:ext cx="1296" cy="1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anose="020B0604020202020204" pitchFamily="34" charset="0"/>
                  <a:cs typeface="Arial" panose="020B0604020202020204" pitchFamily="34" charset="0"/>
                </a:defRPr>
              </a:lvl1pPr>
              <a:lvl2pPr marL="742950" indent="-285750" eaLnBrk="0" hangingPunct="0">
                <a:defRPr sz="3200">
                  <a:solidFill>
                    <a:schemeClr val="tx1"/>
                  </a:solidFill>
                  <a:latin typeface="Arial" panose="020B0604020202020204" pitchFamily="34" charset="0"/>
                  <a:cs typeface="Arial" panose="020B0604020202020204" pitchFamily="34" charset="0"/>
                </a:defRPr>
              </a:lvl2pPr>
              <a:lvl3pPr marL="1143000" indent="-228600" eaLnBrk="0" hangingPunct="0">
                <a:defRPr sz="3200">
                  <a:solidFill>
                    <a:schemeClr val="tx1"/>
                  </a:solidFill>
                  <a:latin typeface="Arial" panose="020B0604020202020204" pitchFamily="34" charset="0"/>
                  <a:cs typeface="Arial" panose="020B0604020202020204" pitchFamily="34" charset="0"/>
                </a:defRPr>
              </a:lvl3pPr>
              <a:lvl4pPr marL="1600200" indent="-228600" eaLnBrk="0" hangingPunct="0">
                <a:defRPr sz="3200">
                  <a:solidFill>
                    <a:schemeClr val="tx1"/>
                  </a:solidFill>
                  <a:latin typeface="Arial" panose="020B0604020202020204" pitchFamily="34" charset="0"/>
                  <a:cs typeface="Arial" panose="020B0604020202020204" pitchFamily="34" charset="0"/>
                </a:defRPr>
              </a:lvl4pPr>
              <a:lvl5pPr marL="2057400" indent="-228600" eaLnBrk="0" hangingPunct="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400" b="1" dirty="0">
                  <a:solidFill>
                    <a:schemeClr val="bg1"/>
                  </a:solidFill>
                  <a:latin typeface="#9Slide03 Arima Madurai Black" panose="00000A00000000000000" pitchFamily="2" charset="0"/>
                  <a:cs typeface="#9Slide03 Arima Madurai Black" panose="00000A00000000000000" pitchFamily="2" charset="0"/>
                </a:rPr>
                <a:t>BOM NGUYÊN TỬ MỸ NÉM XUỐNG NHẬT  NĂM 1945</a:t>
              </a:r>
            </a:p>
          </p:txBody>
        </p:sp>
      </p:grpSp>
      <p:grpSp>
        <p:nvGrpSpPr>
          <p:cNvPr id="2" name="Group 1">
            <a:extLst>
              <a:ext uri="{FF2B5EF4-FFF2-40B4-BE49-F238E27FC236}">
                <a16:creationId xmlns:a16="http://schemas.microsoft.com/office/drawing/2014/main" id="{AB803D0F-33F1-4E37-9BB1-04C85733D8F4}"/>
              </a:ext>
            </a:extLst>
          </p:cNvPr>
          <p:cNvGrpSpPr/>
          <p:nvPr/>
        </p:nvGrpSpPr>
        <p:grpSpPr>
          <a:xfrm>
            <a:off x="5791200" y="0"/>
            <a:ext cx="6400800" cy="6858000"/>
            <a:chOff x="5791200" y="0"/>
            <a:chExt cx="6400800" cy="6858000"/>
          </a:xfrm>
        </p:grpSpPr>
        <p:pic>
          <p:nvPicPr>
            <p:cNvPr id="5" name="Picture 4">
              <a:extLst>
                <a:ext uri="{FF2B5EF4-FFF2-40B4-BE49-F238E27FC236}">
                  <a16:creationId xmlns:a16="http://schemas.microsoft.com/office/drawing/2014/main" id="{25D6DEFB-9798-4971-BF44-3892D771C6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0"/>
              <a:ext cx="6400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5">
              <a:extLst>
                <a:ext uri="{FF2B5EF4-FFF2-40B4-BE49-F238E27FC236}">
                  <a16:creationId xmlns:a16="http://schemas.microsoft.com/office/drawing/2014/main" id="{1E778B16-8ACF-4CD2-96E6-B754506FBD80}"/>
                </a:ext>
              </a:extLst>
            </p:cNvPr>
            <p:cNvSpPr txBox="1">
              <a:spLocks noChangeArrowheads="1"/>
            </p:cNvSpPr>
            <p:nvPr/>
          </p:nvSpPr>
          <p:spPr bwMode="auto">
            <a:xfrm>
              <a:off x="6183288" y="332656"/>
              <a:ext cx="56166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Arial" panose="020B0604020202020204" pitchFamily="34" charset="0"/>
                  <a:cs typeface="Arial" panose="020B0604020202020204" pitchFamily="34" charset="0"/>
                </a:defRPr>
              </a:lvl1pPr>
              <a:lvl2pPr marL="742950" indent="-285750" eaLnBrk="0" hangingPunct="0">
                <a:defRPr sz="3200">
                  <a:solidFill>
                    <a:schemeClr val="tx1"/>
                  </a:solidFill>
                  <a:latin typeface="Arial" panose="020B0604020202020204" pitchFamily="34" charset="0"/>
                  <a:cs typeface="Arial" panose="020B0604020202020204" pitchFamily="34" charset="0"/>
                </a:defRPr>
              </a:lvl2pPr>
              <a:lvl3pPr marL="1143000" indent="-228600" eaLnBrk="0" hangingPunct="0">
                <a:defRPr sz="3200">
                  <a:solidFill>
                    <a:schemeClr val="tx1"/>
                  </a:solidFill>
                  <a:latin typeface="Arial" panose="020B0604020202020204" pitchFamily="34" charset="0"/>
                  <a:cs typeface="Arial" panose="020B0604020202020204" pitchFamily="34" charset="0"/>
                </a:defRPr>
              </a:lvl3pPr>
              <a:lvl4pPr marL="1600200" indent="-228600" eaLnBrk="0" hangingPunct="0">
                <a:defRPr sz="3200">
                  <a:solidFill>
                    <a:schemeClr val="tx1"/>
                  </a:solidFill>
                  <a:latin typeface="Arial" panose="020B0604020202020204" pitchFamily="34" charset="0"/>
                  <a:cs typeface="Arial" panose="020B0604020202020204" pitchFamily="34" charset="0"/>
                </a:defRPr>
              </a:lvl4pPr>
              <a:lvl5pPr marL="2057400" indent="-228600" eaLnBrk="0" hangingPunct="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400" b="1" dirty="0">
                  <a:solidFill>
                    <a:schemeClr val="bg1"/>
                  </a:solidFill>
                  <a:latin typeface="#9Slide03 Arima Madurai Black" panose="00000A00000000000000" pitchFamily="2" charset="0"/>
                  <a:cs typeface="#9Slide03 Arima Madurai Black" panose="00000A00000000000000" pitchFamily="2" charset="0"/>
                </a:rPr>
                <a:t>MỘT VỤ TH</a:t>
              </a:r>
              <a:r>
                <a:rPr lang="en-SG" altLang="en-US" sz="2400" b="1" dirty="0">
                  <a:solidFill>
                    <a:schemeClr val="bg1"/>
                  </a:solidFill>
                  <a:latin typeface="#9Slide03 Arima Madurai Black" panose="00000A00000000000000" pitchFamily="2" charset="0"/>
                  <a:cs typeface="#9Slide03 Arima Madurai Black" panose="00000A00000000000000" pitchFamily="2" charset="0"/>
                </a:rPr>
                <a:t>Ử NGHIỆM </a:t>
              </a:r>
              <a:r>
                <a:rPr lang="en-US" altLang="en-US" sz="2400" b="1" dirty="0">
                  <a:solidFill>
                    <a:schemeClr val="bg1"/>
                  </a:solidFill>
                  <a:latin typeface="#9Slide03 Arima Madurai Black" panose="00000A00000000000000" pitchFamily="2" charset="0"/>
                  <a:cs typeface="#9Slide03 Arima Madurai Black" panose="00000A00000000000000" pitchFamily="2" charset="0"/>
                </a:rPr>
                <a:t>BOM HẠT NHÂN</a:t>
              </a:r>
            </a:p>
          </p:txBody>
        </p:sp>
      </p:grpSp>
    </p:spTree>
    <p:extLst>
      <p:ext uri="{BB962C8B-B14F-4D97-AF65-F5344CB8AC3E}">
        <p14:creationId xmlns:p14="http://schemas.microsoft.com/office/powerpoint/2010/main" val="299094318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wipe(down)">
                                      <p:cBhvr>
                                        <p:cTn id="7" dur="500"/>
                                        <p:tgtEl>
                                          <p:spTgt spid="819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F5610C6-060F-4D13-B42F-5B8EEF4BD95F}"/>
              </a:ext>
            </a:extLst>
          </p:cNvPr>
          <p:cNvGrpSpPr/>
          <p:nvPr/>
        </p:nvGrpSpPr>
        <p:grpSpPr>
          <a:xfrm>
            <a:off x="1906463" y="187749"/>
            <a:ext cx="7717929" cy="1081011"/>
            <a:chOff x="-327" y="1955592"/>
            <a:chExt cx="7370962" cy="3602182"/>
          </a:xfrm>
        </p:grpSpPr>
        <p:sp>
          <p:nvSpPr>
            <p:cNvPr id="3" name="Rectangle: Rounded Corners 2">
              <a:extLst>
                <a:ext uri="{FF2B5EF4-FFF2-40B4-BE49-F238E27FC236}">
                  <a16:creationId xmlns:a16="http://schemas.microsoft.com/office/drawing/2014/main" id="{A8C7A614-E2F2-46B6-856F-0FFB61E691AC}"/>
                </a:ext>
              </a:extLst>
            </p:cNvPr>
            <p:cNvSpPr/>
            <p:nvPr/>
          </p:nvSpPr>
          <p:spPr>
            <a:xfrm>
              <a:off x="-327" y="1955592"/>
              <a:ext cx="7370962" cy="3602182"/>
            </a:xfrm>
            <a:prstGeom prst="roundRect">
              <a:avLst/>
            </a:prstGeom>
            <a:solidFill>
              <a:schemeClr val="accent6">
                <a:lumMod val="20000"/>
                <a:lumOff val="80000"/>
              </a:schemeClr>
            </a:solidFill>
            <a:ln>
              <a:prstDash val="lgDash"/>
            </a:ln>
          </p:spPr>
          <p:style>
            <a:lnRef idx="2">
              <a:schemeClr val="accent5"/>
            </a:lnRef>
            <a:fillRef idx="1">
              <a:schemeClr val="lt1"/>
            </a:fillRef>
            <a:effectRef idx="0">
              <a:schemeClr val="accent5"/>
            </a:effectRef>
            <a:fontRef idx="minor">
              <a:schemeClr val="dk1"/>
            </a:fontRef>
          </p:style>
          <p:txBody>
            <a:bodyPr rtlCol="0" anchor="ctr"/>
            <a:lstStyle/>
            <a:p>
              <a:pPr lvl="0" algn="ctr"/>
              <a:endParaRPr lang="en-SG" sz="6600" dirty="0">
                <a:latin typeface="Times New Roman" panose="02020603050405020304" pitchFamily="18" charset="0"/>
                <a:cs typeface="Times New Roman" panose="02020603050405020304" pitchFamily="18" charset="0"/>
              </a:endParaRPr>
            </a:p>
          </p:txBody>
        </p:sp>
        <p:sp>
          <p:nvSpPr>
            <p:cNvPr id="4" name="Rectangle: Rounded Corners 5">
              <a:extLst>
                <a:ext uri="{FF2B5EF4-FFF2-40B4-BE49-F238E27FC236}">
                  <a16:creationId xmlns:a16="http://schemas.microsoft.com/office/drawing/2014/main" id="{27B64476-2BB2-4DA2-B508-5CF6DC37360F}"/>
                </a:ext>
              </a:extLst>
            </p:cNvPr>
            <p:cNvSpPr/>
            <p:nvPr/>
          </p:nvSpPr>
          <p:spPr>
            <a:xfrm>
              <a:off x="172855" y="2156793"/>
              <a:ext cx="6948684" cy="3272397"/>
            </a:xfrm>
            <a:prstGeom prst="roundRect">
              <a:avLst/>
            </a:prstGeom>
            <a:ln>
              <a:prstDash val="lgDash"/>
            </a:ln>
          </p:spPr>
          <p:style>
            <a:lnRef idx="2">
              <a:schemeClr val="accent5"/>
            </a:lnRef>
            <a:fillRef idx="1">
              <a:schemeClr val="lt1"/>
            </a:fillRef>
            <a:effectRef idx="0">
              <a:schemeClr val="accent5"/>
            </a:effectRef>
            <a:fontRef idx="minor">
              <a:schemeClr val="dk1"/>
            </a:fontRef>
          </p:style>
          <p:txBody>
            <a:bodyPr rtlCol="0" anchor="ctr"/>
            <a:lstStyle/>
            <a:p>
              <a:pPr lvl="0" algn="ctr"/>
              <a:r>
                <a:rPr lang="vi-VN" sz="4000" b="1" dirty="0">
                  <a:solidFill>
                    <a:srgbClr val="FF0000"/>
                  </a:solidFill>
                  <a:latin typeface="#9Slide05 Harman Script Inline" panose="02000507020000020003" pitchFamily="2" charset="0"/>
                  <a:cs typeface="Times New Roman" panose="02020603050405020304" pitchFamily="18" charset="0"/>
                </a:rPr>
                <a:t>b. Sự phá hủy của chất làm gỉ</a:t>
              </a:r>
              <a:endParaRPr lang="en-SG" sz="4000" b="1" dirty="0">
                <a:solidFill>
                  <a:srgbClr val="FF0000"/>
                </a:solidFill>
                <a:latin typeface="#9Slide05 Harman Script Inline" panose="02000507020000020003" pitchFamily="2" charset="0"/>
                <a:cs typeface="Times New Roman" panose="02020603050405020304" pitchFamily="18" charset="0"/>
              </a:endParaRPr>
            </a:p>
          </p:txBody>
        </p:sp>
      </p:gr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72473" y="2169016"/>
            <a:ext cx="3481346" cy="210671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066" y="4509120"/>
            <a:ext cx="3300793" cy="2232248"/>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88288" y="4365104"/>
            <a:ext cx="3432611" cy="2376264"/>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6066" y="2276872"/>
            <a:ext cx="3300793" cy="2166722"/>
          </a:xfrm>
          <a:prstGeom prst="rect">
            <a:avLst/>
          </a:prstGeom>
        </p:spPr>
      </p:pic>
      <p:sp>
        <p:nvSpPr>
          <p:cNvPr id="9" name="TextBox 8"/>
          <p:cNvSpPr txBox="1"/>
          <p:nvPr/>
        </p:nvSpPr>
        <p:spPr>
          <a:xfrm>
            <a:off x="3650460" y="2196442"/>
            <a:ext cx="4893812" cy="1384995"/>
          </a:xfrm>
          <a:prstGeom prst="rect">
            <a:avLst/>
          </a:prstGeom>
          <a:noFill/>
        </p:spPr>
        <p:txBody>
          <a:bodyPr wrap="square" rtlCol="0">
            <a:spAutoFit/>
          </a:bodyPr>
          <a:lstStyle/>
          <a:p>
            <a:pPr marL="285750" indent="-285750">
              <a:buFontTx/>
              <a:buChar char="-"/>
            </a:pPr>
            <a:r>
              <a:rPr lang="vi-VN" sz="2800" dirty="0">
                <a:latin typeface="+mj-lt"/>
              </a:rPr>
              <a:t>Trung sĩ trẻ đã chứng minh chất làm gỉ là có thật dựa trên cơ sở khoa học.</a:t>
            </a:r>
          </a:p>
        </p:txBody>
      </p:sp>
      <p:sp>
        <p:nvSpPr>
          <p:cNvPr id="10" name="TextBox 9"/>
          <p:cNvSpPr txBox="1"/>
          <p:nvPr/>
        </p:nvSpPr>
        <p:spPr>
          <a:xfrm>
            <a:off x="3650459" y="3646149"/>
            <a:ext cx="5040560" cy="2677656"/>
          </a:xfrm>
          <a:prstGeom prst="rect">
            <a:avLst/>
          </a:prstGeom>
          <a:noFill/>
        </p:spPr>
        <p:txBody>
          <a:bodyPr wrap="square" rtlCol="0">
            <a:spAutoFit/>
          </a:bodyPr>
          <a:lstStyle/>
          <a:p>
            <a:r>
              <a:rPr lang="vi-VN" sz="2800" dirty="0">
                <a:latin typeface="+mj-lt"/>
              </a:rPr>
              <a:t>- Chất làm gỉ có sự phá hủy ghê gớm, nó có thể biến những thiết bị quân sự, những vũ khí chiến tranh biến thành chất bột có màu vàng đỏ: Cái bút, khẩu súng, máy bay, tàu thuyền quân sự...</a:t>
            </a:r>
            <a:endParaRPr lang="en-US" sz="2800" dirty="0">
              <a:latin typeface="+mj-lt"/>
            </a:endParaRPr>
          </a:p>
        </p:txBody>
      </p:sp>
    </p:spTree>
    <p:extLst>
      <p:ext uri="{BB962C8B-B14F-4D97-AF65-F5344CB8AC3E}">
        <p14:creationId xmlns:p14="http://schemas.microsoft.com/office/powerpoint/2010/main" val="2897697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heel(1)">
                                      <p:cBhvr>
                                        <p:cTn id="14" dur="2000"/>
                                        <p:tgtEl>
                                          <p:spTgt spid="8"/>
                                        </p:tgtEl>
                                      </p:cBhvr>
                                    </p:animEffect>
                                  </p:childTnLst>
                                </p:cTn>
                              </p:par>
                              <p:par>
                                <p:cTn id="15" presetID="21" presetClass="entr" presetSubtype="1"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par>
                                <p:cTn id="18" presetID="21" presetClass="entr" presetSubtype="1"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heel(1)">
                                      <p:cBhvr>
                                        <p:cTn id="20" dur="2000"/>
                                        <p:tgtEl>
                                          <p:spTgt spid="5"/>
                                        </p:tgtEl>
                                      </p:cBhvr>
                                    </p:animEffect>
                                  </p:childTnLst>
                                </p:cTn>
                              </p:par>
                              <p:par>
                                <p:cTn id="21" presetID="21" presetClass="entr" presetSubtype="1"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heel(1)">
                                      <p:cBhvr>
                                        <p:cTn id="23" dur="20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circle(in)">
                                      <p:cBhvr>
                                        <p:cTn id="28" dur="20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1"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heel(1)">
                                      <p:cBhvr>
                                        <p:cTn id="33"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6FC10A62-2B7C-43F5-B96A-C098CA43911D}"/>
              </a:ext>
            </a:extLst>
          </p:cNvPr>
          <p:cNvSpPr/>
          <p:nvPr/>
        </p:nvSpPr>
        <p:spPr>
          <a:xfrm>
            <a:off x="119336" y="1844824"/>
            <a:ext cx="5112568" cy="187220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0070C0"/>
                </a:solidFill>
                <a:latin typeface="#9Slide05 FS Blonde Script" panose="03000503000000000000" pitchFamily="65" charset="0"/>
              </a:rPr>
              <a:t>Mong muốn chấm dứt chiến tranh, thế giới được sống trong bình yên.</a:t>
            </a:r>
            <a:endParaRPr lang="en-SG" sz="3600" dirty="0">
              <a:solidFill>
                <a:srgbClr val="0070C0"/>
              </a:solidFill>
            </a:endParaRPr>
          </a:p>
        </p:txBody>
      </p:sp>
      <p:sp>
        <p:nvSpPr>
          <p:cNvPr id="8" name="Rectangle: Rounded Corners 7">
            <a:extLst>
              <a:ext uri="{FF2B5EF4-FFF2-40B4-BE49-F238E27FC236}">
                <a16:creationId xmlns:a16="http://schemas.microsoft.com/office/drawing/2014/main" id="{DF2935EA-B4C8-498A-B287-95F93AC73B26}"/>
              </a:ext>
            </a:extLst>
          </p:cNvPr>
          <p:cNvSpPr/>
          <p:nvPr/>
        </p:nvSpPr>
        <p:spPr>
          <a:xfrm>
            <a:off x="6077406" y="1844824"/>
            <a:ext cx="5904656" cy="187220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0070C0"/>
                </a:solidFill>
                <a:latin typeface="#9Slide05 FS Blonde Script" panose="03000503000000000000" pitchFamily="65" charset="0"/>
              </a:rPr>
              <a:t>Sự hình dung, tưởng tượng rất sinh động, phong phú về tác động của chất làm gỉ của tác giả.</a:t>
            </a:r>
            <a:endParaRPr lang="en-SG" sz="3600" dirty="0">
              <a:solidFill>
                <a:srgbClr val="0070C0"/>
              </a:solidFill>
            </a:endParaRPr>
          </a:p>
        </p:txBody>
      </p:sp>
      <p:cxnSp>
        <p:nvCxnSpPr>
          <p:cNvPr id="13" name="Straight Arrow Connector 12">
            <a:extLst>
              <a:ext uri="{FF2B5EF4-FFF2-40B4-BE49-F238E27FC236}">
                <a16:creationId xmlns:a16="http://schemas.microsoft.com/office/drawing/2014/main" id="{593C0B81-002E-4C87-A331-B30517655612}"/>
              </a:ext>
            </a:extLst>
          </p:cNvPr>
          <p:cNvCxnSpPr>
            <a:cxnSpLocks/>
            <a:stCxn id="3" idx="2"/>
          </p:cNvCxnSpPr>
          <p:nvPr/>
        </p:nvCxnSpPr>
        <p:spPr>
          <a:xfrm>
            <a:off x="2675620" y="3717032"/>
            <a:ext cx="3204356" cy="10081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572CCE25-7DB8-442B-A3A9-7790A45D9616}"/>
              </a:ext>
            </a:extLst>
          </p:cNvPr>
          <p:cNvSpPr/>
          <p:nvPr/>
        </p:nvSpPr>
        <p:spPr>
          <a:xfrm>
            <a:off x="1415480" y="4725144"/>
            <a:ext cx="9793089" cy="1800200"/>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solidFill>
                  <a:srgbClr val="FF0000"/>
                </a:solidFill>
                <a:latin typeface="+mj-lt"/>
              </a:rPr>
              <a:t>Tư tưởng nhân văn của tác giả Rây Bret-bơ-ry muốn thế giới thoát khỏi những cuộc chiến tranh, con người được sống trong hòa bình.</a:t>
            </a:r>
            <a:endParaRPr lang="en-SG" sz="3600" dirty="0">
              <a:solidFill>
                <a:srgbClr val="FF0000"/>
              </a:solidFill>
              <a:latin typeface="+mj-lt"/>
            </a:endParaRPr>
          </a:p>
        </p:txBody>
      </p:sp>
      <p:cxnSp>
        <p:nvCxnSpPr>
          <p:cNvPr id="16" name="Straight Arrow Connector 15">
            <a:extLst>
              <a:ext uri="{FF2B5EF4-FFF2-40B4-BE49-F238E27FC236}">
                <a16:creationId xmlns:a16="http://schemas.microsoft.com/office/drawing/2014/main" id="{0FB601DD-B788-46BE-B180-498F57DCC50B}"/>
              </a:ext>
            </a:extLst>
          </p:cNvPr>
          <p:cNvCxnSpPr>
            <a:cxnSpLocks/>
          </p:cNvCxnSpPr>
          <p:nvPr/>
        </p:nvCxnSpPr>
        <p:spPr>
          <a:xfrm flipH="1">
            <a:off x="6429128" y="3717032"/>
            <a:ext cx="3024336" cy="10081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5F5610C6-060F-4D13-B42F-5B8EEF4BD95F}"/>
              </a:ext>
            </a:extLst>
          </p:cNvPr>
          <p:cNvGrpSpPr/>
          <p:nvPr/>
        </p:nvGrpSpPr>
        <p:grpSpPr>
          <a:xfrm>
            <a:off x="1906463" y="187749"/>
            <a:ext cx="7717929" cy="1081011"/>
            <a:chOff x="-327" y="1955592"/>
            <a:chExt cx="7370962" cy="3602182"/>
          </a:xfrm>
        </p:grpSpPr>
        <p:sp>
          <p:nvSpPr>
            <p:cNvPr id="15" name="Rectangle: Rounded Corners 2">
              <a:extLst>
                <a:ext uri="{FF2B5EF4-FFF2-40B4-BE49-F238E27FC236}">
                  <a16:creationId xmlns:a16="http://schemas.microsoft.com/office/drawing/2014/main" id="{A8C7A614-E2F2-46B6-856F-0FFB61E691AC}"/>
                </a:ext>
              </a:extLst>
            </p:cNvPr>
            <p:cNvSpPr/>
            <p:nvPr/>
          </p:nvSpPr>
          <p:spPr>
            <a:xfrm>
              <a:off x="-327" y="1955592"/>
              <a:ext cx="7370962" cy="3602182"/>
            </a:xfrm>
            <a:prstGeom prst="roundRect">
              <a:avLst/>
            </a:prstGeom>
            <a:solidFill>
              <a:schemeClr val="accent6">
                <a:lumMod val="20000"/>
                <a:lumOff val="80000"/>
              </a:schemeClr>
            </a:solidFill>
            <a:ln>
              <a:prstDash val="lgDash"/>
            </a:ln>
          </p:spPr>
          <p:style>
            <a:lnRef idx="2">
              <a:schemeClr val="accent5"/>
            </a:lnRef>
            <a:fillRef idx="1">
              <a:schemeClr val="lt1"/>
            </a:fillRef>
            <a:effectRef idx="0">
              <a:schemeClr val="accent5"/>
            </a:effectRef>
            <a:fontRef idx="minor">
              <a:schemeClr val="dk1"/>
            </a:fontRef>
          </p:style>
          <p:txBody>
            <a:bodyPr rtlCol="0" anchor="ctr"/>
            <a:lstStyle/>
            <a:p>
              <a:pPr lvl="0" algn="ctr"/>
              <a:endParaRPr lang="en-SG" sz="6600" dirty="0">
                <a:latin typeface="Times New Roman" panose="02020603050405020304" pitchFamily="18" charset="0"/>
                <a:cs typeface="Times New Roman" panose="02020603050405020304" pitchFamily="18" charset="0"/>
              </a:endParaRPr>
            </a:p>
          </p:txBody>
        </p:sp>
        <p:sp>
          <p:nvSpPr>
            <p:cNvPr id="17" name="Rectangle: Rounded Corners 5">
              <a:extLst>
                <a:ext uri="{FF2B5EF4-FFF2-40B4-BE49-F238E27FC236}">
                  <a16:creationId xmlns:a16="http://schemas.microsoft.com/office/drawing/2014/main" id="{27B64476-2BB2-4DA2-B508-5CF6DC37360F}"/>
                </a:ext>
              </a:extLst>
            </p:cNvPr>
            <p:cNvSpPr/>
            <p:nvPr/>
          </p:nvSpPr>
          <p:spPr>
            <a:xfrm>
              <a:off x="172855" y="2156793"/>
              <a:ext cx="6948684" cy="3272397"/>
            </a:xfrm>
            <a:prstGeom prst="roundRect">
              <a:avLst/>
            </a:prstGeom>
            <a:ln>
              <a:prstDash val="lgDash"/>
            </a:ln>
          </p:spPr>
          <p:style>
            <a:lnRef idx="2">
              <a:schemeClr val="accent5"/>
            </a:lnRef>
            <a:fillRef idx="1">
              <a:schemeClr val="lt1"/>
            </a:fillRef>
            <a:effectRef idx="0">
              <a:schemeClr val="accent5"/>
            </a:effectRef>
            <a:fontRef idx="minor">
              <a:schemeClr val="dk1"/>
            </a:fontRef>
          </p:style>
          <p:txBody>
            <a:bodyPr rtlCol="0" anchor="ctr"/>
            <a:lstStyle/>
            <a:p>
              <a:pPr lvl="0" algn="ctr"/>
              <a:r>
                <a:rPr lang="vi-VN" sz="4400" b="1" dirty="0">
                  <a:solidFill>
                    <a:srgbClr val="FF0000"/>
                  </a:solidFill>
                  <a:latin typeface="#9Slide05 Harman Script Inline" panose="02000507020000020003" pitchFamily="2" charset="0"/>
                  <a:cs typeface="Times New Roman" panose="02020603050405020304" pitchFamily="18" charset="0"/>
                </a:rPr>
                <a:t>c. Ý nghĩa của chất làm gỉ</a:t>
              </a:r>
              <a:endParaRPr lang="en-SG" sz="4400" b="1" dirty="0">
                <a:solidFill>
                  <a:srgbClr val="FF0000"/>
                </a:solidFill>
                <a:latin typeface="#9Slide05 Harman Script Inline" panose="02000507020000020003" pitchFamily="2" charset="0"/>
                <a:cs typeface="Times New Roman" panose="02020603050405020304" pitchFamily="18" charset="0"/>
              </a:endParaRPr>
            </a:p>
          </p:txBody>
        </p:sp>
      </p:grpSp>
      <p:cxnSp>
        <p:nvCxnSpPr>
          <p:cNvPr id="4" name="Straight Arrow Connector 3"/>
          <p:cNvCxnSpPr>
            <a:stCxn id="17" idx="2"/>
            <a:endCxn id="3" idx="0"/>
          </p:cNvCxnSpPr>
          <p:nvPr/>
        </p:nvCxnSpPr>
        <p:spPr>
          <a:xfrm flipH="1">
            <a:off x="2675620" y="1230172"/>
            <a:ext cx="3050064" cy="6146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stCxn id="17" idx="2"/>
            <a:endCxn id="8" idx="0"/>
          </p:cNvCxnSpPr>
          <p:nvPr/>
        </p:nvCxnSpPr>
        <p:spPr>
          <a:xfrm>
            <a:off x="5725684" y="1230172"/>
            <a:ext cx="3304050" cy="6146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43986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par>
                                <p:cTn id="31" presetID="16" presetClass="entr" presetSubtype="21"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barn(inVertical)">
                                      <p:cBhvr>
                                        <p:cTn id="3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2 tỷ người chết nếu chiến tranh hạt nhân Ấn Độ-Pakistan nổ ra">
            <a:extLst>
              <a:ext uri="{FF2B5EF4-FFF2-40B4-BE49-F238E27FC236}">
                <a16:creationId xmlns:a16="http://schemas.microsoft.com/office/drawing/2014/main" id="{7EC3B75E-50FC-4086-A940-629C61B95864}"/>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r="-2" b="16261"/>
          <a:stretch/>
        </p:blipFill>
        <p:spPr bwMode="auto">
          <a:xfrm>
            <a:off x="6083786" y="-168316"/>
            <a:ext cx="6261330" cy="3932313"/>
          </a:xfrm>
          <a:prstGeom prst="rect">
            <a:avLst/>
          </a:prstGeom>
          <a:noFill/>
          <a:effectLst>
            <a:softEdge rad="533400"/>
          </a:effectLst>
          <a:extLst>
            <a:ext uri="{909E8E84-426E-40DD-AFC4-6F175D3DCCD1}">
              <a14:hiddenFill xmlns:a14="http://schemas.microsoft.com/office/drawing/2010/main">
                <a:solidFill>
                  <a:srgbClr val="FFFFFF"/>
                </a:solidFill>
              </a14:hiddenFill>
            </a:ext>
          </a:extLst>
        </p:spPr>
      </p:pic>
      <p:pic>
        <p:nvPicPr>
          <p:cNvPr id="1028" name="Picture 4" descr="Kịch bản chiến tranh hạt nhân Mỹ-Triều Tiên: Hàng chục vạn lính Mỹ nằm trong">
            <a:extLst>
              <a:ext uri="{FF2B5EF4-FFF2-40B4-BE49-F238E27FC236}">
                <a16:creationId xmlns:a16="http://schemas.microsoft.com/office/drawing/2014/main" id="{9B169C55-370B-4CFC-BD90-728D409A740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616" r="261" b="3"/>
          <a:stretch/>
        </p:blipFill>
        <p:spPr bwMode="auto">
          <a:xfrm>
            <a:off x="6089904" y="2487166"/>
            <a:ext cx="6263640" cy="4215384"/>
          </a:xfrm>
          <a:prstGeom prst="rect">
            <a:avLst/>
          </a:prstGeom>
          <a:noFill/>
          <a:effectLst>
            <a:softEdge rad="533400"/>
          </a:effectLst>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92448361-81D7-486A-9C30-0581FE88635F}"/>
              </a:ext>
            </a:extLst>
          </p:cNvPr>
          <p:cNvGrpSpPr/>
          <p:nvPr/>
        </p:nvGrpSpPr>
        <p:grpSpPr>
          <a:xfrm>
            <a:off x="335360" y="1526518"/>
            <a:ext cx="5760640" cy="968125"/>
            <a:chOff x="1136878" y="6196"/>
            <a:chExt cx="4855034" cy="968125"/>
          </a:xfrm>
          <a:solidFill>
            <a:schemeClr val="accent3">
              <a:lumMod val="20000"/>
              <a:lumOff val="80000"/>
            </a:schemeClr>
          </a:solidFill>
        </p:grpSpPr>
        <p:sp>
          <p:nvSpPr>
            <p:cNvPr id="7" name="Rectangle: Rounded Corners 6">
              <a:extLst>
                <a:ext uri="{FF2B5EF4-FFF2-40B4-BE49-F238E27FC236}">
                  <a16:creationId xmlns:a16="http://schemas.microsoft.com/office/drawing/2014/main" id="{3CE98A95-1581-47CD-819D-D4316612A37D}"/>
                </a:ext>
              </a:extLst>
            </p:cNvPr>
            <p:cNvSpPr/>
            <p:nvPr/>
          </p:nvSpPr>
          <p:spPr>
            <a:xfrm>
              <a:off x="1136878" y="6196"/>
              <a:ext cx="4855034" cy="968125"/>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8" name="Rectangle: Rounded Corners 4">
              <a:extLst>
                <a:ext uri="{FF2B5EF4-FFF2-40B4-BE49-F238E27FC236}">
                  <a16:creationId xmlns:a16="http://schemas.microsoft.com/office/drawing/2014/main" id="{F8B84780-5360-41BA-9AF1-469A0F8ADCE1}"/>
                </a:ext>
              </a:extLst>
            </p:cNvPr>
            <p:cNvSpPr txBox="1"/>
            <p:nvPr/>
          </p:nvSpPr>
          <p:spPr>
            <a:xfrm>
              <a:off x="1165233" y="34551"/>
              <a:ext cx="4798324" cy="91141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vi-VN" sz="2400" kern="1200" dirty="0">
                  <a:solidFill>
                    <a:schemeClr val="tx1"/>
                  </a:solidFill>
                  <a:latin typeface="+mj-lt"/>
                </a:rPr>
                <a:t>Xây dựng tình huống bất ngờ, li kì, nghệ thuật kể chuyện tự nhiên, hấp dẫn.</a:t>
              </a:r>
              <a:endParaRPr lang="en-BZ" sz="2400" kern="1200" dirty="0">
                <a:solidFill>
                  <a:schemeClr val="tx1"/>
                </a:solidFill>
                <a:latin typeface="+mj-lt"/>
              </a:endParaRPr>
            </a:p>
          </p:txBody>
        </p:sp>
      </p:grpSp>
      <p:grpSp>
        <p:nvGrpSpPr>
          <p:cNvPr id="9" name="Group 8">
            <a:extLst>
              <a:ext uri="{FF2B5EF4-FFF2-40B4-BE49-F238E27FC236}">
                <a16:creationId xmlns:a16="http://schemas.microsoft.com/office/drawing/2014/main" id="{75C9A092-E8B0-4713-A1DC-CFAFF2277233}"/>
              </a:ext>
            </a:extLst>
          </p:cNvPr>
          <p:cNvGrpSpPr/>
          <p:nvPr/>
        </p:nvGrpSpPr>
        <p:grpSpPr>
          <a:xfrm>
            <a:off x="2929919" y="2708920"/>
            <a:ext cx="435656" cy="363047"/>
            <a:chOff x="3346568" y="1034829"/>
            <a:chExt cx="435656" cy="363047"/>
          </a:xfrm>
        </p:grpSpPr>
        <p:sp>
          <p:nvSpPr>
            <p:cNvPr id="10" name="Arrow: Right 9">
              <a:extLst>
                <a:ext uri="{FF2B5EF4-FFF2-40B4-BE49-F238E27FC236}">
                  <a16:creationId xmlns:a16="http://schemas.microsoft.com/office/drawing/2014/main" id="{0C7E066E-5473-4CCF-A424-1EE4FC3FCCB8}"/>
                </a:ext>
              </a:extLst>
            </p:cNvPr>
            <p:cNvSpPr/>
            <p:nvPr/>
          </p:nvSpPr>
          <p:spPr>
            <a:xfrm rot="5400000">
              <a:off x="3382872" y="998525"/>
              <a:ext cx="363047" cy="435656"/>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11" name="Arrow: Right 4">
              <a:extLst>
                <a:ext uri="{FF2B5EF4-FFF2-40B4-BE49-F238E27FC236}">
                  <a16:creationId xmlns:a16="http://schemas.microsoft.com/office/drawing/2014/main" id="{4EA53282-74F6-4965-8A6E-3051DBF5E09F}"/>
                </a:ext>
              </a:extLst>
            </p:cNvPr>
            <p:cNvSpPr txBox="1"/>
            <p:nvPr/>
          </p:nvSpPr>
          <p:spPr>
            <a:xfrm>
              <a:off x="3433699" y="1034829"/>
              <a:ext cx="261394" cy="2541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SG" sz="1600" kern="1200"/>
            </a:p>
          </p:txBody>
        </p:sp>
      </p:grpSp>
      <p:grpSp>
        <p:nvGrpSpPr>
          <p:cNvPr id="12" name="Group 11">
            <a:extLst>
              <a:ext uri="{FF2B5EF4-FFF2-40B4-BE49-F238E27FC236}">
                <a16:creationId xmlns:a16="http://schemas.microsoft.com/office/drawing/2014/main" id="{A4288500-0567-448F-9D57-5A565A21C82F}"/>
              </a:ext>
            </a:extLst>
          </p:cNvPr>
          <p:cNvGrpSpPr/>
          <p:nvPr/>
        </p:nvGrpSpPr>
        <p:grpSpPr>
          <a:xfrm>
            <a:off x="330818" y="3342637"/>
            <a:ext cx="5760640" cy="997849"/>
            <a:chOff x="1647759" y="2299271"/>
            <a:chExt cx="3833273" cy="764379"/>
          </a:xfrm>
          <a:solidFill>
            <a:schemeClr val="accent6">
              <a:lumMod val="20000"/>
              <a:lumOff val="80000"/>
            </a:schemeClr>
          </a:solidFill>
        </p:grpSpPr>
        <p:sp>
          <p:nvSpPr>
            <p:cNvPr id="13" name="Rectangle: Rounded Corners 12">
              <a:extLst>
                <a:ext uri="{FF2B5EF4-FFF2-40B4-BE49-F238E27FC236}">
                  <a16:creationId xmlns:a16="http://schemas.microsoft.com/office/drawing/2014/main" id="{2F9BD6AE-45D9-4E84-A952-36352303A6CB}"/>
                </a:ext>
              </a:extLst>
            </p:cNvPr>
            <p:cNvSpPr/>
            <p:nvPr/>
          </p:nvSpPr>
          <p:spPr>
            <a:xfrm>
              <a:off x="1647759" y="2299271"/>
              <a:ext cx="3833273" cy="76437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4" name="Rectangle: Rounded Corners 4">
              <a:extLst>
                <a:ext uri="{FF2B5EF4-FFF2-40B4-BE49-F238E27FC236}">
                  <a16:creationId xmlns:a16="http://schemas.microsoft.com/office/drawing/2014/main" id="{C49B3BE9-2708-424A-BA03-E85052E2F2D9}"/>
                </a:ext>
              </a:extLst>
            </p:cNvPr>
            <p:cNvSpPr txBox="1"/>
            <p:nvPr/>
          </p:nvSpPr>
          <p:spPr>
            <a:xfrm>
              <a:off x="1670147" y="2321659"/>
              <a:ext cx="3788497" cy="71960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vi-VN" sz="2800" dirty="0">
                  <a:solidFill>
                    <a:schemeClr val="tx1"/>
                  </a:solidFill>
                  <a:latin typeface="+mj-lt"/>
                  <a:sym typeface="Wingdings" panose="05000000000000000000" pitchFamily="2" charset="2"/>
                </a:rPr>
                <a:t>Xây dựng tâm lý, tính cách, hành động của nhân vật để bộc lộ chủ đề của tác phẩm.</a:t>
              </a:r>
              <a:endParaRPr lang="en-BZ" sz="2800" kern="1200" dirty="0">
                <a:solidFill>
                  <a:schemeClr val="tx1"/>
                </a:solidFill>
                <a:latin typeface="+mj-lt"/>
              </a:endParaRPr>
            </a:p>
          </p:txBody>
        </p:sp>
      </p:grpSp>
      <p:grpSp>
        <p:nvGrpSpPr>
          <p:cNvPr id="15" name="Group 14">
            <a:extLst>
              <a:ext uri="{FF2B5EF4-FFF2-40B4-BE49-F238E27FC236}">
                <a16:creationId xmlns:a16="http://schemas.microsoft.com/office/drawing/2014/main" id="{0EDDFAA4-F3D5-491F-8239-1F444BDEF80B}"/>
              </a:ext>
            </a:extLst>
          </p:cNvPr>
          <p:cNvGrpSpPr/>
          <p:nvPr/>
        </p:nvGrpSpPr>
        <p:grpSpPr>
          <a:xfrm>
            <a:off x="2927648" y="4587335"/>
            <a:ext cx="435656" cy="363047"/>
            <a:chOff x="3346568" y="1034829"/>
            <a:chExt cx="435656" cy="363047"/>
          </a:xfrm>
        </p:grpSpPr>
        <p:sp>
          <p:nvSpPr>
            <p:cNvPr id="16" name="Arrow: Right 15">
              <a:extLst>
                <a:ext uri="{FF2B5EF4-FFF2-40B4-BE49-F238E27FC236}">
                  <a16:creationId xmlns:a16="http://schemas.microsoft.com/office/drawing/2014/main" id="{6FB244A8-4F95-4EC0-B9C1-1BCEA0D1749D}"/>
                </a:ext>
              </a:extLst>
            </p:cNvPr>
            <p:cNvSpPr/>
            <p:nvPr/>
          </p:nvSpPr>
          <p:spPr>
            <a:xfrm rot="5400000">
              <a:off x="3382872" y="998525"/>
              <a:ext cx="363047" cy="435656"/>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17" name="Arrow: Right 4">
              <a:extLst>
                <a:ext uri="{FF2B5EF4-FFF2-40B4-BE49-F238E27FC236}">
                  <a16:creationId xmlns:a16="http://schemas.microsoft.com/office/drawing/2014/main" id="{516935B6-1A51-4606-9953-77E92F3D5CB8}"/>
                </a:ext>
              </a:extLst>
            </p:cNvPr>
            <p:cNvSpPr txBox="1"/>
            <p:nvPr/>
          </p:nvSpPr>
          <p:spPr>
            <a:xfrm>
              <a:off x="3433699" y="1034829"/>
              <a:ext cx="261394" cy="2541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SG" sz="1600" kern="1200"/>
            </a:p>
          </p:txBody>
        </p:sp>
      </p:grpSp>
      <p:grpSp>
        <p:nvGrpSpPr>
          <p:cNvPr id="18" name="Group 17">
            <a:extLst>
              <a:ext uri="{FF2B5EF4-FFF2-40B4-BE49-F238E27FC236}">
                <a16:creationId xmlns:a16="http://schemas.microsoft.com/office/drawing/2014/main" id="{6846230D-DEE6-4FE5-A0A0-6E77FD30D2B8}"/>
              </a:ext>
            </a:extLst>
          </p:cNvPr>
          <p:cNvGrpSpPr/>
          <p:nvPr/>
        </p:nvGrpSpPr>
        <p:grpSpPr>
          <a:xfrm>
            <a:off x="362780" y="5016518"/>
            <a:ext cx="5693351" cy="1580834"/>
            <a:chOff x="1647759" y="3872894"/>
            <a:chExt cx="3833273" cy="1580834"/>
          </a:xfrm>
          <a:solidFill>
            <a:schemeClr val="accent4">
              <a:lumMod val="20000"/>
              <a:lumOff val="80000"/>
            </a:schemeClr>
          </a:solidFill>
        </p:grpSpPr>
        <p:sp>
          <p:nvSpPr>
            <p:cNvPr id="19" name="Rectangle: Rounded Corners 18">
              <a:extLst>
                <a:ext uri="{FF2B5EF4-FFF2-40B4-BE49-F238E27FC236}">
                  <a16:creationId xmlns:a16="http://schemas.microsoft.com/office/drawing/2014/main" id="{9A320823-0FE2-40FE-AC72-2229A4B68557}"/>
                </a:ext>
              </a:extLst>
            </p:cNvPr>
            <p:cNvSpPr/>
            <p:nvPr/>
          </p:nvSpPr>
          <p:spPr>
            <a:xfrm>
              <a:off x="1647759" y="3931701"/>
              <a:ext cx="3833273" cy="1522027"/>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20" name="Rectangle: Rounded Corners 4">
              <a:extLst>
                <a:ext uri="{FF2B5EF4-FFF2-40B4-BE49-F238E27FC236}">
                  <a16:creationId xmlns:a16="http://schemas.microsoft.com/office/drawing/2014/main" id="{B3F488C8-B915-4F91-8F88-0DB239CD02C3}"/>
                </a:ext>
              </a:extLst>
            </p:cNvPr>
            <p:cNvSpPr txBox="1"/>
            <p:nvPr/>
          </p:nvSpPr>
          <p:spPr>
            <a:xfrm>
              <a:off x="1706568" y="3872894"/>
              <a:ext cx="3774464" cy="1522026"/>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altLang="en-US" sz="2800" kern="1200" dirty="0">
                  <a:solidFill>
                    <a:schemeClr val="tx1"/>
                  </a:solidFill>
                  <a:latin typeface="#9Slide05 FS Blonde Script" panose="03000503000000000000" pitchFamily="65" charset="0"/>
                  <a:sym typeface="Wingdings" panose="05000000000000000000" pitchFamily="2" charset="2"/>
                </a:rPr>
                <a:t> </a:t>
              </a:r>
              <a:r>
                <a:rPr lang="vi-VN" altLang="en-US" sz="2800" dirty="0">
                  <a:solidFill>
                    <a:schemeClr val="tx1"/>
                  </a:solidFill>
                  <a:latin typeface="+mj-lt"/>
                  <a:sym typeface="Wingdings" panose="05000000000000000000" pitchFamily="2" charset="2"/>
                </a:rPr>
                <a:t>Ước mơ c</a:t>
              </a:r>
              <a:r>
                <a:rPr lang="vi-VN" altLang="en-US" sz="2800" kern="1200" dirty="0">
                  <a:solidFill>
                    <a:schemeClr val="tx1"/>
                  </a:solidFill>
                  <a:latin typeface="+mj-lt"/>
                  <a:sym typeface="Wingdings" panose="05000000000000000000" pitchFamily="2" charset="2"/>
                </a:rPr>
                <a:t>hất làm gỉ dựa trên cơ sở của khoa học kĩ thuật sẽ trở thành hiện thực để cứu thế giới ra khỏi những cuộc chiến tranh.</a:t>
              </a:r>
              <a:endParaRPr lang="en-BZ" sz="2800" kern="1200" dirty="0">
                <a:solidFill>
                  <a:schemeClr val="tx1"/>
                </a:solidFill>
                <a:latin typeface="+mj-lt"/>
              </a:endParaRPr>
            </a:p>
          </p:txBody>
        </p:sp>
      </p:grpSp>
      <p:grpSp>
        <p:nvGrpSpPr>
          <p:cNvPr id="23" name="Group 22">
            <a:extLst>
              <a:ext uri="{FF2B5EF4-FFF2-40B4-BE49-F238E27FC236}">
                <a16:creationId xmlns:a16="http://schemas.microsoft.com/office/drawing/2014/main" id="{415035FB-186C-4BCB-9C7A-32BED3467065}"/>
              </a:ext>
            </a:extLst>
          </p:cNvPr>
          <p:cNvGrpSpPr/>
          <p:nvPr/>
        </p:nvGrpSpPr>
        <p:grpSpPr>
          <a:xfrm>
            <a:off x="1862298" y="245408"/>
            <a:ext cx="2540173" cy="968125"/>
            <a:chOff x="1136878" y="6196"/>
            <a:chExt cx="4855034" cy="968125"/>
          </a:xfrm>
          <a:solidFill>
            <a:schemeClr val="tx2">
              <a:lumMod val="20000"/>
              <a:lumOff val="80000"/>
            </a:schemeClr>
          </a:solidFill>
        </p:grpSpPr>
        <p:sp>
          <p:nvSpPr>
            <p:cNvPr id="24" name="Rectangle: Rounded Corners 23">
              <a:extLst>
                <a:ext uri="{FF2B5EF4-FFF2-40B4-BE49-F238E27FC236}">
                  <a16:creationId xmlns:a16="http://schemas.microsoft.com/office/drawing/2014/main" id="{8EEE7A2A-4DCB-4C32-8B8A-7E592C80F457}"/>
                </a:ext>
              </a:extLst>
            </p:cNvPr>
            <p:cNvSpPr/>
            <p:nvPr/>
          </p:nvSpPr>
          <p:spPr>
            <a:xfrm>
              <a:off x="1136878" y="6196"/>
              <a:ext cx="4855034" cy="968125"/>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5" name="Rectangle: Rounded Corners 4">
              <a:extLst>
                <a:ext uri="{FF2B5EF4-FFF2-40B4-BE49-F238E27FC236}">
                  <a16:creationId xmlns:a16="http://schemas.microsoft.com/office/drawing/2014/main" id="{9E241F75-C24C-47A7-A458-00B5B53200F8}"/>
                </a:ext>
              </a:extLst>
            </p:cNvPr>
            <p:cNvSpPr txBox="1"/>
            <p:nvPr/>
          </p:nvSpPr>
          <p:spPr>
            <a:xfrm>
              <a:off x="1165233" y="34551"/>
              <a:ext cx="4798324" cy="91141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BZ" sz="3200" b="1" kern="1200" dirty="0">
                  <a:solidFill>
                    <a:srgbClr val="FF0000"/>
                  </a:solidFill>
                  <a:latin typeface="#9Slide05 FS Blonde Script" panose="03000503000000000000" pitchFamily="65" charset="0"/>
                </a:rPr>
                <a:t>NGHỆ THUẬT</a:t>
              </a:r>
            </a:p>
          </p:txBody>
        </p:sp>
      </p:grpSp>
    </p:spTree>
    <p:extLst>
      <p:ext uri="{BB962C8B-B14F-4D97-AF65-F5344CB8AC3E}">
        <p14:creationId xmlns:p14="http://schemas.microsoft.com/office/powerpoint/2010/main" val="284419457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par>
                                <p:cTn id="13" presetID="14" presetClass="entr" presetSubtype="1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randombar(horizontal)">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randombar(horizontal)">
                                      <p:cBhvr>
                                        <p:cTn id="2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9" y="3648"/>
            <a:ext cx="12176383" cy="6882787"/>
          </a:xfrm>
          <a:prstGeom prst="rect">
            <a:avLst/>
          </a:prstGeom>
        </p:spPr>
      </p:pic>
      <p:grpSp>
        <p:nvGrpSpPr>
          <p:cNvPr id="2" name="Group 1">
            <a:extLst>
              <a:ext uri="{FF2B5EF4-FFF2-40B4-BE49-F238E27FC236}">
                <a16:creationId xmlns:a16="http://schemas.microsoft.com/office/drawing/2014/main" id="{5F5610C6-060F-4D13-B42F-5B8EEF4BD95F}"/>
              </a:ext>
            </a:extLst>
          </p:cNvPr>
          <p:cNvGrpSpPr/>
          <p:nvPr/>
        </p:nvGrpSpPr>
        <p:grpSpPr>
          <a:xfrm>
            <a:off x="2181954" y="1370126"/>
            <a:ext cx="8523089" cy="3602182"/>
            <a:chOff x="164344" y="1790699"/>
            <a:chExt cx="7370962" cy="3602182"/>
          </a:xfrm>
        </p:grpSpPr>
        <p:sp>
          <p:nvSpPr>
            <p:cNvPr id="3" name="Rectangle: Rounded Corners 2">
              <a:extLst>
                <a:ext uri="{FF2B5EF4-FFF2-40B4-BE49-F238E27FC236}">
                  <a16:creationId xmlns:a16="http://schemas.microsoft.com/office/drawing/2014/main" id="{A8C7A614-E2F2-46B6-856F-0FFB61E691AC}"/>
                </a:ext>
              </a:extLst>
            </p:cNvPr>
            <p:cNvSpPr/>
            <p:nvPr/>
          </p:nvSpPr>
          <p:spPr>
            <a:xfrm>
              <a:off x="164344" y="1790699"/>
              <a:ext cx="7370962" cy="3602182"/>
            </a:xfrm>
            <a:prstGeom prst="roundRect">
              <a:avLst/>
            </a:prstGeom>
            <a:solidFill>
              <a:schemeClr val="accent6">
                <a:lumMod val="20000"/>
                <a:lumOff val="80000"/>
              </a:schemeClr>
            </a:solidFill>
            <a:ln>
              <a:prstDash val="lgDash"/>
            </a:ln>
          </p:spPr>
          <p:style>
            <a:lnRef idx="2">
              <a:schemeClr val="accent5"/>
            </a:lnRef>
            <a:fillRef idx="1">
              <a:schemeClr val="lt1"/>
            </a:fillRef>
            <a:effectRef idx="0">
              <a:schemeClr val="accent5"/>
            </a:effectRef>
            <a:fontRef idx="minor">
              <a:schemeClr val="dk1"/>
            </a:fontRef>
          </p:style>
          <p:txBody>
            <a:bodyPr rtlCol="0" anchor="ctr"/>
            <a:lstStyle/>
            <a:p>
              <a:pPr lvl="0" algn="ctr"/>
              <a:endParaRPr lang="en-SG" sz="6600" dirty="0">
                <a:latin typeface="Times New Roman" panose="02020603050405020304" pitchFamily="18"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27B64476-2BB2-4DA2-B508-5CF6DC37360F}"/>
                </a:ext>
              </a:extLst>
            </p:cNvPr>
            <p:cNvSpPr/>
            <p:nvPr/>
          </p:nvSpPr>
          <p:spPr>
            <a:xfrm>
              <a:off x="375483" y="1955591"/>
              <a:ext cx="6948684" cy="3272397"/>
            </a:xfrm>
            <a:prstGeom prst="roundRect">
              <a:avLst/>
            </a:prstGeom>
            <a:ln>
              <a:prstDash val="lgDash"/>
            </a:ln>
          </p:spPr>
          <p:style>
            <a:lnRef idx="2">
              <a:schemeClr val="accent5"/>
            </a:lnRef>
            <a:fillRef idx="1">
              <a:schemeClr val="lt1"/>
            </a:fillRef>
            <a:effectRef idx="0">
              <a:schemeClr val="accent5"/>
            </a:effectRef>
            <a:fontRef idx="minor">
              <a:schemeClr val="dk1"/>
            </a:fontRef>
          </p:style>
          <p:txBody>
            <a:bodyPr rtlCol="0" anchor="ctr"/>
            <a:lstStyle/>
            <a:p>
              <a:pPr lvl="0" algn="ctr"/>
              <a:r>
                <a:rPr lang="vi-VN" sz="9600" b="1">
                  <a:solidFill>
                    <a:srgbClr val="FF0000"/>
                  </a:solidFill>
                  <a:latin typeface="#9Slide05 HLT AphroditeSlimStyl" panose="02000507000000020002" pitchFamily="2" charset="0"/>
                  <a:cs typeface="Times New Roman" panose="02020603050405020304" pitchFamily="18" charset="0"/>
                </a:rPr>
                <a:t>Tiết 32,33</a:t>
              </a:r>
            </a:p>
            <a:p>
              <a:pPr lvl="0" algn="ctr"/>
              <a:r>
                <a:rPr lang="vi-VN" sz="9600" b="1">
                  <a:solidFill>
                    <a:srgbClr val="FF0000"/>
                  </a:solidFill>
                  <a:latin typeface="#9Slide05 HLT AphroditeSlimStyl" panose="02000507000000020002" pitchFamily="2" charset="0"/>
                  <a:cs typeface="Times New Roman" panose="02020603050405020304" pitchFamily="18" charset="0"/>
                </a:rPr>
                <a:t>Chất </a:t>
              </a:r>
              <a:r>
                <a:rPr lang="vi-VN" sz="9600" b="1" dirty="0">
                  <a:solidFill>
                    <a:srgbClr val="FF0000"/>
                  </a:solidFill>
                  <a:latin typeface="#9Slide05 HLT AphroditeSlimStyl" panose="02000507000000020002" pitchFamily="2" charset="0"/>
                  <a:cs typeface="Times New Roman" panose="02020603050405020304" pitchFamily="18" charset="0"/>
                </a:rPr>
                <a:t>làm gỉ</a:t>
              </a:r>
              <a:endParaRPr lang="en-SG" sz="8000" b="1" dirty="0">
                <a:solidFill>
                  <a:srgbClr val="FF0000"/>
                </a:solidFill>
                <a:latin typeface="#9Slide04 NarzissDrops" panose="02000506000000020004" pitchFamily="2" charset="0"/>
                <a:cs typeface="Times New Roman" panose="02020603050405020304" pitchFamily="18" charset="0"/>
              </a:endParaRPr>
            </a:p>
          </p:txBody>
        </p:sp>
      </p:grpSp>
      <p:pic>
        <p:nvPicPr>
          <p:cNvPr id="7" name="Picture 6">
            <a:extLst>
              <a:ext uri="{FF2B5EF4-FFF2-40B4-BE49-F238E27FC236}">
                <a16:creationId xmlns:a16="http://schemas.microsoft.com/office/drawing/2014/main" id="{ED76BFF5-0D1E-4892-B512-6F97723179A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6902" b="14747"/>
          <a:stretch/>
        </p:blipFill>
        <p:spPr>
          <a:xfrm>
            <a:off x="24705" y="-148969"/>
            <a:ext cx="3302642" cy="3024336"/>
          </a:xfrm>
          <a:prstGeom prst="rect">
            <a:avLst/>
          </a:prstGeom>
        </p:spPr>
      </p:pic>
      <p:sp>
        <p:nvSpPr>
          <p:cNvPr id="10" name="Rectangle: Rounded Corners 5">
            <a:extLst>
              <a:ext uri="{FF2B5EF4-FFF2-40B4-BE49-F238E27FC236}">
                <a16:creationId xmlns:a16="http://schemas.microsoft.com/office/drawing/2014/main" id="{27B64476-2BB2-4DA2-B508-5CF6DC37360F}"/>
              </a:ext>
            </a:extLst>
          </p:cNvPr>
          <p:cNvSpPr/>
          <p:nvPr/>
        </p:nvSpPr>
        <p:spPr>
          <a:xfrm>
            <a:off x="5231904" y="5373216"/>
            <a:ext cx="4699207" cy="585457"/>
          </a:xfrm>
          <a:prstGeom prst="roundRect">
            <a:avLst/>
          </a:prstGeom>
          <a:ln>
            <a:prstDash val="lgDash"/>
          </a:ln>
        </p:spPr>
        <p:style>
          <a:lnRef idx="2">
            <a:schemeClr val="accent5"/>
          </a:lnRef>
          <a:fillRef idx="1">
            <a:schemeClr val="lt1"/>
          </a:fillRef>
          <a:effectRef idx="0">
            <a:schemeClr val="accent5"/>
          </a:effectRef>
          <a:fontRef idx="minor">
            <a:schemeClr val="dk1"/>
          </a:fontRef>
        </p:style>
        <p:txBody>
          <a:bodyPr rtlCol="0" anchor="ctr"/>
          <a:lstStyle/>
          <a:p>
            <a:pPr lvl="0" algn="ctr"/>
            <a:r>
              <a:rPr lang="vi-VN" sz="4400" b="1" dirty="0">
                <a:solidFill>
                  <a:srgbClr val="00B050"/>
                </a:solidFill>
                <a:latin typeface="#9Slide05 Israquella" pitchFamily="2" charset="0"/>
                <a:cs typeface="Times New Roman" panose="02020603050405020304" pitchFamily="18" charset="0"/>
              </a:rPr>
              <a:t>_Rây Bret-bơ-ry_</a:t>
            </a:r>
            <a:endParaRPr lang="en-SG" sz="4400" b="1" dirty="0">
              <a:solidFill>
                <a:srgbClr val="00B050"/>
              </a:solidFill>
              <a:latin typeface="#9Slide05 Israquella" pitchFamily="2" charset="0"/>
              <a:cs typeface="Times New Roman" panose="02020603050405020304" pitchFamily="18" charset="0"/>
            </a:endParaRPr>
          </a:p>
        </p:txBody>
      </p:sp>
    </p:spTree>
    <p:extLst>
      <p:ext uri="{BB962C8B-B14F-4D97-AF65-F5344CB8AC3E}">
        <p14:creationId xmlns:p14="http://schemas.microsoft.com/office/powerpoint/2010/main" val="12099597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55BA4CB4-7018-4065-A1E6-F83DD33748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8835F856-E577-4DAF-8E61-B7E6F05B7A4B}"/>
              </a:ext>
            </a:extLst>
          </p:cNvPr>
          <p:cNvSpPr/>
          <p:nvPr/>
        </p:nvSpPr>
        <p:spPr>
          <a:xfrm>
            <a:off x="6858000" y="0"/>
            <a:ext cx="5334000" cy="6858000"/>
          </a:xfrm>
          <a:prstGeom prst="rect">
            <a:avLst/>
          </a:prstGeom>
          <a:solidFill>
            <a:srgbClr val="FFF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4" name="TextBox 3">
            <a:extLst>
              <a:ext uri="{FF2B5EF4-FFF2-40B4-BE49-F238E27FC236}">
                <a16:creationId xmlns:a16="http://schemas.microsoft.com/office/drawing/2014/main" id="{7F3DD0D7-5DBC-413A-B5EB-208BB59613BB}"/>
              </a:ext>
            </a:extLst>
          </p:cNvPr>
          <p:cNvSpPr txBox="1"/>
          <p:nvPr/>
        </p:nvSpPr>
        <p:spPr>
          <a:xfrm>
            <a:off x="2276121" y="2276872"/>
            <a:ext cx="3142063" cy="2662267"/>
          </a:xfrm>
          <a:prstGeom prst="rect">
            <a:avLst/>
          </a:prstGeom>
          <a:noFill/>
        </p:spPr>
        <p:txBody>
          <a:bodyPr wrap="square" rtlCol="0">
            <a:spAutoFit/>
          </a:bodyPr>
          <a:lstStyle/>
          <a:p>
            <a:r>
              <a:rPr lang="en-SG" sz="16700" dirty="0">
                <a:latin typeface="#9Slide03 Arima Madurai Black" panose="00000A00000000000000" pitchFamily="2" charset="0"/>
                <a:cs typeface="#9Slide03 Arima Madurai Black" panose="00000A00000000000000" pitchFamily="2" charset="0"/>
              </a:rPr>
              <a:t>III. </a:t>
            </a:r>
          </a:p>
        </p:txBody>
      </p:sp>
      <p:sp>
        <p:nvSpPr>
          <p:cNvPr id="5" name="TextBox 4">
            <a:extLst>
              <a:ext uri="{FF2B5EF4-FFF2-40B4-BE49-F238E27FC236}">
                <a16:creationId xmlns:a16="http://schemas.microsoft.com/office/drawing/2014/main" id="{E488BBF0-DC65-4B8A-8D16-12B2ABDE111D}"/>
              </a:ext>
            </a:extLst>
          </p:cNvPr>
          <p:cNvSpPr txBox="1"/>
          <p:nvPr/>
        </p:nvSpPr>
        <p:spPr>
          <a:xfrm>
            <a:off x="6359109" y="307953"/>
            <a:ext cx="5550024" cy="1748171"/>
          </a:xfrm>
          <a:prstGeom prst="rect">
            <a:avLst/>
          </a:prstGeom>
          <a:noFill/>
        </p:spPr>
        <p:txBody>
          <a:bodyPr wrap="square" rtlCol="0">
            <a:spAutoFit/>
          </a:bodyPr>
          <a:lstStyle/>
          <a:p>
            <a:pPr algn="ctr">
              <a:lnSpc>
                <a:spcPct val="150000"/>
              </a:lnSpc>
            </a:pPr>
            <a:r>
              <a:rPr lang="en-SG" sz="8000" dirty="0" err="1">
                <a:latin typeface="#9Slide03 Arima Madurai Black" panose="00000A00000000000000" pitchFamily="2" charset="0"/>
                <a:cs typeface="#9Slide03 Arima Madurai Black" panose="00000A00000000000000" pitchFamily="2" charset="0"/>
              </a:rPr>
              <a:t>Tổng</a:t>
            </a:r>
            <a:r>
              <a:rPr lang="en-SG" sz="8000" dirty="0">
                <a:latin typeface="#9Slide03 Arima Madurai Black" panose="00000A00000000000000" pitchFamily="2" charset="0"/>
                <a:cs typeface="#9Slide03 Arima Madurai Black" panose="00000A00000000000000" pitchFamily="2" charset="0"/>
              </a:rPr>
              <a:t> </a:t>
            </a:r>
            <a:r>
              <a:rPr lang="en-SG" sz="8000" dirty="0" err="1">
                <a:latin typeface="#9Slide03 Arima Madurai Black" panose="00000A00000000000000" pitchFamily="2" charset="0"/>
                <a:cs typeface="#9Slide03 Arima Madurai Black" panose="00000A00000000000000" pitchFamily="2" charset="0"/>
              </a:rPr>
              <a:t>kết</a:t>
            </a:r>
            <a:endParaRPr lang="en-SG" sz="8000" dirty="0">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87113266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54140" t="1690" b="-1"/>
          <a:stretch/>
        </p:blipFill>
        <p:spPr>
          <a:xfrm>
            <a:off x="4434" y="-19750"/>
            <a:ext cx="12187566" cy="6899099"/>
          </a:xfrm>
          <a:prstGeom prst="rect">
            <a:avLst/>
          </a:prstGeom>
        </p:spPr>
      </p:pic>
      <p:sp>
        <p:nvSpPr>
          <p:cNvPr id="4" name="TextBox 4"/>
          <p:cNvSpPr txBox="1">
            <a:spLocks noChangeArrowheads="1"/>
          </p:cNvSpPr>
          <p:nvPr/>
        </p:nvSpPr>
        <p:spPr bwMode="auto">
          <a:xfrm>
            <a:off x="4070960" y="27000"/>
            <a:ext cx="2980304" cy="646331"/>
          </a:xfrm>
          <a:prstGeom prst="rect">
            <a:avLst/>
          </a:prstGeom>
          <a:ln/>
        </p:spPr>
        <p:style>
          <a:lnRef idx="2">
            <a:schemeClr val="accent6"/>
          </a:lnRef>
          <a:fillRef idx="1">
            <a:schemeClr val="lt1"/>
          </a:fillRef>
          <a:effectRef idx="0">
            <a:schemeClr val="accent6"/>
          </a:effectRef>
          <a:fontRef idx="minor">
            <a:schemeClr val="dk1"/>
          </a:fontRef>
        </p:style>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r>
              <a:rPr lang="vi-VN" altLang="en-US" sz="3600" b="1" dirty="0">
                <a:solidFill>
                  <a:srgbClr val="333399"/>
                </a:solidFill>
                <a:latin typeface="#9Slide05 FS Blonde Script" panose="03000503000000000000" pitchFamily="65" charset="0"/>
              </a:rPr>
              <a:t>Phiếu học tập số 3</a:t>
            </a:r>
            <a:endParaRPr lang="en-US" altLang="en-US" sz="3600" b="1" dirty="0">
              <a:solidFill>
                <a:srgbClr val="333399"/>
              </a:solidFill>
              <a:latin typeface="#9Slide05 FS Blonde Script" panose="03000503000000000000" pitchFamily="65" charset="0"/>
            </a:endParaRPr>
          </a:p>
        </p:txBody>
      </p:sp>
      <p:sp>
        <p:nvSpPr>
          <p:cNvPr id="11" name="Hộp Văn bản 9">
            <a:extLst>
              <a:ext uri="{FF2B5EF4-FFF2-40B4-BE49-F238E27FC236}">
                <a16:creationId xmlns:a16="http://schemas.microsoft.com/office/drawing/2014/main" id="{3789F88F-1016-4B56-B215-7B43409AC387}"/>
              </a:ext>
            </a:extLst>
          </p:cNvPr>
          <p:cNvSpPr txBox="1"/>
          <p:nvPr/>
        </p:nvSpPr>
        <p:spPr>
          <a:xfrm>
            <a:off x="119336" y="920969"/>
            <a:ext cx="11953328" cy="584775"/>
          </a:xfrm>
          <a:prstGeom prst="rect">
            <a:avLst/>
          </a:prstGeom>
          <a:solidFill>
            <a:schemeClr val="bg1"/>
          </a:solidFill>
        </p:spPr>
        <p:txBody>
          <a:bodyPr wrap="square">
            <a:spAutoFit/>
          </a:bodyPr>
          <a:lstStyle/>
          <a:p>
            <a:r>
              <a:rPr lang="vi-VN" altLang="en-US" sz="3200" b="1" dirty="0">
                <a:solidFill>
                  <a:srgbClr val="00B050"/>
                </a:solidFill>
                <a:latin typeface="#9Slide05 SVNVandella" pitchFamily="2" charset="0"/>
                <a:cs typeface="Arial" panose="020B0604020202020204" pitchFamily="34" charset="0"/>
              </a:rPr>
              <a:t>Em hãy điền vào phiếu học tập của mình bằng cách trả lời các câu hỏi trong bảng sau:</a:t>
            </a:r>
            <a:endParaRPr lang="en-BZ" sz="3200" dirty="0">
              <a:solidFill>
                <a:srgbClr val="00B050"/>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2539684813"/>
              </p:ext>
            </p:extLst>
          </p:nvPr>
        </p:nvGraphicFramePr>
        <p:xfrm>
          <a:off x="588246" y="1724430"/>
          <a:ext cx="10908354" cy="4512882"/>
        </p:xfrm>
        <a:graphic>
          <a:graphicData uri="http://schemas.openxmlformats.org/drawingml/2006/table">
            <a:tbl>
              <a:tblPr firstRow="1" firstCol="1" bandRow="1"/>
              <a:tblGrid>
                <a:gridCol w="5453546">
                  <a:extLst>
                    <a:ext uri="{9D8B030D-6E8A-4147-A177-3AD203B41FA5}">
                      <a16:colId xmlns:a16="http://schemas.microsoft.com/office/drawing/2014/main" val="2911510375"/>
                    </a:ext>
                  </a:extLst>
                </a:gridCol>
                <a:gridCol w="5454808">
                  <a:extLst>
                    <a:ext uri="{9D8B030D-6E8A-4147-A177-3AD203B41FA5}">
                      <a16:colId xmlns:a16="http://schemas.microsoft.com/office/drawing/2014/main" val="2878592419"/>
                    </a:ext>
                  </a:extLst>
                </a:gridCol>
              </a:tblGrid>
              <a:tr h="1504294">
                <a:tc>
                  <a:txBody>
                    <a:bodyPr/>
                    <a:lstStyle/>
                    <a:p>
                      <a:pPr algn="just">
                        <a:lnSpc>
                          <a:spcPct val="115000"/>
                        </a:lnSpc>
                        <a:spcAft>
                          <a:spcPts val="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Nội dung chính của văn bản </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Chất làm gỉ</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15000"/>
                        </a:lnSpc>
                        <a:spcAft>
                          <a:spcPts val="0"/>
                        </a:spcAft>
                      </a:pPr>
                      <a:r>
                        <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571492391"/>
                  </a:ext>
                </a:extLst>
              </a:tr>
              <a:tr h="1504294">
                <a:tc>
                  <a:txBody>
                    <a:bodyPr/>
                    <a:lstStyle/>
                    <a:p>
                      <a:pPr algn="just">
                        <a:lnSpc>
                          <a:spcPct val="115000"/>
                        </a:lnSpc>
                        <a:spcAft>
                          <a:spcPts val="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Từ câu chuyện, em rút ra ý nghĩa gì?</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15000"/>
                        </a:lnSpc>
                        <a:spcAft>
                          <a:spcPts val="0"/>
                        </a:spcAft>
                      </a:pPr>
                      <a:r>
                        <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671594661"/>
                  </a:ext>
                </a:extLst>
              </a:tr>
              <a:tr h="1504294">
                <a:tc>
                  <a:txBody>
                    <a:bodyPr/>
                    <a:lstStyle/>
                    <a:p>
                      <a:pPr algn="just">
                        <a:lnSpc>
                          <a:spcPct val="115000"/>
                        </a:lnSpc>
                        <a:spcAft>
                          <a:spcPts val="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Nêu những nét đặc sắc về nghệ thuật của truyện?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15000"/>
                        </a:lnSpc>
                        <a:spcAft>
                          <a:spcPts val="0"/>
                        </a:spcAft>
                      </a:pPr>
                      <a:r>
                        <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405554349"/>
                  </a:ext>
                </a:extLst>
              </a:tr>
            </a:tbl>
          </a:graphicData>
        </a:graphic>
      </p:graphicFrame>
    </p:spTree>
    <p:extLst>
      <p:ext uri="{BB962C8B-B14F-4D97-AF65-F5344CB8AC3E}">
        <p14:creationId xmlns:p14="http://schemas.microsoft.com/office/powerpoint/2010/main" val="3575383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8" name="Text Box 6">
            <a:extLst>
              <a:ext uri="{FF2B5EF4-FFF2-40B4-BE49-F238E27FC236}">
                <a16:creationId xmlns:a16="http://schemas.microsoft.com/office/drawing/2014/main" id="{7E482464-5443-4E41-808B-CBC1EEFACE31}"/>
              </a:ext>
            </a:extLst>
          </p:cNvPr>
          <p:cNvSpPr txBox="1">
            <a:spLocks noChangeArrowheads="1"/>
          </p:cNvSpPr>
          <p:nvPr/>
        </p:nvSpPr>
        <p:spPr bwMode="auto">
          <a:xfrm>
            <a:off x="407368" y="1772816"/>
            <a:ext cx="7776864" cy="2677656"/>
          </a:xfrm>
          <a:prstGeom prst="rect">
            <a:avLst/>
          </a:prstGeom>
          <a:solidFill>
            <a:schemeClr val="accent6">
              <a:lumMod val="20000"/>
              <a:lumOff val="80000"/>
            </a:schemeClr>
          </a:solidFill>
          <a:ln>
            <a:noFill/>
          </a:ln>
          <a:effectLst/>
        </p:spPr>
        <p:txBody>
          <a:bodyPr wrap="square">
            <a:spAutoFit/>
          </a:bodyPr>
          <a:lstStyle/>
          <a:p>
            <a:pPr algn="just"/>
            <a:r>
              <a:rPr lang="vi-VN" altLang="en-US" sz="2800">
                <a:latin typeface="+mj-lt"/>
              </a:rPr>
              <a:t>       Câu </a:t>
            </a:r>
            <a:r>
              <a:rPr lang="vi-VN" altLang="en-US" sz="2800" dirty="0">
                <a:latin typeface="+mj-lt"/>
              </a:rPr>
              <a:t>chuyện kể về cuộc nói chuyện giữa viên đại tá và trung sĩ trẻ về một loại chất làm gỉ có thể làm han gỉ tất cả các loại vũ khí để ngăn chặn chiến tranh trên thế giới và sự phá hủy của chất làm gỉ xảy ra thực sự bất chấp sự tức giận và sự bất lực trong việc ngăn cản trung sĩ trẻ của viên đại tá.</a:t>
            </a:r>
            <a:endParaRPr lang="en-US" altLang="en-US" sz="2800" dirty="0">
              <a:latin typeface="+mj-lt"/>
            </a:endParaRPr>
          </a:p>
        </p:txBody>
      </p:sp>
      <p:sp>
        <p:nvSpPr>
          <p:cNvPr id="3" name="TextBox 4">
            <a:extLst>
              <a:ext uri="{FF2B5EF4-FFF2-40B4-BE49-F238E27FC236}">
                <a16:creationId xmlns:a16="http://schemas.microsoft.com/office/drawing/2014/main" id="{CF33E1B8-6C79-4C08-93E4-A814828D6A05}"/>
              </a:ext>
            </a:extLst>
          </p:cNvPr>
          <p:cNvSpPr txBox="1">
            <a:spLocks noChangeArrowheads="1"/>
          </p:cNvSpPr>
          <p:nvPr/>
        </p:nvSpPr>
        <p:spPr bwMode="auto">
          <a:xfrm>
            <a:off x="3071664" y="260648"/>
            <a:ext cx="3119764" cy="1200329"/>
          </a:xfrm>
          <a:prstGeom prst="rect">
            <a:avLst/>
          </a:prstGeom>
          <a:noFill/>
          <a:ln w="9525">
            <a:noFill/>
            <a:miter lim="800000"/>
            <a:headEnd/>
            <a:tailEnd/>
          </a:ln>
        </p:spPr>
        <p:txBody>
          <a:bodyPr wrap="none" anchor="ctr">
            <a:spAutoFit/>
          </a:bodyPr>
          <a:lstStyle/>
          <a:p>
            <a:pPr algn="ctr"/>
            <a:r>
              <a:rPr lang="en-US" sz="7200" b="1" dirty="0" err="1">
                <a:solidFill>
                  <a:srgbClr val="FF0000"/>
                </a:solidFill>
                <a:latin typeface="#9Slide05 ViceroyJF" panose="02040603050506020204" pitchFamily="18" charset="0"/>
              </a:rPr>
              <a:t>Nội</a:t>
            </a:r>
            <a:r>
              <a:rPr lang="en-US" sz="7200" b="1" dirty="0">
                <a:solidFill>
                  <a:srgbClr val="FF0000"/>
                </a:solidFill>
                <a:latin typeface="#9Slide05 ViceroyJF" panose="02040603050506020204" pitchFamily="18" charset="0"/>
              </a:rPr>
              <a:t> dung</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02467" y="1220189"/>
            <a:ext cx="3389533" cy="4095246"/>
          </a:xfrm>
          <a:prstGeom prst="rect">
            <a:avLst/>
          </a:prstGeom>
        </p:spPr>
      </p:pic>
    </p:spTree>
    <p:extLst>
      <p:ext uri="{BB962C8B-B14F-4D97-AF65-F5344CB8AC3E}">
        <p14:creationId xmlns:p14="http://schemas.microsoft.com/office/powerpoint/2010/main" val="1837189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10598"/>
                                        </p:tgtEl>
                                        <p:attrNameLst>
                                          <p:attrName>style.visibility</p:attrName>
                                        </p:attrNameLst>
                                      </p:cBhvr>
                                      <p:to>
                                        <p:strVal val="visible"/>
                                      </p:to>
                                    </p:set>
                                    <p:animEffect transition="in" filter="box(in)">
                                      <p:cBhvr>
                                        <p:cTn id="7" dur="500"/>
                                        <p:tgtEl>
                                          <p:spTgt spid="1105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8" name="Text Box 6">
            <a:extLst>
              <a:ext uri="{FF2B5EF4-FFF2-40B4-BE49-F238E27FC236}">
                <a16:creationId xmlns:a16="http://schemas.microsoft.com/office/drawing/2014/main" id="{7E482464-5443-4E41-808B-CBC1EEFACE31}"/>
              </a:ext>
            </a:extLst>
          </p:cNvPr>
          <p:cNvSpPr txBox="1">
            <a:spLocks noChangeArrowheads="1"/>
          </p:cNvSpPr>
          <p:nvPr/>
        </p:nvSpPr>
        <p:spPr bwMode="auto">
          <a:xfrm>
            <a:off x="0" y="1100937"/>
            <a:ext cx="8409450" cy="4785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vi-VN" altLang="en-US" sz="3200">
                <a:latin typeface="+mj-lt"/>
              </a:rPr>
              <a:t>        Qua </a:t>
            </a:r>
            <a:r>
              <a:rPr lang="vi-VN" altLang="en-US" sz="3200" dirty="0">
                <a:latin typeface="+mj-lt"/>
              </a:rPr>
              <a:t>câu chuyện về chất làm gỉ có thể phá hủy tất cả các loại vũ khí để ngăn chặn chiến tranh, tác giả Rây Bret-bơ-ry đã cho người đọc thấy trí tưởng tượng độc đáo dựa trên cơ sở của khoa học kĩ thuật</a:t>
            </a:r>
            <a:r>
              <a:rPr lang="en-US" altLang="en-US" sz="3200" dirty="0">
                <a:latin typeface="+mj-lt"/>
              </a:rPr>
              <a:t> </a:t>
            </a:r>
            <a:r>
              <a:rPr lang="vi-VN" altLang="en-US" sz="3200" dirty="0">
                <a:latin typeface="+mj-lt"/>
              </a:rPr>
              <a:t>và tư tưởng nhân văn lớn của tác giả: Mong muốn thế giới luôn được sống trong hòa bình và sự tiến bộ của khoa học công nghệ.</a:t>
            </a:r>
            <a:r>
              <a:rPr lang="en-US" altLang="en-US" sz="3200" dirty="0">
                <a:latin typeface="+mj-lt"/>
              </a:rPr>
              <a:t>  </a:t>
            </a:r>
          </a:p>
          <a:p>
            <a:pPr algn="ctr">
              <a:spcBef>
                <a:spcPct val="50000"/>
              </a:spcBef>
            </a:pPr>
            <a:endParaRPr lang="en-US" altLang="en-US" sz="5400" dirty="0">
              <a:latin typeface="#9Slide05 Edwardian" panose="02040603050506020204" pitchFamily="18" charset="0"/>
            </a:endParaRPr>
          </a:p>
        </p:txBody>
      </p:sp>
      <p:sp>
        <p:nvSpPr>
          <p:cNvPr id="3" name="TextBox 4">
            <a:extLst>
              <a:ext uri="{FF2B5EF4-FFF2-40B4-BE49-F238E27FC236}">
                <a16:creationId xmlns:a16="http://schemas.microsoft.com/office/drawing/2014/main" id="{CF33E1B8-6C79-4C08-93E4-A814828D6A05}"/>
              </a:ext>
            </a:extLst>
          </p:cNvPr>
          <p:cNvSpPr txBox="1">
            <a:spLocks noChangeArrowheads="1"/>
          </p:cNvSpPr>
          <p:nvPr/>
        </p:nvSpPr>
        <p:spPr bwMode="auto">
          <a:xfrm>
            <a:off x="2434686" y="-99392"/>
            <a:ext cx="3241593" cy="1200329"/>
          </a:xfrm>
          <a:prstGeom prst="rect">
            <a:avLst/>
          </a:prstGeom>
          <a:noFill/>
          <a:ln w="9525">
            <a:noFill/>
            <a:miter lim="800000"/>
            <a:headEnd/>
            <a:tailEnd/>
          </a:ln>
        </p:spPr>
        <p:txBody>
          <a:bodyPr wrap="none" anchor="ctr">
            <a:spAutoFit/>
          </a:bodyPr>
          <a:lstStyle/>
          <a:p>
            <a:pPr algn="ctr"/>
            <a:r>
              <a:rPr lang="vi-VN" sz="7200" b="1" dirty="0">
                <a:solidFill>
                  <a:srgbClr val="FF0000"/>
                </a:solidFill>
                <a:latin typeface="#9Slide05 ViceroyJF" panose="02040603050506020204" pitchFamily="18" charset="0"/>
              </a:rPr>
              <a:t>Ý Nghĩa</a:t>
            </a:r>
            <a:endParaRPr lang="en-US" sz="7200" b="1" dirty="0">
              <a:solidFill>
                <a:srgbClr val="FF0000"/>
              </a:solidFill>
              <a:latin typeface="#9Slide05 ViceroyJF" panose="02040603050506020204" pitchFamily="18" charset="0"/>
            </a:endParaRPr>
          </a:p>
        </p:txBody>
      </p:sp>
      <p:pic>
        <p:nvPicPr>
          <p:cNvPr id="4" name="Picture 3">
            <a:extLst>
              <a:ext uri="{FF2B5EF4-FFF2-40B4-BE49-F238E27FC236}">
                <a16:creationId xmlns:a16="http://schemas.microsoft.com/office/drawing/2014/main" id="{85B47CCC-74B9-4C8E-AF23-49DBCE102D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52183" y="678285"/>
            <a:ext cx="5093991" cy="5417840"/>
          </a:xfrm>
          <a:prstGeom prst="rect">
            <a:avLst/>
          </a:prstGeom>
        </p:spPr>
      </p:pic>
    </p:spTree>
    <p:extLst>
      <p:ext uri="{BB962C8B-B14F-4D97-AF65-F5344CB8AC3E}">
        <p14:creationId xmlns:p14="http://schemas.microsoft.com/office/powerpoint/2010/main" val="32764528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110598"/>
                                        </p:tgtEl>
                                        <p:attrNameLst>
                                          <p:attrName>style.visibility</p:attrName>
                                        </p:attrNameLst>
                                      </p:cBhvr>
                                      <p:to>
                                        <p:strVal val="visible"/>
                                      </p:to>
                                    </p:set>
                                    <p:animEffect transition="in" filter="box(in)">
                                      <p:cBhvr>
                                        <p:cTn id="15" dur="500"/>
                                        <p:tgtEl>
                                          <p:spTgt spid="1105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8" grpId="0"/>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2E0532CD-2C4B-42B1-AB37-399289F5DC8B}"/>
              </a:ext>
            </a:extLst>
          </p:cNvPr>
          <p:cNvSpPr txBox="1">
            <a:spLocks noChangeArrowheads="1"/>
          </p:cNvSpPr>
          <p:nvPr/>
        </p:nvSpPr>
        <p:spPr bwMode="auto">
          <a:xfrm>
            <a:off x="3779592" y="120496"/>
            <a:ext cx="3990196" cy="1323439"/>
          </a:xfrm>
          <a:prstGeom prst="rect">
            <a:avLst/>
          </a:prstGeom>
          <a:noFill/>
          <a:ln w="9525">
            <a:noFill/>
            <a:miter lim="800000"/>
            <a:headEnd/>
            <a:tailEnd/>
          </a:ln>
        </p:spPr>
        <p:txBody>
          <a:bodyPr wrap="none" anchor="ctr">
            <a:spAutoFit/>
          </a:bodyPr>
          <a:lstStyle/>
          <a:p>
            <a:pPr algn="ctr"/>
            <a:r>
              <a:rPr lang="en-US" sz="8000" b="1" dirty="0" err="1">
                <a:solidFill>
                  <a:srgbClr val="FF0000"/>
                </a:solidFill>
                <a:latin typeface="#9Slide05 ViceroyJF" panose="02040603050506020204" pitchFamily="18" charset="0"/>
              </a:rPr>
              <a:t>Nghệ</a:t>
            </a:r>
            <a:r>
              <a:rPr lang="en-US" sz="8000" b="1" dirty="0">
                <a:solidFill>
                  <a:srgbClr val="FF0000"/>
                </a:solidFill>
                <a:latin typeface="#9Slide05 ViceroyJF" panose="02040603050506020204" pitchFamily="18" charset="0"/>
              </a:rPr>
              <a:t> </a:t>
            </a:r>
            <a:r>
              <a:rPr lang="en-US" sz="8000" b="1" dirty="0" err="1">
                <a:solidFill>
                  <a:srgbClr val="FF0000"/>
                </a:solidFill>
                <a:latin typeface="#9Slide05 ViceroyJF" panose="02040603050506020204" pitchFamily="18" charset="0"/>
              </a:rPr>
              <a:t>thuật</a:t>
            </a:r>
            <a:endParaRPr lang="en-US" sz="8000" b="1" dirty="0">
              <a:solidFill>
                <a:srgbClr val="FF0000"/>
              </a:solidFill>
              <a:latin typeface="#9Slide05 ViceroyJF" panose="02040603050506020204" pitchFamily="18" charset="0"/>
            </a:endParaRPr>
          </a:p>
        </p:txBody>
      </p:sp>
      <p:grpSp>
        <p:nvGrpSpPr>
          <p:cNvPr id="3" name="Group 7">
            <a:extLst>
              <a:ext uri="{FF2B5EF4-FFF2-40B4-BE49-F238E27FC236}">
                <a16:creationId xmlns:a16="http://schemas.microsoft.com/office/drawing/2014/main" id="{D0287992-9AE9-4574-916F-A7BCA6D1B09E}"/>
              </a:ext>
            </a:extLst>
          </p:cNvPr>
          <p:cNvGrpSpPr>
            <a:grpSpLocks/>
          </p:cNvGrpSpPr>
          <p:nvPr/>
        </p:nvGrpSpPr>
        <p:grpSpPr bwMode="auto">
          <a:xfrm>
            <a:off x="912169" y="1628800"/>
            <a:ext cx="2795372" cy="4536504"/>
            <a:chOff x="457200" y="1239996"/>
            <a:chExt cx="2177144" cy="2804886"/>
          </a:xfrm>
        </p:grpSpPr>
        <p:sp>
          <p:nvSpPr>
            <p:cNvPr id="4" name="Rectangle 3">
              <a:extLst>
                <a:ext uri="{FF2B5EF4-FFF2-40B4-BE49-F238E27FC236}">
                  <a16:creationId xmlns:a16="http://schemas.microsoft.com/office/drawing/2014/main" id="{72502F24-0B20-49F2-BB66-3819AED28210}"/>
                </a:ext>
              </a:extLst>
            </p:cNvPr>
            <p:cNvSpPr/>
            <p:nvPr/>
          </p:nvSpPr>
          <p:spPr>
            <a:xfrm>
              <a:off x="457200" y="1239996"/>
              <a:ext cx="2177144"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a:extLst>
                <a:ext uri="{FF2B5EF4-FFF2-40B4-BE49-F238E27FC236}">
                  <a16:creationId xmlns:a16="http://schemas.microsoft.com/office/drawing/2014/main" id="{3708BDA7-0AD9-47B9-9C55-C78A5E3027C5}"/>
                </a:ext>
              </a:extLst>
            </p:cNvPr>
            <p:cNvSpPr/>
            <p:nvPr/>
          </p:nvSpPr>
          <p:spPr>
            <a:xfrm>
              <a:off x="536316" y="1293865"/>
              <a:ext cx="2018913" cy="2694698"/>
            </a:xfrm>
            <a:prstGeom prst="rect">
              <a:avLst/>
            </a:prstGeom>
            <a:no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 name="Group 6">
            <a:extLst>
              <a:ext uri="{FF2B5EF4-FFF2-40B4-BE49-F238E27FC236}">
                <a16:creationId xmlns:a16="http://schemas.microsoft.com/office/drawing/2014/main" id="{7F435DFE-E00D-4844-8350-39B9429B1487}"/>
              </a:ext>
            </a:extLst>
          </p:cNvPr>
          <p:cNvGrpSpPr>
            <a:grpSpLocks/>
          </p:cNvGrpSpPr>
          <p:nvPr/>
        </p:nvGrpSpPr>
        <p:grpSpPr bwMode="auto">
          <a:xfrm flipV="1">
            <a:off x="780908" y="1607974"/>
            <a:ext cx="2101850" cy="738188"/>
            <a:chOff x="4763053" y="2429435"/>
            <a:chExt cx="2840865" cy="833718"/>
          </a:xfrm>
        </p:grpSpPr>
        <p:sp>
          <p:nvSpPr>
            <p:cNvPr id="7" name="Freeform 54">
              <a:extLst>
                <a:ext uri="{FF2B5EF4-FFF2-40B4-BE49-F238E27FC236}">
                  <a16:creationId xmlns:a16="http://schemas.microsoft.com/office/drawing/2014/main" id="{1C53E36E-ED52-4E39-8DC0-E1ADADBABB25}"/>
                </a:ext>
              </a:extLst>
            </p:cNvPr>
            <p:cNvSpPr/>
            <p:nvPr/>
          </p:nvSpPr>
          <p:spPr bwMode="gray">
            <a:xfrm>
              <a:off x="4770794"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2">
                    <a:lumMod val="75000"/>
                  </a:schemeClr>
                </a:gs>
                <a:gs pos="69000">
                  <a:schemeClr val="accent2"/>
                </a:gs>
                <a:gs pos="100000">
                  <a:schemeClr val="accent2">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8" name="Pie 55">
              <a:extLst>
                <a:ext uri="{FF2B5EF4-FFF2-40B4-BE49-F238E27FC236}">
                  <a16:creationId xmlns:a16="http://schemas.microsoft.com/office/drawing/2014/main" id="{0E346D6F-6A22-4FDA-8977-4C2667BF9F7D}"/>
                </a:ext>
              </a:extLst>
            </p:cNvPr>
            <p:cNvSpPr/>
            <p:nvPr/>
          </p:nvSpPr>
          <p:spPr bwMode="gray">
            <a:xfrm>
              <a:off x="4763053" y="3083859"/>
              <a:ext cx="304685" cy="179294"/>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grpSp>
        <p:nvGrpSpPr>
          <p:cNvPr id="9" name="Group 57">
            <a:extLst>
              <a:ext uri="{FF2B5EF4-FFF2-40B4-BE49-F238E27FC236}">
                <a16:creationId xmlns:a16="http://schemas.microsoft.com/office/drawing/2014/main" id="{5346593F-85AB-4DAF-A22A-96A0505739B8}"/>
              </a:ext>
            </a:extLst>
          </p:cNvPr>
          <p:cNvGrpSpPr>
            <a:grpSpLocks/>
          </p:cNvGrpSpPr>
          <p:nvPr/>
        </p:nvGrpSpPr>
        <p:grpSpPr bwMode="auto">
          <a:xfrm>
            <a:off x="4541944" y="1628800"/>
            <a:ext cx="3030420" cy="4536504"/>
            <a:chOff x="457200" y="1239996"/>
            <a:chExt cx="2177144" cy="2804886"/>
          </a:xfrm>
        </p:grpSpPr>
        <p:sp>
          <p:nvSpPr>
            <p:cNvPr id="10" name="Rectangle 9">
              <a:extLst>
                <a:ext uri="{FF2B5EF4-FFF2-40B4-BE49-F238E27FC236}">
                  <a16:creationId xmlns:a16="http://schemas.microsoft.com/office/drawing/2014/main" id="{C13193DD-DA73-4F02-ACD9-B781A2A09EF9}"/>
                </a:ext>
              </a:extLst>
            </p:cNvPr>
            <p:cNvSpPr/>
            <p:nvPr/>
          </p:nvSpPr>
          <p:spPr>
            <a:xfrm>
              <a:off x="457200" y="1239996"/>
              <a:ext cx="2177144"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Rectangle 10">
              <a:extLst>
                <a:ext uri="{FF2B5EF4-FFF2-40B4-BE49-F238E27FC236}">
                  <a16:creationId xmlns:a16="http://schemas.microsoft.com/office/drawing/2014/main" id="{D30AA75E-1168-4C68-8EB1-5170F90C5482}"/>
                </a:ext>
              </a:extLst>
            </p:cNvPr>
            <p:cNvSpPr/>
            <p:nvPr/>
          </p:nvSpPr>
          <p:spPr>
            <a:xfrm>
              <a:off x="536316" y="1293865"/>
              <a:ext cx="2018913" cy="2694698"/>
            </a:xfrm>
            <a:prstGeom prst="rect">
              <a:avLst/>
            </a:prstGeom>
            <a:noFill/>
            <a:ln w="19050">
              <a:solidFill>
                <a:schemeClr val="accent1">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2" name="Group 60">
            <a:extLst>
              <a:ext uri="{FF2B5EF4-FFF2-40B4-BE49-F238E27FC236}">
                <a16:creationId xmlns:a16="http://schemas.microsoft.com/office/drawing/2014/main" id="{B68B0880-413B-4785-9D11-B28F0A88A147}"/>
              </a:ext>
            </a:extLst>
          </p:cNvPr>
          <p:cNvGrpSpPr>
            <a:grpSpLocks/>
          </p:cNvGrpSpPr>
          <p:nvPr/>
        </p:nvGrpSpPr>
        <p:grpSpPr bwMode="auto">
          <a:xfrm flipV="1">
            <a:off x="4440363" y="1620716"/>
            <a:ext cx="2101850" cy="738188"/>
            <a:chOff x="4782670" y="2429435"/>
            <a:chExt cx="2840865" cy="833718"/>
          </a:xfrm>
        </p:grpSpPr>
        <p:sp>
          <p:nvSpPr>
            <p:cNvPr id="13" name="Freeform 63">
              <a:extLst>
                <a:ext uri="{FF2B5EF4-FFF2-40B4-BE49-F238E27FC236}">
                  <a16:creationId xmlns:a16="http://schemas.microsoft.com/office/drawing/2014/main" id="{AE6259D9-2AA0-4910-A41C-298664F1DC7D}"/>
                </a:ext>
              </a:extLst>
            </p:cNvPr>
            <p:cNvSpPr/>
            <p:nvPr/>
          </p:nvSpPr>
          <p:spPr bwMode="gray">
            <a:xfrm>
              <a:off x="4790411"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1">
                    <a:lumMod val="75000"/>
                  </a:schemeClr>
                </a:gs>
                <a:gs pos="69000">
                  <a:schemeClr val="accent1"/>
                </a:gs>
                <a:gs pos="100000">
                  <a:schemeClr val="accent1">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14" name="Pie 64">
              <a:extLst>
                <a:ext uri="{FF2B5EF4-FFF2-40B4-BE49-F238E27FC236}">
                  <a16:creationId xmlns:a16="http://schemas.microsoft.com/office/drawing/2014/main" id="{826926E5-BE69-4D61-B95F-D5CF3D65C6F5}"/>
                </a:ext>
              </a:extLst>
            </p:cNvPr>
            <p:cNvSpPr/>
            <p:nvPr/>
          </p:nvSpPr>
          <p:spPr bwMode="gray">
            <a:xfrm>
              <a:off x="4782670" y="3083859"/>
              <a:ext cx="304685" cy="179294"/>
            </a:xfrm>
            <a:prstGeom prst="pie">
              <a:avLst>
                <a:gd name="adj1" fmla="val 5429925"/>
                <a:gd name="adj2" fmla="val 1620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grpSp>
        <p:nvGrpSpPr>
          <p:cNvPr id="15" name="Group 71">
            <a:extLst>
              <a:ext uri="{FF2B5EF4-FFF2-40B4-BE49-F238E27FC236}">
                <a16:creationId xmlns:a16="http://schemas.microsoft.com/office/drawing/2014/main" id="{3A3ACA50-D55F-4B53-8DE4-AF01C8EAFA68}"/>
              </a:ext>
            </a:extLst>
          </p:cNvPr>
          <p:cNvGrpSpPr>
            <a:grpSpLocks/>
          </p:cNvGrpSpPr>
          <p:nvPr/>
        </p:nvGrpSpPr>
        <p:grpSpPr bwMode="auto">
          <a:xfrm>
            <a:off x="8397146" y="1607974"/>
            <a:ext cx="3027445" cy="4557330"/>
            <a:chOff x="457200" y="1239996"/>
            <a:chExt cx="2177144" cy="2804886"/>
          </a:xfrm>
        </p:grpSpPr>
        <p:sp>
          <p:nvSpPr>
            <p:cNvPr id="16" name="Rectangle 15">
              <a:extLst>
                <a:ext uri="{FF2B5EF4-FFF2-40B4-BE49-F238E27FC236}">
                  <a16:creationId xmlns:a16="http://schemas.microsoft.com/office/drawing/2014/main" id="{C6C6C5DF-C1D3-4E09-A27A-CF994C1192B8}"/>
                </a:ext>
              </a:extLst>
            </p:cNvPr>
            <p:cNvSpPr/>
            <p:nvPr/>
          </p:nvSpPr>
          <p:spPr>
            <a:xfrm>
              <a:off x="457200" y="1239996"/>
              <a:ext cx="2177144"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Rectangle 16">
              <a:extLst>
                <a:ext uri="{FF2B5EF4-FFF2-40B4-BE49-F238E27FC236}">
                  <a16:creationId xmlns:a16="http://schemas.microsoft.com/office/drawing/2014/main" id="{2AEFABAD-BFFC-4052-9737-B6BF39670BE6}"/>
                </a:ext>
              </a:extLst>
            </p:cNvPr>
            <p:cNvSpPr/>
            <p:nvPr/>
          </p:nvSpPr>
          <p:spPr>
            <a:xfrm>
              <a:off x="536316" y="1293865"/>
              <a:ext cx="2018913" cy="2694698"/>
            </a:xfrm>
            <a:prstGeom prst="rect">
              <a:avLst/>
            </a:prstGeom>
            <a:noFill/>
            <a:ln w="19050">
              <a:solidFill>
                <a:schemeClr val="accent4">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8" name="Group 75">
            <a:extLst>
              <a:ext uri="{FF2B5EF4-FFF2-40B4-BE49-F238E27FC236}">
                <a16:creationId xmlns:a16="http://schemas.microsoft.com/office/drawing/2014/main" id="{B0732BB7-019A-4B84-834E-A72B6E4E0B8D}"/>
              </a:ext>
            </a:extLst>
          </p:cNvPr>
          <p:cNvGrpSpPr>
            <a:grpSpLocks/>
          </p:cNvGrpSpPr>
          <p:nvPr/>
        </p:nvGrpSpPr>
        <p:grpSpPr bwMode="auto">
          <a:xfrm flipV="1">
            <a:off x="8287024" y="1636640"/>
            <a:ext cx="2101850" cy="738188"/>
            <a:chOff x="4782670" y="2429435"/>
            <a:chExt cx="2840865" cy="833718"/>
          </a:xfrm>
        </p:grpSpPr>
        <p:sp>
          <p:nvSpPr>
            <p:cNvPr id="19" name="Freeform 76">
              <a:extLst>
                <a:ext uri="{FF2B5EF4-FFF2-40B4-BE49-F238E27FC236}">
                  <a16:creationId xmlns:a16="http://schemas.microsoft.com/office/drawing/2014/main" id="{B4E1D641-3C9E-4468-A68C-1B395FC5032C}"/>
                </a:ext>
              </a:extLst>
            </p:cNvPr>
            <p:cNvSpPr/>
            <p:nvPr/>
          </p:nvSpPr>
          <p:spPr bwMode="gray">
            <a:xfrm>
              <a:off x="4790411"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4">
                    <a:lumMod val="75000"/>
                  </a:schemeClr>
                </a:gs>
                <a:gs pos="69000">
                  <a:schemeClr val="accent4"/>
                </a:gs>
                <a:gs pos="100000">
                  <a:schemeClr val="accent4">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20" name="Pie 77">
              <a:extLst>
                <a:ext uri="{FF2B5EF4-FFF2-40B4-BE49-F238E27FC236}">
                  <a16:creationId xmlns:a16="http://schemas.microsoft.com/office/drawing/2014/main" id="{867451D2-3E60-42AD-BE3B-879B8AB3E4DC}"/>
                </a:ext>
              </a:extLst>
            </p:cNvPr>
            <p:cNvSpPr/>
            <p:nvPr/>
          </p:nvSpPr>
          <p:spPr bwMode="gray">
            <a:xfrm>
              <a:off x="4782670" y="3083859"/>
              <a:ext cx="304685" cy="179294"/>
            </a:xfrm>
            <a:prstGeom prst="pie">
              <a:avLst>
                <a:gd name="adj1" fmla="val 5429925"/>
                <a:gd name="adj2" fmla="val 16200000"/>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27" name="Rectangle 26">
            <a:extLst>
              <a:ext uri="{FF2B5EF4-FFF2-40B4-BE49-F238E27FC236}">
                <a16:creationId xmlns:a16="http://schemas.microsoft.com/office/drawing/2014/main" id="{85201253-FA86-4933-A08D-4171F46E875F}"/>
              </a:ext>
            </a:extLst>
          </p:cNvPr>
          <p:cNvSpPr/>
          <p:nvPr/>
        </p:nvSpPr>
        <p:spPr>
          <a:xfrm>
            <a:off x="893620" y="2749996"/>
            <a:ext cx="2701208" cy="3046988"/>
          </a:xfrm>
          <a:prstGeom prst="rect">
            <a:avLst/>
          </a:prstGeom>
        </p:spPr>
        <p:txBody>
          <a:bodyPr wrap="square">
            <a:spAutoFit/>
          </a:bodyPr>
          <a:lstStyle/>
          <a:p>
            <a:pPr algn="ctr"/>
            <a:r>
              <a:rPr lang="vi-VN" sz="2400" dirty="0">
                <a:latin typeface="#9Slide03 Arima Madurai Black" panose="00000A00000000000000" pitchFamily="2" charset="0"/>
                <a:cs typeface="#9Slide03 Arima Madurai Black" panose="00000A00000000000000" pitchFamily="2" charset="0"/>
              </a:rPr>
              <a:t>Xây dựng nhân vật thông qua đối thoại trực tiếp, nghệ thuật đối lập làm nổi bật tính cách, hành động, lời nói của các nhân vật.</a:t>
            </a:r>
            <a:endParaRPr lang="en-SG" sz="2400" dirty="0">
              <a:latin typeface="#9Slide03 Arima Madurai Black" panose="00000A00000000000000" pitchFamily="2" charset="0"/>
              <a:cs typeface="#9Slide03 Arima Madurai Black" panose="00000A00000000000000" pitchFamily="2" charset="0"/>
            </a:endParaRPr>
          </a:p>
        </p:txBody>
      </p:sp>
      <p:sp>
        <p:nvSpPr>
          <p:cNvPr id="28" name="Rectangle 27">
            <a:extLst>
              <a:ext uri="{FF2B5EF4-FFF2-40B4-BE49-F238E27FC236}">
                <a16:creationId xmlns:a16="http://schemas.microsoft.com/office/drawing/2014/main" id="{56CF69C3-9906-4984-A288-8D87C6F37975}"/>
              </a:ext>
            </a:extLst>
          </p:cNvPr>
          <p:cNvSpPr/>
          <p:nvPr/>
        </p:nvSpPr>
        <p:spPr>
          <a:xfrm>
            <a:off x="4541944" y="2358904"/>
            <a:ext cx="2701798" cy="2862322"/>
          </a:xfrm>
          <a:prstGeom prst="rect">
            <a:avLst/>
          </a:prstGeom>
        </p:spPr>
        <p:txBody>
          <a:bodyPr wrap="square">
            <a:spAutoFit/>
          </a:bodyPr>
          <a:lstStyle/>
          <a:p>
            <a:pPr algn="ctr">
              <a:lnSpc>
                <a:spcPct val="150000"/>
              </a:lnSpc>
            </a:pPr>
            <a:r>
              <a:rPr lang="vi-VN" sz="2400" dirty="0">
                <a:latin typeface="#9Slide03 Arima Madurai Black" panose="00000A00000000000000" pitchFamily="2" charset="0"/>
                <a:cs typeface="#9Slide03 Arima Madurai Black" panose="00000A00000000000000" pitchFamily="2" charset="0"/>
              </a:rPr>
              <a:t>Trí tưởng tượng phong phú, độc đáo dựa trên cơ sở của khoa học kĩ thuật.</a:t>
            </a:r>
            <a:endParaRPr lang="en-SG" sz="2400" dirty="0">
              <a:latin typeface="#9Slide03 Arima Madurai Black" panose="00000A00000000000000" pitchFamily="2" charset="0"/>
              <a:cs typeface="#9Slide03 Arima Madurai Black" panose="00000A00000000000000" pitchFamily="2" charset="0"/>
            </a:endParaRPr>
          </a:p>
        </p:txBody>
      </p:sp>
      <p:sp>
        <p:nvSpPr>
          <p:cNvPr id="29" name="Rectangle 28">
            <a:extLst>
              <a:ext uri="{FF2B5EF4-FFF2-40B4-BE49-F238E27FC236}">
                <a16:creationId xmlns:a16="http://schemas.microsoft.com/office/drawing/2014/main" id="{39A4D089-BE09-43D2-BD31-D4F914D7A470}"/>
              </a:ext>
            </a:extLst>
          </p:cNvPr>
          <p:cNvSpPr/>
          <p:nvPr/>
        </p:nvSpPr>
        <p:spPr>
          <a:xfrm>
            <a:off x="8507161" y="2515740"/>
            <a:ext cx="2720667" cy="2862322"/>
          </a:xfrm>
          <a:prstGeom prst="rect">
            <a:avLst/>
          </a:prstGeom>
        </p:spPr>
        <p:txBody>
          <a:bodyPr wrap="square">
            <a:spAutoFit/>
          </a:bodyPr>
          <a:lstStyle/>
          <a:p>
            <a:pPr algn="ctr">
              <a:lnSpc>
                <a:spcPct val="150000"/>
              </a:lnSpc>
            </a:pPr>
            <a:r>
              <a:rPr lang="vi-VN" sz="2400" dirty="0">
                <a:latin typeface="#9Slide03 Arima Madurai Black" panose="00000A00000000000000" pitchFamily="2" charset="0"/>
                <a:cs typeface="#9Slide03 Arima Madurai Black" panose="00000A00000000000000" pitchFamily="2" charset="0"/>
              </a:rPr>
              <a:t>Xây dựng tình huống bất ngờ, li kì, nghệ thuật kể chuyện tự nhiên, hấp dẫn.</a:t>
            </a:r>
            <a:endParaRPr lang="en-SG" sz="2400" dirty="0">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4228621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randombar(horizontal)">
                                      <p:cBhvr>
                                        <p:cTn id="13" dur="500"/>
                                        <p:tgtEl>
                                          <p:spTgt spid="27"/>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randombar(horizontal)">
                                      <p:cBhvr>
                                        <p:cTn id="18" dur="500"/>
                                        <p:tgtEl>
                                          <p:spTgt spid="12"/>
                                        </p:tgtEl>
                                      </p:cBhvr>
                                    </p:animEffect>
                                  </p:childTnLst>
                                </p:cTn>
                              </p:par>
                              <p:par>
                                <p:cTn id="19" presetID="14" presetClass="entr" presetSubtype="1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randombar(horizontal)">
                                      <p:cBhvr>
                                        <p:cTn id="21" dur="500"/>
                                        <p:tgtEl>
                                          <p:spTgt spid="9"/>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randombar(horizontal)">
                                      <p:cBhvr>
                                        <p:cTn id="24" dur="500"/>
                                        <p:tgtEl>
                                          <p:spTgt spid="2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randombar(horizontal)">
                                      <p:cBhvr>
                                        <p:cTn id="29" dur="500"/>
                                        <p:tgtEl>
                                          <p:spTgt spid="18"/>
                                        </p:tgtEl>
                                      </p:cBhvr>
                                    </p:animEffect>
                                  </p:childTnLst>
                                </p:cTn>
                              </p:par>
                              <p:par>
                                <p:cTn id="30" presetID="14" presetClass="entr" presetSubtype="10"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randombar(horizontal)">
                                      <p:cBhvr>
                                        <p:cTn id="32" dur="500"/>
                                        <p:tgtEl>
                                          <p:spTgt spid="15"/>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randombar(horizontal)">
                                      <p:cBhvr>
                                        <p:cTn id="3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9B6A56-A5AF-40AB-86EB-4F78FBE6879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745" r="12168"/>
          <a:stretch/>
        </p:blipFill>
        <p:spPr>
          <a:xfrm>
            <a:off x="307859" y="2002692"/>
            <a:ext cx="5904657" cy="4364781"/>
          </a:xfrm>
          <a:prstGeom prst="rect">
            <a:avLst/>
          </a:prstGeom>
        </p:spPr>
      </p:pic>
      <p:sp>
        <p:nvSpPr>
          <p:cNvPr id="5" name="Rectangle 4">
            <a:extLst>
              <a:ext uri="{FF2B5EF4-FFF2-40B4-BE49-F238E27FC236}">
                <a16:creationId xmlns:a16="http://schemas.microsoft.com/office/drawing/2014/main" id="{AC6A62A7-2280-49ED-A576-31D4B5BE3CFB}"/>
              </a:ext>
            </a:extLst>
          </p:cNvPr>
          <p:cNvSpPr/>
          <p:nvPr/>
        </p:nvSpPr>
        <p:spPr>
          <a:xfrm>
            <a:off x="6109222" y="476672"/>
            <a:ext cx="6076172" cy="5016758"/>
          </a:xfrm>
          <a:prstGeom prst="rect">
            <a:avLst/>
          </a:prstGeom>
        </p:spPr>
        <p:txBody>
          <a:bodyPr wrap="square">
            <a:spAutoFit/>
          </a:bodyPr>
          <a:lstStyle/>
          <a:p>
            <a:pPr lvl="0" algn="ctr"/>
            <a:r>
              <a:rPr lang="vi-VN" sz="8000" b="1" dirty="0">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Trò chơi: </a:t>
            </a:r>
          </a:p>
          <a:p>
            <a:pPr lvl="0" algn="ctr"/>
            <a:r>
              <a:rPr lang="vi-VN" sz="8000" b="1" dirty="0">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Dùng chất làm gỉ ngăn chặn chến tranh</a:t>
            </a:r>
            <a:endParaRPr lang="en-SG" sz="8000" b="1" dirty="0">
              <a:solidFill>
                <a:srgbClr val="FF0000"/>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327509152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232400" y="4711700"/>
            <a:ext cx="1219200" cy="11938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6000" dirty="0">
                <a:solidFill>
                  <a:schemeClr val="bg1"/>
                </a:solidFill>
              </a:rPr>
              <a:t>1</a:t>
            </a:r>
          </a:p>
        </p:txBody>
      </p:sp>
      <p:sp>
        <p:nvSpPr>
          <p:cNvPr id="8" name="Rectangle 7"/>
          <p:cNvSpPr/>
          <p:nvPr/>
        </p:nvSpPr>
        <p:spPr>
          <a:xfrm>
            <a:off x="3860800" y="5892800"/>
            <a:ext cx="1460500" cy="9652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6000" dirty="0">
                <a:solidFill>
                  <a:schemeClr val="bg1"/>
                </a:solidFill>
              </a:rPr>
              <a:t>2</a:t>
            </a:r>
          </a:p>
        </p:txBody>
      </p:sp>
      <p:sp>
        <p:nvSpPr>
          <p:cNvPr id="9" name="Rectangle 8"/>
          <p:cNvSpPr/>
          <p:nvPr/>
        </p:nvSpPr>
        <p:spPr>
          <a:xfrm>
            <a:off x="6362700" y="5892800"/>
            <a:ext cx="1460500" cy="9652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4800" dirty="0">
                <a:solidFill>
                  <a:schemeClr val="bg1"/>
                </a:solidFill>
              </a:rPr>
              <a:t>3</a:t>
            </a:r>
          </a:p>
        </p:txBody>
      </p:sp>
      <p:pic>
        <p:nvPicPr>
          <p:cNvPr id="10" name="Picture 9" descr="3a5cd02abf0e5cda3bdc3b8850337a3f.png">
            <a:hlinkClick r:id="rId3" action="ppaction://hlinksldjump"/>
          </p:cNvPr>
          <p:cNvPicPr>
            <a:picLocks noChangeAspect="1"/>
          </p:cNvPicPr>
          <p:nvPr/>
        </p:nvPicPr>
        <p:blipFill>
          <a:blip r:embed="rId4" cstate="print"/>
          <a:stretch>
            <a:fillRect/>
          </a:stretch>
        </p:blipFill>
        <p:spPr>
          <a:xfrm>
            <a:off x="8589066" y="4051300"/>
            <a:ext cx="3463234" cy="3463234"/>
          </a:xfrm>
          <a:prstGeom prst="rect">
            <a:avLst/>
          </a:prstGeom>
        </p:spPr>
      </p:pic>
      <p:sp>
        <p:nvSpPr>
          <p:cNvPr id="3" name="Title 2"/>
          <p:cNvSpPr>
            <a:spLocks noGrp="1"/>
          </p:cNvSpPr>
          <p:nvPr>
            <p:ph type="title"/>
          </p:nvPr>
        </p:nvSpPr>
        <p:spPr>
          <a:xfrm>
            <a:off x="623392" y="745011"/>
            <a:ext cx="7718648" cy="1143000"/>
          </a:xfrm>
        </p:spPr>
        <p:txBody>
          <a:bodyPr>
            <a:normAutofit fontScale="90000"/>
          </a:bodyPr>
          <a:lstStyle/>
          <a:p>
            <a:r>
              <a:rPr lang="vi-VN" b="1" dirty="0">
                <a:solidFill>
                  <a:srgbClr val="FF0000"/>
                </a:solidFill>
                <a:latin typeface="#9Slide05 Harman Script Inline" panose="02000507020000020003" pitchFamily="2" charset="0"/>
              </a:rPr>
              <a:t>Nhiệm vụ: </a:t>
            </a:r>
            <a:br>
              <a:rPr lang="vi-VN" b="1" dirty="0">
                <a:solidFill>
                  <a:srgbClr val="FF0000"/>
                </a:solidFill>
                <a:latin typeface="#9Slide05 Harman Script Inline" panose="02000507020000020003" pitchFamily="2" charset="0"/>
              </a:rPr>
            </a:br>
            <a:r>
              <a:rPr lang="vi-VN" sz="2700" i="1" dirty="0"/>
              <a:t>Bạn hãy cùng trung sĩ trẻ dùng chất làm gỉ để ngăn chặn chiến tranh bằng cách trả lời đúng các câu hỏi. Mỗi câu trả lời đúng sẽ phá hủy được 1 vũ khí chiến tranh. Trả lời được hết tất cả các câu hỏi sẽ nhận được biểu tượng hòa bình. </a:t>
            </a:r>
            <a:endParaRPr lang="en-US" sz="2700" i="1" dirty="0"/>
          </a:p>
        </p:txBody>
      </p:sp>
      <p:pic>
        <p:nvPicPr>
          <p:cNvPr id="12" name="Content Placeholder 11"/>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4775200" y="2519494"/>
            <a:ext cx="2133600" cy="2143125"/>
          </a:xfr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60296" y="218976"/>
            <a:ext cx="2937239" cy="5089624"/>
          </a:xfrm>
          <a:prstGeom prst="ellipse">
            <a:avLst/>
          </a:prstGeom>
        </p:spPr>
      </p:pic>
    </p:spTree>
    <p:extLst>
      <p:ext uri="{BB962C8B-B14F-4D97-AF65-F5344CB8AC3E}">
        <p14:creationId xmlns:p14="http://schemas.microsoft.com/office/powerpoint/2010/main" val="37080182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m-thanh-dong-ho-tich-tac-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214805" y="2528048"/>
            <a:ext cx="243682" cy="243682"/>
          </a:xfrm>
          <a:prstGeom prst="rect">
            <a:avLst/>
          </a:prstGeom>
        </p:spPr>
      </p:pic>
      <p:pic>
        <p:nvPicPr>
          <p:cNvPr id="22" name="Picture 21"/>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598" y="27674"/>
            <a:ext cx="12203598" cy="6771545"/>
          </a:xfrm>
          <a:prstGeom prst="rect">
            <a:avLst/>
          </a:prstGeom>
        </p:spPr>
      </p:pic>
      <p:pic>
        <p:nvPicPr>
          <p:cNvPr id="21" name="Am-thanh-tra-loi-sai-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842294" y="5825852"/>
            <a:ext cx="487363" cy="487363"/>
          </a:xfrm>
          <a:prstGeom prst="rect">
            <a:avLst/>
          </a:prstGeom>
        </p:spPr>
      </p:pic>
      <p:pic>
        <p:nvPicPr>
          <p:cNvPr id="17" name="Tieng-bao-sai-www_tiengdong_com">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1866080" y="4716785"/>
            <a:ext cx="487363" cy="487363"/>
          </a:xfrm>
          <a:prstGeom prst="rect">
            <a:avLst/>
          </a:prstGeom>
        </p:spPr>
      </p:pic>
      <p:pic>
        <p:nvPicPr>
          <p:cNvPr id="8" name="Am-thanh-ban-tra-loi-sai-roi-www_tiengdong_com">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3"/>
          <a:stretch>
            <a:fillRect/>
          </a:stretch>
        </p:blipFill>
        <p:spPr>
          <a:xfrm>
            <a:off x="1977532" y="2819194"/>
            <a:ext cx="487363" cy="487363"/>
          </a:xfrm>
          <a:prstGeom prst="rect">
            <a:avLst/>
          </a:prstGeom>
        </p:spPr>
      </p:pic>
      <p:pic>
        <p:nvPicPr>
          <p:cNvPr id="7" name="Am-thanh-chuc-mung-chien-thang-www_tiengdong_com">
            <a:hlinkClick r:id="" action="ppaction://media"/>
          </p:cNvPr>
          <p:cNvPicPr>
            <a:picLocks noChangeAspect="1"/>
          </p:cNvPicPr>
          <p:nvPr>
            <a:audioFile r:link="rId10"/>
            <p:extLst>
              <p:ext uri="{DAA4B4D4-6D71-4841-9C94-3DE7FCFB9230}">
                <p14:media xmlns:p14="http://schemas.microsoft.com/office/powerpoint/2010/main" r:embed="rId9"/>
              </p:ext>
            </p:extLst>
          </p:nvPr>
        </p:nvPicPr>
        <p:blipFill>
          <a:blip r:embed="rId13"/>
          <a:stretch>
            <a:fillRect/>
          </a:stretch>
        </p:blipFill>
        <p:spPr>
          <a:xfrm>
            <a:off x="1977533" y="3757633"/>
            <a:ext cx="487363" cy="487363"/>
          </a:xfrm>
          <a:prstGeom prst="rect">
            <a:avLst/>
          </a:prstGeom>
        </p:spPr>
      </p:pic>
      <p:pic>
        <p:nvPicPr>
          <p:cNvPr id="4" name="Picture 14" descr="kim phut"/>
          <p:cNvPicPr>
            <a:picLocks noChangeAspect="1" noChangeArrowheads="1"/>
          </p:cNvPicPr>
          <p:nvPr/>
        </p:nvPicPr>
        <p:blipFill>
          <a:blip r:embed="rId15" cstate="print"/>
          <a:srcRect/>
          <a:stretch>
            <a:fillRect/>
          </a:stretch>
        </p:blipFill>
        <p:spPr bwMode="auto">
          <a:xfrm>
            <a:off x="10592182" y="1484784"/>
            <a:ext cx="1264458" cy="1224135"/>
          </a:xfrm>
          <a:prstGeom prst="rect">
            <a:avLst/>
          </a:prstGeom>
          <a:noFill/>
          <a:ln w="9525">
            <a:noFill/>
            <a:miter lim="800000"/>
            <a:headEnd/>
            <a:tailEnd/>
          </a:ln>
        </p:spPr>
      </p:pic>
      <p:pic>
        <p:nvPicPr>
          <p:cNvPr id="5" name="Picture 21" descr="dongho1"/>
          <p:cNvPicPr>
            <a:picLocks noChangeAspect="1" noChangeArrowheads="1"/>
          </p:cNvPicPr>
          <p:nvPr/>
        </p:nvPicPr>
        <p:blipFill>
          <a:blip r:embed="rId16" cstate="print"/>
          <a:srcRect/>
          <a:stretch>
            <a:fillRect/>
          </a:stretch>
        </p:blipFill>
        <p:spPr bwMode="auto">
          <a:xfrm>
            <a:off x="10325359" y="971458"/>
            <a:ext cx="1866641" cy="1836595"/>
          </a:xfrm>
          <a:prstGeom prst="rect">
            <a:avLst/>
          </a:prstGeom>
          <a:noFill/>
        </p:spPr>
      </p:pic>
      <p:sp>
        <p:nvSpPr>
          <p:cNvPr id="9" name="Rectangle 8"/>
          <p:cNvSpPr/>
          <p:nvPr/>
        </p:nvSpPr>
        <p:spPr>
          <a:xfrm>
            <a:off x="1866375" y="287879"/>
            <a:ext cx="6965929" cy="18693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0" name="Oval 9"/>
          <p:cNvSpPr/>
          <p:nvPr/>
        </p:nvSpPr>
        <p:spPr>
          <a:xfrm>
            <a:off x="1655128" y="3603750"/>
            <a:ext cx="940078" cy="890473"/>
          </a:xfrm>
          <a:prstGeom prst="ellipse">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vi-VN" sz="4000" b="1" dirty="0">
                <a:solidFill>
                  <a:schemeClr val="tx2">
                    <a:lumMod val="50000"/>
                  </a:schemeClr>
                </a:solidFill>
                <a:latin typeface="+mj-lt"/>
              </a:rPr>
              <a:t>B</a:t>
            </a:r>
          </a:p>
        </p:txBody>
      </p:sp>
      <p:sp>
        <p:nvSpPr>
          <p:cNvPr id="11" name="Rectangle 10"/>
          <p:cNvSpPr/>
          <p:nvPr/>
        </p:nvSpPr>
        <p:spPr>
          <a:xfrm>
            <a:off x="2823883" y="2528048"/>
            <a:ext cx="4921624" cy="79337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800" b="1">
                <a:latin typeface="Times New Roman" pitchFamily="18" charset="0"/>
                <a:cs typeface="Times New Roman" pitchFamily="18" charset="0"/>
              </a:rPr>
              <a:t>Truyện trinh thám</a:t>
            </a:r>
            <a:endParaRPr lang="en-US" sz="2800" b="1" dirty="0">
              <a:latin typeface="Times New Roman" pitchFamily="18" charset="0"/>
              <a:cs typeface="Times New Roman" pitchFamily="18" charset="0"/>
            </a:endParaRPr>
          </a:p>
        </p:txBody>
      </p:sp>
      <p:sp>
        <p:nvSpPr>
          <p:cNvPr id="12" name="Oval 11"/>
          <p:cNvSpPr/>
          <p:nvPr/>
        </p:nvSpPr>
        <p:spPr>
          <a:xfrm>
            <a:off x="1758951" y="2646574"/>
            <a:ext cx="886625" cy="80857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vi-VN" sz="4000" b="1" dirty="0">
                <a:solidFill>
                  <a:schemeClr val="tx2">
                    <a:lumMod val="50000"/>
                  </a:schemeClr>
                </a:solidFill>
                <a:latin typeface="+mj-lt"/>
              </a:rPr>
              <a:t>A</a:t>
            </a:r>
          </a:p>
        </p:txBody>
      </p:sp>
      <p:sp>
        <p:nvSpPr>
          <p:cNvPr id="13" name="Rectangle 12"/>
          <p:cNvSpPr/>
          <p:nvPr/>
        </p:nvSpPr>
        <p:spPr>
          <a:xfrm>
            <a:off x="2826871" y="3576169"/>
            <a:ext cx="4894727" cy="726142"/>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vi-VN" sz="2800" b="1" dirty="0">
                <a:latin typeface="Times New Roman" pitchFamily="18" charset="0"/>
                <a:cs typeface="Times New Roman" pitchFamily="18" charset="0"/>
              </a:rPr>
              <a:t>Truyện khoa học viễn tưởng</a:t>
            </a:r>
          </a:p>
        </p:txBody>
      </p:sp>
      <p:sp>
        <p:nvSpPr>
          <p:cNvPr id="14" name="Oval 13"/>
          <p:cNvSpPr/>
          <p:nvPr/>
        </p:nvSpPr>
        <p:spPr>
          <a:xfrm>
            <a:off x="1698303" y="4658102"/>
            <a:ext cx="890359" cy="807680"/>
          </a:xfrm>
          <a:prstGeom prst="ellipse">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vi-VN" sz="4000" b="1" dirty="0">
                <a:solidFill>
                  <a:schemeClr val="tx2">
                    <a:lumMod val="50000"/>
                  </a:schemeClr>
                </a:solidFill>
                <a:latin typeface="+mj-lt"/>
              </a:rPr>
              <a:t>C</a:t>
            </a:r>
          </a:p>
        </p:txBody>
      </p:sp>
      <p:sp>
        <p:nvSpPr>
          <p:cNvPr id="15" name="Rectangle 14"/>
          <p:cNvSpPr/>
          <p:nvPr/>
        </p:nvSpPr>
        <p:spPr>
          <a:xfrm>
            <a:off x="2823882" y="4557056"/>
            <a:ext cx="4897715" cy="806823"/>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vi-VN" sz="2800" b="1" dirty="0">
                <a:latin typeface="Times New Roman" pitchFamily="18" charset="0"/>
                <a:cs typeface="Times New Roman" pitchFamily="18" charset="0"/>
              </a:rPr>
              <a:t>Truyện truyền kì</a:t>
            </a:r>
            <a:endParaRPr lang="en-US" sz="2800" b="1" dirty="0">
              <a:latin typeface="Times New Roman" pitchFamily="18" charset="0"/>
              <a:cs typeface="Times New Roman" pitchFamily="18" charset="0"/>
            </a:endParaRPr>
          </a:p>
        </p:txBody>
      </p:sp>
      <p:sp>
        <p:nvSpPr>
          <p:cNvPr id="18" name="Rectangle 17"/>
          <p:cNvSpPr/>
          <p:nvPr/>
        </p:nvSpPr>
        <p:spPr>
          <a:xfrm>
            <a:off x="2891506" y="5611510"/>
            <a:ext cx="4839450" cy="726141"/>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vi-VN" sz="2800" b="1" dirty="0">
                <a:latin typeface="Times New Roman" pitchFamily="18" charset="0"/>
                <a:cs typeface="Times New Roman" pitchFamily="18" charset="0"/>
              </a:rPr>
              <a:t>Truyện khoa học</a:t>
            </a:r>
            <a:endParaRPr lang="en-US" sz="2800" b="1" dirty="0">
              <a:latin typeface="Times New Roman" pitchFamily="18" charset="0"/>
              <a:cs typeface="Times New Roman" pitchFamily="18" charset="0"/>
            </a:endParaRPr>
          </a:p>
        </p:txBody>
      </p:sp>
      <p:sp>
        <p:nvSpPr>
          <p:cNvPr id="19" name="Oval 18"/>
          <p:cNvSpPr/>
          <p:nvPr/>
        </p:nvSpPr>
        <p:spPr>
          <a:xfrm>
            <a:off x="1698302" y="5629661"/>
            <a:ext cx="890359" cy="807680"/>
          </a:xfrm>
          <a:prstGeom prst="ellipse">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vi-VN" sz="4000" b="1" dirty="0">
                <a:solidFill>
                  <a:schemeClr val="tx2">
                    <a:lumMod val="50000"/>
                  </a:schemeClr>
                </a:solidFill>
                <a:latin typeface="+mj-lt"/>
              </a:rPr>
              <a:t>D</a:t>
            </a:r>
          </a:p>
        </p:txBody>
      </p:sp>
      <p:sp>
        <p:nvSpPr>
          <p:cNvPr id="20" name="TextBox 19"/>
          <p:cNvSpPr txBox="1"/>
          <p:nvPr/>
        </p:nvSpPr>
        <p:spPr>
          <a:xfrm>
            <a:off x="2085975" y="869303"/>
            <a:ext cx="6768751" cy="523220"/>
          </a:xfrm>
          <a:prstGeom prst="rect">
            <a:avLst/>
          </a:prstGeom>
          <a:noFill/>
        </p:spPr>
        <p:txBody>
          <a:bodyPr wrap="square" rtlCol="0">
            <a:spAutoFit/>
          </a:bodyPr>
          <a:lstStyle/>
          <a:p>
            <a:r>
              <a:rPr lang="en-US" sz="2800" b="1" dirty="0" err="1">
                <a:solidFill>
                  <a:srgbClr val="FF0000"/>
                </a:solidFill>
                <a:latin typeface="Times New Roman" panose="02020603050405020304" pitchFamily="18" charset="0"/>
                <a:cs typeface="Times New Roman" panose="02020603050405020304" pitchFamily="18" charset="0"/>
              </a:rPr>
              <a:t>Truyện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Chất</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làm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gỉ</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thuộc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thể</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loại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nào</a:t>
            </a:r>
            <a:r>
              <a:rPr lang="en-US" sz="2800" b="1" dirty="0">
                <a:solidFill>
                  <a:srgbClr val="FF0000"/>
                </a:solidFill>
                <a:latin typeface="Times New Roman" panose="02020603050405020304" pitchFamily="18" charset="0"/>
                <a:cs typeface="Times New Roman" panose="02020603050405020304" pitchFamily="18" charset="0"/>
              </a:rPr>
              <a:t>?</a:t>
            </a:r>
          </a:p>
        </p:txBody>
      </p:sp>
      <p:pic>
        <p:nvPicPr>
          <p:cNvPr id="2" name="Picture 1"/>
          <p:cNvPicPr>
            <a:picLocks noChangeAspect="1"/>
          </p:cNvPicPr>
          <p:nvPr/>
        </p:nvPicPr>
        <p:blipFill>
          <a:blip r:embed="rId17"/>
          <a:stretch>
            <a:fillRect/>
          </a:stretch>
        </p:blipFill>
        <p:spPr>
          <a:xfrm>
            <a:off x="89662" y="683824"/>
            <a:ext cx="1666468" cy="1473360"/>
          </a:xfrm>
          <a:prstGeom prst="rect">
            <a:avLst/>
          </a:prstGeom>
        </p:spPr>
      </p:pic>
      <p:pic>
        <p:nvPicPr>
          <p:cNvPr id="3" name="Picture 2"/>
          <p:cNvPicPr>
            <a:picLocks noChangeAspect="1"/>
          </p:cNvPicPr>
          <p:nvPr/>
        </p:nvPicPr>
        <p:blipFill>
          <a:blip r:embed="rId18"/>
          <a:stretch>
            <a:fillRect/>
          </a:stretch>
        </p:blipFill>
        <p:spPr>
          <a:xfrm>
            <a:off x="10488406" y="3314176"/>
            <a:ext cx="1535707" cy="2660405"/>
          </a:xfrm>
          <a:prstGeom prst="rect">
            <a:avLst/>
          </a:prstGeom>
        </p:spPr>
      </p:pic>
    </p:spTree>
    <p:extLst>
      <p:ext uri="{BB962C8B-B14F-4D97-AF65-F5344CB8AC3E}">
        <p14:creationId xmlns:p14="http://schemas.microsoft.com/office/powerpoint/2010/main" val="2224685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4"/>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808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1" fill="hold" display="0">
                  <p:stCondLst>
                    <p:cond delay="indefinite"/>
                  </p:stCondLst>
                  <p:endCondLst>
                    <p:cond evt="onStopAudio" delay="0">
                      <p:tgtEl>
                        <p:sldTgt/>
                      </p:tgtEl>
                    </p:cond>
                  </p:endCondLst>
                </p:cTn>
                <p:tgtEl>
                  <p:spTgt spid="6"/>
                </p:tgtEl>
              </p:cMediaNode>
            </p:audio>
            <p:audio>
              <p:cMediaNode vol="80000">
                <p:cTn id="12" fill="hold" display="0">
                  <p:stCondLst>
                    <p:cond delay="indefinite"/>
                  </p:stCondLst>
                  <p:endCondLst>
                    <p:cond evt="onStopAudio" delay="0">
                      <p:tgtEl>
                        <p:sldTgt/>
                      </p:tgtEl>
                    </p:cond>
                  </p:endCondLst>
                </p:cTn>
                <p:tgtEl>
                  <p:spTgt spid="7"/>
                </p:tgtEl>
              </p:cMediaNode>
            </p:audio>
            <p:audio>
              <p:cMediaNode vol="80000">
                <p:cTn id="13" fill="hold" display="0">
                  <p:stCondLst>
                    <p:cond delay="indefinite"/>
                  </p:stCondLst>
                  <p:endCondLst>
                    <p:cond evt="onStopAudio" delay="0">
                      <p:tgtEl>
                        <p:sldTgt/>
                      </p:tgtEl>
                    </p:cond>
                  </p:endCondLst>
                </p:cTn>
                <p:tgtEl>
                  <p:spTgt spid="8"/>
                </p:tgtEl>
              </p:cMediaNode>
            </p:audio>
            <p:audio>
              <p:cMediaNode vol="80000">
                <p:cTn id="14" fill="hold" display="0">
                  <p:stCondLst>
                    <p:cond delay="indefinite"/>
                  </p:stCondLst>
                  <p:endCondLst>
                    <p:cond evt="onStopAudio" delay="0">
                      <p:tgtEl>
                        <p:sldTgt/>
                      </p:tgtEl>
                    </p:cond>
                  </p:endCondLst>
                </p:cTn>
                <p:tgtEl>
                  <p:spTgt spid="17"/>
                </p:tgtEl>
              </p:cMediaNode>
            </p:audio>
            <p:audio>
              <p:cMediaNode vol="80000">
                <p:cTn id="15" fill="hold" display="0">
                  <p:stCondLst>
                    <p:cond delay="indefinite"/>
                  </p:stCondLst>
                  <p:endCondLst>
                    <p:cond evt="onStopAudio" delay="0">
                      <p:tgtEl>
                        <p:sldTgt/>
                      </p:tgtEl>
                    </p:cond>
                  </p:endCondLst>
                </p:cTn>
                <p:tgtEl>
                  <p:spTgt spid="21"/>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188" y="0"/>
            <a:ext cx="12173812" cy="6858000"/>
          </a:xfrm>
          <a:prstGeom prst="rect">
            <a:avLst/>
          </a:prstGeom>
        </p:spPr>
      </p:pic>
      <p:pic>
        <p:nvPicPr>
          <p:cNvPr id="4" name="Picture 14" descr="kim phut"/>
          <p:cNvPicPr>
            <a:picLocks noChangeAspect="1" noChangeArrowheads="1"/>
          </p:cNvPicPr>
          <p:nvPr/>
        </p:nvPicPr>
        <p:blipFill>
          <a:blip r:embed="rId4" cstate="print"/>
          <a:srcRect/>
          <a:stretch>
            <a:fillRect/>
          </a:stretch>
        </p:blipFill>
        <p:spPr bwMode="auto">
          <a:xfrm>
            <a:off x="10344472" y="1574178"/>
            <a:ext cx="1218316" cy="1004481"/>
          </a:xfrm>
          <a:prstGeom prst="rect">
            <a:avLst/>
          </a:prstGeom>
          <a:noFill/>
          <a:ln w="9525">
            <a:noFill/>
            <a:miter lim="800000"/>
            <a:headEnd/>
            <a:tailEnd/>
          </a:ln>
        </p:spPr>
      </p:pic>
      <p:pic>
        <p:nvPicPr>
          <p:cNvPr id="5" name="Picture 21" descr="dongho1"/>
          <p:cNvPicPr>
            <a:picLocks noChangeAspect="1" noChangeArrowheads="1"/>
          </p:cNvPicPr>
          <p:nvPr/>
        </p:nvPicPr>
        <p:blipFill>
          <a:blip r:embed="rId5" cstate="print"/>
          <a:srcRect/>
          <a:stretch>
            <a:fillRect/>
          </a:stretch>
        </p:blipFill>
        <p:spPr bwMode="auto">
          <a:xfrm>
            <a:off x="10128448" y="1124744"/>
            <a:ext cx="1756574" cy="1728300"/>
          </a:xfrm>
          <a:prstGeom prst="rect">
            <a:avLst/>
          </a:prstGeom>
          <a:noFill/>
        </p:spPr>
      </p:pic>
      <p:sp>
        <p:nvSpPr>
          <p:cNvPr id="9" name="Rectangle 8"/>
          <p:cNvSpPr/>
          <p:nvPr/>
        </p:nvSpPr>
        <p:spPr>
          <a:xfrm>
            <a:off x="2004736" y="311933"/>
            <a:ext cx="7100047" cy="204395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0" name="Oval 9"/>
          <p:cNvSpPr/>
          <p:nvPr/>
        </p:nvSpPr>
        <p:spPr>
          <a:xfrm>
            <a:off x="1448682" y="3657598"/>
            <a:ext cx="985235" cy="763891"/>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B</a:t>
            </a:r>
            <a:endParaRPr lang="vi-VN" sz="4000" b="1" dirty="0">
              <a:solidFill>
                <a:schemeClr val="tx2">
                  <a:lumMod val="50000"/>
                </a:schemeClr>
              </a:solidFill>
              <a:latin typeface="+mj-lt"/>
            </a:endParaRPr>
          </a:p>
        </p:txBody>
      </p:sp>
      <p:sp>
        <p:nvSpPr>
          <p:cNvPr id="11" name="Rectangle 10"/>
          <p:cNvSpPr/>
          <p:nvPr/>
        </p:nvSpPr>
        <p:spPr>
          <a:xfrm>
            <a:off x="2810436" y="3590365"/>
            <a:ext cx="4921624" cy="79337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dirty="0" err="1">
                <a:latin typeface="Times New Roman" panose="02020603050405020304" pitchFamily="18" charset="0"/>
                <a:cs typeface="Times New Roman" panose="02020603050405020304" pitchFamily="18" charset="0"/>
              </a:rPr>
              <a:t>Đại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Hô-lít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Mét-thiu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gác</a:t>
            </a:r>
            <a:endParaRPr lang="en-US" sz="2400" b="1" dirty="0">
              <a:latin typeface="Times New Roman" pitchFamily="18" charset="0"/>
              <a:cs typeface="Times New Roman" pitchFamily="18" charset="0"/>
            </a:endParaRPr>
          </a:p>
        </p:txBody>
      </p:sp>
      <p:sp>
        <p:nvSpPr>
          <p:cNvPr id="12" name="Oval 11"/>
          <p:cNvSpPr/>
          <p:nvPr/>
        </p:nvSpPr>
        <p:spPr>
          <a:xfrm>
            <a:off x="1574187" y="2512845"/>
            <a:ext cx="886625" cy="80857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A</a:t>
            </a:r>
            <a:endParaRPr lang="vi-VN" sz="4000" b="1" dirty="0">
              <a:solidFill>
                <a:schemeClr val="tx2">
                  <a:lumMod val="50000"/>
                </a:schemeClr>
              </a:solidFill>
              <a:latin typeface="+mj-lt"/>
            </a:endParaRPr>
          </a:p>
        </p:txBody>
      </p:sp>
      <p:sp>
        <p:nvSpPr>
          <p:cNvPr id="13" name="Rectangle 12"/>
          <p:cNvSpPr/>
          <p:nvPr/>
        </p:nvSpPr>
        <p:spPr>
          <a:xfrm>
            <a:off x="2783541" y="2595280"/>
            <a:ext cx="4894727" cy="726142"/>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r>
              <a:rPr lang="en-US" sz="2400" dirty="0" err="1">
                <a:latin typeface="Times New Roman" panose="02020603050405020304" pitchFamily="18" charset="0"/>
                <a:cs typeface="Times New Roman" panose="02020603050405020304" pitchFamily="18" charset="0"/>
              </a:rPr>
              <a:t>Đại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vệ</a:t>
            </a:r>
            <a:endParaRPr lang="en-US" sz="2400" dirty="0">
              <a:latin typeface="Times New Roman" panose="02020603050405020304" pitchFamily="18" charset="0"/>
              <a:cs typeface="Times New Roman" panose="02020603050405020304" pitchFamily="18" charset="0"/>
            </a:endParaRPr>
          </a:p>
        </p:txBody>
      </p:sp>
      <p:sp>
        <p:nvSpPr>
          <p:cNvPr id="14" name="Oval 13"/>
          <p:cNvSpPr/>
          <p:nvPr/>
        </p:nvSpPr>
        <p:spPr>
          <a:xfrm>
            <a:off x="1664583" y="4598894"/>
            <a:ext cx="890359" cy="807680"/>
          </a:xfrm>
          <a:prstGeom prst="ellipse">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C</a:t>
            </a:r>
            <a:endParaRPr lang="vi-VN" sz="4000" b="1" dirty="0">
              <a:solidFill>
                <a:schemeClr val="tx2">
                  <a:lumMod val="50000"/>
                </a:schemeClr>
              </a:solidFill>
              <a:latin typeface="+mj-lt"/>
            </a:endParaRPr>
          </a:p>
        </p:txBody>
      </p:sp>
      <p:sp>
        <p:nvSpPr>
          <p:cNvPr id="15" name="Rectangle 14"/>
          <p:cNvSpPr/>
          <p:nvPr/>
        </p:nvSpPr>
        <p:spPr>
          <a:xfrm>
            <a:off x="2837327" y="4558553"/>
            <a:ext cx="4867838" cy="806823"/>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r>
              <a:rPr lang="en-US" sz="2400" dirty="0" err="1">
                <a:latin typeface="Times New Roman" panose="02020603050405020304" pitchFamily="18" charset="0"/>
                <a:cs typeface="Times New Roman" panose="02020603050405020304" pitchFamily="18" charset="0"/>
              </a:rPr>
              <a:t>Đại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Hô-lít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Mét-thiu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gác</a:t>
            </a:r>
            <a:endParaRPr lang="en-US" sz="2400" dirty="0">
              <a:latin typeface="Times New Roman" panose="02020603050405020304" pitchFamily="18" charset="0"/>
              <a:cs typeface="Times New Roman" panose="02020603050405020304" pitchFamily="18" charset="0"/>
            </a:endParaRPr>
          </a:p>
        </p:txBody>
      </p:sp>
      <p:sp>
        <p:nvSpPr>
          <p:cNvPr id="18" name="Rectangle 17"/>
          <p:cNvSpPr/>
          <p:nvPr/>
        </p:nvSpPr>
        <p:spPr>
          <a:xfrm>
            <a:off x="2837327" y="5661212"/>
            <a:ext cx="4867838" cy="726141"/>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r>
              <a:rPr lang="en-US" sz="2400" dirty="0" err="1">
                <a:latin typeface="Times New Roman" panose="02020603050405020304" pitchFamily="18" charset="0"/>
                <a:cs typeface="Times New Roman" panose="02020603050405020304" pitchFamily="18" charset="0"/>
              </a:rPr>
              <a:t>Đại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Mét-thiu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Hô-lít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gác</a:t>
            </a:r>
            <a:endParaRPr lang="en-US" sz="2400" dirty="0">
              <a:latin typeface="Times New Roman" panose="02020603050405020304" pitchFamily="18" charset="0"/>
              <a:cs typeface="Times New Roman" panose="02020603050405020304" pitchFamily="18" charset="0"/>
            </a:endParaRPr>
          </a:p>
        </p:txBody>
      </p:sp>
      <p:sp>
        <p:nvSpPr>
          <p:cNvPr id="19" name="Oval 18"/>
          <p:cNvSpPr/>
          <p:nvPr/>
        </p:nvSpPr>
        <p:spPr>
          <a:xfrm>
            <a:off x="1642171" y="5665694"/>
            <a:ext cx="890359" cy="807680"/>
          </a:xfrm>
          <a:prstGeom prst="ellipse">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D</a:t>
            </a:r>
            <a:endParaRPr lang="vi-VN" sz="4000" b="1" dirty="0">
              <a:solidFill>
                <a:schemeClr val="tx2">
                  <a:lumMod val="50000"/>
                </a:schemeClr>
              </a:solidFill>
              <a:latin typeface="+mj-lt"/>
            </a:endParaRPr>
          </a:p>
        </p:txBody>
      </p:sp>
      <p:sp>
        <p:nvSpPr>
          <p:cNvPr id="20" name="TextBox 19"/>
          <p:cNvSpPr txBox="1"/>
          <p:nvPr/>
        </p:nvSpPr>
        <p:spPr>
          <a:xfrm>
            <a:off x="2639615" y="927847"/>
            <a:ext cx="6192689" cy="954107"/>
          </a:xfrm>
          <a:prstGeom prst="rect">
            <a:avLst/>
          </a:prstGeom>
          <a:noFill/>
        </p:spPr>
        <p:txBody>
          <a:bodyPr wrap="square" rtlCol="0">
            <a:spAutoFit/>
          </a:bodyPr>
          <a:lstStyle/>
          <a:p>
            <a:pPr algn="ctr"/>
            <a:r>
              <a:rPr lang="en-US" sz="2800" b="1" dirty="0" err="1">
                <a:solidFill>
                  <a:srgbClr val="FF0000"/>
                </a:solidFill>
                <a:latin typeface="Times New Roman" pitchFamily="18" charset="0"/>
                <a:cs typeface="Times New Roman" pitchFamily="18" charset="0"/>
              </a:rPr>
              <a:t>Dòng</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nào</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nêu</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đúng</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tên</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các</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nhân</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vật</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của</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truyện</a:t>
            </a:r>
            <a:r>
              <a:rPr lang="en-US" sz="2800" b="1" dirty="0">
                <a:solidFill>
                  <a:srgbClr val="FF0000"/>
                </a:solidFill>
                <a:latin typeface="Times New Roman" pitchFamily="18" charset="0"/>
                <a:cs typeface="Times New Roman" pitchFamily="18" charset="0"/>
              </a:rPr>
              <a:t>? </a:t>
            </a:r>
          </a:p>
        </p:txBody>
      </p:sp>
      <p:pic>
        <p:nvPicPr>
          <p:cNvPr id="22" name="Picture 21"/>
          <p:cNvPicPr>
            <a:picLocks noChangeAspect="1"/>
          </p:cNvPicPr>
          <p:nvPr/>
        </p:nvPicPr>
        <p:blipFill>
          <a:blip r:embed="rId6"/>
          <a:stretch>
            <a:fillRect/>
          </a:stretch>
        </p:blipFill>
        <p:spPr>
          <a:xfrm>
            <a:off x="14841" y="603058"/>
            <a:ext cx="1666468" cy="1473360"/>
          </a:xfrm>
          <a:prstGeom prst="rect">
            <a:avLst/>
          </a:prstGeom>
        </p:spPr>
      </p:pic>
      <p:pic>
        <p:nvPicPr>
          <p:cNvPr id="23" name="Picture 22"/>
          <p:cNvPicPr>
            <a:picLocks noChangeAspect="1"/>
          </p:cNvPicPr>
          <p:nvPr/>
        </p:nvPicPr>
        <p:blipFill>
          <a:blip r:embed="rId7"/>
          <a:stretch>
            <a:fillRect/>
          </a:stretch>
        </p:blipFill>
        <p:spPr>
          <a:xfrm>
            <a:off x="10349315" y="3501008"/>
            <a:ext cx="1535707" cy="2660405"/>
          </a:xfrm>
          <a:prstGeom prst="rect">
            <a:avLst/>
          </a:prstGeom>
        </p:spPr>
      </p:pic>
    </p:spTree>
    <p:extLst>
      <p:ext uri="{BB962C8B-B14F-4D97-AF65-F5344CB8AC3E}">
        <p14:creationId xmlns:p14="http://schemas.microsoft.com/office/powerpoint/2010/main" val="1034868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down)">
                                      <p:cBhvr>
                                        <p:cTn id="23" dur="580">
                                          <p:stCondLst>
                                            <p:cond delay="0"/>
                                          </p:stCondLst>
                                        </p:cTn>
                                        <p:tgtEl>
                                          <p:spTgt spid="20"/>
                                        </p:tgtEl>
                                      </p:cBhvr>
                                    </p:animEffect>
                                    <p:anim calcmode="lin" valueType="num">
                                      <p:cBhvr>
                                        <p:cTn id="24"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29" dur="26">
                                          <p:stCondLst>
                                            <p:cond delay="650"/>
                                          </p:stCondLst>
                                        </p:cTn>
                                        <p:tgtEl>
                                          <p:spTgt spid="20"/>
                                        </p:tgtEl>
                                      </p:cBhvr>
                                      <p:to x="100000" y="60000"/>
                                    </p:animScale>
                                    <p:animScale>
                                      <p:cBhvr>
                                        <p:cTn id="30" dur="166" decel="50000">
                                          <p:stCondLst>
                                            <p:cond delay="676"/>
                                          </p:stCondLst>
                                        </p:cTn>
                                        <p:tgtEl>
                                          <p:spTgt spid="20"/>
                                        </p:tgtEl>
                                      </p:cBhvr>
                                      <p:to x="100000" y="100000"/>
                                    </p:animScale>
                                    <p:animScale>
                                      <p:cBhvr>
                                        <p:cTn id="31" dur="26">
                                          <p:stCondLst>
                                            <p:cond delay="1312"/>
                                          </p:stCondLst>
                                        </p:cTn>
                                        <p:tgtEl>
                                          <p:spTgt spid="20"/>
                                        </p:tgtEl>
                                      </p:cBhvr>
                                      <p:to x="100000" y="80000"/>
                                    </p:animScale>
                                    <p:animScale>
                                      <p:cBhvr>
                                        <p:cTn id="32" dur="166" decel="50000">
                                          <p:stCondLst>
                                            <p:cond delay="1338"/>
                                          </p:stCondLst>
                                        </p:cTn>
                                        <p:tgtEl>
                                          <p:spTgt spid="20"/>
                                        </p:tgtEl>
                                      </p:cBhvr>
                                      <p:to x="100000" y="100000"/>
                                    </p:animScale>
                                    <p:animScale>
                                      <p:cBhvr>
                                        <p:cTn id="33" dur="26">
                                          <p:stCondLst>
                                            <p:cond delay="1642"/>
                                          </p:stCondLst>
                                        </p:cTn>
                                        <p:tgtEl>
                                          <p:spTgt spid="20"/>
                                        </p:tgtEl>
                                      </p:cBhvr>
                                      <p:to x="100000" y="90000"/>
                                    </p:animScale>
                                    <p:animScale>
                                      <p:cBhvr>
                                        <p:cTn id="34" dur="166" decel="50000">
                                          <p:stCondLst>
                                            <p:cond delay="1668"/>
                                          </p:stCondLst>
                                        </p:cTn>
                                        <p:tgtEl>
                                          <p:spTgt spid="20"/>
                                        </p:tgtEl>
                                      </p:cBhvr>
                                      <p:to x="100000" y="100000"/>
                                    </p:animScale>
                                    <p:animScale>
                                      <p:cBhvr>
                                        <p:cTn id="35" dur="26">
                                          <p:stCondLst>
                                            <p:cond delay="1808"/>
                                          </p:stCondLst>
                                        </p:cTn>
                                        <p:tgtEl>
                                          <p:spTgt spid="20"/>
                                        </p:tgtEl>
                                      </p:cBhvr>
                                      <p:to x="100000" y="95000"/>
                                    </p:animScale>
                                    <p:animScale>
                                      <p:cBhvr>
                                        <p:cTn id="36" dur="166" decel="50000">
                                          <p:stCondLst>
                                            <p:cond delay="1834"/>
                                          </p:stCondLst>
                                        </p:cTn>
                                        <p:tgtEl>
                                          <p:spTgt spid="20"/>
                                        </p:tgtEl>
                                      </p:cBhvr>
                                      <p:to x="100000" y="100000"/>
                                    </p:animScale>
                                  </p:childTnLst>
                                </p:cTn>
                              </p:par>
                            </p:childTnLst>
                          </p:cTn>
                        </p:par>
                        <p:par>
                          <p:cTn id="37" fill="hold">
                            <p:stCondLst>
                              <p:cond delay="2000"/>
                            </p:stCondLst>
                            <p:childTnLst>
                              <p:par>
                                <p:cTn id="38" presetID="8" presetClass="emph" presetSubtype="0" fill="hold" nodeType="afterEffect">
                                  <p:stCondLst>
                                    <p:cond delay="0"/>
                                  </p:stCondLst>
                                  <p:childTnLst>
                                    <p:animRot by="-21600000">
                                      <p:cBhvr>
                                        <p:cTn id="39" dur="15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10"/>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000" fill="hold"/>
                                        <p:tgtEl>
                                          <p:spTgt spid="10"/>
                                        </p:tgtEl>
                                        <p:attrNameLst>
                                          <p:attrName>fillcolor</p:attrName>
                                        </p:attrNameLst>
                                      </p:cBhvr>
                                      <p:to>
                                        <a:schemeClr val="accent1"/>
                                      </p:to>
                                    </p:animClr>
                                    <p:set>
                                      <p:cBhvr>
                                        <p:cTn id="45" dur="2000" fill="hold"/>
                                        <p:tgtEl>
                                          <p:spTgt spid="10"/>
                                        </p:tgtEl>
                                        <p:attrNameLst>
                                          <p:attrName>fill.type</p:attrName>
                                        </p:attrNameLst>
                                      </p:cBhvr>
                                      <p:to>
                                        <p:strVal val="solid"/>
                                      </p:to>
                                    </p:set>
                                    <p:set>
                                      <p:cBhvr>
                                        <p:cTn id="46" dur="2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47" restart="whenNotActive" fill="hold" evtFilter="cancelBubble" nodeType="interactiveSeq">
                <p:stCondLst>
                  <p:cond evt="onClick" delay="0">
                    <p:tgtEl>
                      <p:spTgt spid="12"/>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2000" fill="hold"/>
                                        <p:tgtEl>
                                          <p:spTgt spid="12"/>
                                        </p:tgtEl>
                                        <p:attrNameLst>
                                          <p:attrName>fillcolor</p:attrName>
                                        </p:attrNameLst>
                                      </p:cBhvr>
                                      <p:to>
                                        <a:srgbClr val="FC2722"/>
                                      </p:to>
                                    </p:animClr>
                                    <p:set>
                                      <p:cBhvr>
                                        <p:cTn id="52" dur="2000" fill="hold"/>
                                        <p:tgtEl>
                                          <p:spTgt spid="12"/>
                                        </p:tgtEl>
                                        <p:attrNameLst>
                                          <p:attrName>fill.type</p:attrName>
                                        </p:attrNameLst>
                                      </p:cBhvr>
                                      <p:to>
                                        <p:strVal val="solid"/>
                                      </p:to>
                                    </p:set>
                                    <p:set>
                                      <p:cBhvr>
                                        <p:cTn id="53"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54" restart="whenNotActive" fill="hold" evtFilter="cancelBubble" nodeType="interactiveSeq">
                <p:stCondLst>
                  <p:cond evt="onClick" delay="0">
                    <p:tgtEl>
                      <p:spTgt spid="14"/>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2000" fill="hold"/>
                                        <p:tgtEl>
                                          <p:spTgt spid="14"/>
                                        </p:tgtEl>
                                        <p:attrNameLst>
                                          <p:attrName>fillcolor</p:attrName>
                                        </p:attrNameLst>
                                      </p:cBhvr>
                                      <p:to>
                                        <a:srgbClr val="FC2722"/>
                                      </p:to>
                                    </p:animClr>
                                    <p:set>
                                      <p:cBhvr>
                                        <p:cTn id="59" dur="2000" fill="hold"/>
                                        <p:tgtEl>
                                          <p:spTgt spid="14"/>
                                        </p:tgtEl>
                                        <p:attrNameLst>
                                          <p:attrName>fill.type</p:attrName>
                                        </p:attrNameLst>
                                      </p:cBhvr>
                                      <p:to>
                                        <p:strVal val="solid"/>
                                      </p:to>
                                    </p:set>
                                    <p:set>
                                      <p:cBhvr>
                                        <p:cTn id="60"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9"/>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000" fill="hold"/>
                                        <p:tgtEl>
                                          <p:spTgt spid="19"/>
                                        </p:tgtEl>
                                        <p:attrNameLst>
                                          <p:attrName>fillcolor</p:attrName>
                                        </p:attrNameLst>
                                      </p:cBhvr>
                                      <p:to>
                                        <a:srgbClr val="FC2722"/>
                                      </p:to>
                                    </p:animClr>
                                    <p:set>
                                      <p:cBhvr>
                                        <p:cTn id="66" dur="2000" fill="hold"/>
                                        <p:tgtEl>
                                          <p:spTgt spid="19"/>
                                        </p:tgtEl>
                                        <p:attrNameLst>
                                          <p:attrName>fill.type</p:attrName>
                                        </p:attrNameLst>
                                      </p:cBhvr>
                                      <p:to>
                                        <p:strVal val="solid"/>
                                      </p:to>
                                    </p:set>
                                    <p:set>
                                      <p:cBhvr>
                                        <p:cTn id="67" dur="2000" fill="hold"/>
                                        <p:tgtEl>
                                          <p:spTgt spid="19"/>
                                        </p:tgtEl>
                                        <p:attrNameLst>
                                          <p:attrName>fill.on</p:attrName>
                                        </p:attrNameLst>
                                      </p:cBhvr>
                                      <p:to>
                                        <p:strVal val="true"/>
                                      </p:to>
                                    </p:set>
                                  </p:childTnLst>
                                </p:cTn>
                              </p:par>
                            </p:childTnLst>
                          </p:cTn>
                        </p:par>
                      </p:childTnLst>
                    </p:cTn>
                  </p:par>
                </p:childTnLst>
              </p:cTn>
              <p:nextCondLst>
                <p:cond evt="onClick" delay="0">
                  <p:tgtEl>
                    <p:spTgt spid="19"/>
                  </p:tgtEl>
                </p:cond>
              </p:nextCondLst>
            </p:seq>
          </p:childTnLst>
        </p:cTn>
      </p:par>
    </p:tnLst>
    <p:bldLst>
      <p:bldP spid="9" grpId="0" animBg="1"/>
      <p:bldP spid="2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2996"/>
            <a:ext cx="12192000" cy="6855003"/>
          </a:xfrm>
          <a:prstGeom prst="rect">
            <a:avLst/>
          </a:prstGeom>
        </p:spPr>
      </p:pic>
      <p:pic>
        <p:nvPicPr>
          <p:cNvPr id="4" name="Picture 14" descr="kim phut"/>
          <p:cNvPicPr>
            <a:picLocks noChangeAspect="1" noChangeArrowheads="1"/>
          </p:cNvPicPr>
          <p:nvPr/>
        </p:nvPicPr>
        <p:blipFill>
          <a:blip r:embed="rId4" cstate="print"/>
          <a:srcRect/>
          <a:stretch>
            <a:fillRect/>
          </a:stretch>
        </p:blipFill>
        <p:spPr bwMode="auto">
          <a:xfrm>
            <a:off x="10420001" y="1740258"/>
            <a:ext cx="1218316" cy="1004481"/>
          </a:xfrm>
          <a:prstGeom prst="rect">
            <a:avLst/>
          </a:prstGeom>
          <a:noFill/>
          <a:ln w="9525">
            <a:noFill/>
            <a:miter lim="800000"/>
            <a:headEnd/>
            <a:tailEnd/>
          </a:ln>
        </p:spPr>
      </p:pic>
      <p:pic>
        <p:nvPicPr>
          <p:cNvPr id="5" name="Picture 21" descr="dongho1"/>
          <p:cNvPicPr>
            <a:picLocks noChangeAspect="1" noChangeArrowheads="1"/>
          </p:cNvPicPr>
          <p:nvPr/>
        </p:nvPicPr>
        <p:blipFill>
          <a:blip r:embed="rId5" cstate="print"/>
          <a:srcRect/>
          <a:stretch>
            <a:fillRect/>
          </a:stretch>
        </p:blipFill>
        <p:spPr bwMode="auto">
          <a:xfrm>
            <a:off x="10157656" y="1299709"/>
            <a:ext cx="1743006" cy="1714950"/>
          </a:xfrm>
          <a:prstGeom prst="rect">
            <a:avLst/>
          </a:prstGeom>
          <a:noFill/>
        </p:spPr>
      </p:pic>
      <p:sp>
        <p:nvSpPr>
          <p:cNvPr id="9" name="Rectangle 8"/>
          <p:cNvSpPr/>
          <p:nvPr/>
        </p:nvSpPr>
        <p:spPr>
          <a:xfrm>
            <a:off x="1801906" y="349624"/>
            <a:ext cx="7100047" cy="204395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0" name="Oval 9"/>
          <p:cNvSpPr/>
          <p:nvPr/>
        </p:nvSpPr>
        <p:spPr>
          <a:xfrm>
            <a:off x="1515918" y="5728445"/>
            <a:ext cx="985235" cy="763891"/>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D</a:t>
            </a:r>
            <a:endParaRPr lang="vi-VN" sz="4000" b="1" dirty="0">
              <a:solidFill>
                <a:schemeClr val="tx2">
                  <a:lumMod val="50000"/>
                </a:schemeClr>
              </a:solidFill>
              <a:latin typeface="+mj-lt"/>
            </a:endParaRPr>
          </a:p>
        </p:txBody>
      </p:sp>
      <p:sp>
        <p:nvSpPr>
          <p:cNvPr id="11" name="Rectangle 10"/>
          <p:cNvSpPr/>
          <p:nvPr/>
        </p:nvSpPr>
        <p:spPr>
          <a:xfrm>
            <a:off x="2783543" y="5694214"/>
            <a:ext cx="5325489" cy="79337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r>
              <a:rPr lang="en-US" sz="2400" dirty="0" err="1">
                <a:latin typeface="Times New Roman" panose="02020603050405020304" pitchFamily="18" charset="0"/>
                <a:cs typeface="Times New Roman" panose="02020603050405020304" pitchFamily="18" charset="0"/>
              </a:rPr>
              <a:t>Viên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bắt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chờ</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tội</a:t>
            </a:r>
            <a:r>
              <a:rPr lang="en-US" sz="2400" dirty="0">
                <a:latin typeface="Times New Roman" panose="02020603050405020304" pitchFamily="18" charset="0"/>
                <a:cs typeface="Times New Roman" panose="02020603050405020304" pitchFamily="18" charset="0"/>
              </a:rPr>
              <a:t>.</a:t>
            </a:r>
          </a:p>
        </p:txBody>
      </p:sp>
      <p:sp>
        <p:nvSpPr>
          <p:cNvPr id="12" name="Oval 11"/>
          <p:cNvSpPr/>
          <p:nvPr/>
        </p:nvSpPr>
        <p:spPr>
          <a:xfrm>
            <a:off x="1574187" y="2512845"/>
            <a:ext cx="886625" cy="80857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A</a:t>
            </a:r>
            <a:endParaRPr lang="vi-VN" sz="4000" b="1" dirty="0">
              <a:solidFill>
                <a:schemeClr val="tx2">
                  <a:lumMod val="50000"/>
                </a:schemeClr>
              </a:solidFill>
              <a:latin typeface="+mj-lt"/>
            </a:endParaRPr>
          </a:p>
        </p:txBody>
      </p:sp>
      <p:sp>
        <p:nvSpPr>
          <p:cNvPr id="13" name="Rectangle 12"/>
          <p:cNvSpPr/>
          <p:nvPr/>
        </p:nvSpPr>
        <p:spPr>
          <a:xfrm>
            <a:off x="2783543" y="2649068"/>
            <a:ext cx="5112657" cy="726142"/>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r>
              <a:rPr lang="en-US" sz="2400" dirty="0" err="1">
                <a:latin typeface="Times New Roman" panose="02020603050405020304" pitchFamily="18" charset="0"/>
                <a:cs typeface="Times New Roman" panose="02020603050405020304" pitchFamily="18" charset="0"/>
              </a:rPr>
              <a:t>Đại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muốn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chuyển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khác</a:t>
            </a:r>
            <a:r>
              <a:rPr lang="en-US" sz="2400" dirty="0">
                <a:latin typeface="Times New Roman" panose="02020603050405020304" pitchFamily="18" charset="0"/>
                <a:cs typeface="Times New Roman" panose="02020603050405020304" pitchFamily="18" charset="0"/>
              </a:rPr>
              <a:t>.</a:t>
            </a:r>
          </a:p>
        </p:txBody>
      </p:sp>
      <p:sp>
        <p:nvSpPr>
          <p:cNvPr id="14" name="Oval 13"/>
          <p:cNvSpPr/>
          <p:nvPr/>
        </p:nvSpPr>
        <p:spPr>
          <a:xfrm>
            <a:off x="1530113" y="4585447"/>
            <a:ext cx="890359" cy="807680"/>
          </a:xfrm>
          <a:prstGeom prst="ellipse">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C</a:t>
            </a:r>
            <a:endParaRPr lang="vi-VN" sz="4000" b="1" dirty="0">
              <a:solidFill>
                <a:schemeClr val="tx2">
                  <a:lumMod val="50000"/>
                </a:schemeClr>
              </a:solidFill>
              <a:latin typeface="+mj-lt"/>
            </a:endParaRPr>
          </a:p>
        </p:txBody>
      </p:sp>
      <p:sp>
        <p:nvSpPr>
          <p:cNvPr id="15" name="Rectangle 14"/>
          <p:cNvSpPr/>
          <p:nvPr/>
        </p:nvSpPr>
        <p:spPr>
          <a:xfrm>
            <a:off x="2823883" y="4531659"/>
            <a:ext cx="5162548" cy="806823"/>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r>
              <a:rPr lang="en-US" sz="2200" dirty="0">
                <a:latin typeface="Times New Roman" panose="02020603050405020304" pitchFamily="18" charset="0"/>
                <a:cs typeface="Times New Roman" panose="02020603050405020304" pitchFamily="18" charset="0"/>
              </a:rPr>
              <a:t>Ý </a:t>
            </a:r>
            <a:r>
              <a:rPr lang="en-US" sz="2200" dirty="0" err="1">
                <a:latin typeface="Times New Roman" panose="02020603050405020304" pitchFamily="18" charset="0"/>
                <a:cs typeface="Times New Roman" panose="02020603050405020304" pitchFamily="18" charset="0"/>
              </a:rPr>
              <a:t>tưởng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viên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trung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sĩ</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được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chứng</a:t>
            </a:r>
            <a:r>
              <a:rPr lang="en-US" sz="2200" dirty="0">
                <a:latin typeface="Times New Roman" panose="02020603050405020304" pitchFamily="18" charset="0"/>
                <a:cs typeface="Times New Roman" panose="02020603050405020304" pitchFamily="18" charset="0"/>
              </a:rPr>
              <a:t> minh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đại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muốn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tiêu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diệt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viên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trung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sĩ</a:t>
            </a:r>
            <a:r>
              <a:rPr lang="en-US" sz="2200" dirty="0">
                <a:latin typeface="Times New Roman" panose="02020603050405020304" pitchFamily="18" charset="0"/>
                <a:cs typeface="Times New Roman" panose="02020603050405020304" pitchFamily="18" charset="0"/>
              </a:rPr>
              <a:t>.</a:t>
            </a:r>
          </a:p>
        </p:txBody>
      </p:sp>
      <p:sp>
        <p:nvSpPr>
          <p:cNvPr id="18" name="Rectangle 17"/>
          <p:cNvSpPr/>
          <p:nvPr/>
        </p:nvSpPr>
        <p:spPr>
          <a:xfrm>
            <a:off x="2823883" y="3590364"/>
            <a:ext cx="5072317" cy="726141"/>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r>
              <a:rPr lang="en-US" sz="2200" dirty="0" err="1">
                <a:latin typeface="Times New Roman" panose="02020603050405020304" pitchFamily="18" charset="0"/>
                <a:cs typeface="Times New Roman" panose="02020603050405020304" pitchFamily="18" charset="0"/>
              </a:rPr>
              <a:t>Viên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trung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sĩ</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nói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về</a:t>
            </a:r>
            <a:r>
              <a:rPr lang="en-US" sz="2200" dirty="0">
                <a:latin typeface="Times New Roman" panose="02020603050405020304" pitchFamily="18" charset="0"/>
                <a:cs typeface="Times New Roman" panose="02020603050405020304" pitchFamily="18" charset="0"/>
              </a:rPr>
              <a:t> ý </a:t>
            </a:r>
            <a:r>
              <a:rPr lang="en-US" sz="2200" dirty="0" err="1">
                <a:latin typeface="Times New Roman" panose="02020603050405020304" pitchFamily="18" charset="0"/>
                <a:cs typeface="Times New Roman" panose="02020603050405020304" pitchFamily="18" charset="0"/>
              </a:rPr>
              <a:t>tưởng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muốn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hủy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tất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cả</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vũ</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khí</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bằng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chất</a:t>
            </a:r>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làm </a:t>
            </a:r>
            <a:r>
              <a:rPr lang="en-US" sz="2200" dirty="0" err="1">
                <a:latin typeface="Times New Roman" panose="02020603050405020304" pitchFamily="18" charset="0"/>
                <a:cs typeface="Times New Roman" panose="02020603050405020304" pitchFamily="18" charset="0"/>
              </a:rPr>
              <a:t>gỉ</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sét</a:t>
            </a:r>
            <a:r>
              <a:rPr lang="en-US" sz="2200" dirty="0">
                <a:latin typeface="Times New Roman" panose="02020603050405020304" pitchFamily="18" charset="0"/>
                <a:cs typeface="Times New Roman" panose="02020603050405020304" pitchFamily="18" charset="0"/>
              </a:rPr>
              <a:t>.</a:t>
            </a:r>
          </a:p>
        </p:txBody>
      </p:sp>
      <p:sp>
        <p:nvSpPr>
          <p:cNvPr id="19" name="Oval 18"/>
          <p:cNvSpPr/>
          <p:nvPr/>
        </p:nvSpPr>
        <p:spPr>
          <a:xfrm>
            <a:off x="1521146" y="3567953"/>
            <a:ext cx="890359" cy="807680"/>
          </a:xfrm>
          <a:prstGeom prst="ellipse">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B</a:t>
            </a:r>
            <a:endParaRPr lang="vi-VN" sz="4000" b="1" dirty="0">
              <a:solidFill>
                <a:schemeClr val="tx2">
                  <a:lumMod val="50000"/>
                </a:schemeClr>
              </a:solidFill>
              <a:latin typeface="+mj-lt"/>
            </a:endParaRPr>
          </a:p>
        </p:txBody>
      </p:sp>
      <p:sp>
        <p:nvSpPr>
          <p:cNvPr id="20" name="TextBox 19"/>
          <p:cNvSpPr txBox="1"/>
          <p:nvPr/>
        </p:nvSpPr>
        <p:spPr>
          <a:xfrm>
            <a:off x="2360494" y="914026"/>
            <a:ext cx="6036659" cy="954107"/>
          </a:xfrm>
          <a:prstGeom prst="rect">
            <a:avLst/>
          </a:prstGeom>
          <a:noFill/>
        </p:spPr>
        <p:txBody>
          <a:bodyPr wrap="square" rtlCol="0">
            <a:spAutoFit/>
          </a:bodyPr>
          <a:lstStyle/>
          <a:p>
            <a:pPr algn="ctr"/>
            <a:r>
              <a:rPr lang="en-US" sz="2800" b="1" dirty="0" err="1">
                <a:solidFill>
                  <a:srgbClr val="FF0000"/>
                </a:solidFill>
                <a:latin typeface="Times New Roman" panose="02020603050405020304" pitchFamily="18" charset="0"/>
                <a:cs typeface="Times New Roman" panose="02020603050405020304" pitchFamily="18" charset="0"/>
              </a:rPr>
              <a:t>Đâu</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không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phải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các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sự</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kiện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chính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của</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truyện</a:t>
            </a:r>
            <a:r>
              <a:rPr lang="en-US" sz="2800" b="1" dirty="0">
                <a:solidFill>
                  <a:srgbClr val="FF0000"/>
                </a:solidFill>
                <a:latin typeface="Times New Roman" panose="02020603050405020304" pitchFamily="18" charset="0"/>
                <a:cs typeface="Times New Roman" panose="02020603050405020304" pitchFamily="18" charset="0"/>
              </a:rPr>
              <a:t>?</a:t>
            </a:r>
          </a:p>
        </p:txBody>
      </p:sp>
      <p:pic>
        <p:nvPicPr>
          <p:cNvPr id="22" name="Picture 21"/>
          <p:cNvPicPr>
            <a:picLocks noChangeAspect="1"/>
          </p:cNvPicPr>
          <p:nvPr/>
        </p:nvPicPr>
        <p:blipFill>
          <a:blip r:embed="rId6"/>
          <a:stretch>
            <a:fillRect/>
          </a:stretch>
        </p:blipFill>
        <p:spPr>
          <a:xfrm>
            <a:off x="68203" y="572655"/>
            <a:ext cx="1666468" cy="1473360"/>
          </a:xfrm>
          <a:prstGeom prst="rect">
            <a:avLst/>
          </a:prstGeom>
        </p:spPr>
      </p:pic>
      <p:pic>
        <p:nvPicPr>
          <p:cNvPr id="23" name="Picture 22"/>
          <p:cNvPicPr>
            <a:picLocks noChangeAspect="1"/>
          </p:cNvPicPr>
          <p:nvPr/>
        </p:nvPicPr>
        <p:blipFill>
          <a:blip r:embed="rId7"/>
          <a:stretch>
            <a:fillRect/>
          </a:stretch>
        </p:blipFill>
        <p:spPr>
          <a:xfrm>
            <a:off x="10364955" y="3430497"/>
            <a:ext cx="1535707" cy="2660405"/>
          </a:xfrm>
          <a:prstGeom prst="rect">
            <a:avLst/>
          </a:prstGeom>
        </p:spPr>
      </p:pic>
    </p:spTree>
    <p:extLst>
      <p:ext uri="{BB962C8B-B14F-4D97-AF65-F5344CB8AC3E}">
        <p14:creationId xmlns:p14="http://schemas.microsoft.com/office/powerpoint/2010/main" val="2794640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down)">
                                      <p:cBhvr>
                                        <p:cTn id="23" dur="580">
                                          <p:stCondLst>
                                            <p:cond delay="0"/>
                                          </p:stCondLst>
                                        </p:cTn>
                                        <p:tgtEl>
                                          <p:spTgt spid="20"/>
                                        </p:tgtEl>
                                      </p:cBhvr>
                                    </p:animEffect>
                                    <p:anim calcmode="lin" valueType="num">
                                      <p:cBhvr>
                                        <p:cTn id="24"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29" dur="26">
                                          <p:stCondLst>
                                            <p:cond delay="650"/>
                                          </p:stCondLst>
                                        </p:cTn>
                                        <p:tgtEl>
                                          <p:spTgt spid="20"/>
                                        </p:tgtEl>
                                      </p:cBhvr>
                                      <p:to x="100000" y="60000"/>
                                    </p:animScale>
                                    <p:animScale>
                                      <p:cBhvr>
                                        <p:cTn id="30" dur="166" decel="50000">
                                          <p:stCondLst>
                                            <p:cond delay="676"/>
                                          </p:stCondLst>
                                        </p:cTn>
                                        <p:tgtEl>
                                          <p:spTgt spid="20"/>
                                        </p:tgtEl>
                                      </p:cBhvr>
                                      <p:to x="100000" y="100000"/>
                                    </p:animScale>
                                    <p:animScale>
                                      <p:cBhvr>
                                        <p:cTn id="31" dur="26">
                                          <p:stCondLst>
                                            <p:cond delay="1312"/>
                                          </p:stCondLst>
                                        </p:cTn>
                                        <p:tgtEl>
                                          <p:spTgt spid="20"/>
                                        </p:tgtEl>
                                      </p:cBhvr>
                                      <p:to x="100000" y="80000"/>
                                    </p:animScale>
                                    <p:animScale>
                                      <p:cBhvr>
                                        <p:cTn id="32" dur="166" decel="50000">
                                          <p:stCondLst>
                                            <p:cond delay="1338"/>
                                          </p:stCondLst>
                                        </p:cTn>
                                        <p:tgtEl>
                                          <p:spTgt spid="20"/>
                                        </p:tgtEl>
                                      </p:cBhvr>
                                      <p:to x="100000" y="100000"/>
                                    </p:animScale>
                                    <p:animScale>
                                      <p:cBhvr>
                                        <p:cTn id="33" dur="26">
                                          <p:stCondLst>
                                            <p:cond delay="1642"/>
                                          </p:stCondLst>
                                        </p:cTn>
                                        <p:tgtEl>
                                          <p:spTgt spid="20"/>
                                        </p:tgtEl>
                                      </p:cBhvr>
                                      <p:to x="100000" y="90000"/>
                                    </p:animScale>
                                    <p:animScale>
                                      <p:cBhvr>
                                        <p:cTn id="34" dur="166" decel="50000">
                                          <p:stCondLst>
                                            <p:cond delay="1668"/>
                                          </p:stCondLst>
                                        </p:cTn>
                                        <p:tgtEl>
                                          <p:spTgt spid="20"/>
                                        </p:tgtEl>
                                      </p:cBhvr>
                                      <p:to x="100000" y="100000"/>
                                    </p:animScale>
                                    <p:animScale>
                                      <p:cBhvr>
                                        <p:cTn id="35" dur="26">
                                          <p:stCondLst>
                                            <p:cond delay="1808"/>
                                          </p:stCondLst>
                                        </p:cTn>
                                        <p:tgtEl>
                                          <p:spTgt spid="20"/>
                                        </p:tgtEl>
                                      </p:cBhvr>
                                      <p:to x="100000" y="95000"/>
                                    </p:animScale>
                                    <p:animScale>
                                      <p:cBhvr>
                                        <p:cTn id="36" dur="166" decel="50000">
                                          <p:stCondLst>
                                            <p:cond delay="1834"/>
                                          </p:stCondLst>
                                        </p:cTn>
                                        <p:tgtEl>
                                          <p:spTgt spid="20"/>
                                        </p:tgtEl>
                                      </p:cBhvr>
                                      <p:to x="100000" y="100000"/>
                                    </p:animScale>
                                  </p:childTnLst>
                                </p:cTn>
                              </p:par>
                            </p:childTnLst>
                          </p:cTn>
                        </p:par>
                        <p:par>
                          <p:cTn id="37" fill="hold">
                            <p:stCondLst>
                              <p:cond delay="2000"/>
                            </p:stCondLst>
                            <p:childTnLst>
                              <p:par>
                                <p:cTn id="38" presetID="8" presetClass="emph" presetSubtype="0" fill="hold" nodeType="afterEffect">
                                  <p:stCondLst>
                                    <p:cond delay="0"/>
                                  </p:stCondLst>
                                  <p:childTnLst>
                                    <p:animRot by="-21600000">
                                      <p:cBhvr>
                                        <p:cTn id="39" dur="15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10"/>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000" fill="hold"/>
                                        <p:tgtEl>
                                          <p:spTgt spid="10"/>
                                        </p:tgtEl>
                                        <p:attrNameLst>
                                          <p:attrName>fillcolor</p:attrName>
                                        </p:attrNameLst>
                                      </p:cBhvr>
                                      <p:to>
                                        <a:schemeClr val="accent1"/>
                                      </p:to>
                                    </p:animClr>
                                    <p:set>
                                      <p:cBhvr>
                                        <p:cTn id="45" dur="2000" fill="hold"/>
                                        <p:tgtEl>
                                          <p:spTgt spid="10"/>
                                        </p:tgtEl>
                                        <p:attrNameLst>
                                          <p:attrName>fill.type</p:attrName>
                                        </p:attrNameLst>
                                      </p:cBhvr>
                                      <p:to>
                                        <p:strVal val="solid"/>
                                      </p:to>
                                    </p:set>
                                    <p:set>
                                      <p:cBhvr>
                                        <p:cTn id="46" dur="2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47" restart="whenNotActive" fill="hold" evtFilter="cancelBubble" nodeType="interactiveSeq">
                <p:stCondLst>
                  <p:cond evt="onClick" delay="0">
                    <p:tgtEl>
                      <p:spTgt spid="12"/>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2000" fill="hold"/>
                                        <p:tgtEl>
                                          <p:spTgt spid="12"/>
                                        </p:tgtEl>
                                        <p:attrNameLst>
                                          <p:attrName>fillcolor</p:attrName>
                                        </p:attrNameLst>
                                      </p:cBhvr>
                                      <p:to>
                                        <a:srgbClr val="FC2722"/>
                                      </p:to>
                                    </p:animClr>
                                    <p:set>
                                      <p:cBhvr>
                                        <p:cTn id="52" dur="2000" fill="hold"/>
                                        <p:tgtEl>
                                          <p:spTgt spid="12"/>
                                        </p:tgtEl>
                                        <p:attrNameLst>
                                          <p:attrName>fill.type</p:attrName>
                                        </p:attrNameLst>
                                      </p:cBhvr>
                                      <p:to>
                                        <p:strVal val="solid"/>
                                      </p:to>
                                    </p:set>
                                    <p:set>
                                      <p:cBhvr>
                                        <p:cTn id="53"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54" restart="whenNotActive" fill="hold" evtFilter="cancelBubble" nodeType="interactiveSeq">
                <p:stCondLst>
                  <p:cond evt="onClick" delay="0">
                    <p:tgtEl>
                      <p:spTgt spid="14"/>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2000" fill="hold"/>
                                        <p:tgtEl>
                                          <p:spTgt spid="14"/>
                                        </p:tgtEl>
                                        <p:attrNameLst>
                                          <p:attrName>fillcolor</p:attrName>
                                        </p:attrNameLst>
                                      </p:cBhvr>
                                      <p:to>
                                        <a:srgbClr val="FC2722"/>
                                      </p:to>
                                    </p:animClr>
                                    <p:set>
                                      <p:cBhvr>
                                        <p:cTn id="59" dur="2000" fill="hold"/>
                                        <p:tgtEl>
                                          <p:spTgt spid="14"/>
                                        </p:tgtEl>
                                        <p:attrNameLst>
                                          <p:attrName>fill.type</p:attrName>
                                        </p:attrNameLst>
                                      </p:cBhvr>
                                      <p:to>
                                        <p:strVal val="solid"/>
                                      </p:to>
                                    </p:set>
                                    <p:set>
                                      <p:cBhvr>
                                        <p:cTn id="60"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9"/>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000" fill="hold"/>
                                        <p:tgtEl>
                                          <p:spTgt spid="19"/>
                                        </p:tgtEl>
                                        <p:attrNameLst>
                                          <p:attrName>fillcolor</p:attrName>
                                        </p:attrNameLst>
                                      </p:cBhvr>
                                      <p:to>
                                        <a:srgbClr val="FC2722"/>
                                      </p:to>
                                    </p:animClr>
                                    <p:set>
                                      <p:cBhvr>
                                        <p:cTn id="66" dur="2000" fill="hold"/>
                                        <p:tgtEl>
                                          <p:spTgt spid="19"/>
                                        </p:tgtEl>
                                        <p:attrNameLst>
                                          <p:attrName>fill.type</p:attrName>
                                        </p:attrNameLst>
                                      </p:cBhvr>
                                      <p:to>
                                        <p:strVal val="solid"/>
                                      </p:to>
                                    </p:set>
                                    <p:set>
                                      <p:cBhvr>
                                        <p:cTn id="67" dur="2000" fill="hold"/>
                                        <p:tgtEl>
                                          <p:spTgt spid="19"/>
                                        </p:tgtEl>
                                        <p:attrNameLst>
                                          <p:attrName>fill.on</p:attrName>
                                        </p:attrNameLst>
                                      </p:cBhvr>
                                      <p:to>
                                        <p:strVal val="true"/>
                                      </p:to>
                                    </p:set>
                                  </p:childTnLst>
                                </p:cTn>
                              </p:par>
                            </p:childTnLst>
                          </p:cTn>
                        </p:par>
                      </p:childTnLst>
                    </p:cTn>
                  </p:par>
                </p:childTnLst>
              </p:cTn>
              <p:nextCondLst>
                <p:cond evt="onClick" delay="0">
                  <p:tgtEl>
                    <p:spTgt spid="19"/>
                  </p:tgtEl>
                </p:cond>
              </p:nextCondLst>
            </p:seq>
          </p:childTnLst>
        </p:cTn>
      </p:par>
    </p:tnLst>
    <p:bldLst>
      <p:bldP spid="9" grpId="0" animBg="1"/>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55BA4CB4-7018-4065-A1E6-F83DD33748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8835F856-E577-4DAF-8E61-B7E6F05B7A4B}"/>
              </a:ext>
            </a:extLst>
          </p:cNvPr>
          <p:cNvSpPr/>
          <p:nvPr/>
        </p:nvSpPr>
        <p:spPr>
          <a:xfrm>
            <a:off x="6858000" y="0"/>
            <a:ext cx="5334000" cy="6858000"/>
          </a:xfrm>
          <a:prstGeom prst="rect">
            <a:avLst/>
          </a:prstGeom>
          <a:solidFill>
            <a:srgbClr val="FFF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4" name="TextBox 3">
            <a:extLst>
              <a:ext uri="{FF2B5EF4-FFF2-40B4-BE49-F238E27FC236}">
                <a16:creationId xmlns:a16="http://schemas.microsoft.com/office/drawing/2014/main" id="{7F3DD0D7-5DBC-413A-B5EB-208BB59613BB}"/>
              </a:ext>
            </a:extLst>
          </p:cNvPr>
          <p:cNvSpPr txBox="1"/>
          <p:nvPr/>
        </p:nvSpPr>
        <p:spPr>
          <a:xfrm>
            <a:off x="2639616" y="2348880"/>
            <a:ext cx="3142063" cy="3170099"/>
          </a:xfrm>
          <a:prstGeom prst="rect">
            <a:avLst/>
          </a:prstGeom>
          <a:noFill/>
        </p:spPr>
        <p:txBody>
          <a:bodyPr wrap="square" rtlCol="0">
            <a:spAutoFit/>
          </a:bodyPr>
          <a:lstStyle/>
          <a:p>
            <a:r>
              <a:rPr lang="en-SG" sz="20000" dirty="0">
                <a:latin typeface="#9Slide03 Arima Madurai Black" panose="00000A00000000000000" pitchFamily="2" charset="0"/>
                <a:cs typeface="#9Slide03 Arima Madurai Black" panose="00000A00000000000000" pitchFamily="2" charset="0"/>
              </a:rPr>
              <a:t>I. </a:t>
            </a:r>
          </a:p>
        </p:txBody>
      </p:sp>
      <p:sp>
        <p:nvSpPr>
          <p:cNvPr id="5" name="TextBox 4">
            <a:extLst>
              <a:ext uri="{FF2B5EF4-FFF2-40B4-BE49-F238E27FC236}">
                <a16:creationId xmlns:a16="http://schemas.microsoft.com/office/drawing/2014/main" id="{E488BBF0-DC65-4B8A-8D16-12B2ABDE111D}"/>
              </a:ext>
            </a:extLst>
          </p:cNvPr>
          <p:cNvSpPr txBox="1"/>
          <p:nvPr/>
        </p:nvSpPr>
        <p:spPr>
          <a:xfrm>
            <a:off x="6528048" y="836712"/>
            <a:ext cx="5334000" cy="5447645"/>
          </a:xfrm>
          <a:prstGeom prst="rect">
            <a:avLst/>
          </a:prstGeom>
          <a:noFill/>
        </p:spPr>
        <p:txBody>
          <a:bodyPr wrap="square" rtlCol="0">
            <a:spAutoFit/>
          </a:bodyPr>
          <a:lstStyle/>
          <a:p>
            <a:pPr algn="ctr"/>
            <a:r>
              <a:rPr lang="en-SG" sz="11600" dirty="0" err="1">
                <a:latin typeface="#9Slide03 Arima Madurai Black" panose="00000A00000000000000" pitchFamily="2" charset="0"/>
                <a:cs typeface="#9Slide03 Arima Madurai Black" panose="00000A00000000000000" pitchFamily="2" charset="0"/>
              </a:rPr>
              <a:t>Tìm</a:t>
            </a:r>
            <a:r>
              <a:rPr lang="en-SG" sz="11600" dirty="0">
                <a:latin typeface="#9Slide03 Arima Madurai Black" panose="00000A00000000000000" pitchFamily="2" charset="0"/>
                <a:cs typeface="#9Slide03 Arima Madurai Black" panose="00000A00000000000000" pitchFamily="2" charset="0"/>
              </a:rPr>
              <a:t> </a:t>
            </a:r>
            <a:r>
              <a:rPr lang="en-SG" sz="11600" dirty="0" err="1">
                <a:latin typeface="#9Slide03 Arima Madurai Black" panose="00000A00000000000000" pitchFamily="2" charset="0"/>
                <a:cs typeface="#9Slide03 Arima Madurai Black" panose="00000A00000000000000" pitchFamily="2" charset="0"/>
              </a:rPr>
              <a:t>hiểu</a:t>
            </a:r>
            <a:r>
              <a:rPr lang="en-SG" sz="11600" dirty="0">
                <a:latin typeface="#9Slide03 Arima Madurai Black" panose="00000A00000000000000" pitchFamily="2" charset="0"/>
                <a:cs typeface="#9Slide03 Arima Madurai Black" panose="00000A00000000000000" pitchFamily="2" charset="0"/>
              </a:rPr>
              <a:t> </a:t>
            </a:r>
            <a:r>
              <a:rPr lang="en-SG" sz="11600" dirty="0" err="1">
                <a:latin typeface="#9Slide03 Arima Madurai Black" panose="00000A00000000000000" pitchFamily="2" charset="0"/>
                <a:cs typeface="#9Slide03 Arima Madurai Black" panose="00000A00000000000000" pitchFamily="2" charset="0"/>
              </a:rPr>
              <a:t>chung</a:t>
            </a:r>
            <a:endParaRPr lang="en-SG" sz="11600" dirty="0">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32910685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985"/>
            <a:ext cx="12186550" cy="6858000"/>
          </a:xfrm>
          <a:prstGeom prst="rect">
            <a:avLst/>
          </a:prstGeom>
        </p:spPr>
      </p:pic>
      <p:pic>
        <p:nvPicPr>
          <p:cNvPr id="4" name="Picture 14" descr="kim phut"/>
          <p:cNvPicPr>
            <a:picLocks noChangeAspect="1" noChangeArrowheads="1"/>
          </p:cNvPicPr>
          <p:nvPr/>
        </p:nvPicPr>
        <p:blipFill>
          <a:blip r:embed="rId4" cstate="print"/>
          <a:srcRect/>
          <a:stretch>
            <a:fillRect/>
          </a:stretch>
        </p:blipFill>
        <p:spPr bwMode="auto">
          <a:xfrm>
            <a:off x="10741379" y="1662734"/>
            <a:ext cx="1029759" cy="1004481"/>
          </a:xfrm>
          <a:prstGeom prst="rect">
            <a:avLst/>
          </a:prstGeom>
          <a:noFill/>
          <a:ln w="9525">
            <a:noFill/>
            <a:miter lim="800000"/>
            <a:headEnd/>
            <a:tailEnd/>
          </a:ln>
        </p:spPr>
      </p:pic>
      <p:pic>
        <p:nvPicPr>
          <p:cNvPr id="5" name="Picture 21" descr="dongho1"/>
          <p:cNvPicPr>
            <a:picLocks noChangeAspect="1" noChangeArrowheads="1"/>
          </p:cNvPicPr>
          <p:nvPr/>
        </p:nvPicPr>
        <p:blipFill>
          <a:blip r:embed="rId5" cstate="print"/>
          <a:srcRect/>
          <a:stretch>
            <a:fillRect/>
          </a:stretch>
        </p:blipFill>
        <p:spPr bwMode="auto">
          <a:xfrm>
            <a:off x="10322937" y="1107035"/>
            <a:ext cx="1866641" cy="1836595"/>
          </a:xfrm>
          <a:prstGeom prst="rect">
            <a:avLst/>
          </a:prstGeom>
          <a:noFill/>
        </p:spPr>
      </p:pic>
      <p:sp>
        <p:nvSpPr>
          <p:cNvPr id="9" name="Rectangle 8"/>
          <p:cNvSpPr/>
          <p:nvPr/>
        </p:nvSpPr>
        <p:spPr>
          <a:xfrm>
            <a:off x="1801906" y="349624"/>
            <a:ext cx="7100047" cy="204395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0" name="Oval 9"/>
          <p:cNvSpPr/>
          <p:nvPr/>
        </p:nvSpPr>
        <p:spPr>
          <a:xfrm>
            <a:off x="1456954" y="4629236"/>
            <a:ext cx="985235" cy="763891"/>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vi-VN" sz="4000" b="1" dirty="0">
                <a:solidFill>
                  <a:schemeClr val="tx2">
                    <a:lumMod val="50000"/>
                  </a:schemeClr>
                </a:solidFill>
                <a:latin typeface="+mj-lt"/>
              </a:rPr>
              <a:t>C</a:t>
            </a:r>
          </a:p>
        </p:txBody>
      </p:sp>
      <p:sp>
        <p:nvSpPr>
          <p:cNvPr id="11" name="Rectangle 10"/>
          <p:cNvSpPr/>
          <p:nvPr/>
        </p:nvSpPr>
        <p:spPr>
          <a:xfrm>
            <a:off x="2810434" y="5781363"/>
            <a:ext cx="4921624" cy="79337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mà</a:t>
            </a:r>
            <a:r>
              <a:rPr lang="en-US" sz="2400" dirty="0">
                <a:latin typeface="Times New Roman" panose="02020603050405020304" pitchFamily="18" charset="0"/>
                <a:cs typeface="Times New Roman" panose="02020603050405020304" pitchFamily="18" charset="0"/>
              </a:rPr>
              <a:t> con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dùng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ý </a:t>
            </a:r>
            <a:r>
              <a:rPr lang="en-US" sz="2400" dirty="0" err="1">
                <a:latin typeface="Times New Roman" panose="02020603050405020304" pitchFamily="18" charset="0"/>
                <a:cs typeface="Times New Roman" panose="02020603050405020304" pitchFamily="18" charset="0"/>
              </a:rPr>
              <a:t>muốn</a:t>
            </a:r>
            <a:r>
              <a:rPr lang="en-US" sz="2400" dirty="0">
                <a:latin typeface="Times New Roman" panose="02020603050405020304" pitchFamily="18" charset="0"/>
                <a:cs typeface="Times New Roman" panose="02020603050405020304" pitchFamily="18" charset="0"/>
              </a:rPr>
              <a:t>.</a:t>
            </a:r>
          </a:p>
        </p:txBody>
      </p:sp>
      <p:sp>
        <p:nvSpPr>
          <p:cNvPr id="12" name="Oval 11"/>
          <p:cNvSpPr/>
          <p:nvPr/>
        </p:nvSpPr>
        <p:spPr>
          <a:xfrm>
            <a:off x="1574187" y="2512845"/>
            <a:ext cx="886625" cy="80857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A</a:t>
            </a:r>
            <a:endParaRPr lang="vi-VN" sz="4000" b="1" dirty="0">
              <a:solidFill>
                <a:schemeClr val="tx2">
                  <a:lumMod val="50000"/>
                </a:schemeClr>
              </a:solidFill>
              <a:latin typeface="+mj-lt"/>
            </a:endParaRPr>
          </a:p>
        </p:txBody>
      </p:sp>
      <p:sp>
        <p:nvSpPr>
          <p:cNvPr id="13" name="Rectangle 12"/>
          <p:cNvSpPr/>
          <p:nvPr/>
        </p:nvSpPr>
        <p:spPr>
          <a:xfrm>
            <a:off x="2864224" y="2608727"/>
            <a:ext cx="4894727" cy="72614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hóa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hủy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mọi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khí</a:t>
            </a:r>
            <a:r>
              <a:rPr lang="en-US" sz="2400" dirty="0">
                <a:latin typeface="Times New Roman" panose="02020603050405020304" pitchFamily="18" charset="0"/>
                <a:cs typeface="Times New Roman" panose="02020603050405020304" pitchFamily="18" charset="0"/>
              </a:rPr>
              <a:t>.</a:t>
            </a:r>
          </a:p>
        </p:txBody>
      </p:sp>
      <p:sp>
        <p:nvSpPr>
          <p:cNvPr id="14" name="Oval 13"/>
          <p:cNvSpPr/>
          <p:nvPr/>
        </p:nvSpPr>
        <p:spPr>
          <a:xfrm>
            <a:off x="1356726" y="5647989"/>
            <a:ext cx="890359" cy="807680"/>
          </a:xfrm>
          <a:prstGeom prst="ellipse">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vi-VN" sz="4000" b="1" dirty="0">
                <a:solidFill>
                  <a:schemeClr val="tx2">
                    <a:lumMod val="50000"/>
                  </a:schemeClr>
                </a:solidFill>
                <a:latin typeface="+mj-lt"/>
              </a:rPr>
              <a:t>D</a:t>
            </a:r>
          </a:p>
        </p:txBody>
      </p:sp>
      <p:sp>
        <p:nvSpPr>
          <p:cNvPr id="15" name="Rectangle 14"/>
          <p:cNvSpPr/>
          <p:nvPr/>
        </p:nvSpPr>
        <p:spPr>
          <a:xfrm>
            <a:off x="2837327" y="4558553"/>
            <a:ext cx="4867838" cy="954739"/>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chất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ra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phản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ứng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khiến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loại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vũ</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khí</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bằng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kim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loại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đều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bị</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gỉ</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tan </a:t>
            </a:r>
            <a:r>
              <a:rPr lang="en-US" sz="2200" dirty="0" err="1">
                <a:latin typeface="Times New Roman" panose="02020603050405020304" pitchFamily="18" charset="0"/>
                <a:cs typeface="Times New Roman" panose="02020603050405020304" pitchFamily="18" charset="0"/>
              </a:rPr>
              <a:t>thành</a:t>
            </a:r>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bụi.</a:t>
            </a:r>
            <a:endParaRPr lang="en-US" sz="2200" dirty="0">
              <a:latin typeface="Times New Roman" panose="02020603050405020304" pitchFamily="18" charset="0"/>
              <a:cs typeface="Times New Roman" panose="02020603050405020304" pitchFamily="18" charset="0"/>
            </a:endParaRPr>
          </a:p>
        </p:txBody>
      </p:sp>
      <p:sp>
        <p:nvSpPr>
          <p:cNvPr id="18" name="Rectangle 17"/>
          <p:cNvSpPr/>
          <p:nvPr/>
        </p:nvSpPr>
        <p:spPr>
          <a:xfrm>
            <a:off x="2823883" y="3590364"/>
            <a:ext cx="4854387" cy="726141"/>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phép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hủy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mọi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a:t>
            </a:r>
            <a:endParaRPr lang="en-US" sz="2400" b="1" dirty="0">
              <a:latin typeface="Times New Roman" pitchFamily="18" charset="0"/>
              <a:cs typeface="Times New Roman" pitchFamily="18" charset="0"/>
            </a:endParaRPr>
          </a:p>
        </p:txBody>
      </p:sp>
      <p:sp>
        <p:nvSpPr>
          <p:cNvPr id="19" name="Oval 18"/>
          <p:cNvSpPr/>
          <p:nvPr/>
        </p:nvSpPr>
        <p:spPr>
          <a:xfrm>
            <a:off x="1521146" y="3567953"/>
            <a:ext cx="890359" cy="807680"/>
          </a:xfrm>
          <a:prstGeom prst="ellipse">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B</a:t>
            </a:r>
            <a:endParaRPr lang="vi-VN" sz="4000" b="1" dirty="0">
              <a:solidFill>
                <a:schemeClr val="tx2">
                  <a:lumMod val="50000"/>
                </a:schemeClr>
              </a:solidFill>
              <a:latin typeface="+mj-lt"/>
            </a:endParaRPr>
          </a:p>
        </p:txBody>
      </p:sp>
      <p:sp>
        <p:nvSpPr>
          <p:cNvPr id="20" name="TextBox 19"/>
          <p:cNvSpPr txBox="1"/>
          <p:nvPr/>
        </p:nvSpPr>
        <p:spPr>
          <a:xfrm>
            <a:off x="2971800" y="874059"/>
            <a:ext cx="4693024" cy="523220"/>
          </a:xfrm>
          <a:prstGeom prst="rect">
            <a:avLst/>
          </a:prstGeom>
          <a:noFill/>
        </p:spPr>
        <p:txBody>
          <a:bodyPr wrap="square" rtlCol="0">
            <a:spAutoFit/>
          </a:bodyPr>
          <a:lstStyle/>
          <a:p>
            <a:r>
              <a:rPr lang="en-US" sz="2800" b="1" dirty="0" err="1">
                <a:solidFill>
                  <a:srgbClr val="FF0000"/>
                </a:solidFill>
                <a:latin typeface="Times New Roman" panose="02020603050405020304" pitchFamily="18" charset="0"/>
                <a:cs typeface="Times New Roman" panose="02020603050405020304" pitchFamily="18" charset="0"/>
              </a:rPr>
              <a:t>Em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hiểu</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chất</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làm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gỉ</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gì</a:t>
            </a:r>
            <a:r>
              <a:rPr lang="en-US" sz="2800" b="1" dirty="0">
                <a:solidFill>
                  <a:srgbClr val="FF0000"/>
                </a:solidFill>
                <a:latin typeface="Times New Roman" panose="02020603050405020304" pitchFamily="18" charset="0"/>
                <a:cs typeface="Times New Roman" panose="02020603050405020304" pitchFamily="18" charset="0"/>
              </a:rPr>
              <a:t>?</a:t>
            </a:r>
          </a:p>
        </p:txBody>
      </p:sp>
      <p:pic>
        <p:nvPicPr>
          <p:cNvPr id="23" name="Picture 22"/>
          <p:cNvPicPr>
            <a:picLocks noChangeAspect="1"/>
          </p:cNvPicPr>
          <p:nvPr/>
        </p:nvPicPr>
        <p:blipFill>
          <a:blip r:embed="rId6"/>
          <a:stretch>
            <a:fillRect/>
          </a:stretch>
        </p:blipFill>
        <p:spPr>
          <a:xfrm>
            <a:off x="71528" y="704167"/>
            <a:ext cx="1666468" cy="1473360"/>
          </a:xfrm>
          <a:prstGeom prst="rect">
            <a:avLst/>
          </a:prstGeom>
        </p:spPr>
      </p:pic>
      <p:pic>
        <p:nvPicPr>
          <p:cNvPr id="24" name="Picture 23"/>
          <p:cNvPicPr>
            <a:picLocks noChangeAspect="1"/>
          </p:cNvPicPr>
          <p:nvPr/>
        </p:nvPicPr>
        <p:blipFill>
          <a:blip r:embed="rId7"/>
          <a:stretch>
            <a:fillRect/>
          </a:stretch>
        </p:blipFill>
        <p:spPr>
          <a:xfrm>
            <a:off x="10488406" y="3314176"/>
            <a:ext cx="1535707" cy="2660405"/>
          </a:xfrm>
          <a:prstGeom prst="rect">
            <a:avLst/>
          </a:prstGeom>
        </p:spPr>
      </p:pic>
    </p:spTree>
    <p:extLst>
      <p:ext uri="{BB962C8B-B14F-4D97-AF65-F5344CB8AC3E}">
        <p14:creationId xmlns:p14="http://schemas.microsoft.com/office/powerpoint/2010/main" val="204911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down)">
                                      <p:cBhvr>
                                        <p:cTn id="23" dur="580">
                                          <p:stCondLst>
                                            <p:cond delay="0"/>
                                          </p:stCondLst>
                                        </p:cTn>
                                        <p:tgtEl>
                                          <p:spTgt spid="20"/>
                                        </p:tgtEl>
                                      </p:cBhvr>
                                    </p:animEffect>
                                    <p:anim calcmode="lin" valueType="num">
                                      <p:cBhvr>
                                        <p:cTn id="24"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29" dur="26">
                                          <p:stCondLst>
                                            <p:cond delay="650"/>
                                          </p:stCondLst>
                                        </p:cTn>
                                        <p:tgtEl>
                                          <p:spTgt spid="20"/>
                                        </p:tgtEl>
                                      </p:cBhvr>
                                      <p:to x="100000" y="60000"/>
                                    </p:animScale>
                                    <p:animScale>
                                      <p:cBhvr>
                                        <p:cTn id="30" dur="166" decel="50000">
                                          <p:stCondLst>
                                            <p:cond delay="676"/>
                                          </p:stCondLst>
                                        </p:cTn>
                                        <p:tgtEl>
                                          <p:spTgt spid="20"/>
                                        </p:tgtEl>
                                      </p:cBhvr>
                                      <p:to x="100000" y="100000"/>
                                    </p:animScale>
                                    <p:animScale>
                                      <p:cBhvr>
                                        <p:cTn id="31" dur="26">
                                          <p:stCondLst>
                                            <p:cond delay="1312"/>
                                          </p:stCondLst>
                                        </p:cTn>
                                        <p:tgtEl>
                                          <p:spTgt spid="20"/>
                                        </p:tgtEl>
                                      </p:cBhvr>
                                      <p:to x="100000" y="80000"/>
                                    </p:animScale>
                                    <p:animScale>
                                      <p:cBhvr>
                                        <p:cTn id="32" dur="166" decel="50000">
                                          <p:stCondLst>
                                            <p:cond delay="1338"/>
                                          </p:stCondLst>
                                        </p:cTn>
                                        <p:tgtEl>
                                          <p:spTgt spid="20"/>
                                        </p:tgtEl>
                                      </p:cBhvr>
                                      <p:to x="100000" y="100000"/>
                                    </p:animScale>
                                    <p:animScale>
                                      <p:cBhvr>
                                        <p:cTn id="33" dur="26">
                                          <p:stCondLst>
                                            <p:cond delay="1642"/>
                                          </p:stCondLst>
                                        </p:cTn>
                                        <p:tgtEl>
                                          <p:spTgt spid="20"/>
                                        </p:tgtEl>
                                      </p:cBhvr>
                                      <p:to x="100000" y="90000"/>
                                    </p:animScale>
                                    <p:animScale>
                                      <p:cBhvr>
                                        <p:cTn id="34" dur="166" decel="50000">
                                          <p:stCondLst>
                                            <p:cond delay="1668"/>
                                          </p:stCondLst>
                                        </p:cTn>
                                        <p:tgtEl>
                                          <p:spTgt spid="20"/>
                                        </p:tgtEl>
                                      </p:cBhvr>
                                      <p:to x="100000" y="100000"/>
                                    </p:animScale>
                                    <p:animScale>
                                      <p:cBhvr>
                                        <p:cTn id="35" dur="26">
                                          <p:stCondLst>
                                            <p:cond delay="1808"/>
                                          </p:stCondLst>
                                        </p:cTn>
                                        <p:tgtEl>
                                          <p:spTgt spid="20"/>
                                        </p:tgtEl>
                                      </p:cBhvr>
                                      <p:to x="100000" y="95000"/>
                                    </p:animScale>
                                    <p:animScale>
                                      <p:cBhvr>
                                        <p:cTn id="36" dur="166" decel="50000">
                                          <p:stCondLst>
                                            <p:cond delay="1834"/>
                                          </p:stCondLst>
                                        </p:cTn>
                                        <p:tgtEl>
                                          <p:spTgt spid="20"/>
                                        </p:tgtEl>
                                      </p:cBhvr>
                                      <p:to x="100000" y="100000"/>
                                    </p:animScale>
                                  </p:childTnLst>
                                </p:cTn>
                              </p:par>
                            </p:childTnLst>
                          </p:cTn>
                        </p:par>
                        <p:par>
                          <p:cTn id="37" fill="hold">
                            <p:stCondLst>
                              <p:cond delay="2000"/>
                            </p:stCondLst>
                            <p:childTnLst>
                              <p:par>
                                <p:cTn id="38" presetID="8" presetClass="emph" presetSubtype="0" fill="hold" nodeType="afterEffect">
                                  <p:stCondLst>
                                    <p:cond delay="0"/>
                                  </p:stCondLst>
                                  <p:childTnLst>
                                    <p:animRot by="-21600000">
                                      <p:cBhvr>
                                        <p:cTn id="39" dur="15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10"/>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000" fill="hold"/>
                                        <p:tgtEl>
                                          <p:spTgt spid="10"/>
                                        </p:tgtEl>
                                        <p:attrNameLst>
                                          <p:attrName>fillcolor</p:attrName>
                                        </p:attrNameLst>
                                      </p:cBhvr>
                                      <p:to>
                                        <a:schemeClr val="accent1"/>
                                      </p:to>
                                    </p:animClr>
                                    <p:set>
                                      <p:cBhvr>
                                        <p:cTn id="45" dur="2000" fill="hold"/>
                                        <p:tgtEl>
                                          <p:spTgt spid="10"/>
                                        </p:tgtEl>
                                        <p:attrNameLst>
                                          <p:attrName>fill.type</p:attrName>
                                        </p:attrNameLst>
                                      </p:cBhvr>
                                      <p:to>
                                        <p:strVal val="solid"/>
                                      </p:to>
                                    </p:set>
                                    <p:set>
                                      <p:cBhvr>
                                        <p:cTn id="46" dur="2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47" restart="whenNotActive" fill="hold" evtFilter="cancelBubble" nodeType="interactiveSeq">
                <p:stCondLst>
                  <p:cond evt="onClick" delay="0">
                    <p:tgtEl>
                      <p:spTgt spid="12"/>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2000" fill="hold"/>
                                        <p:tgtEl>
                                          <p:spTgt spid="12"/>
                                        </p:tgtEl>
                                        <p:attrNameLst>
                                          <p:attrName>fillcolor</p:attrName>
                                        </p:attrNameLst>
                                      </p:cBhvr>
                                      <p:to>
                                        <a:srgbClr val="FC2722"/>
                                      </p:to>
                                    </p:animClr>
                                    <p:set>
                                      <p:cBhvr>
                                        <p:cTn id="52" dur="2000" fill="hold"/>
                                        <p:tgtEl>
                                          <p:spTgt spid="12"/>
                                        </p:tgtEl>
                                        <p:attrNameLst>
                                          <p:attrName>fill.type</p:attrName>
                                        </p:attrNameLst>
                                      </p:cBhvr>
                                      <p:to>
                                        <p:strVal val="solid"/>
                                      </p:to>
                                    </p:set>
                                    <p:set>
                                      <p:cBhvr>
                                        <p:cTn id="53"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54" restart="whenNotActive" fill="hold" evtFilter="cancelBubble" nodeType="interactiveSeq">
                <p:stCondLst>
                  <p:cond evt="onClick" delay="0">
                    <p:tgtEl>
                      <p:spTgt spid="14"/>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2000" fill="hold"/>
                                        <p:tgtEl>
                                          <p:spTgt spid="14"/>
                                        </p:tgtEl>
                                        <p:attrNameLst>
                                          <p:attrName>fillcolor</p:attrName>
                                        </p:attrNameLst>
                                      </p:cBhvr>
                                      <p:to>
                                        <a:srgbClr val="FC2722"/>
                                      </p:to>
                                    </p:animClr>
                                    <p:set>
                                      <p:cBhvr>
                                        <p:cTn id="59" dur="2000" fill="hold"/>
                                        <p:tgtEl>
                                          <p:spTgt spid="14"/>
                                        </p:tgtEl>
                                        <p:attrNameLst>
                                          <p:attrName>fill.type</p:attrName>
                                        </p:attrNameLst>
                                      </p:cBhvr>
                                      <p:to>
                                        <p:strVal val="solid"/>
                                      </p:to>
                                    </p:set>
                                    <p:set>
                                      <p:cBhvr>
                                        <p:cTn id="60"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9"/>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000" fill="hold"/>
                                        <p:tgtEl>
                                          <p:spTgt spid="19"/>
                                        </p:tgtEl>
                                        <p:attrNameLst>
                                          <p:attrName>fillcolor</p:attrName>
                                        </p:attrNameLst>
                                      </p:cBhvr>
                                      <p:to>
                                        <a:srgbClr val="FC2722"/>
                                      </p:to>
                                    </p:animClr>
                                    <p:set>
                                      <p:cBhvr>
                                        <p:cTn id="66" dur="2000" fill="hold"/>
                                        <p:tgtEl>
                                          <p:spTgt spid="19"/>
                                        </p:tgtEl>
                                        <p:attrNameLst>
                                          <p:attrName>fill.type</p:attrName>
                                        </p:attrNameLst>
                                      </p:cBhvr>
                                      <p:to>
                                        <p:strVal val="solid"/>
                                      </p:to>
                                    </p:set>
                                    <p:set>
                                      <p:cBhvr>
                                        <p:cTn id="67" dur="2000" fill="hold"/>
                                        <p:tgtEl>
                                          <p:spTgt spid="19"/>
                                        </p:tgtEl>
                                        <p:attrNameLst>
                                          <p:attrName>fill.on</p:attrName>
                                        </p:attrNameLst>
                                      </p:cBhvr>
                                      <p:to>
                                        <p:strVal val="true"/>
                                      </p:to>
                                    </p:set>
                                  </p:childTnLst>
                                </p:cTn>
                              </p:par>
                            </p:childTnLst>
                          </p:cTn>
                        </p:par>
                      </p:childTnLst>
                    </p:cTn>
                  </p:par>
                </p:childTnLst>
              </p:cTn>
              <p:nextCondLst>
                <p:cond evt="onClick" delay="0">
                  <p:tgtEl>
                    <p:spTgt spid="19"/>
                  </p:tgtEl>
                </p:cond>
              </p:nextCondLst>
            </p:seq>
          </p:childTnLst>
        </p:cTn>
      </p:par>
    </p:tnLst>
    <p:bldLst>
      <p:bldP spid="9" grpId="0" animBg="1"/>
      <p:bldP spid="2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504"/>
            <a:ext cx="12192000" cy="6851461"/>
          </a:xfrm>
          <a:prstGeom prst="rect">
            <a:avLst/>
          </a:prstGeom>
        </p:spPr>
      </p:pic>
      <p:pic>
        <p:nvPicPr>
          <p:cNvPr id="4" name="Picture 14" descr="kim phut"/>
          <p:cNvPicPr>
            <a:picLocks noChangeAspect="1" noChangeArrowheads="1"/>
          </p:cNvPicPr>
          <p:nvPr/>
        </p:nvPicPr>
        <p:blipFill>
          <a:blip r:embed="rId4" cstate="print"/>
          <a:srcRect/>
          <a:stretch>
            <a:fillRect/>
          </a:stretch>
        </p:blipFill>
        <p:spPr bwMode="auto">
          <a:xfrm>
            <a:off x="10632504" y="1594739"/>
            <a:ext cx="983119" cy="1004481"/>
          </a:xfrm>
          <a:prstGeom prst="rect">
            <a:avLst/>
          </a:prstGeom>
          <a:noFill/>
          <a:ln w="9525">
            <a:noFill/>
            <a:miter lim="800000"/>
            <a:headEnd/>
            <a:tailEnd/>
          </a:ln>
        </p:spPr>
      </p:pic>
      <p:pic>
        <p:nvPicPr>
          <p:cNvPr id="5" name="Picture 21" descr="dongho1"/>
          <p:cNvPicPr>
            <a:picLocks noChangeAspect="1" noChangeArrowheads="1"/>
          </p:cNvPicPr>
          <p:nvPr/>
        </p:nvPicPr>
        <p:blipFill>
          <a:blip r:embed="rId5" cstate="print"/>
          <a:srcRect/>
          <a:stretch>
            <a:fillRect/>
          </a:stretch>
        </p:blipFill>
        <p:spPr bwMode="auto">
          <a:xfrm>
            <a:off x="10190742" y="1041773"/>
            <a:ext cx="1866641" cy="1836595"/>
          </a:xfrm>
          <a:prstGeom prst="rect">
            <a:avLst/>
          </a:prstGeom>
          <a:noFill/>
        </p:spPr>
      </p:pic>
      <p:sp>
        <p:nvSpPr>
          <p:cNvPr id="9" name="Rectangle 8"/>
          <p:cNvSpPr/>
          <p:nvPr/>
        </p:nvSpPr>
        <p:spPr>
          <a:xfrm>
            <a:off x="1801906" y="349624"/>
            <a:ext cx="7100047" cy="204395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0" name="Oval 9"/>
          <p:cNvSpPr/>
          <p:nvPr/>
        </p:nvSpPr>
        <p:spPr>
          <a:xfrm>
            <a:off x="1521146" y="5823961"/>
            <a:ext cx="985235" cy="763891"/>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D</a:t>
            </a:r>
            <a:endParaRPr lang="vi-VN" sz="4000" b="1" dirty="0">
              <a:solidFill>
                <a:schemeClr val="tx2">
                  <a:lumMod val="50000"/>
                </a:schemeClr>
              </a:solidFill>
              <a:latin typeface="+mj-lt"/>
            </a:endParaRPr>
          </a:p>
        </p:txBody>
      </p:sp>
      <p:sp>
        <p:nvSpPr>
          <p:cNvPr id="11" name="Rectangle 10"/>
          <p:cNvSpPr/>
          <p:nvPr/>
        </p:nvSpPr>
        <p:spPr>
          <a:xfrm>
            <a:off x="2779922" y="5794476"/>
            <a:ext cx="5515619" cy="79337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sz="2400" dirty="0" err="1">
                <a:latin typeface="Times New Roman" panose="02020603050405020304" pitchFamily="18" charset="0"/>
                <a:cs typeface="Times New Roman" panose="02020603050405020304" pitchFamily="18" charset="0"/>
              </a:rPr>
              <a:t>Sẽ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hủy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bằng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độc</a:t>
            </a:r>
            <a:r>
              <a:rPr lang="en-US" sz="2400" dirty="0">
                <a:latin typeface="Times New Roman" panose="02020603050405020304" pitchFamily="18" charset="0"/>
                <a:cs typeface="Times New Roman" panose="02020603050405020304" pitchFamily="18" charset="0"/>
              </a:rPr>
              <a:t>.</a:t>
            </a:r>
          </a:p>
        </p:txBody>
      </p:sp>
      <p:sp>
        <p:nvSpPr>
          <p:cNvPr id="12" name="Oval 11"/>
          <p:cNvSpPr/>
          <p:nvPr/>
        </p:nvSpPr>
        <p:spPr>
          <a:xfrm>
            <a:off x="1574187" y="2512845"/>
            <a:ext cx="886625" cy="80857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A</a:t>
            </a:r>
            <a:endParaRPr lang="vi-VN" sz="4000" b="1" dirty="0">
              <a:solidFill>
                <a:schemeClr val="tx2">
                  <a:lumMod val="50000"/>
                </a:schemeClr>
              </a:solidFill>
              <a:latin typeface="+mj-lt"/>
            </a:endParaRPr>
          </a:p>
        </p:txBody>
      </p:sp>
      <p:sp>
        <p:nvSpPr>
          <p:cNvPr id="13" name="Rectangle 12"/>
          <p:cNvSpPr/>
          <p:nvPr/>
        </p:nvSpPr>
        <p:spPr>
          <a:xfrm>
            <a:off x="2864224" y="2608727"/>
            <a:ext cx="5392016" cy="726142"/>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dirty="0" err="1">
                <a:latin typeface="Times New Roman" panose="02020603050405020304" pitchFamily="18" charset="0"/>
                <a:cs typeface="Times New Roman" panose="02020603050405020304" pitchFamily="18" charset="0"/>
              </a:rPr>
              <a:t>Sẽ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hủy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bằng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gỉ</a:t>
            </a:r>
            <a:r>
              <a:rPr lang="en-US" sz="2400" dirty="0">
                <a:latin typeface="Times New Roman" panose="02020603050405020304" pitchFamily="18" charset="0"/>
                <a:cs typeface="Times New Roman" panose="02020603050405020304" pitchFamily="18" charset="0"/>
              </a:rPr>
              <a:t>.</a:t>
            </a:r>
          </a:p>
        </p:txBody>
      </p:sp>
      <p:sp>
        <p:nvSpPr>
          <p:cNvPr id="14" name="Oval 13"/>
          <p:cNvSpPr/>
          <p:nvPr/>
        </p:nvSpPr>
        <p:spPr>
          <a:xfrm>
            <a:off x="1521146" y="4734510"/>
            <a:ext cx="890359" cy="807680"/>
          </a:xfrm>
          <a:prstGeom prst="ellipse">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C</a:t>
            </a:r>
            <a:endParaRPr lang="vi-VN" sz="4000" b="1" dirty="0">
              <a:solidFill>
                <a:schemeClr val="tx2">
                  <a:lumMod val="50000"/>
                </a:schemeClr>
              </a:solidFill>
              <a:latin typeface="+mj-lt"/>
            </a:endParaRPr>
          </a:p>
        </p:txBody>
      </p:sp>
      <p:sp>
        <p:nvSpPr>
          <p:cNvPr id="15" name="Rectangle 14"/>
          <p:cNvSpPr/>
          <p:nvPr/>
        </p:nvSpPr>
        <p:spPr>
          <a:xfrm>
            <a:off x="2783164" y="4824214"/>
            <a:ext cx="5512378" cy="806823"/>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sz="2400" dirty="0" err="1">
                <a:latin typeface="Times New Roman" panose="02020603050405020304" pitchFamily="18" charset="0"/>
                <a:cs typeface="Times New Roman" panose="02020603050405020304" pitchFamily="18" charset="0"/>
              </a:rPr>
              <a:t>Mục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vòng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thảm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tranh</a:t>
            </a:r>
            <a:r>
              <a:rPr lang="en-US" sz="2400" dirty="0">
                <a:latin typeface="Times New Roman" panose="02020603050405020304" pitchFamily="18" charset="0"/>
                <a:cs typeface="Times New Roman" panose="02020603050405020304" pitchFamily="18" charset="0"/>
              </a:rPr>
              <a:t>.</a:t>
            </a:r>
          </a:p>
        </p:txBody>
      </p:sp>
      <p:sp>
        <p:nvSpPr>
          <p:cNvPr id="18" name="Rectangle 17"/>
          <p:cNvSpPr/>
          <p:nvPr/>
        </p:nvSpPr>
        <p:spPr>
          <a:xfrm>
            <a:off x="2719169" y="3516952"/>
            <a:ext cx="5576373" cy="1183633"/>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sz="2400" dirty="0" err="1">
                <a:latin typeface="Times New Roman" panose="02020603050405020304" pitchFamily="18" charset="0"/>
                <a:cs typeface="Times New Roman" panose="02020603050405020304" pitchFamily="18" charset="0"/>
              </a:rPr>
              <a:t>Đầu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khắp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châu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Mỹ</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sẽ</a:t>
            </a:r>
            <a:r>
              <a:rPr lang="en-US" sz="2400" dirty="0">
                <a:latin typeface="Times New Roman" panose="02020603050405020304" pitchFamily="18" charset="0"/>
                <a:cs typeface="Times New Roman" panose="02020603050405020304" pitchFamily="18" charset="0"/>
              </a:rPr>
              <a:t> sang </a:t>
            </a:r>
            <a:r>
              <a:rPr lang="en-US" sz="2400" dirty="0" err="1">
                <a:latin typeface="Times New Roman" panose="02020603050405020304" pitchFamily="18" charset="0"/>
                <a:cs typeface="Times New Roman" panose="02020603050405020304" pitchFamily="18" charset="0"/>
              </a:rPr>
              <a:t>châu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Âu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hủy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bằng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gỉ</a:t>
            </a:r>
            <a:r>
              <a:rPr lang="en-US" sz="2400" dirty="0">
                <a:latin typeface="Times New Roman" panose="02020603050405020304" pitchFamily="18" charset="0"/>
                <a:cs typeface="Times New Roman" panose="02020603050405020304" pitchFamily="18" charset="0"/>
              </a:rPr>
              <a:t>.</a:t>
            </a:r>
          </a:p>
        </p:txBody>
      </p:sp>
      <p:sp>
        <p:nvSpPr>
          <p:cNvPr id="19" name="Oval 18"/>
          <p:cNvSpPr/>
          <p:nvPr/>
        </p:nvSpPr>
        <p:spPr>
          <a:xfrm>
            <a:off x="1521146" y="3567953"/>
            <a:ext cx="890359" cy="807680"/>
          </a:xfrm>
          <a:prstGeom prst="ellipse">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B</a:t>
            </a:r>
            <a:endParaRPr lang="vi-VN" sz="4000" b="1" dirty="0">
              <a:solidFill>
                <a:schemeClr val="tx2">
                  <a:lumMod val="50000"/>
                </a:schemeClr>
              </a:solidFill>
              <a:latin typeface="+mj-lt"/>
            </a:endParaRPr>
          </a:p>
        </p:txBody>
      </p:sp>
      <p:sp>
        <p:nvSpPr>
          <p:cNvPr id="20" name="TextBox 19"/>
          <p:cNvSpPr txBox="1"/>
          <p:nvPr/>
        </p:nvSpPr>
        <p:spPr>
          <a:xfrm>
            <a:off x="2279576" y="872620"/>
            <a:ext cx="6455561" cy="954107"/>
          </a:xfrm>
          <a:prstGeom prst="rect">
            <a:avLst/>
          </a:prstGeom>
          <a:noFill/>
        </p:spPr>
        <p:txBody>
          <a:bodyPr wrap="square" rtlCol="0">
            <a:spAutoFit/>
          </a:bodyPr>
          <a:lstStyle/>
          <a:p>
            <a:pPr algn="ctr"/>
            <a:r>
              <a:rPr lang="en-US" sz="2800" b="1" dirty="0" err="1">
                <a:solidFill>
                  <a:srgbClr val="FF0000"/>
                </a:solidFill>
                <a:latin typeface="Times New Roman" panose="02020603050405020304" pitchFamily="18" charset="0"/>
                <a:cs typeface="Times New Roman" panose="02020603050405020304" pitchFamily="18" charset="0"/>
              </a:rPr>
              <a:t>Dòng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nào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không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nêu</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đúng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những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dự</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định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mà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viên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trung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sĩ</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đã</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nói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với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đại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tá</a:t>
            </a:r>
            <a:r>
              <a:rPr lang="en-US" sz="2800" b="1" dirty="0">
                <a:solidFill>
                  <a:srgbClr val="FF0000"/>
                </a:solidFill>
                <a:latin typeface="Times New Roman" panose="02020603050405020304" pitchFamily="18" charset="0"/>
                <a:cs typeface="Times New Roman" panose="02020603050405020304" pitchFamily="18" charset="0"/>
              </a:rPr>
              <a:t>?</a:t>
            </a:r>
          </a:p>
        </p:txBody>
      </p:sp>
      <p:pic>
        <p:nvPicPr>
          <p:cNvPr id="22" name="Picture 21"/>
          <p:cNvPicPr>
            <a:picLocks noChangeAspect="1"/>
          </p:cNvPicPr>
          <p:nvPr/>
        </p:nvPicPr>
        <p:blipFill>
          <a:blip r:embed="rId6"/>
          <a:stretch>
            <a:fillRect/>
          </a:stretch>
        </p:blipFill>
        <p:spPr>
          <a:xfrm>
            <a:off x="52489" y="681507"/>
            <a:ext cx="1666468" cy="1473360"/>
          </a:xfrm>
          <a:prstGeom prst="rect">
            <a:avLst/>
          </a:prstGeom>
        </p:spPr>
      </p:pic>
      <p:pic>
        <p:nvPicPr>
          <p:cNvPr id="23" name="Picture 22"/>
          <p:cNvPicPr>
            <a:picLocks noChangeAspect="1"/>
          </p:cNvPicPr>
          <p:nvPr/>
        </p:nvPicPr>
        <p:blipFill>
          <a:blip r:embed="rId7"/>
          <a:stretch>
            <a:fillRect/>
          </a:stretch>
        </p:blipFill>
        <p:spPr>
          <a:xfrm>
            <a:off x="10416480" y="3397495"/>
            <a:ext cx="1535707" cy="2660405"/>
          </a:xfrm>
          <a:prstGeom prst="rect">
            <a:avLst/>
          </a:prstGeom>
        </p:spPr>
      </p:pic>
    </p:spTree>
    <p:extLst>
      <p:ext uri="{BB962C8B-B14F-4D97-AF65-F5344CB8AC3E}">
        <p14:creationId xmlns:p14="http://schemas.microsoft.com/office/powerpoint/2010/main" val="597825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down)">
                                      <p:cBhvr>
                                        <p:cTn id="23" dur="580">
                                          <p:stCondLst>
                                            <p:cond delay="0"/>
                                          </p:stCondLst>
                                        </p:cTn>
                                        <p:tgtEl>
                                          <p:spTgt spid="20"/>
                                        </p:tgtEl>
                                      </p:cBhvr>
                                    </p:animEffect>
                                    <p:anim calcmode="lin" valueType="num">
                                      <p:cBhvr>
                                        <p:cTn id="24"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29" dur="26">
                                          <p:stCondLst>
                                            <p:cond delay="650"/>
                                          </p:stCondLst>
                                        </p:cTn>
                                        <p:tgtEl>
                                          <p:spTgt spid="20"/>
                                        </p:tgtEl>
                                      </p:cBhvr>
                                      <p:to x="100000" y="60000"/>
                                    </p:animScale>
                                    <p:animScale>
                                      <p:cBhvr>
                                        <p:cTn id="30" dur="166" decel="50000">
                                          <p:stCondLst>
                                            <p:cond delay="676"/>
                                          </p:stCondLst>
                                        </p:cTn>
                                        <p:tgtEl>
                                          <p:spTgt spid="20"/>
                                        </p:tgtEl>
                                      </p:cBhvr>
                                      <p:to x="100000" y="100000"/>
                                    </p:animScale>
                                    <p:animScale>
                                      <p:cBhvr>
                                        <p:cTn id="31" dur="26">
                                          <p:stCondLst>
                                            <p:cond delay="1312"/>
                                          </p:stCondLst>
                                        </p:cTn>
                                        <p:tgtEl>
                                          <p:spTgt spid="20"/>
                                        </p:tgtEl>
                                      </p:cBhvr>
                                      <p:to x="100000" y="80000"/>
                                    </p:animScale>
                                    <p:animScale>
                                      <p:cBhvr>
                                        <p:cTn id="32" dur="166" decel="50000">
                                          <p:stCondLst>
                                            <p:cond delay="1338"/>
                                          </p:stCondLst>
                                        </p:cTn>
                                        <p:tgtEl>
                                          <p:spTgt spid="20"/>
                                        </p:tgtEl>
                                      </p:cBhvr>
                                      <p:to x="100000" y="100000"/>
                                    </p:animScale>
                                    <p:animScale>
                                      <p:cBhvr>
                                        <p:cTn id="33" dur="26">
                                          <p:stCondLst>
                                            <p:cond delay="1642"/>
                                          </p:stCondLst>
                                        </p:cTn>
                                        <p:tgtEl>
                                          <p:spTgt spid="20"/>
                                        </p:tgtEl>
                                      </p:cBhvr>
                                      <p:to x="100000" y="90000"/>
                                    </p:animScale>
                                    <p:animScale>
                                      <p:cBhvr>
                                        <p:cTn id="34" dur="166" decel="50000">
                                          <p:stCondLst>
                                            <p:cond delay="1668"/>
                                          </p:stCondLst>
                                        </p:cTn>
                                        <p:tgtEl>
                                          <p:spTgt spid="20"/>
                                        </p:tgtEl>
                                      </p:cBhvr>
                                      <p:to x="100000" y="100000"/>
                                    </p:animScale>
                                    <p:animScale>
                                      <p:cBhvr>
                                        <p:cTn id="35" dur="26">
                                          <p:stCondLst>
                                            <p:cond delay="1808"/>
                                          </p:stCondLst>
                                        </p:cTn>
                                        <p:tgtEl>
                                          <p:spTgt spid="20"/>
                                        </p:tgtEl>
                                      </p:cBhvr>
                                      <p:to x="100000" y="95000"/>
                                    </p:animScale>
                                    <p:animScale>
                                      <p:cBhvr>
                                        <p:cTn id="36" dur="166" decel="50000">
                                          <p:stCondLst>
                                            <p:cond delay="1834"/>
                                          </p:stCondLst>
                                        </p:cTn>
                                        <p:tgtEl>
                                          <p:spTgt spid="20"/>
                                        </p:tgtEl>
                                      </p:cBhvr>
                                      <p:to x="100000" y="100000"/>
                                    </p:animScale>
                                  </p:childTnLst>
                                </p:cTn>
                              </p:par>
                            </p:childTnLst>
                          </p:cTn>
                        </p:par>
                        <p:par>
                          <p:cTn id="37" fill="hold">
                            <p:stCondLst>
                              <p:cond delay="2000"/>
                            </p:stCondLst>
                            <p:childTnLst>
                              <p:par>
                                <p:cTn id="38" presetID="8" presetClass="emph" presetSubtype="0" fill="hold" nodeType="afterEffect">
                                  <p:stCondLst>
                                    <p:cond delay="0"/>
                                  </p:stCondLst>
                                  <p:childTnLst>
                                    <p:animRot by="-21600000">
                                      <p:cBhvr>
                                        <p:cTn id="39" dur="15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10"/>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000" fill="hold"/>
                                        <p:tgtEl>
                                          <p:spTgt spid="10"/>
                                        </p:tgtEl>
                                        <p:attrNameLst>
                                          <p:attrName>fillcolor</p:attrName>
                                        </p:attrNameLst>
                                      </p:cBhvr>
                                      <p:to>
                                        <a:schemeClr val="accent1"/>
                                      </p:to>
                                    </p:animClr>
                                    <p:set>
                                      <p:cBhvr>
                                        <p:cTn id="45" dur="2000" fill="hold"/>
                                        <p:tgtEl>
                                          <p:spTgt spid="10"/>
                                        </p:tgtEl>
                                        <p:attrNameLst>
                                          <p:attrName>fill.type</p:attrName>
                                        </p:attrNameLst>
                                      </p:cBhvr>
                                      <p:to>
                                        <p:strVal val="solid"/>
                                      </p:to>
                                    </p:set>
                                    <p:set>
                                      <p:cBhvr>
                                        <p:cTn id="46" dur="2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47" restart="whenNotActive" fill="hold" evtFilter="cancelBubble" nodeType="interactiveSeq">
                <p:stCondLst>
                  <p:cond evt="onClick" delay="0">
                    <p:tgtEl>
                      <p:spTgt spid="12"/>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2000" fill="hold"/>
                                        <p:tgtEl>
                                          <p:spTgt spid="12"/>
                                        </p:tgtEl>
                                        <p:attrNameLst>
                                          <p:attrName>fillcolor</p:attrName>
                                        </p:attrNameLst>
                                      </p:cBhvr>
                                      <p:to>
                                        <a:srgbClr val="FC2722"/>
                                      </p:to>
                                    </p:animClr>
                                    <p:set>
                                      <p:cBhvr>
                                        <p:cTn id="52" dur="2000" fill="hold"/>
                                        <p:tgtEl>
                                          <p:spTgt spid="12"/>
                                        </p:tgtEl>
                                        <p:attrNameLst>
                                          <p:attrName>fill.type</p:attrName>
                                        </p:attrNameLst>
                                      </p:cBhvr>
                                      <p:to>
                                        <p:strVal val="solid"/>
                                      </p:to>
                                    </p:set>
                                    <p:set>
                                      <p:cBhvr>
                                        <p:cTn id="53"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54" restart="whenNotActive" fill="hold" evtFilter="cancelBubble" nodeType="interactiveSeq">
                <p:stCondLst>
                  <p:cond evt="onClick" delay="0">
                    <p:tgtEl>
                      <p:spTgt spid="14"/>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2000" fill="hold"/>
                                        <p:tgtEl>
                                          <p:spTgt spid="14"/>
                                        </p:tgtEl>
                                        <p:attrNameLst>
                                          <p:attrName>fillcolor</p:attrName>
                                        </p:attrNameLst>
                                      </p:cBhvr>
                                      <p:to>
                                        <a:srgbClr val="FC2722"/>
                                      </p:to>
                                    </p:animClr>
                                    <p:set>
                                      <p:cBhvr>
                                        <p:cTn id="59" dur="2000" fill="hold"/>
                                        <p:tgtEl>
                                          <p:spTgt spid="14"/>
                                        </p:tgtEl>
                                        <p:attrNameLst>
                                          <p:attrName>fill.type</p:attrName>
                                        </p:attrNameLst>
                                      </p:cBhvr>
                                      <p:to>
                                        <p:strVal val="solid"/>
                                      </p:to>
                                    </p:set>
                                    <p:set>
                                      <p:cBhvr>
                                        <p:cTn id="60"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9"/>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000" fill="hold"/>
                                        <p:tgtEl>
                                          <p:spTgt spid="19"/>
                                        </p:tgtEl>
                                        <p:attrNameLst>
                                          <p:attrName>fillcolor</p:attrName>
                                        </p:attrNameLst>
                                      </p:cBhvr>
                                      <p:to>
                                        <a:srgbClr val="FC2722"/>
                                      </p:to>
                                    </p:animClr>
                                    <p:set>
                                      <p:cBhvr>
                                        <p:cTn id="66" dur="2000" fill="hold"/>
                                        <p:tgtEl>
                                          <p:spTgt spid="19"/>
                                        </p:tgtEl>
                                        <p:attrNameLst>
                                          <p:attrName>fill.type</p:attrName>
                                        </p:attrNameLst>
                                      </p:cBhvr>
                                      <p:to>
                                        <p:strVal val="solid"/>
                                      </p:to>
                                    </p:set>
                                    <p:set>
                                      <p:cBhvr>
                                        <p:cTn id="67" dur="2000" fill="hold"/>
                                        <p:tgtEl>
                                          <p:spTgt spid="19"/>
                                        </p:tgtEl>
                                        <p:attrNameLst>
                                          <p:attrName>fill.on</p:attrName>
                                        </p:attrNameLst>
                                      </p:cBhvr>
                                      <p:to>
                                        <p:strVal val="true"/>
                                      </p:to>
                                    </p:set>
                                  </p:childTnLst>
                                </p:cTn>
                              </p:par>
                            </p:childTnLst>
                          </p:cTn>
                        </p:par>
                      </p:childTnLst>
                    </p:cTn>
                  </p:par>
                </p:childTnLst>
              </p:cTn>
              <p:nextCondLst>
                <p:cond evt="onClick" delay="0">
                  <p:tgtEl>
                    <p:spTgt spid="19"/>
                  </p:tgtEl>
                </p:cond>
              </p:nextCondLst>
            </p:seq>
          </p:childTnLst>
        </p:cTn>
      </p:par>
    </p:tnLst>
    <p:bldLst>
      <p:bldP spid="9" grpId="0" animBg="1"/>
      <p:bldP spid="2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pic>
        <p:nvPicPr>
          <p:cNvPr id="4" name="Picture 14" descr="kim phut"/>
          <p:cNvPicPr>
            <a:picLocks noChangeAspect="1" noChangeArrowheads="1"/>
          </p:cNvPicPr>
          <p:nvPr/>
        </p:nvPicPr>
        <p:blipFill>
          <a:blip r:embed="rId4" cstate="print"/>
          <a:srcRect/>
          <a:stretch>
            <a:fillRect/>
          </a:stretch>
        </p:blipFill>
        <p:spPr bwMode="auto">
          <a:xfrm>
            <a:off x="10704512" y="1880251"/>
            <a:ext cx="938833" cy="1004481"/>
          </a:xfrm>
          <a:prstGeom prst="rect">
            <a:avLst/>
          </a:prstGeom>
          <a:noFill/>
          <a:ln w="9525">
            <a:noFill/>
            <a:miter lim="800000"/>
            <a:headEnd/>
            <a:tailEnd/>
          </a:ln>
        </p:spPr>
      </p:pic>
      <p:pic>
        <p:nvPicPr>
          <p:cNvPr id="5" name="Picture 21" descr="dongho1"/>
          <p:cNvPicPr>
            <a:picLocks noChangeAspect="1" noChangeArrowheads="1"/>
          </p:cNvPicPr>
          <p:nvPr/>
        </p:nvPicPr>
        <p:blipFill>
          <a:blip r:embed="rId5" cstate="print"/>
          <a:srcRect/>
          <a:stretch>
            <a:fillRect/>
          </a:stretch>
        </p:blipFill>
        <p:spPr bwMode="auto">
          <a:xfrm>
            <a:off x="10240607" y="1309259"/>
            <a:ext cx="1866641" cy="1836595"/>
          </a:xfrm>
          <a:prstGeom prst="rect">
            <a:avLst/>
          </a:prstGeom>
          <a:noFill/>
        </p:spPr>
      </p:pic>
      <p:sp>
        <p:nvSpPr>
          <p:cNvPr id="9" name="Rectangle 8"/>
          <p:cNvSpPr/>
          <p:nvPr/>
        </p:nvSpPr>
        <p:spPr>
          <a:xfrm>
            <a:off x="1801906" y="349624"/>
            <a:ext cx="7100047" cy="204395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0" name="Oval 9"/>
          <p:cNvSpPr/>
          <p:nvPr/>
        </p:nvSpPr>
        <p:spPr>
          <a:xfrm>
            <a:off x="1448683" y="4693022"/>
            <a:ext cx="985235" cy="763891"/>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C</a:t>
            </a:r>
            <a:endParaRPr lang="vi-VN" sz="4000" b="1" dirty="0">
              <a:solidFill>
                <a:schemeClr val="tx2">
                  <a:lumMod val="50000"/>
                </a:schemeClr>
              </a:solidFill>
              <a:latin typeface="+mj-lt"/>
            </a:endParaRPr>
          </a:p>
        </p:txBody>
      </p:sp>
      <p:sp>
        <p:nvSpPr>
          <p:cNvPr id="11" name="Rectangle 10"/>
          <p:cNvSpPr/>
          <p:nvPr/>
        </p:nvSpPr>
        <p:spPr>
          <a:xfrm>
            <a:off x="2810436" y="4598894"/>
            <a:ext cx="4921624" cy="79337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r>
              <a:rPr lang="en-US" sz="2400" dirty="0" err="1">
                <a:latin typeface="Times New Roman" panose="02020603050405020304" pitchFamily="18" charset="0"/>
                <a:cs typeface="Times New Roman" panose="02020603050405020304" pitchFamily="18" charset="0"/>
              </a:rPr>
              <a:t>Dựa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trúc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a:t>
            </a:r>
          </a:p>
        </p:txBody>
      </p:sp>
      <p:sp>
        <p:nvSpPr>
          <p:cNvPr id="12" name="Oval 11"/>
          <p:cNvSpPr/>
          <p:nvPr/>
        </p:nvSpPr>
        <p:spPr>
          <a:xfrm>
            <a:off x="1574187" y="2512845"/>
            <a:ext cx="886625" cy="80857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A</a:t>
            </a:r>
            <a:endParaRPr lang="vi-VN" sz="4000" b="1" dirty="0">
              <a:solidFill>
                <a:schemeClr val="tx2">
                  <a:lumMod val="50000"/>
                </a:schemeClr>
              </a:solidFill>
              <a:latin typeface="+mj-lt"/>
            </a:endParaRPr>
          </a:p>
        </p:txBody>
      </p:sp>
      <p:sp>
        <p:nvSpPr>
          <p:cNvPr id="13" name="Rectangle 12"/>
          <p:cNvSpPr/>
          <p:nvPr/>
        </p:nvSpPr>
        <p:spPr>
          <a:xfrm>
            <a:off x="2864224" y="2608727"/>
            <a:ext cx="4894727" cy="72614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dựa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tế</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nào.</a:t>
            </a:r>
            <a:endParaRPr lang="en-US" sz="2400" dirty="0">
              <a:latin typeface="Times New Roman" panose="02020603050405020304" pitchFamily="18" charset="0"/>
              <a:cs typeface="Times New Roman" panose="02020603050405020304" pitchFamily="18" charset="0"/>
            </a:endParaRPr>
          </a:p>
        </p:txBody>
      </p:sp>
      <p:sp>
        <p:nvSpPr>
          <p:cNvPr id="14" name="Oval 13"/>
          <p:cNvSpPr/>
          <p:nvPr/>
        </p:nvSpPr>
        <p:spPr>
          <a:xfrm>
            <a:off x="1503219" y="5768789"/>
            <a:ext cx="890359" cy="807680"/>
          </a:xfrm>
          <a:prstGeom prst="ellipse">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D</a:t>
            </a:r>
            <a:endParaRPr lang="vi-VN" sz="4000" b="1" dirty="0">
              <a:solidFill>
                <a:schemeClr val="tx2">
                  <a:lumMod val="50000"/>
                </a:schemeClr>
              </a:solidFill>
              <a:latin typeface="+mj-lt"/>
            </a:endParaRPr>
          </a:p>
        </p:txBody>
      </p:sp>
      <p:sp>
        <p:nvSpPr>
          <p:cNvPr id="15" name="Rectangle 14"/>
          <p:cNvSpPr/>
          <p:nvPr/>
        </p:nvSpPr>
        <p:spPr>
          <a:xfrm>
            <a:off x="2837327" y="5728447"/>
            <a:ext cx="4867838" cy="806823"/>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r>
              <a:rPr lang="en-US" sz="2400" dirty="0" err="1">
                <a:latin typeface="Times New Roman" panose="02020603050405020304" pitchFamily="18" charset="0"/>
                <a:cs typeface="Times New Roman" panose="02020603050405020304" pitchFamily="18" charset="0"/>
              </a:rPr>
              <a:t>Dựa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ẩn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hủy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bằng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loại</a:t>
            </a:r>
            <a:r>
              <a:rPr lang="en-US" sz="2400" dirty="0">
                <a:latin typeface="Times New Roman" panose="02020603050405020304" pitchFamily="18" charset="0"/>
                <a:cs typeface="Times New Roman" panose="02020603050405020304" pitchFamily="18" charset="0"/>
              </a:rPr>
              <a:t>.</a:t>
            </a:r>
          </a:p>
        </p:txBody>
      </p:sp>
      <p:sp>
        <p:nvSpPr>
          <p:cNvPr id="18" name="Rectangle 17"/>
          <p:cNvSpPr/>
          <p:nvPr/>
        </p:nvSpPr>
        <p:spPr>
          <a:xfrm>
            <a:off x="2823883" y="3590364"/>
            <a:ext cx="4854387" cy="726141"/>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r>
              <a:rPr lang="en-US" sz="2400" dirty="0" err="1">
                <a:latin typeface="Times New Roman" panose="02020603050405020304" pitchFamily="18" charset="0"/>
                <a:cs typeface="Times New Roman" panose="02020603050405020304" pitchFamily="18" charset="0"/>
              </a:rPr>
              <a:t>Dựa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nước</a:t>
            </a:r>
            <a:r>
              <a:rPr lang="en-US" sz="2400" dirty="0">
                <a:latin typeface="Times New Roman" panose="02020603050405020304" pitchFamily="18" charset="0"/>
                <a:cs typeface="Times New Roman" panose="02020603050405020304" pitchFamily="18" charset="0"/>
              </a:rPr>
              <a:t>. </a:t>
            </a:r>
          </a:p>
        </p:txBody>
      </p:sp>
      <p:sp>
        <p:nvSpPr>
          <p:cNvPr id="19" name="Oval 18"/>
          <p:cNvSpPr/>
          <p:nvPr/>
        </p:nvSpPr>
        <p:spPr>
          <a:xfrm>
            <a:off x="1521146" y="3567953"/>
            <a:ext cx="890359" cy="807680"/>
          </a:xfrm>
          <a:prstGeom prst="ellipse">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B</a:t>
            </a:r>
            <a:endParaRPr lang="vi-VN" sz="4000" b="1" dirty="0">
              <a:solidFill>
                <a:schemeClr val="tx2">
                  <a:lumMod val="50000"/>
                </a:schemeClr>
              </a:solidFill>
              <a:latin typeface="+mj-lt"/>
            </a:endParaRPr>
          </a:p>
        </p:txBody>
      </p:sp>
      <p:sp>
        <p:nvSpPr>
          <p:cNvPr id="20" name="TextBox 19"/>
          <p:cNvSpPr txBox="1"/>
          <p:nvPr/>
        </p:nvSpPr>
        <p:spPr>
          <a:xfrm>
            <a:off x="2265208" y="847498"/>
            <a:ext cx="6012076" cy="954107"/>
          </a:xfrm>
          <a:prstGeom prst="rect">
            <a:avLst/>
          </a:prstGeom>
          <a:noFill/>
        </p:spPr>
        <p:txBody>
          <a:bodyPr wrap="square" rtlCol="0">
            <a:spAutoFit/>
          </a:bodyPr>
          <a:lstStyle/>
          <a:p>
            <a:pPr algn="ctr"/>
            <a:r>
              <a:rPr lang="en-US" sz="2800" b="1" dirty="0">
                <a:solidFill>
                  <a:srgbClr val="FF0000"/>
                </a:solidFill>
                <a:latin typeface="Times New Roman" panose="02020603050405020304" pitchFamily="18" charset="0"/>
                <a:cs typeface="Times New Roman" panose="02020603050405020304" pitchFamily="18" charset="0"/>
              </a:rPr>
              <a:t>Ý </a:t>
            </a:r>
            <a:r>
              <a:rPr lang="en-US" sz="2800" b="1" dirty="0" err="1">
                <a:solidFill>
                  <a:srgbClr val="FF0000"/>
                </a:solidFill>
                <a:latin typeface="Times New Roman" panose="02020603050405020304" pitchFamily="18" charset="0"/>
                <a:cs typeface="Times New Roman" panose="02020603050405020304" pitchFamily="18" charset="0"/>
              </a:rPr>
              <a:t>tưởng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làm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gỉ</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các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vật</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bằng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kim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loại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của</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viên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trung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sĩ</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dựa</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trên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cơ</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sở</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nào</a:t>
            </a:r>
            <a:r>
              <a:rPr lang="en-US" sz="2800" b="1" dirty="0">
                <a:solidFill>
                  <a:srgbClr val="FF0000"/>
                </a:solidFill>
                <a:latin typeface="Times New Roman" panose="02020603050405020304" pitchFamily="18" charset="0"/>
                <a:cs typeface="Times New Roman" panose="02020603050405020304" pitchFamily="18" charset="0"/>
              </a:rPr>
              <a:t>?</a:t>
            </a:r>
          </a:p>
        </p:txBody>
      </p:sp>
      <p:pic>
        <p:nvPicPr>
          <p:cNvPr id="23" name="Picture 22"/>
          <p:cNvPicPr>
            <a:picLocks noChangeAspect="1"/>
          </p:cNvPicPr>
          <p:nvPr/>
        </p:nvPicPr>
        <p:blipFill>
          <a:blip r:embed="rId6"/>
          <a:stretch>
            <a:fillRect/>
          </a:stretch>
        </p:blipFill>
        <p:spPr>
          <a:xfrm>
            <a:off x="39001" y="672114"/>
            <a:ext cx="1666468" cy="1473360"/>
          </a:xfrm>
          <a:prstGeom prst="rect">
            <a:avLst/>
          </a:prstGeom>
        </p:spPr>
      </p:pic>
      <p:pic>
        <p:nvPicPr>
          <p:cNvPr id="24" name="Picture 23"/>
          <p:cNvPicPr>
            <a:picLocks noChangeAspect="1"/>
          </p:cNvPicPr>
          <p:nvPr/>
        </p:nvPicPr>
        <p:blipFill>
          <a:blip r:embed="rId7"/>
          <a:stretch>
            <a:fillRect/>
          </a:stretch>
        </p:blipFill>
        <p:spPr>
          <a:xfrm>
            <a:off x="10509865" y="3406674"/>
            <a:ext cx="1535707" cy="2660405"/>
          </a:xfrm>
          <a:prstGeom prst="rect">
            <a:avLst/>
          </a:prstGeom>
        </p:spPr>
      </p:pic>
    </p:spTree>
    <p:extLst>
      <p:ext uri="{BB962C8B-B14F-4D97-AF65-F5344CB8AC3E}">
        <p14:creationId xmlns:p14="http://schemas.microsoft.com/office/powerpoint/2010/main" val="846365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down)">
                                      <p:cBhvr>
                                        <p:cTn id="23" dur="580">
                                          <p:stCondLst>
                                            <p:cond delay="0"/>
                                          </p:stCondLst>
                                        </p:cTn>
                                        <p:tgtEl>
                                          <p:spTgt spid="20"/>
                                        </p:tgtEl>
                                      </p:cBhvr>
                                    </p:animEffect>
                                    <p:anim calcmode="lin" valueType="num">
                                      <p:cBhvr>
                                        <p:cTn id="24"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29" dur="26">
                                          <p:stCondLst>
                                            <p:cond delay="650"/>
                                          </p:stCondLst>
                                        </p:cTn>
                                        <p:tgtEl>
                                          <p:spTgt spid="20"/>
                                        </p:tgtEl>
                                      </p:cBhvr>
                                      <p:to x="100000" y="60000"/>
                                    </p:animScale>
                                    <p:animScale>
                                      <p:cBhvr>
                                        <p:cTn id="30" dur="166" decel="50000">
                                          <p:stCondLst>
                                            <p:cond delay="676"/>
                                          </p:stCondLst>
                                        </p:cTn>
                                        <p:tgtEl>
                                          <p:spTgt spid="20"/>
                                        </p:tgtEl>
                                      </p:cBhvr>
                                      <p:to x="100000" y="100000"/>
                                    </p:animScale>
                                    <p:animScale>
                                      <p:cBhvr>
                                        <p:cTn id="31" dur="26">
                                          <p:stCondLst>
                                            <p:cond delay="1312"/>
                                          </p:stCondLst>
                                        </p:cTn>
                                        <p:tgtEl>
                                          <p:spTgt spid="20"/>
                                        </p:tgtEl>
                                      </p:cBhvr>
                                      <p:to x="100000" y="80000"/>
                                    </p:animScale>
                                    <p:animScale>
                                      <p:cBhvr>
                                        <p:cTn id="32" dur="166" decel="50000">
                                          <p:stCondLst>
                                            <p:cond delay="1338"/>
                                          </p:stCondLst>
                                        </p:cTn>
                                        <p:tgtEl>
                                          <p:spTgt spid="20"/>
                                        </p:tgtEl>
                                      </p:cBhvr>
                                      <p:to x="100000" y="100000"/>
                                    </p:animScale>
                                    <p:animScale>
                                      <p:cBhvr>
                                        <p:cTn id="33" dur="26">
                                          <p:stCondLst>
                                            <p:cond delay="1642"/>
                                          </p:stCondLst>
                                        </p:cTn>
                                        <p:tgtEl>
                                          <p:spTgt spid="20"/>
                                        </p:tgtEl>
                                      </p:cBhvr>
                                      <p:to x="100000" y="90000"/>
                                    </p:animScale>
                                    <p:animScale>
                                      <p:cBhvr>
                                        <p:cTn id="34" dur="166" decel="50000">
                                          <p:stCondLst>
                                            <p:cond delay="1668"/>
                                          </p:stCondLst>
                                        </p:cTn>
                                        <p:tgtEl>
                                          <p:spTgt spid="20"/>
                                        </p:tgtEl>
                                      </p:cBhvr>
                                      <p:to x="100000" y="100000"/>
                                    </p:animScale>
                                    <p:animScale>
                                      <p:cBhvr>
                                        <p:cTn id="35" dur="26">
                                          <p:stCondLst>
                                            <p:cond delay="1808"/>
                                          </p:stCondLst>
                                        </p:cTn>
                                        <p:tgtEl>
                                          <p:spTgt spid="20"/>
                                        </p:tgtEl>
                                      </p:cBhvr>
                                      <p:to x="100000" y="95000"/>
                                    </p:animScale>
                                    <p:animScale>
                                      <p:cBhvr>
                                        <p:cTn id="36" dur="166" decel="50000">
                                          <p:stCondLst>
                                            <p:cond delay="1834"/>
                                          </p:stCondLst>
                                        </p:cTn>
                                        <p:tgtEl>
                                          <p:spTgt spid="20"/>
                                        </p:tgtEl>
                                      </p:cBhvr>
                                      <p:to x="100000" y="100000"/>
                                    </p:animScale>
                                  </p:childTnLst>
                                </p:cTn>
                              </p:par>
                            </p:childTnLst>
                          </p:cTn>
                        </p:par>
                        <p:par>
                          <p:cTn id="37" fill="hold">
                            <p:stCondLst>
                              <p:cond delay="2000"/>
                            </p:stCondLst>
                            <p:childTnLst>
                              <p:par>
                                <p:cTn id="38" presetID="8" presetClass="emph" presetSubtype="0" fill="hold" nodeType="afterEffect">
                                  <p:stCondLst>
                                    <p:cond delay="0"/>
                                  </p:stCondLst>
                                  <p:childTnLst>
                                    <p:animRot by="-21600000">
                                      <p:cBhvr>
                                        <p:cTn id="39" dur="15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10"/>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000" fill="hold"/>
                                        <p:tgtEl>
                                          <p:spTgt spid="10"/>
                                        </p:tgtEl>
                                        <p:attrNameLst>
                                          <p:attrName>fillcolor</p:attrName>
                                        </p:attrNameLst>
                                      </p:cBhvr>
                                      <p:to>
                                        <a:schemeClr val="accent1"/>
                                      </p:to>
                                    </p:animClr>
                                    <p:set>
                                      <p:cBhvr>
                                        <p:cTn id="45" dur="2000" fill="hold"/>
                                        <p:tgtEl>
                                          <p:spTgt spid="10"/>
                                        </p:tgtEl>
                                        <p:attrNameLst>
                                          <p:attrName>fill.type</p:attrName>
                                        </p:attrNameLst>
                                      </p:cBhvr>
                                      <p:to>
                                        <p:strVal val="solid"/>
                                      </p:to>
                                    </p:set>
                                    <p:set>
                                      <p:cBhvr>
                                        <p:cTn id="46" dur="2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47" restart="whenNotActive" fill="hold" evtFilter="cancelBubble" nodeType="interactiveSeq">
                <p:stCondLst>
                  <p:cond evt="onClick" delay="0">
                    <p:tgtEl>
                      <p:spTgt spid="12"/>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2000" fill="hold"/>
                                        <p:tgtEl>
                                          <p:spTgt spid="12"/>
                                        </p:tgtEl>
                                        <p:attrNameLst>
                                          <p:attrName>fillcolor</p:attrName>
                                        </p:attrNameLst>
                                      </p:cBhvr>
                                      <p:to>
                                        <a:srgbClr val="FC2722"/>
                                      </p:to>
                                    </p:animClr>
                                    <p:set>
                                      <p:cBhvr>
                                        <p:cTn id="52" dur="2000" fill="hold"/>
                                        <p:tgtEl>
                                          <p:spTgt spid="12"/>
                                        </p:tgtEl>
                                        <p:attrNameLst>
                                          <p:attrName>fill.type</p:attrName>
                                        </p:attrNameLst>
                                      </p:cBhvr>
                                      <p:to>
                                        <p:strVal val="solid"/>
                                      </p:to>
                                    </p:set>
                                    <p:set>
                                      <p:cBhvr>
                                        <p:cTn id="53"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54" restart="whenNotActive" fill="hold" evtFilter="cancelBubble" nodeType="interactiveSeq">
                <p:stCondLst>
                  <p:cond evt="onClick" delay="0">
                    <p:tgtEl>
                      <p:spTgt spid="14"/>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2000" fill="hold"/>
                                        <p:tgtEl>
                                          <p:spTgt spid="14"/>
                                        </p:tgtEl>
                                        <p:attrNameLst>
                                          <p:attrName>fillcolor</p:attrName>
                                        </p:attrNameLst>
                                      </p:cBhvr>
                                      <p:to>
                                        <a:srgbClr val="FC2722"/>
                                      </p:to>
                                    </p:animClr>
                                    <p:set>
                                      <p:cBhvr>
                                        <p:cTn id="59" dur="2000" fill="hold"/>
                                        <p:tgtEl>
                                          <p:spTgt spid="14"/>
                                        </p:tgtEl>
                                        <p:attrNameLst>
                                          <p:attrName>fill.type</p:attrName>
                                        </p:attrNameLst>
                                      </p:cBhvr>
                                      <p:to>
                                        <p:strVal val="solid"/>
                                      </p:to>
                                    </p:set>
                                    <p:set>
                                      <p:cBhvr>
                                        <p:cTn id="60"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9"/>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000" fill="hold"/>
                                        <p:tgtEl>
                                          <p:spTgt spid="19"/>
                                        </p:tgtEl>
                                        <p:attrNameLst>
                                          <p:attrName>fillcolor</p:attrName>
                                        </p:attrNameLst>
                                      </p:cBhvr>
                                      <p:to>
                                        <a:srgbClr val="FC2722"/>
                                      </p:to>
                                    </p:animClr>
                                    <p:set>
                                      <p:cBhvr>
                                        <p:cTn id="66" dur="2000" fill="hold"/>
                                        <p:tgtEl>
                                          <p:spTgt spid="19"/>
                                        </p:tgtEl>
                                        <p:attrNameLst>
                                          <p:attrName>fill.type</p:attrName>
                                        </p:attrNameLst>
                                      </p:cBhvr>
                                      <p:to>
                                        <p:strVal val="solid"/>
                                      </p:to>
                                    </p:set>
                                    <p:set>
                                      <p:cBhvr>
                                        <p:cTn id="67" dur="2000" fill="hold"/>
                                        <p:tgtEl>
                                          <p:spTgt spid="19"/>
                                        </p:tgtEl>
                                        <p:attrNameLst>
                                          <p:attrName>fill.on</p:attrName>
                                        </p:attrNameLst>
                                      </p:cBhvr>
                                      <p:to>
                                        <p:strVal val="true"/>
                                      </p:to>
                                    </p:set>
                                  </p:childTnLst>
                                </p:cTn>
                              </p:par>
                            </p:childTnLst>
                          </p:cTn>
                        </p:par>
                      </p:childTnLst>
                    </p:cTn>
                  </p:par>
                </p:childTnLst>
              </p:cTn>
              <p:nextCondLst>
                <p:cond evt="onClick" delay="0">
                  <p:tgtEl>
                    <p:spTgt spid="19"/>
                  </p:tgtEl>
                </p:cond>
              </p:nextCondLst>
            </p:seq>
          </p:childTnLst>
        </p:cTn>
      </p:par>
    </p:tnLst>
    <p:bldLst>
      <p:bldP spid="9" grpId="0" animBg="1"/>
      <p:bldP spid="2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5" y="63"/>
            <a:ext cx="12213962" cy="6857937"/>
          </a:xfrm>
          <a:prstGeom prst="rect">
            <a:avLst/>
          </a:prstGeom>
        </p:spPr>
      </p:pic>
      <p:pic>
        <p:nvPicPr>
          <p:cNvPr id="4" name="Picture 14" descr="kim phut"/>
          <p:cNvPicPr>
            <a:picLocks noChangeAspect="1" noChangeArrowheads="1"/>
          </p:cNvPicPr>
          <p:nvPr/>
        </p:nvPicPr>
        <p:blipFill>
          <a:blip r:embed="rId4" cstate="print"/>
          <a:srcRect/>
          <a:stretch>
            <a:fillRect/>
          </a:stretch>
        </p:blipFill>
        <p:spPr bwMode="auto">
          <a:xfrm>
            <a:off x="10488406" y="1646370"/>
            <a:ext cx="1218316" cy="1004481"/>
          </a:xfrm>
          <a:prstGeom prst="rect">
            <a:avLst/>
          </a:prstGeom>
          <a:noFill/>
          <a:ln w="9525">
            <a:noFill/>
            <a:miter lim="800000"/>
            <a:headEnd/>
            <a:tailEnd/>
          </a:ln>
        </p:spPr>
      </p:pic>
      <p:pic>
        <p:nvPicPr>
          <p:cNvPr id="5" name="Picture 21" descr="dongho1"/>
          <p:cNvPicPr>
            <a:picLocks noChangeAspect="1" noChangeArrowheads="1"/>
          </p:cNvPicPr>
          <p:nvPr/>
        </p:nvPicPr>
        <p:blipFill>
          <a:blip r:embed="rId5" cstate="print"/>
          <a:srcRect/>
          <a:stretch>
            <a:fillRect/>
          </a:stretch>
        </p:blipFill>
        <p:spPr bwMode="auto">
          <a:xfrm>
            <a:off x="10178431" y="1114826"/>
            <a:ext cx="1866641" cy="1836595"/>
          </a:xfrm>
          <a:prstGeom prst="rect">
            <a:avLst/>
          </a:prstGeom>
          <a:noFill/>
        </p:spPr>
      </p:pic>
      <p:sp>
        <p:nvSpPr>
          <p:cNvPr id="9" name="Rectangle 8"/>
          <p:cNvSpPr/>
          <p:nvPr/>
        </p:nvSpPr>
        <p:spPr>
          <a:xfrm>
            <a:off x="1801906" y="349624"/>
            <a:ext cx="7100047" cy="204395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0" name="Oval 9"/>
          <p:cNvSpPr/>
          <p:nvPr/>
        </p:nvSpPr>
        <p:spPr>
          <a:xfrm>
            <a:off x="1596602" y="2689410"/>
            <a:ext cx="985235" cy="763891"/>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A</a:t>
            </a:r>
            <a:endParaRPr lang="vi-VN" sz="4000" b="1" dirty="0">
              <a:solidFill>
                <a:schemeClr val="tx2">
                  <a:lumMod val="50000"/>
                </a:schemeClr>
              </a:solidFill>
              <a:latin typeface="+mj-lt"/>
            </a:endParaRPr>
          </a:p>
        </p:txBody>
      </p:sp>
      <p:sp>
        <p:nvSpPr>
          <p:cNvPr id="11" name="Rectangle 10"/>
          <p:cNvSpPr/>
          <p:nvPr/>
        </p:nvSpPr>
        <p:spPr>
          <a:xfrm>
            <a:off x="2850778" y="2729752"/>
            <a:ext cx="4921624" cy="79337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r>
              <a:rPr lang="en-US" sz="2400" dirty="0" err="1">
                <a:latin typeface="Times New Roman" panose="02020603050405020304" pitchFamily="18" charset="0"/>
                <a:cs typeface="Times New Roman" panose="02020603050405020304" pitchFamily="18" charset="0"/>
              </a:rPr>
              <a:t>Vì</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khẩu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súng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vụn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sắt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gỉ</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màu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vàng</a:t>
            </a:r>
            <a:r>
              <a:rPr lang="en-US" sz="2400" dirty="0">
                <a:latin typeface="Times New Roman" panose="02020603050405020304" pitchFamily="18" charset="0"/>
                <a:cs typeface="Times New Roman" panose="02020603050405020304" pitchFamily="18" charset="0"/>
              </a:rPr>
              <a:t>.</a:t>
            </a:r>
          </a:p>
        </p:txBody>
      </p:sp>
      <p:sp>
        <p:nvSpPr>
          <p:cNvPr id="12" name="Oval 11"/>
          <p:cNvSpPr/>
          <p:nvPr/>
        </p:nvSpPr>
        <p:spPr>
          <a:xfrm>
            <a:off x="1645906" y="4751361"/>
            <a:ext cx="886625" cy="80857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C</a:t>
            </a:r>
            <a:endParaRPr lang="vi-VN" sz="4000" b="1" dirty="0">
              <a:solidFill>
                <a:schemeClr val="tx2">
                  <a:lumMod val="50000"/>
                </a:schemeClr>
              </a:solidFill>
              <a:latin typeface="+mj-lt"/>
            </a:endParaRPr>
          </a:p>
        </p:txBody>
      </p:sp>
      <p:sp>
        <p:nvSpPr>
          <p:cNvPr id="13" name="Rectangle 12"/>
          <p:cNvSpPr/>
          <p:nvPr/>
        </p:nvSpPr>
        <p:spPr>
          <a:xfrm>
            <a:off x="2850777" y="4706469"/>
            <a:ext cx="4894727" cy="72614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r>
              <a:rPr lang="en-US" sz="2400" dirty="0" err="1">
                <a:latin typeface="Times New Roman" panose="02020603050405020304" pitchFamily="18" charset="0"/>
                <a:cs typeface="Times New Roman" panose="02020603050405020304" pitchFamily="18" charset="0"/>
              </a:rPr>
              <a:t>Vì</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khống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chế</a:t>
            </a:r>
            <a:r>
              <a:rPr lang="en-US" sz="2400" dirty="0">
                <a:latin typeface="Times New Roman" panose="02020603050405020304" pitchFamily="18" charset="0"/>
                <a:cs typeface="Times New Roman" panose="02020603050405020304" pitchFamily="18" charset="0"/>
              </a:rPr>
              <a:t>.</a:t>
            </a:r>
          </a:p>
        </p:txBody>
      </p:sp>
      <p:sp>
        <p:nvSpPr>
          <p:cNvPr id="18" name="Rectangle 17"/>
          <p:cNvSpPr/>
          <p:nvPr/>
        </p:nvSpPr>
        <p:spPr>
          <a:xfrm>
            <a:off x="2918015" y="3697240"/>
            <a:ext cx="4854387" cy="726141"/>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r>
              <a:rPr lang="en-US" sz="2400" dirty="0" err="1">
                <a:latin typeface="Times New Roman" panose="02020603050405020304" pitchFamily="18" charset="0"/>
                <a:cs typeface="Times New Roman" panose="02020603050405020304" pitchFamily="18" charset="0"/>
              </a:rPr>
              <a:t>Vì</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bị</a:t>
            </a:r>
            <a:r>
              <a:rPr lang="en-US" sz="2400" dirty="0">
                <a:latin typeface="Times New Roman" panose="02020603050405020304" pitchFamily="18" charset="0"/>
                <a:cs typeface="Times New Roman" panose="02020603050405020304" pitchFamily="18" charset="0"/>
              </a:rPr>
              <a:t> ý </a:t>
            </a:r>
            <a:r>
              <a:rPr lang="en-US" sz="2400" dirty="0" err="1">
                <a:latin typeface="Times New Roman" panose="02020603050405020304" pitchFamily="18" charset="0"/>
                <a:cs typeface="Times New Roman" panose="02020603050405020304" pitchFamily="18" charset="0"/>
              </a:rPr>
              <a:t>tưởng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phục</a:t>
            </a:r>
            <a:r>
              <a:rPr lang="en-US" sz="2400" dirty="0">
                <a:latin typeface="Times New Roman" panose="02020603050405020304" pitchFamily="18" charset="0"/>
                <a:cs typeface="Times New Roman" panose="02020603050405020304" pitchFamily="18" charset="0"/>
              </a:rPr>
              <a:t>.</a:t>
            </a:r>
          </a:p>
        </p:txBody>
      </p:sp>
      <p:sp>
        <p:nvSpPr>
          <p:cNvPr id="19" name="Oval 18"/>
          <p:cNvSpPr/>
          <p:nvPr/>
        </p:nvSpPr>
        <p:spPr>
          <a:xfrm>
            <a:off x="1596602" y="3618097"/>
            <a:ext cx="890359" cy="807680"/>
          </a:xfrm>
          <a:prstGeom prst="ellipse">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B</a:t>
            </a:r>
            <a:endParaRPr lang="vi-VN" sz="4000" b="1" dirty="0">
              <a:solidFill>
                <a:schemeClr val="tx2">
                  <a:lumMod val="50000"/>
                </a:schemeClr>
              </a:solidFill>
              <a:latin typeface="+mj-lt"/>
            </a:endParaRPr>
          </a:p>
        </p:txBody>
      </p:sp>
      <p:sp>
        <p:nvSpPr>
          <p:cNvPr id="20" name="TextBox 19"/>
          <p:cNvSpPr txBox="1"/>
          <p:nvPr/>
        </p:nvSpPr>
        <p:spPr>
          <a:xfrm>
            <a:off x="2971800" y="874059"/>
            <a:ext cx="4693024" cy="954107"/>
          </a:xfrm>
          <a:prstGeom prst="rect">
            <a:avLst/>
          </a:prstGeom>
          <a:noFill/>
        </p:spPr>
        <p:txBody>
          <a:bodyPr wrap="square" rtlCol="0">
            <a:spAutoFit/>
          </a:bodyPr>
          <a:lstStyle/>
          <a:p>
            <a:r>
              <a:rPr lang="en-US" sz="2800" b="1" dirty="0" err="1">
                <a:solidFill>
                  <a:srgbClr val="FF0000"/>
                </a:solidFill>
                <a:latin typeface="Times New Roman" panose="02020603050405020304" pitchFamily="18" charset="0"/>
                <a:cs typeface="Times New Roman" panose="02020603050405020304" pitchFamily="18" charset="0"/>
              </a:rPr>
              <a:t>Vì</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sao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người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lính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gác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không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thể</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làm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theo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lệnh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của</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đại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tá</a:t>
            </a:r>
            <a:r>
              <a:rPr lang="en-US" sz="2800" b="1" dirty="0">
                <a:solidFill>
                  <a:srgbClr val="FF0000"/>
                </a:solidFill>
                <a:latin typeface="Times New Roman" panose="02020603050405020304" pitchFamily="18" charset="0"/>
                <a:cs typeface="Times New Roman" panose="02020603050405020304" pitchFamily="18" charset="0"/>
              </a:rPr>
              <a:t>?</a:t>
            </a:r>
          </a:p>
        </p:txBody>
      </p:sp>
      <p:pic>
        <p:nvPicPr>
          <p:cNvPr id="23" name="Picture 22"/>
          <p:cNvPicPr>
            <a:picLocks noChangeAspect="1"/>
          </p:cNvPicPr>
          <p:nvPr/>
        </p:nvPicPr>
        <p:blipFill>
          <a:blip r:embed="rId6"/>
          <a:stretch>
            <a:fillRect/>
          </a:stretch>
        </p:blipFill>
        <p:spPr>
          <a:xfrm>
            <a:off x="68203" y="703870"/>
            <a:ext cx="1666468" cy="1473360"/>
          </a:xfrm>
          <a:prstGeom prst="rect">
            <a:avLst/>
          </a:prstGeom>
        </p:spPr>
      </p:pic>
      <p:pic>
        <p:nvPicPr>
          <p:cNvPr id="24" name="Picture 23"/>
          <p:cNvPicPr>
            <a:picLocks noChangeAspect="1"/>
          </p:cNvPicPr>
          <p:nvPr/>
        </p:nvPicPr>
        <p:blipFill>
          <a:blip r:embed="rId7"/>
          <a:stretch>
            <a:fillRect/>
          </a:stretch>
        </p:blipFill>
        <p:spPr>
          <a:xfrm>
            <a:off x="10414184" y="3512224"/>
            <a:ext cx="1535707" cy="2660405"/>
          </a:xfrm>
          <a:prstGeom prst="rect">
            <a:avLst/>
          </a:prstGeom>
        </p:spPr>
      </p:pic>
    </p:spTree>
    <p:extLst>
      <p:ext uri="{BB962C8B-B14F-4D97-AF65-F5344CB8AC3E}">
        <p14:creationId xmlns:p14="http://schemas.microsoft.com/office/powerpoint/2010/main" val="1176114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down)">
                                      <p:cBhvr>
                                        <p:cTn id="23" dur="580">
                                          <p:stCondLst>
                                            <p:cond delay="0"/>
                                          </p:stCondLst>
                                        </p:cTn>
                                        <p:tgtEl>
                                          <p:spTgt spid="20"/>
                                        </p:tgtEl>
                                      </p:cBhvr>
                                    </p:animEffect>
                                    <p:anim calcmode="lin" valueType="num">
                                      <p:cBhvr>
                                        <p:cTn id="24"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29" dur="26">
                                          <p:stCondLst>
                                            <p:cond delay="650"/>
                                          </p:stCondLst>
                                        </p:cTn>
                                        <p:tgtEl>
                                          <p:spTgt spid="20"/>
                                        </p:tgtEl>
                                      </p:cBhvr>
                                      <p:to x="100000" y="60000"/>
                                    </p:animScale>
                                    <p:animScale>
                                      <p:cBhvr>
                                        <p:cTn id="30" dur="166" decel="50000">
                                          <p:stCondLst>
                                            <p:cond delay="676"/>
                                          </p:stCondLst>
                                        </p:cTn>
                                        <p:tgtEl>
                                          <p:spTgt spid="20"/>
                                        </p:tgtEl>
                                      </p:cBhvr>
                                      <p:to x="100000" y="100000"/>
                                    </p:animScale>
                                    <p:animScale>
                                      <p:cBhvr>
                                        <p:cTn id="31" dur="26">
                                          <p:stCondLst>
                                            <p:cond delay="1312"/>
                                          </p:stCondLst>
                                        </p:cTn>
                                        <p:tgtEl>
                                          <p:spTgt spid="20"/>
                                        </p:tgtEl>
                                      </p:cBhvr>
                                      <p:to x="100000" y="80000"/>
                                    </p:animScale>
                                    <p:animScale>
                                      <p:cBhvr>
                                        <p:cTn id="32" dur="166" decel="50000">
                                          <p:stCondLst>
                                            <p:cond delay="1338"/>
                                          </p:stCondLst>
                                        </p:cTn>
                                        <p:tgtEl>
                                          <p:spTgt spid="20"/>
                                        </p:tgtEl>
                                      </p:cBhvr>
                                      <p:to x="100000" y="100000"/>
                                    </p:animScale>
                                    <p:animScale>
                                      <p:cBhvr>
                                        <p:cTn id="33" dur="26">
                                          <p:stCondLst>
                                            <p:cond delay="1642"/>
                                          </p:stCondLst>
                                        </p:cTn>
                                        <p:tgtEl>
                                          <p:spTgt spid="20"/>
                                        </p:tgtEl>
                                      </p:cBhvr>
                                      <p:to x="100000" y="90000"/>
                                    </p:animScale>
                                    <p:animScale>
                                      <p:cBhvr>
                                        <p:cTn id="34" dur="166" decel="50000">
                                          <p:stCondLst>
                                            <p:cond delay="1668"/>
                                          </p:stCondLst>
                                        </p:cTn>
                                        <p:tgtEl>
                                          <p:spTgt spid="20"/>
                                        </p:tgtEl>
                                      </p:cBhvr>
                                      <p:to x="100000" y="100000"/>
                                    </p:animScale>
                                    <p:animScale>
                                      <p:cBhvr>
                                        <p:cTn id="35" dur="26">
                                          <p:stCondLst>
                                            <p:cond delay="1808"/>
                                          </p:stCondLst>
                                        </p:cTn>
                                        <p:tgtEl>
                                          <p:spTgt spid="20"/>
                                        </p:tgtEl>
                                      </p:cBhvr>
                                      <p:to x="100000" y="95000"/>
                                    </p:animScale>
                                    <p:animScale>
                                      <p:cBhvr>
                                        <p:cTn id="36" dur="166" decel="50000">
                                          <p:stCondLst>
                                            <p:cond delay="1834"/>
                                          </p:stCondLst>
                                        </p:cTn>
                                        <p:tgtEl>
                                          <p:spTgt spid="20"/>
                                        </p:tgtEl>
                                      </p:cBhvr>
                                      <p:to x="100000" y="100000"/>
                                    </p:animScale>
                                  </p:childTnLst>
                                </p:cTn>
                              </p:par>
                            </p:childTnLst>
                          </p:cTn>
                        </p:par>
                        <p:par>
                          <p:cTn id="37" fill="hold">
                            <p:stCondLst>
                              <p:cond delay="2000"/>
                            </p:stCondLst>
                            <p:childTnLst>
                              <p:par>
                                <p:cTn id="38" presetID="8" presetClass="emph" presetSubtype="0" fill="hold" nodeType="afterEffect">
                                  <p:stCondLst>
                                    <p:cond delay="0"/>
                                  </p:stCondLst>
                                  <p:childTnLst>
                                    <p:animRot by="-21600000">
                                      <p:cBhvr>
                                        <p:cTn id="39" dur="15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10"/>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000" fill="hold"/>
                                        <p:tgtEl>
                                          <p:spTgt spid="10"/>
                                        </p:tgtEl>
                                        <p:attrNameLst>
                                          <p:attrName>fillcolor</p:attrName>
                                        </p:attrNameLst>
                                      </p:cBhvr>
                                      <p:to>
                                        <a:schemeClr val="accent1"/>
                                      </p:to>
                                    </p:animClr>
                                    <p:set>
                                      <p:cBhvr>
                                        <p:cTn id="45" dur="2000" fill="hold"/>
                                        <p:tgtEl>
                                          <p:spTgt spid="10"/>
                                        </p:tgtEl>
                                        <p:attrNameLst>
                                          <p:attrName>fill.type</p:attrName>
                                        </p:attrNameLst>
                                      </p:cBhvr>
                                      <p:to>
                                        <p:strVal val="solid"/>
                                      </p:to>
                                    </p:set>
                                    <p:set>
                                      <p:cBhvr>
                                        <p:cTn id="46" dur="2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47" restart="whenNotActive" fill="hold" evtFilter="cancelBubble" nodeType="interactiveSeq">
                <p:stCondLst>
                  <p:cond evt="onClick" delay="0">
                    <p:tgtEl>
                      <p:spTgt spid="12"/>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2000" fill="hold"/>
                                        <p:tgtEl>
                                          <p:spTgt spid="12"/>
                                        </p:tgtEl>
                                        <p:attrNameLst>
                                          <p:attrName>fillcolor</p:attrName>
                                        </p:attrNameLst>
                                      </p:cBhvr>
                                      <p:to>
                                        <a:srgbClr val="FC2722"/>
                                      </p:to>
                                    </p:animClr>
                                    <p:set>
                                      <p:cBhvr>
                                        <p:cTn id="52" dur="2000" fill="hold"/>
                                        <p:tgtEl>
                                          <p:spTgt spid="12"/>
                                        </p:tgtEl>
                                        <p:attrNameLst>
                                          <p:attrName>fill.type</p:attrName>
                                        </p:attrNameLst>
                                      </p:cBhvr>
                                      <p:to>
                                        <p:strVal val="solid"/>
                                      </p:to>
                                    </p:set>
                                    <p:set>
                                      <p:cBhvr>
                                        <p:cTn id="53"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54" restart="whenNotActive" fill="hold" evtFilter="cancelBubble" nodeType="interactiveSeq">
                <p:stCondLst>
                  <p:cond evt="onClick" delay="0">
                    <p:tgtEl>
                      <p:spTgt spid="19"/>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2000" fill="hold"/>
                                        <p:tgtEl>
                                          <p:spTgt spid="19"/>
                                        </p:tgtEl>
                                        <p:attrNameLst>
                                          <p:attrName>fillcolor</p:attrName>
                                        </p:attrNameLst>
                                      </p:cBhvr>
                                      <p:to>
                                        <a:srgbClr val="FC2722"/>
                                      </p:to>
                                    </p:animClr>
                                    <p:set>
                                      <p:cBhvr>
                                        <p:cTn id="59" dur="2000" fill="hold"/>
                                        <p:tgtEl>
                                          <p:spTgt spid="19"/>
                                        </p:tgtEl>
                                        <p:attrNameLst>
                                          <p:attrName>fill.type</p:attrName>
                                        </p:attrNameLst>
                                      </p:cBhvr>
                                      <p:to>
                                        <p:strVal val="solid"/>
                                      </p:to>
                                    </p:set>
                                    <p:set>
                                      <p:cBhvr>
                                        <p:cTn id="60" dur="2000" fill="hold"/>
                                        <p:tgtEl>
                                          <p:spTgt spid="19"/>
                                        </p:tgtEl>
                                        <p:attrNameLst>
                                          <p:attrName>fill.on</p:attrName>
                                        </p:attrNameLst>
                                      </p:cBhvr>
                                      <p:to>
                                        <p:strVal val="true"/>
                                      </p:to>
                                    </p:set>
                                  </p:childTnLst>
                                </p:cTn>
                              </p:par>
                            </p:childTnLst>
                          </p:cTn>
                        </p:par>
                      </p:childTnLst>
                    </p:cTn>
                  </p:par>
                </p:childTnLst>
              </p:cTn>
              <p:nextCondLst>
                <p:cond evt="onClick" delay="0">
                  <p:tgtEl>
                    <p:spTgt spid="19"/>
                  </p:tgtEl>
                </p:cond>
              </p:nextCondLst>
            </p:seq>
          </p:childTnLst>
        </p:cTn>
      </p:par>
    </p:tnLst>
    <p:bldLst>
      <p:bldP spid="9" grpId="0" animBg="1"/>
      <p:bldP spid="2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1461"/>
          </a:xfrm>
          <a:prstGeom prst="rect">
            <a:avLst/>
          </a:prstGeom>
        </p:spPr>
      </p:pic>
      <p:pic>
        <p:nvPicPr>
          <p:cNvPr id="4" name="Picture 14" descr="kim phut"/>
          <p:cNvPicPr>
            <a:picLocks noChangeAspect="1" noChangeArrowheads="1"/>
          </p:cNvPicPr>
          <p:nvPr/>
        </p:nvPicPr>
        <p:blipFill>
          <a:blip r:embed="rId4" cstate="print"/>
          <a:srcRect/>
          <a:stretch>
            <a:fillRect/>
          </a:stretch>
        </p:blipFill>
        <p:spPr bwMode="auto">
          <a:xfrm>
            <a:off x="10488406" y="1371600"/>
            <a:ext cx="1218316" cy="1004481"/>
          </a:xfrm>
          <a:prstGeom prst="rect">
            <a:avLst/>
          </a:prstGeom>
          <a:noFill/>
          <a:ln w="9525">
            <a:noFill/>
            <a:miter lim="800000"/>
            <a:headEnd/>
            <a:tailEnd/>
          </a:ln>
        </p:spPr>
      </p:pic>
      <p:pic>
        <p:nvPicPr>
          <p:cNvPr id="5" name="Picture 21" descr="dongho1"/>
          <p:cNvPicPr>
            <a:picLocks noChangeAspect="1" noChangeArrowheads="1"/>
          </p:cNvPicPr>
          <p:nvPr/>
        </p:nvPicPr>
        <p:blipFill>
          <a:blip r:embed="rId5" cstate="print"/>
          <a:srcRect/>
          <a:stretch>
            <a:fillRect/>
          </a:stretch>
        </p:blipFill>
        <p:spPr bwMode="auto">
          <a:xfrm>
            <a:off x="10164243" y="850441"/>
            <a:ext cx="1866641" cy="1836595"/>
          </a:xfrm>
          <a:prstGeom prst="rect">
            <a:avLst/>
          </a:prstGeom>
          <a:noFill/>
        </p:spPr>
      </p:pic>
      <p:sp>
        <p:nvSpPr>
          <p:cNvPr id="9" name="Rectangle 8"/>
          <p:cNvSpPr/>
          <p:nvPr/>
        </p:nvSpPr>
        <p:spPr>
          <a:xfrm>
            <a:off x="1801906" y="349624"/>
            <a:ext cx="7100047" cy="204395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0" name="Oval 9"/>
          <p:cNvSpPr/>
          <p:nvPr/>
        </p:nvSpPr>
        <p:spPr>
          <a:xfrm>
            <a:off x="1596602" y="2689410"/>
            <a:ext cx="985235" cy="763891"/>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A</a:t>
            </a:r>
            <a:endParaRPr lang="vi-VN" sz="4000" b="1" dirty="0">
              <a:solidFill>
                <a:schemeClr val="tx2">
                  <a:lumMod val="50000"/>
                </a:schemeClr>
              </a:solidFill>
              <a:latin typeface="+mj-lt"/>
            </a:endParaRPr>
          </a:p>
        </p:txBody>
      </p:sp>
      <p:sp>
        <p:nvSpPr>
          <p:cNvPr id="11" name="Rectangle 10"/>
          <p:cNvSpPr/>
          <p:nvPr/>
        </p:nvSpPr>
        <p:spPr>
          <a:xfrm>
            <a:off x="2871904" y="2774577"/>
            <a:ext cx="4921624" cy="79337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r>
              <a:rPr lang="en-US" sz="2400" dirty="0" err="1">
                <a:latin typeface="Times New Roman" panose="02020603050405020304" pitchFamily="18" charset="0"/>
                <a:cs typeface="Times New Roman" panose="02020603050405020304" pitchFamily="18" charset="0"/>
              </a:rPr>
              <a:t>Bình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tĩnh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quyết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vấn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tin </a:t>
            </a:r>
            <a:r>
              <a:rPr lang="en-US" sz="2400" dirty="0" err="1">
                <a:latin typeface="Times New Roman" panose="02020603050405020304" pitchFamily="18" charset="0"/>
                <a:cs typeface="Times New Roman" panose="02020603050405020304" pitchFamily="18" charset="0"/>
              </a:rPr>
              <a:t>tưởng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cấp</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dưới.</a:t>
            </a:r>
            <a:endParaRPr lang="en-US" sz="2400" dirty="0">
              <a:latin typeface="Times New Roman" panose="02020603050405020304" pitchFamily="18" charset="0"/>
              <a:cs typeface="Times New Roman" panose="02020603050405020304" pitchFamily="18" charset="0"/>
            </a:endParaRPr>
          </a:p>
        </p:txBody>
      </p:sp>
      <p:sp>
        <p:nvSpPr>
          <p:cNvPr id="12" name="Oval 11"/>
          <p:cNvSpPr/>
          <p:nvPr/>
        </p:nvSpPr>
        <p:spPr>
          <a:xfrm>
            <a:off x="1506952" y="4677821"/>
            <a:ext cx="886625" cy="80857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C</a:t>
            </a:r>
            <a:endParaRPr lang="vi-VN" sz="4000" b="1" dirty="0">
              <a:solidFill>
                <a:schemeClr val="tx2">
                  <a:lumMod val="50000"/>
                </a:schemeClr>
              </a:solidFill>
              <a:latin typeface="+mj-lt"/>
            </a:endParaRPr>
          </a:p>
        </p:txBody>
      </p:sp>
      <p:sp>
        <p:nvSpPr>
          <p:cNvPr id="13" name="Rectangle 12"/>
          <p:cNvSpPr/>
          <p:nvPr/>
        </p:nvSpPr>
        <p:spPr>
          <a:xfrm>
            <a:off x="2850777" y="4706469"/>
            <a:ext cx="4894727" cy="72614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r>
              <a:rPr lang="en-US" sz="2400" dirty="0" err="1">
                <a:latin typeface="Times New Roman" panose="02020603050405020304" pitchFamily="18" charset="0"/>
                <a:cs typeface="Times New Roman" panose="02020603050405020304" pitchFamily="18" charset="0"/>
              </a:rPr>
              <a:t>Thiếu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lắng</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nghe.</a:t>
            </a:r>
            <a:endParaRPr lang="en-US" sz="2400" dirty="0">
              <a:latin typeface="Times New Roman" panose="02020603050405020304" pitchFamily="18" charset="0"/>
              <a:cs typeface="Times New Roman" panose="02020603050405020304" pitchFamily="18" charset="0"/>
            </a:endParaRPr>
          </a:p>
        </p:txBody>
      </p:sp>
      <p:sp>
        <p:nvSpPr>
          <p:cNvPr id="14" name="Oval 13"/>
          <p:cNvSpPr/>
          <p:nvPr/>
        </p:nvSpPr>
        <p:spPr>
          <a:xfrm>
            <a:off x="1503219" y="5768789"/>
            <a:ext cx="890359" cy="807680"/>
          </a:xfrm>
          <a:prstGeom prst="ellipse">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D</a:t>
            </a:r>
            <a:endParaRPr lang="vi-VN" sz="4000" b="1" dirty="0">
              <a:solidFill>
                <a:schemeClr val="tx2">
                  <a:lumMod val="50000"/>
                </a:schemeClr>
              </a:solidFill>
              <a:latin typeface="+mj-lt"/>
            </a:endParaRPr>
          </a:p>
        </p:txBody>
      </p:sp>
      <p:sp>
        <p:nvSpPr>
          <p:cNvPr id="15" name="Rectangle 14"/>
          <p:cNvSpPr/>
          <p:nvPr/>
        </p:nvSpPr>
        <p:spPr>
          <a:xfrm>
            <a:off x="2837327" y="5728447"/>
            <a:ext cx="4867838" cy="806823"/>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r>
              <a:rPr lang="en-US" sz="2400" dirty="0" err="1">
                <a:latin typeface="Times New Roman" panose="02020603050405020304" pitchFamily="18" charset="0"/>
                <a:cs typeface="Times New Roman" panose="02020603050405020304" pitchFamily="18" charset="0"/>
              </a:rPr>
              <a:t>Nóng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kích</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động.</a:t>
            </a:r>
            <a:endParaRPr lang="en-US" sz="2400" dirty="0">
              <a:latin typeface="Times New Roman" panose="02020603050405020304" pitchFamily="18" charset="0"/>
              <a:cs typeface="Times New Roman" panose="02020603050405020304" pitchFamily="18" charset="0"/>
            </a:endParaRPr>
          </a:p>
        </p:txBody>
      </p:sp>
      <p:sp>
        <p:nvSpPr>
          <p:cNvPr id="18" name="Rectangle 17"/>
          <p:cNvSpPr/>
          <p:nvPr/>
        </p:nvSpPr>
        <p:spPr>
          <a:xfrm>
            <a:off x="2850777" y="3723041"/>
            <a:ext cx="4928639" cy="726141"/>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r>
              <a:rPr lang="en-US" sz="2400" dirty="0" err="1">
                <a:latin typeface="Times New Roman" panose="02020603050405020304" pitchFamily="18" charset="0"/>
                <a:cs typeface="Times New Roman" panose="02020603050405020304" pitchFamily="18" charset="0"/>
              </a:rPr>
              <a:t>Thiếu</a:t>
            </a:r>
            <a:r>
              <a:rPr lang="en-US" sz="2400" dirty="0">
                <a:latin typeface="Times New Roman" panose="02020603050405020304" pitchFamily="18" charset="0"/>
                <a:cs typeface="Times New Roman" panose="02020603050405020304" pitchFamily="18" charset="0"/>
              </a:rPr>
              <a:t> tin </a:t>
            </a:r>
            <a:r>
              <a:rPr lang="en-US" sz="2400" dirty="0" err="1">
                <a:latin typeface="Times New Roman" panose="02020603050405020304" pitchFamily="18" charset="0"/>
                <a:cs typeface="Times New Roman" panose="02020603050405020304" pitchFamily="18" charset="0"/>
              </a:rPr>
              <a:t>tưởng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khác.</a:t>
            </a:r>
            <a:endParaRPr lang="en-US" sz="2400" dirty="0">
              <a:latin typeface="Times New Roman" panose="02020603050405020304" pitchFamily="18" charset="0"/>
              <a:cs typeface="Times New Roman" panose="02020603050405020304" pitchFamily="18" charset="0"/>
            </a:endParaRPr>
          </a:p>
        </p:txBody>
      </p:sp>
      <p:sp>
        <p:nvSpPr>
          <p:cNvPr id="19" name="Oval 18"/>
          <p:cNvSpPr/>
          <p:nvPr/>
        </p:nvSpPr>
        <p:spPr>
          <a:xfrm>
            <a:off x="1521146" y="3567953"/>
            <a:ext cx="890359" cy="807680"/>
          </a:xfrm>
          <a:prstGeom prst="ellipse">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B</a:t>
            </a:r>
            <a:endParaRPr lang="vi-VN" sz="4000" b="1" dirty="0">
              <a:solidFill>
                <a:schemeClr val="tx2">
                  <a:lumMod val="50000"/>
                </a:schemeClr>
              </a:solidFill>
              <a:latin typeface="+mj-lt"/>
            </a:endParaRPr>
          </a:p>
        </p:txBody>
      </p:sp>
      <p:sp>
        <p:nvSpPr>
          <p:cNvPr id="20" name="TextBox 19"/>
          <p:cNvSpPr txBox="1"/>
          <p:nvPr/>
        </p:nvSpPr>
        <p:spPr>
          <a:xfrm>
            <a:off x="2258364" y="850441"/>
            <a:ext cx="6106451" cy="954107"/>
          </a:xfrm>
          <a:prstGeom prst="rect">
            <a:avLst/>
          </a:prstGeom>
          <a:noFill/>
        </p:spPr>
        <p:txBody>
          <a:bodyPr wrap="square" rtlCol="0">
            <a:spAutoFit/>
          </a:bodyPr>
          <a:lstStyle/>
          <a:p>
            <a:pPr algn="ctr"/>
            <a:r>
              <a:rPr lang="en-US" sz="2800" b="1" dirty="0" err="1">
                <a:solidFill>
                  <a:srgbClr val="FF0000"/>
                </a:solidFill>
                <a:latin typeface="Times New Roman" panose="02020603050405020304" pitchFamily="18" charset="0"/>
                <a:cs typeface="Times New Roman" panose="02020603050405020304" pitchFamily="18" charset="0"/>
              </a:rPr>
              <a:t>Dòng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nào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không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nêu</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đúng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nhận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xét</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về</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tính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cách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của</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nhân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vật</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viên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đại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tá</a:t>
            </a:r>
            <a:r>
              <a:rPr lang="en-US" sz="2800" b="1" dirty="0">
                <a:solidFill>
                  <a:srgbClr val="FF0000"/>
                </a:solidFill>
                <a:latin typeface="Times New Roman" panose="02020603050405020304" pitchFamily="18" charset="0"/>
                <a:cs typeface="Times New Roman" panose="02020603050405020304" pitchFamily="18" charset="0"/>
              </a:rPr>
              <a:t>?</a:t>
            </a:r>
          </a:p>
        </p:txBody>
      </p:sp>
      <p:pic>
        <p:nvPicPr>
          <p:cNvPr id="23" name="Picture 22"/>
          <p:cNvPicPr>
            <a:picLocks noChangeAspect="1"/>
          </p:cNvPicPr>
          <p:nvPr/>
        </p:nvPicPr>
        <p:blipFill>
          <a:blip r:embed="rId6"/>
          <a:stretch>
            <a:fillRect/>
          </a:stretch>
        </p:blipFill>
        <p:spPr>
          <a:xfrm>
            <a:off x="68203" y="519472"/>
            <a:ext cx="1666468" cy="1473360"/>
          </a:xfrm>
          <a:prstGeom prst="rect">
            <a:avLst/>
          </a:prstGeom>
        </p:spPr>
      </p:pic>
      <p:pic>
        <p:nvPicPr>
          <p:cNvPr id="24" name="Picture 23"/>
          <p:cNvPicPr>
            <a:picLocks noChangeAspect="1"/>
          </p:cNvPicPr>
          <p:nvPr/>
        </p:nvPicPr>
        <p:blipFill>
          <a:blip r:embed="rId7"/>
          <a:stretch>
            <a:fillRect/>
          </a:stretch>
        </p:blipFill>
        <p:spPr>
          <a:xfrm>
            <a:off x="10447679" y="3219371"/>
            <a:ext cx="1535707" cy="2660405"/>
          </a:xfrm>
          <a:prstGeom prst="rect">
            <a:avLst/>
          </a:prstGeom>
        </p:spPr>
      </p:pic>
    </p:spTree>
    <p:extLst>
      <p:ext uri="{BB962C8B-B14F-4D97-AF65-F5344CB8AC3E}">
        <p14:creationId xmlns:p14="http://schemas.microsoft.com/office/powerpoint/2010/main" val="1684772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down)">
                                      <p:cBhvr>
                                        <p:cTn id="23" dur="580">
                                          <p:stCondLst>
                                            <p:cond delay="0"/>
                                          </p:stCondLst>
                                        </p:cTn>
                                        <p:tgtEl>
                                          <p:spTgt spid="20"/>
                                        </p:tgtEl>
                                      </p:cBhvr>
                                    </p:animEffect>
                                    <p:anim calcmode="lin" valueType="num">
                                      <p:cBhvr>
                                        <p:cTn id="24"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29" dur="26">
                                          <p:stCondLst>
                                            <p:cond delay="650"/>
                                          </p:stCondLst>
                                        </p:cTn>
                                        <p:tgtEl>
                                          <p:spTgt spid="20"/>
                                        </p:tgtEl>
                                      </p:cBhvr>
                                      <p:to x="100000" y="60000"/>
                                    </p:animScale>
                                    <p:animScale>
                                      <p:cBhvr>
                                        <p:cTn id="30" dur="166" decel="50000">
                                          <p:stCondLst>
                                            <p:cond delay="676"/>
                                          </p:stCondLst>
                                        </p:cTn>
                                        <p:tgtEl>
                                          <p:spTgt spid="20"/>
                                        </p:tgtEl>
                                      </p:cBhvr>
                                      <p:to x="100000" y="100000"/>
                                    </p:animScale>
                                    <p:animScale>
                                      <p:cBhvr>
                                        <p:cTn id="31" dur="26">
                                          <p:stCondLst>
                                            <p:cond delay="1312"/>
                                          </p:stCondLst>
                                        </p:cTn>
                                        <p:tgtEl>
                                          <p:spTgt spid="20"/>
                                        </p:tgtEl>
                                      </p:cBhvr>
                                      <p:to x="100000" y="80000"/>
                                    </p:animScale>
                                    <p:animScale>
                                      <p:cBhvr>
                                        <p:cTn id="32" dur="166" decel="50000">
                                          <p:stCondLst>
                                            <p:cond delay="1338"/>
                                          </p:stCondLst>
                                        </p:cTn>
                                        <p:tgtEl>
                                          <p:spTgt spid="20"/>
                                        </p:tgtEl>
                                      </p:cBhvr>
                                      <p:to x="100000" y="100000"/>
                                    </p:animScale>
                                    <p:animScale>
                                      <p:cBhvr>
                                        <p:cTn id="33" dur="26">
                                          <p:stCondLst>
                                            <p:cond delay="1642"/>
                                          </p:stCondLst>
                                        </p:cTn>
                                        <p:tgtEl>
                                          <p:spTgt spid="20"/>
                                        </p:tgtEl>
                                      </p:cBhvr>
                                      <p:to x="100000" y="90000"/>
                                    </p:animScale>
                                    <p:animScale>
                                      <p:cBhvr>
                                        <p:cTn id="34" dur="166" decel="50000">
                                          <p:stCondLst>
                                            <p:cond delay="1668"/>
                                          </p:stCondLst>
                                        </p:cTn>
                                        <p:tgtEl>
                                          <p:spTgt spid="20"/>
                                        </p:tgtEl>
                                      </p:cBhvr>
                                      <p:to x="100000" y="100000"/>
                                    </p:animScale>
                                    <p:animScale>
                                      <p:cBhvr>
                                        <p:cTn id="35" dur="26">
                                          <p:stCondLst>
                                            <p:cond delay="1808"/>
                                          </p:stCondLst>
                                        </p:cTn>
                                        <p:tgtEl>
                                          <p:spTgt spid="20"/>
                                        </p:tgtEl>
                                      </p:cBhvr>
                                      <p:to x="100000" y="95000"/>
                                    </p:animScale>
                                    <p:animScale>
                                      <p:cBhvr>
                                        <p:cTn id="36" dur="166" decel="50000">
                                          <p:stCondLst>
                                            <p:cond delay="1834"/>
                                          </p:stCondLst>
                                        </p:cTn>
                                        <p:tgtEl>
                                          <p:spTgt spid="20"/>
                                        </p:tgtEl>
                                      </p:cBhvr>
                                      <p:to x="100000" y="100000"/>
                                    </p:animScale>
                                  </p:childTnLst>
                                </p:cTn>
                              </p:par>
                            </p:childTnLst>
                          </p:cTn>
                        </p:par>
                        <p:par>
                          <p:cTn id="37" fill="hold">
                            <p:stCondLst>
                              <p:cond delay="2000"/>
                            </p:stCondLst>
                            <p:childTnLst>
                              <p:par>
                                <p:cTn id="38" presetID="8" presetClass="emph" presetSubtype="0" fill="hold" nodeType="afterEffect">
                                  <p:stCondLst>
                                    <p:cond delay="0"/>
                                  </p:stCondLst>
                                  <p:childTnLst>
                                    <p:animRot by="-21600000">
                                      <p:cBhvr>
                                        <p:cTn id="39" dur="15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10"/>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000" fill="hold"/>
                                        <p:tgtEl>
                                          <p:spTgt spid="10"/>
                                        </p:tgtEl>
                                        <p:attrNameLst>
                                          <p:attrName>fillcolor</p:attrName>
                                        </p:attrNameLst>
                                      </p:cBhvr>
                                      <p:to>
                                        <a:schemeClr val="accent1"/>
                                      </p:to>
                                    </p:animClr>
                                    <p:set>
                                      <p:cBhvr>
                                        <p:cTn id="45" dur="2000" fill="hold"/>
                                        <p:tgtEl>
                                          <p:spTgt spid="10"/>
                                        </p:tgtEl>
                                        <p:attrNameLst>
                                          <p:attrName>fill.type</p:attrName>
                                        </p:attrNameLst>
                                      </p:cBhvr>
                                      <p:to>
                                        <p:strVal val="solid"/>
                                      </p:to>
                                    </p:set>
                                    <p:set>
                                      <p:cBhvr>
                                        <p:cTn id="46" dur="2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47" restart="whenNotActive" fill="hold" evtFilter="cancelBubble" nodeType="interactiveSeq">
                <p:stCondLst>
                  <p:cond evt="onClick" delay="0">
                    <p:tgtEl>
                      <p:spTgt spid="12"/>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2000" fill="hold"/>
                                        <p:tgtEl>
                                          <p:spTgt spid="12"/>
                                        </p:tgtEl>
                                        <p:attrNameLst>
                                          <p:attrName>fillcolor</p:attrName>
                                        </p:attrNameLst>
                                      </p:cBhvr>
                                      <p:to>
                                        <a:srgbClr val="FC2722"/>
                                      </p:to>
                                    </p:animClr>
                                    <p:set>
                                      <p:cBhvr>
                                        <p:cTn id="52" dur="2000" fill="hold"/>
                                        <p:tgtEl>
                                          <p:spTgt spid="12"/>
                                        </p:tgtEl>
                                        <p:attrNameLst>
                                          <p:attrName>fill.type</p:attrName>
                                        </p:attrNameLst>
                                      </p:cBhvr>
                                      <p:to>
                                        <p:strVal val="solid"/>
                                      </p:to>
                                    </p:set>
                                    <p:set>
                                      <p:cBhvr>
                                        <p:cTn id="53"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54" restart="whenNotActive" fill="hold" evtFilter="cancelBubble" nodeType="interactiveSeq">
                <p:stCondLst>
                  <p:cond evt="onClick" delay="0">
                    <p:tgtEl>
                      <p:spTgt spid="14"/>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2000" fill="hold"/>
                                        <p:tgtEl>
                                          <p:spTgt spid="14"/>
                                        </p:tgtEl>
                                        <p:attrNameLst>
                                          <p:attrName>fillcolor</p:attrName>
                                        </p:attrNameLst>
                                      </p:cBhvr>
                                      <p:to>
                                        <a:srgbClr val="FC2722"/>
                                      </p:to>
                                    </p:animClr>
                                    <p:set>
                                      <p:cBhvr>
                                        <p:cTn id="59" dur="2000" fill="hold"/>
                                        <p:tgtEl>
                                          <p:spTgt spid="14"/>
                                        </p:tgtEl>
                                        <p:attrNameLst>
                                          <p:attrName>fill.type</p:attrName>
                                        </p:attrNameLst>
                                      </p:cBhvr>
                                      <p:to>
                                        <p:strVal val="solid"/>
                                      </p:to>
                                    </p:set>
                                    <p:set>
                                      <p:cBhvr>
                                        <p:cTn id="60"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9"/>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000" fill="hold"/>
                                        <p:tgtEl>
                                          <p:spTgt spid="19"/>
                                        </p:tgtEl>
                                        <p:attrNameLst>
                                          <p:attrName>fillcolor</p:attrName>
                                        </p:attrNameLst>
                                      </p:cBhvr>
                                      <p:to>
                                        <a:srgbClr val="FC2722"/>
                                      </p:to>
                                    </p:animClr>
                                    <p:set>
                                      <p:cBhvr>
                                        <p:cTn id="66" dur="2000" fill="hold"/>
                                        <p:tgtEl>
                                          <p:spTgt spid="19"/>
                                        </p:tgtEl>
                                        <p:attrNameLst>
                                          <p:attrName>fill.type</p:attrName>
                                        </p:attrNameLst>
                                      </p:cBhvr>
                                      <p:to>
                                        <p:strVal val="solid"/>
                                      </p:to>
                                    </p:set>
                                    <p:set>
                                      <p:cBhvr>
                                        <p:cTn id="67" dur="2000" fill="hold"/>
                                        <p:tgtEl>
                                          <p:spTgt spid="19"/>
                                        </p:tgtEl>
                                        <p:attrNameLst>
                                          <p:attrName>fill.on</p:attrName>
                                        </p:attrNameLst>
                                      </p:cBhvr>
                                      <p:to>
                                        <p:strVal val="true"/>
                                      </p:to>
                                    </p:set>
                                  </p:childTnLst>
                                </p:cTn>
                              </p:par>
                            </p:childTnLst>
                          </p:cTn>
                        </p:par>
                      </p:childTnLst>
                    </p:cTn>
                  </p:par>
                </p:childTnLst>
              </p:cTn>
              <p:nextCondLst>
                <p:cond evt="onClick" delay="0">
                  <p:tgtEl>
                    <p:spTgt spid="19"/>
                  </p:tgtEl>
                </p:cond>
              </p:nextCondLst>
            </p:seq>
          </p:childTnLst>
        </p:cTn>
      </p:par>
    </p:tnLst>
    <p:bldLst>
      <p:bldP spid="9" grpId="0" animBg="1"/>
      <p:bldP spid="20"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81382"/>
            <a:ext cx="12192001" cy="6858000"/>
          </a:xfrm>
          <a:prstGeom prst="rect">
            <a:avLst/>
          </a:prstGeom>
        </p:spPr>
      </p:pic>
      <p:pic>
        <p:nvPicPr>
          <p:cNvPr id="4" name="Picture 14" descr="kim phut"/>
          <p:cNvPicPr>
            <a:picLocks noChangeAspect="1" noChangeArrowheads="1"/>
          </p:cNvPicPr>
          <p:nvPr/>
        </p:nvPicPr>
        <p:blipFill>
          <a:blip r:embed="rId4" cstate="print"/>
          <a:srcRect/>
          <a:stretch>
            <a:fillRect/>
          </a:stretch>
        </p:blipFill>
        <p:spPr bwMode="auto">
          <a:xfrm>
            <a:off x="10344472" y="1370182"/>
            <a:ext cx="1218316" cy="1004481"/>
          </a:xfrm>
          <a:prstGeom prst="rect">
            <a:avLst/>
          </a:prstGeom>
          <a:noFill/>
          <a:ln w="9525">
            <a:noFill/>
            <a:miter lim="800000"/>
            <a:headEnd/>
            <a:tailEnd/>
          </a:ln>
        </p:spPr>
      </p:pic>
      <p:pic>
        <p:nvPicPr>
          <p:cNvPr id="5" name="Picture 21" descr="dongho1"/>
          <p:cNvPicPr>
            <a:picLocks noChangeAspect="1" noChangeArrowheads="1"/>
          </p:cNvPicPr>
          <p:nvPr/>
        </p:nvPicPr>
        <p:blipFill>
          <a:blip r:embed="rId5" cstate="print"/>
          <a:srcRect/>
          <a:stretch>
            <a:fillRect/>
          </a:stretch>
        </p:blipFill>
        <p:spPr bwMode="auto">
          <a:xfrm>
            <a:off x="10020309" y="839726"/>
            <a:ext cx="1866641" cy="1836595"/>
          </a:xfrm>
          <a:prstGeom prst="rect">
            <a:avLst/>
          </a:prstGeom>
          <a:noFill/>
        </p:spPr>
      </p:pic>
      <p:sp>
        <p:nvSpPr>
          <p:cNvPr id="9" name="Rectangle 8"/>
          <p:cNvSpPr/>
          <p:nvPr/>
        </p:nvSpPr>
        <p:spPr>
          <a:xfrm>
            <a:off x="1801906" y="349624"/>
            <a:ext cx="7100047" cy="204395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0" name="Oval 9"/>
          <p:cNvSpPr/>
          <p:nvPr/>
        </p:nvSpPr>
        <p:spPr>
          <a:xfrm>
            <a:off x="1475578" y="4840593"/>
            <a:ext cx="891106" cy="851666"/>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D</a:t>
            </a:r>
            <a:endParaRPr lang="vi-VN" sz="4000" b="1" dirty="0">
              <a:solidFill>
                <a:schemeClr val="tx2">
                  <a:lumMod val="50000"/>
                </a:schemeClr>
              </a:solidFill>
              <a:latin typeface="+mj-lt"/>
            </a:endParaRPr>
          </a:p>
        </p:txBody>
      </p:sp>
      <p:sp>
        <p:nvSpPr>
          <p:cNvPr id="11" name="Rectangle 10"/>
          <p:cNvSpPr/>
          <p:nvPr/>
        </p:nvSpPr>
        <p:spPr>
          <a:xfrm>
            <a:off x="2837326" y="4869737"/>
            <a:ext cx="4986866" cy="113828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r>
              <a:rPr lang="en-US" sz="2400" dirty="0">
                <a:latin typeface="Times New Roman" panose="02020603050405020304" pitchFamily="18" charset="0"/>
                <a:cs typeface="Times New Roman" panose="02020603050405020304" pitchFamily="18" charset="0"/>
              </a:rPr>
              <a:t>Ý </a:t>
            </a:r>
            <a:r>
              <a:rPr lang="en-US" sz="2400" dirty="0" err="1">
                <a:latin typeface="Times New Roman" panose="02020603050405020304" pitchFamily="18" charset="0"/>
                <a:cs typeface="Times New Roman" panose="02020603050405020304" pitchFamily="18" charset="0"/>
              </a:rPr>
              <a:t>nghĩa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muốn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thảm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họa</a:t>
            </a:r>
            <a:r>
              <a:rPr lang="en-US" sz="2400" dirty="0">
                <a:latin typeface="Times New Roman" panose="02020603050405020304" pitchFamily="18" charset="0"/>
                <a:cs typeface="Times New Roman" panose="02020603050405020304" pitchFamily="18" charset="0"/>
              </a:rPr>
              <a:t> do </a:t>
            </a:r>
            <a:r>
              <a:rPr lang="en-US" sz="2400" dirty="0" err="1">
                <a:latin typeface="Times New Roman" panose="02020603050405020304" pitchFamily="18" charset="0"/>
                <a:cs typeface="Times New Roman" panose="02020603050405020304" pitchFamily="18" charset="0"/>
              </a:rPr>
              <a:t>chiến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gây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a:t>
            </a:r>
            <a:endParaRPr lang="en-US" sz="2400" dirty="0">
              <a:latin typeface="Times New Roman" panose="02020603050405020304" pitchFamily="18" charset="0"/>
              <a:cs typeface="Times New Roman" panose="02020603050405020304" pitchFamily="18" charset="0"/>
            </a:endParaRPr>
          </a:p>
        </p:txBody>
      </p:sp>
      <p:sp>
        <p:nvSpPr>
          <p:cNvPr id="14" name="Oval 13"/>
          <p:cNvSpPr/>
          <p:nvPr/>
        </p:nvSpPr>
        <p:spPr>
          <a:xfrm>
            <a:off x="1476325" y="2581837"/>
            <a:ext cx="890359" cy="807680"/>
          </a:xfrm>
          <a:prstGeom prst="ellipse">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A</a:t>
            </a:r>
            <a:endParaRPr lang="vi-VN" sz="4000" b="1" dirty="0">
              <a:solidFill>
                <a:schemeClr val="tx2">
                  <a:lumMod val="50000"/>
                </a:schemeClr>
              </a:solidFill>
              <a:latin typeface="+mj-lt"/>
            </a:endParaRPr>
          </a:p>
        </p:txBody>
      </p:sp>
      <p:sp>
        <p:nvSpPr>
          <p:cNvPr id="15" name="Rectangle 14"/>
          <p:cNvSpPr/>
          <p:nvPr/>
        </p:nvSpPr>
        <p:spPr>
          <a:xfrm>
            <a:off x="2837326" y="2608729"/>
            <a:ext cx="4986866" cy="806823"/>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r>
              <a:rPr lang="en-US" sz="2400" dirty="0">
                <a:latin typeface="Times New Roman" panose="02020603050405020304" pitchFamily="18" charset="0"/>
                <a:cs typeface="Times New Roman" panose="02020603050405020304" pitchFamily="18" charset="0"/>
              </a:rPr>
              <a:t>Ca </a:t>
            </a:r>
            <a:r>
              <a:rPr lang="en-US" sz="2400" dirty="0" err="1">
                <a:latin typeface="Times New Roman" panose="02020603050405020304" pitchFamily="18" charset="0"/>
                <a:cs typeface="Times New Roman" panose="02020603050405020304" pitchFamily="18" charset="0"/>
              </a:rPr>
              <a:t>ngợi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tưởng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phúc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con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a:t>
            </a:r>
          </a:p>
        </p:txBody>
      </p:sp>
      <p:sp>
        <p:nvSpPr>
          <p:cNvPr id="18" name="Rectangle 17"/>
          <p:cNvSpPr/>
          <p:nvPr/>
        </p:nvSpPr>
        <p:spPr>
          <a:xfrm>
            <a:off x="2843181" y="3758289"/>
            <a:ext cx="4981011" cy="726141"/>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r>
              <a:rPr lang="en-US" sz="2400" dirty="0" err="1">
                <a:latin typeface="Times New Roman" panose="02020603050405020304" pitchFamily="18" charset="0"/>
                <a:cs typeface="Times New Roman" panose="02020603050405020304" pitchFamily="18" charset="0"/>
              </a:rPr>
              <a:t>Khẳng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sĩ</a:t>
            </a:r>
            <a:r>
              <a:rPr lang="en-US" sz="2400" dirty="0">
                <a:latin typeface="Times New Roman" panose="02020603050405020304" pitchFamily="18" charset="0"/>
                <a:cs typeface="Times New Roman" panose="02020603050405020304" pitchFamily="18" charset="0"/>
              </a:rPr>
              <a:t>.</a:t>
            </a:r>
          </a:p>
        </p:txBody>
      </p:sp>
      <p:sp>
        <p:nvSpPr>
          <p:cNvPr id="19" name="Oval 18"/>
          <p:cNvSpPr/>
          <p:nvPr/>
        </p:nvSpPr>
        <p:spPr>
          <a:xfrm>
            <a:off x="1521146" y="3567953"/>
            <a:ext cx="890359" cy="807680"/>
          </a:xfrm>
          <a:prstGeom prst="ellipse">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B</a:t>
            </a:r>
            <a:endParaRPr lang="vi-VN" sz="4000" b="1" dirty="0">
              <a:solidFill>
                <a:schemeClr val="tx2">
                  <a:lumMod val="50000"/>
                </a:schemeClr>
              </a:solidFill>
              <a:latin typeface="+mj-lt"/>
            </a:endParaRPr>
          </a:p>
        </p:txBody>
      </p:sp>
      <p:sp>
        <p:nvSpPr>
          <p:cNvPr id="20" name="TextBox 19"/>
          <p:cNvSpPr txBox="1"/>
          <p:nvPr/>
        </p:nvSpPr>
        <p:spPr>
          <a:xfrm>
            <a:off x="1991544" y="874059"/>
            <a:ext cx="6336704" cy="954107"/>
          </a:xfrm>
          <a:prstGeom prst="rect">
            <a:avLst/>
          </a:prstGeom>
          <a:noFill/>
        </p:spPr>
        <p:txBody>
          <a:bodyPr wrap="square" rtlCol="0">
            <a:spAutoFit/>
          </a:bodyPr>
          <a:lstStyle/>
          <a:p>
            <a:pPr algn="ctr"/>
            <a:r>
              <a:rPr lang="en-US" sz="2800" b="1" dirty="0">
                <a:solidFill>
                  <a:srgbClr val="FF0000"/>
                </a:solidFill>
                <a:latin typeface="Times New Roman" panose="02020603050405020304" pitchFamily="18" charset="0"/>
                <a:cs typeface="Times New Roman" panose="02020603050405020304" pitchFamily="18" charset="0"/>
              </a:rPr>
              <a:t>Ý </a:t>
            </a:r>
            <a:r>
              <a:rPr lang="en-US" sz="2800" b="1" dirty="0" err="1">
                <a:solidFill>
                  <a:srgbClr val="FF0000"/>
                </a:solidFill>
                <a:latin typeface="Times New Roman" panose="02020603050405020304" pitchFamily="18" charset="0"/>
                <a:cs typeface="Times New Roman" panose="02020603050405020304" pitchFamily="18" charset="0"/>
              </a:rPr>
              <a:t>tưởng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về</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chất</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làm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gỉ</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của</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viên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trung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sĩ</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có</a:t>
            </a:r>
            <a:r>
              <a:rPr lang="en-US" sz="2800" b="1" dirty="0">
                <a:solidFill>
                  <a:srgbClr val="FF0000"/>
                </a:solidFill>
                <a:latin typeface="Times New Roman" panose="02020603050405020304" pitchFamily="18" charset="0"/>
                <a:cs typeface="Times New Roman" panose="02020603050405020304" pitchFamily="18" charset="0"/>
              </a:rPr>
              <a:t> ý </a:t>
            </a:r>
            <a:r>
              <a:rPr lang="en-US" sz="2800" b="1" dirty="0" err="1">
                <a:solidFill>
                  <a:srgbClr val="FF0000"/>
                </a:solidFill>
                <a:latin typeface="Times New Roman" panose="02020603050405020304" pitchFamily="18" charset="0"/>
                <a:cs typeface="Times New Roman" panose="02020603050405020304" pitchFamily="18" charset="0"/>
              </a:rPr>
              <a:t>nghĩa</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gì</a:t>
            </a:r>
            <a:r>
              <a:rPr lang="en-US" sz="2800" b="1" dirty="0">
                <a:solidFill>
                  <a:srgbClr val="FF0000"/>
                </a:solidFill>
                <a:latin typeface="Times New Roman" panose="02020603050405020304" pitchFamily="18" charset="0"/>
                <a:cs typeface="Times New Roman" panose="02020603050405020304" pitchFamily="18" charset="0"/>
              </a:rPr>
              <a:t>?</a:t>
            </a:r>
          </a:p>
        </p:txBody>
      </p:sp>
      <p:pic>
        <p:nvPicPr>
          <p:cNvPr id="23" name="Picture 22"/>
          <p:cNvPicPr>
            <a:picLocks noChangeAspect="1"/>
          </p:cNvPicPr>
          <p:nvPr/>
        </p:nvPicPr>
        <p:blipFill>
          <a:blip r:embed="rId6"/>
          <a:stretch>
            <a:fillRect/>
          </a:stretch>
        </p:blipFill>
        <p:spPr>
          <a:xfrm>
            <a:off x="68203" y="785396"/>
            <a:ext cx="1666468" cy="1473360"/>
          </a:xfrm>
          <a:prstGeom prst="rect">
            <a:avLst/>
          </a:prstGeom>
        </p:spPr>
      </p:pic>
      <p:pic>
        <p:nvPicPr>
          <p:cNvPr id="24" name="Picture 23"/>
          <p:cNvPicPr>
            <a:picLocks noChangeAspect="1"/>
          </p:cNvPicPr>
          <p:nvPr/>
        </p:nvPicPr>
        <p:blipFill>
          <a:blip r:embed="rId7"/>
          <a:stretch>
            <a:fillRect/>
          </a:stretch>
        </p:blipFill>
        <p:spPr>
          <a:xfrm>
            <a:off x="10372677" y="3347618"/>
            <a:ext cx="1535707" cy="2660405"/>
          </a:xfrm>
          <a:prstGeom prst="rect">
            <a:avLst/>
          </a:prstGeom>
        </p:spPr>
      </p:pic>
    </p:spTree>
    <p:extLst>
      <p:ext uri="{BB962C8B-B14F-4D97-AF65-F5344CB8AC3E}">
        <p14:creationId xmlns:p14="http://schemas.microsoft.com/office/powerpoint/2010/main" val="2062161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down)">
                                      <p:cBhvr>
                                        <p:cTn id="23" dur="580">
                                          <p:stCondLst>
                                            <p:cond delay="0"/>
                                          </p:stCondLst>
                                        </p:cTn>
                                        <p:tgtEl>
                                          <p:spTgt spid="20"/>
                                        </p:tgtEl>
                                      </p:cBhvr>
                                    </p:animEffect>
                                    <p:anim calcmode="lin" valueType="num">
                                      <p:cBhvr>
                                        <p:cTn id="24"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29" dur="26">
                                          <p:stCondLst>
                                            <p:cond delay="650"/>
                                          </p:stCondLst>
                                        </p:cTn>
                                        <p:tgtEl>
                                          <p:spTgt spid="20"/>
                                        </p:tgtEl>
                                      </p:cBhvr>
                                      <p:to x="100000" y="60000"/>
                                    </p:animScale>
                                    <p:animScale>
                                      <p:cBhvr>
                                        <p:cTn id="30" dur="166" decel="50000">
                                          <p:stCondLst>
                                            <p:cond delay="676"/>
                                          </p:stCondLst>
                                        </p:cTn>
                                        <p:tgtEl>
                                          <p:spTgt spid="20"/>
                                        </p:tgtEl>
                                      </p:cBhvr>
                                      <p:to x="100000" y="100000"/>
                                    </p:animScale>
                                    <p:animScale>
                                      <p:cBhvr>
                                        <p:cTn id="31" dur="26">
                                          <p:stCondLst>
                                            <p:cond delay="1312"/>
                                          </p:stCondLst>
                                        </p:cTn>
                                        <p:tgtEl>
                                          <p:spTgt spid="20"/>
                                        </p:tgtEl>
                                      </p:cBhvr>
                                      <p:to x="100000" y="80000"/>
                                    </p:animScale>
                                    <p:animScale>
                                      <p:cBhvr>
                                        <p:cTn id="32" dur="166" decel="50000">
                                          <p:stCondLst>
                                            <p:cond delay="1338"/>
                                          </p:stCondLst>
                                        </p:cTn>
                                        <p:tgtEl>
                                          <p:spTgt spid="20"/>
                                        </p:tgtEl>
                                      </p:cBhvr>
                                      <p:to x="100000" y="100000"/>
                                    </p:animScale>
                                    <p:animScale>
                                      <p:cBhvr>
                                        <p:cTn id="33" dur="26">
                                          <p:stCondLst>
                                            <p:cond delay="1642"/>
                                          </p:stCondLst>
                                        </p:cTn>
                                        <p:tgtEl>
                                          <p:spTgt spid="20"/>
                                        </p:tgtEl>
                                      </p:cBhvr>
                                      <p:to x="100000" y="90000"/>
                                    </p:animScale>
                                    <p:animScale>
                                      <p:cBhvr>
                                        <p:cTn id="34" dur="166" decel="50000">
                                          <p:stCondLst>
                                            <p:cond delay="1668"/>
                                          </p:stCondLst>
                                        </p:cTn>
                                        <p:tgtEl>
                                          <p:spTgt spid="20"/>
                                        </p:tgtEl>
                                      </p:cBhvr>
                                      <p:to x="100000" y="100000"/>
                                    </p:animScale>
                                    <p:animScale>
                                      <p:cBhvr>
                                        <p:cTn id="35" dur="26">
                                          <p:stCondLst>
                                            <p:cond delay="1808"/>
                                          </p:stCondLst>
                                        </p:cTn>
                                        <p:tgtEl>
                                          <p:spTgt spid="20"/>
                                        </p:tgtEl>
                                      </p:cBhvr>
                                      <p:to x="100000" y="95000"/>
                                    </p:animScale>
                                    <p:animScale>
                                      <p:cBhvr>
                                        <p:cTn id="36" dur="166" decel="50000">
                                          <p:stCondLst>
                                            <p:cond delay="1834"/>
                                          </p:stCondLst>
                                        </p:cTn>
                                        <p:tgtEl>
                                          <p:spTgt spid="20"/>
                                        </p:tgtEl>
                                      </p:cBhvr>
                                      <p:to x="100000" y="100000"/>
                                    </p:animScale>
                                  </p:childTnLst>
                                </p:cTn>
                              </p:par>
                            </p:childTnLst>
                          </p:cTn>
                        </p:par>
                        <p:par>
                          <p:cTn id="37" fill="hold">
                            <p:stCondLst>
                              <p:cond delay="2000"/>
                            </p:stCondLst>
                            <p:childTnLst>
                              <p:par>
                                <p:cTn id="38" presetID="8" presetClass="emph" presetSubtype="0" fill="hold" nodeType="afterEffect">
                                  <p:stCondLst>
                                    <p:cond delay="0"/>
                                  </p:stCondLst>
                                  <p:childTnLst>
                                    <p:animRot by="-21600000">
                                      <p:cBhvr>
                                        <p:cTn id="39" dur="15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10"/>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000" fill="hold"/>
                                        <p:tgtEl>
                                          <p:spTgt spid="10"/>
                                        </p:tgtEl>
                                        <p:attrNameLst>
                                          <p:attrName>fillcolor</p:attrName>
                                        </p:attrNameLst>
                                      </p:cBhvr>
                                      <p:to>
                                        <a:schemeClr val="accent1"/>
                                      </p:to>
                                    </p:animClr>
                                    <p:set>
                                      <p:cBhvr>
                                        <p:cTn id="45" dur="2000" fill="hold"/>
                                        <p:tgtEl>
                                          <p:spTgt spid="10"/>
                                        </p:tgtEl>
                                        <p:attrNameLst>
                                          <p:attrName>fill.type</p:attrName>
                                        </p:attrNameLst>
                                      </p:cBhvr>
                                      <p:to>
                                        <p:strVal val="solid"/>
                                      </p:to>
                                    </p:set>
                                    <p:set>
                                      <p:cBhvr>
                                        <p:cTn id="46" dur="2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47" restart="whenNotActive" fill="hold" evtFilter="cancelBubble" nodeType="interactiveSeq">
                <p:stCondLst>
                  <p:cond evt="onClick" delay="0">
                    <p:tgtEl>
                      <p:spTgt spid="14"/>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2000" fill="hold"/>
                                        <p:tgtEl>
                                          <p:spTgt spid="14"/>
                                        </p:tgtEl>
                                        <p:attrNameLst>
                                          <p:attrName>fillcolor</p:attrName>
                                        </p:attrNameLst>
                                      </p:cBhvr>
                                      <p:to>
                                        <a:srgbClr val="FC2722"/>
                                      </p:to>
                                    </p:animClr>
                                    <p:set>
                                      <p:cBhvr>
                                        <p:cTn id="52" dur="2000" fill="hold"/>
                                        <p:tgtEl>
                                          <p:spTgt spid="14"/>
                                        </p:tgtEl>
                                        <p:attrNameLst>
                                          <p:attrName>fill.type</p:attrName>
                                        </p:attrNameLst>
                                      </p:cBhvr>
                                      <p:to>
                                        <p:strVal val="solid"/>
                                      </p:to>
                                    </p:set>
                                    <p:set>
                                      <p:cBhvr>
                                        <p:cTn id="5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54" restart="whenNotActive" fill="hold" evtFilter="cancelBubble" nodeType="interactiveSeq">
                <p:stCondLst>
                  <p:cond evt="onClick" delay="0">
                    <p:tgtEl>
                      <p:spTgt spid="19"/>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2000" fill="hold"/>
                                        <p:tgtEl>
                                          <p:spTgt spid="19"/>
                                        </p:tgtEl>
                                        <p:attrNameLst>
                                          <p:attrName>fillcolor</p:attrName>
                                        </p:attrNameLst>
                                      </p:cBhvr>
                                      <p:to>
                                        <a:srgbClr val="FC2722"/>
                                      </p:to>
                                    </p:animClr>
                                    <p:set>
                                      <p:cBhvr>
                                        <p:cTn id="59" dur="2000" fill="hold"/>
                                        <p:tgtEl>
                                          <p:spTgt spid="19"/>
                                        </p:tgtEl>
                                        <p:attrNameLst>
                                          <p:attrName>fill.type</p:attrName>
                                        </p:attrNameLst>
                                      </p:cBhvr>
                                      <p:to>
                                        <p:strVal val="solid"/>
                                      </p:to>
                                    </p:set>
                                    <p:set>
                                      <p:cBhvr>
                                        <p:cTn id="60" dur="2000" fill="hold"/>
                                        <p:tgtEl>
                                          <p:spTgt spid="19"/>
                                        </p:tgtEl>
                                        <p:attrNameLst>
                                          <p:attrName>fill.on</p:attrName>
                                        </p:attrNameLst>
                                      </p:cBhvr>
                                      <p:to>
                                        <p:strVal val="true"/>
                                      </p:to>
                                    </p:set>
                                  </p:childTnLst>
                                </p:cTn>
                              </p:par>
                            </p:childTnLst>
                          </p:cTn>
                        </p:par>
                      </p:childTnLst>
                    </p:cTn>
                  </p:par>
                </p:childTnLst>
              </p:cTn>
              <p:nextCondLst>
                <p:cond evt="onClick" delay="0">
                  <p:tgtEl>
                    <p:spTgt spid="19"/>
                  </p:tgtEl>
                </p:cond>
              </p:nextCondLst>
            </p:seq>
          </p:childTnLst>
        </p:cTn>
      </p:par>
    </p:tnLst>
    <p:bldLst>
      <p:bldP spid="9" grpId="0" animBg="1"/>
      <p:bldP spid="2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62" y="-24979"/>
            <a:ext cx="12187051" cy="6881061"/>
          </a:xfrm>
          <a:prstGeom prst="rect">
            <a:avLst/>
          </a:prstGeom>
        </p:spPr>
      </p:pic>
      <p:pic>
        <p:nvPicPr>
          <p:cNvPr id="4" name="Picture 14" descr="kim phut"/>
          <p:cNvPicPr>
            <a:picLocks noChangeAspect="1" noChangeArrowheads="1"/>
          </p:cNvPicPr>
          <p:nvPr/>
        </p:nvPicPr>
        <p:blipFill>
          <a:blip r:embed="rId4" cstate="print"/>
          <a:srcRect/>
          <a:stretch>
            <a:fillRect/>
          </a:stretch>
        </p:blipFill>
        <p:spPr bwMode="auto">
          <a:xfrm>
            <a:off x="10526439" y="1750340"/>
            <a:ext cx="1218316" cy="1004481"/>
          </a:xfrm>
          <a:prstGeom prst="rect">
            <a:avLst/>
          </a:prstGeom>
          <a:noFill/>
          <a:ln w="9525">
            <a:noFill/>
            <a:miter lim="800000"/>
            <a:headEnd/>
            <a:tailEnd/>
          </a:ln>
        </p:spPr>
      </p:pic>
      <p:pic>
        <p:nvPicPr>
          <p:cNvPr id="5" name="Picture 21" descr="dongho1"/>
          <p:cNvPicPr>
            <a:picLocks noChangeAspect="1" noChangeArrowheads="1"/>
          </p:cNvPicPr>
          <p:nvPr/>
        </p:nvPicPr>
        <p:blipFill>
          <a:blip r:embed="rId5" cstate="print"/>
          <a:srcRect/>
          <a:stretch>
            <a:fillRect/>
          </a:stretch>
        </p:blipFill>
        <p:spPr bwMode="auto">
          <a:xfrm>
            <a:off x="10202276" y="1211286"/>
            <a:ext cx="1866641" cy="1836595"/>
          </a:xfrm>
          <a:prstGeom prst="rect">
            <a:avLst/>
          </a:prstGeom>
          <a:noFill/>
        </p:spPr>
      </p:pic>
      <p:sp>
        <p:nvSpPr>
          <p:cNvPr id="9" name="Rectangle 8"/>
          <p:cNvSpPr/>
          <p:nvPr/>
        </p:nvSpPr>
        <p:spPr>
          <a:xfrm>
            <a:off x="1801906" y="349624"/>
            <a:ext cx="7100047" cy="204395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0" name="Oval 9"/>
          <p:cNvSpPr/>
          <p:nvPr/>
        </p:nvSpPr>
        <p:spPr>
          <a:xfrm>
            <a:off x="1476325" y="3756016"/>
            <a:ext cx="865218" cy="763891"/>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B</a:t>
            </a:r>
            <a:endParaRPr lang="vi-VN" sz="4000" b="1" dirty="0">
              <a:solidFill>
                <a:schemeClr val="tx2">
                  <a:lumMod val="50000"/>
                </a:schemeClr>
              </a:solidFill>
              <a:latin typeface="+mj-lt"/>
            </a:endParaRPr>
          </a:p>
        </p:txBody>
      </p:sp>
      <p:sp>
        <p:nvSpPr>
          <p:cNvPr id="11" name="Rectangle 10"/>
          <p:cNvSpPr/>
          <p:nvPr/>
        </p:nvSpPr>
        <p:spPr>
          <a:xfrm>
            <a:off x="2770875" y="3754651"/>
            <a:ext cx="4975997" cy="793376"/>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dirty="0" err="1">
                <a:latin typeface="Times New Roman" panose="02020603050405020304" pitchFamily="18" charset="0"/>
                <a:cs typeface="Times New Roman" panose="02020603050405020304" pitchFamily="18" charset="0"/>
              </a:rPr>
              <a:t>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hòa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nghệ</a:t>
            </a:r>
            <a:r>
              <a:rPr lang="en-US" sz="2400" dirty="0">
                <a:latin typeface="Times New Roman" panose="02020603050405020304" pitchFamily="18" charset="0"/>
                <a:cs typeface="Times New Roman" panose="02020603050405020304" pitchFamily="18" charset="0"/>
              </a:rPr>
              <a:t>.</a:t>
            </a:r>
            <a:endParaRPr lang="en-US" sz="2400" b="1" dirty="0">
              <a:latin typeface="Times New Roman" pitchFamily="18" charset="0"/>
              <a:cs typeface="Times New Roman" pitchFamily="18" charset="0"/>
            </a:endParaRPr>
          </a:p>
        </p:txBody>
      </p:sp>
      <p:sp>
        <p:nvSpPr>
          <p:cNvPr id="12" name="Oval 11"/>
          <p:cNvSpPr/>
          <p:nvPr/>
        </p:nvSpPr>
        <p:spPr>
          <a:xfrm>
            <a:off x="1465621" y="5850638"/>
            <a:ext cx="886625" cy="80857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D</a:t>
            </a:r>
            <a:endParaRPr lang="vi-VN" sz="4000" b="1" dirty="0">
              <a:solidFill>
                <a:schemeClr val="tx2">
                  <a:lumMod val="50000"/>
                </a:schemeClr>
              </a:solidFill>
              <a:latin typeface="+mj-lt"/>
            </a:endParaRPr>
          </a:p>
        </p:txBody>
      </p:sp>
      <p:sp>
        <p:nvSpPr>
          <p:cNvPr id="13" name="Rectangle 12"/>
          <p:cNvSpPr/>
          <p:nvPr/>
        </p:nvSpPr>
        <p:spPr>
          <a:xfrm>
            <a:off x="2797768" y="5933075"/>
            <a:ext cx="4949104" cy="726142"/>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n-US" sz="2400" dirty="0" err="1">
                <a:latin typeface="Times New Roman" panose="02020603050405020304" pitchFamily="18" charset="0"/>
                <a:cs typeface="Times New Roman" panose="02020603050405020304" pitchFamily="18" charset="0"/>
              </a:rPr>
              <a:t>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a:t>
            </a:r>
          </a:p>
        </p:txBody>
      </p:sp>
      <p:sp>
        <p:nvSpPr>
          <p:cNvPr id="14" name="Oval 13"/>
          <p:cNvSpPr/>
          <p:nvPr/>
        </p:nvSpPr>
        <p:spPr>
          <a:xfrm>
            <a:off x="1476325" y="2581837"/>
            <a:ext cx="890359" cy="807680"/>
          </a:xfrm>
          <a:prstGeom prst="ellipse">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A</a:t>
            </a:r>
            <a:endParaRPr lang="vi-VN" sz="4000" b="1" dirty="0">
              <a:solidFill>
                <a:schemeClr val="tx2">
                  <a:lumMod val="50000"/>
                </a:schemeClr>
              </a:solidFill>
              <a:latin typeface="+mj-lt"/>
            </a:endParaRPr>
          </a:p>
        </p:txBody>
      </p:sp>
      <p:sp>
        <p:nvSpPr>
          <p:cNvPr id="15" name="Rectangle 14"/>
          <p:cNvSpPr/>
          <p:nvPr/>
        </p:nvSpPr>
        <p:spPr>
          <a:xfrm>
            <a:off x="2770875" y="2608729"/>
            <a:ext cx="4975997" cy="806823"/>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vi-VN" dirty="0"/>
          </a:p>
          <a:p>
            <a:pPr algn="ctr"/>
            <a:endParaRPr lang="vi-VN" dirty="0"/>
          </a:p>
          <a:p>
            <a:pPr algn="ctr"/>
            <a:r>
              <a:rPr lang="en-US" sz="2400" dirty="0" err="1">
                <a:latin typeface="Times New Roman" panose="02020603050405020304" pitchFamily="18" charset="0"/>
                <a:cs typeface="Times New Roman" panose="02020603050405020304" pitchFamily="18" charset="0"/>
              </a:rPr>
              <a:t>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trụ</a:t>
            </a:r>
            <a:endParaRPr lang="en-US" sz="2400" dirty="0">
              <a:latin typeface="Times New Roman" panose="02020603050405020304" pitchFamily="18" charset="0"/>
              <a:cs typeface="Times New Roman" panose="02020603050405020304" pitchFamily="18" charset="0"/>
            </a:endParaRPr>
          </a:p>
          <a:p>
            <a:pPr algn="ctr"/>
            <a:endParaRPr lang="en-US" sz="2400" b="1" dirty="0">
              <a:latin typeface="Times New Roman" pitchFamily="18" charset="0"/>
              <a:cs typeface="Times New Roman" pitchFamily="18" charset="0"/>
            </a:endParaRPr>
          </a:p>
        </p:txBody>
      </p:sp>
      <p:sp>
        <p:nvSpPr>
          <p:cNvPr id="18" name="Rectangle 17"/>
          <p:cNvSpPr/>
          <p:nvPr/>
        </p:nvSpPr>
        <p:spPr>
          <a:xfrm>
            <a:off x="2770875" y="4836068"/>
            <a:ext cx="4975997" cy="726141"/>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dirty="0" err="1">
                <a:latin typeface="Times New Roman" panose="02020603050405020304" pitchFamily="18" charset="0"/>
                <a:cs typeface="Times New Roman" panose="02020603050405020304" pitchFamily="18" charset="0"/>
              </a:rPr>
              <a:t>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khẳng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thân</a:t>
            </a:r>
            <a:r>
              <a:rPr lang="en-US" sz="2400" dirty="0">
                <a:latin typeface="Times New Roman" panose="02020603050405020304" pitchFamily="18" charset="0"/>
                <a:cs typeface="Times New Roman" panose="02020603050405020304" pitchFamily="18" charset="0"/>
              </a:rPr>
              <a:t>. </a:t>
            </a:r>
            <a:endParaRPr lang="en-US" sz="2400" b="1" dirty="0">
              <a:latin typeface="Times New Roman" pitchFamily="18" charset="0"/>
              <a:cs typeface="Times New Roman" pitchFamily="18" charset="0"/>
            </a:endParaRPr>
          </a:p>
        </p:txBody>
      </p:sp>
      <p:sp>
        <p:nvSpPr>
          <p:cNvPr id="19" name="Oval 18"/>
          <p:cNvSpPr/>
          <p:nvPr/>
        </p:nvSpPr>
        <p:spPr>
          <a:xfrm>
            <a:off x="1476325" y="4822154"/>
            <a:ext cx="890359" cy="807680"/>
          </a:xfrm>
          <a:prstGeom prst="ellipse">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b="1" dirty="0">
                <a:solidFill>
                  <a:schemeClr val="tx2">
                    <a:lumMod val="50000"/>
                  </a:schemeClr>
                </a:solidFill>
                <a:latin typeface="+mj-lt"/>
              </a:rPr>
              <a:t>C</a:t>
            </a:r>
            <a:endParaRPr lang="vi-VN" sz="4000" b="1" dirty="0">
              <a:solidFill>
                <a:schemeClr val="tx2">
                  <a:lumMod val="50000"/>
                </a:schemeClr>
              </a:solidFill>
              <a:latin typeface="+mj-lt"/>
            </a:endParaRPr>
          </a:p>
        </p:txBody>
      </p:sp>
      <p:sp>
        <p:nvSpPr>
          <p:cNvPr id="20" name="TextBox 19"/>
          <p:cNvSpPr txBox="1"/>
          <p:nvPr/>
        </p:nvSpPr>
        <p:spPr>
          <a:xfrm>
            <a:off x="2971800" y="874059"/>
            <a:ext cx="4693024" cy="954107"/>
          </a:xfrm>
          <a:prstGeom prst="rect">
            <a:avLst/>
          </a:prstGeom>
          <a:noFill/>
        </p:spPr>
        <p:txBody>
          <a:bodyPr wrap="square" rtlCol="0">
            <a:spAutoFit/>
          </a:bodyPr>
          <a:lstStyle/>
          <a:p>
            <a:pPr algn="ctr"/>
            <a:r>
              <a:rPr lang="en-US" sz="2800" b="1" dirty="0" err="1">
                <a:solidFill>
                  <a:srgbClr val="FF0000"/>
                </a:solidFill>
                <a:latin typeface="Times New Roman" panose="02020603050405020304" pitchFamily="18" charset="0"/>
                <a:cs typeface="Times New Roman" panose="02020603050405020304" pitchFamily="18" charset="0"/>
              </a:rPr>
              <a:t>Truyện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thể</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hiện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ước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mơ</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gì</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của</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người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viết</a:t>
            </a:r>
            <a:r>
              <a:rPr lang="en-US" sz="2800" b="1" dirty="0">
                <a:solidFill>
                  <a:srgbClr val="FF0000"/>
                </a:solidFill>
                <a:latin typeface="Times New Roman" panose="02020603050405020304" pitchFamily="18" charset="0"/>
                <a:cs typeface="Times New Roman" panose="02020603050405020304" pitchFamily="18" charset="0"/>
              </a:rPr>
              <a:t>?</a:t>
            </a:r>
          </a:p>
        </p:txBody>
      </p:sp>
      <p:pic>
        <p:nvPicPr>
          <p:cNvPr id="23" name="Picture 22"/>
          <p:cNvPicPr>
            <a:picLocks noChangeAspect="1"/>
          </p:cNvPicPr>
          <p:nvPr/>
        </p:nvPicPr>
        <p:blipFill>
          <a:blip r:embed="rId6"/>
          <a:stretch>
            <a:fillRect/>
          </a:stretch>
        </p:blipFill>
        <p:spPr>
          <a:xfrm>
            <a:off x="37411" y="741978"/>
            <a:ext cx="1666468" cy="1473360"/>
          </a:xfrm>
          <a:prstGeom prst="rect">
            <a:avLst/>
          </a:prstGeom>
        </p:spPr>
      </p:pic>
      <p:pic>
        <p:nvPicPr>
          <p:cNvPr id="24" name="Picture 23"/>
          <p:cNvPicPr>
            <a:picLocks noChangeAspect="1"/>
          </p:cNvPicPr>
          <p:nvPr/>
        </p:nvPicPr>
        <p:blipFill>
          <a:blip r:embed="rId7"/>
          <a:stretch>
            <a:fillRect/>
          </a:stretch>
        </p:blipFill>
        <p:spPr>
          <a:xfrm>
            <a:off x="10488406" y="3314176"/>
            <a:ext cx="1535707" cy="2660405"/>
          </a:xfrm>
          <a:prstGeom prst="rect">
            <a:avLst/>
          </a:prstGeom>
        </p:spPr>
      </p:pic>
    </p:spTree>
    <p:extLst>
      <p:ext uri="{BB962C8B-B14F-4D97-AF65-F5344CB8AC3E}">
        <p14:creationId xmlns:p14="http://schemas.microsoft.com/office/powerpoint/2010/main" val="156558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down)">
                                      <p:cBhvr>
                                        <p:cTn id="23" dur="580">
                                          <p:stCondLst>
                                            <p:cond delay="0"/>
                                          </p:stCondLst>
                                        </p:cTn>
                                        <p:tgtEl>
                                          <p:spTgt spid="20"/>
                                        </p:tgtEl>
                                      </p:cBhvr>
                                    </p:animEffect>
                                    <p:anim calcmode="lin" valueType="num">
                                      <p:cBhvr>
                                        <p:cTn id="24"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29" dur="26">
                                          <p:stCondLst>
                                            <p:cond delay="650"/>
                                          </p:stCondLst>
                                        </p:cTn>
                                        <p:tgtEl>
                                          <p:spTgt spid="20"/>
                                        </p:tgtEl>
                                      </p:cBhvr>
                                      <p:to x="100000" y="60000"/>
                                    </p:animScale>
                                    <p:animScale>
                                      <p:cBhvr>
                                        <p:cTn id="30" dur="166" decel="50000">
                                          <p:stCondLst>
                                            <p:cond delay="676"/>
                                          </p:stCondLst>
                                        </p:cTn>
                                        <p:tgtEl>
                                          <p:spTgt spid="20"/>
                                        </p:tgtEl>
                                      </p:cBhvr>
                                      <p:to x="100000" y="100000"/>
                                    </p:animScale>
                                    <p:animScale>
                                      <p:cBhvr>
                                        <p:cTn id="31" dur="26">
                                          <p:stCondLst>
                                            <p:cond delay="1312"/>
                                          </p:stCondLst>
                                        </p:cTn>
                                        <p:tgtEl>
                                          <p:spTgt spid="20"/>
                                        </p:tgtEl>
                                      </p:cBhvr>
                                      <p:to x="100000" y="80000"/>
                                    </p:animScale>
                                    <p:animScale>
                                      <p:cBhvr>
                                        <p:cTn id="32" dur="166" decel="50000">
                                          <p:stCondLst>
                                            <p:cond delay="1338"/>
                                          </p:stCondLst>
                                        </p:cTn>
                                        <p:tgtEl>
                                          <p:spTgt spid="20"/>
                                        </p:tgtEl>
                                      </p:cBhvr>
                                      <p:to x="100000" y="100000"/>
                                    </p:animScale>
                                    <p:animScale>
                                      <p:cBhvr>
                                        <p:cTn id="33" dur="26">
                                          <p:stCondLst>
                                            <p:cond delay="1642"/>
                                          </p:stCondLst>
                                        </p:cTn>
                                        <p:tgtEl>
                                          <p:spTgt spid="20"/>
                                        </p:tgtEl>
                                      </p:cBhvr>
                                      <p:to x="100000" y="90000"/>
                                    </p:animScale>
                                    <p:animScale>
                                      <p:cBhvr>
                                        <p:cTn id="34" dur="166" decel="50000">
                                          <p:stCondLst>
                                            <p:cond delay="1668"/>
                                          </p:stCondLst>
                                        </p:cTn>
                                        <p:tgtEl>
                                          <p:spTgt spid="20"/>
                                        </p:tgtEl>
                                      </p:cBhvr>
                                      <p:to x="100000" y="100000"/>
                                    </p:animScale>
                                    <p:animScale>
                                      <p:cBhvr>
                                        <p:cTn id="35" dur="26">
                                          <p:stCondLst>
                                            <p:cond delay="1808"/>
                                          </p:stCondLst>
                                        </p:cTn>
                                        <p:tgtEl>
                                          <p:spTgt spid="20"/>
                                        </p:tgtEl>
                                      </p:cBhvr>
                                      <p:to x="100000" y="95000"/>
                                    </p:animScale>
                                    <p:animScale>
                                      <p:cBhvr>
                                        <p:cTn id="36" dur="166" decel="50000">
                                          <p:stCondLst>
                                            <p:cond delay="1834"/>
                                          </p:stCondLst>
                                        </p:cTn>
                                        <p:tgtEl>
                                          <p:spTgt spid="20"/>
                                        </p:tgtEl>
                                      </p:cBhvr>
                                      <p:to x="100000" y="100000"/>
                                    </p:animScale>
                                  </p:childTnLst>
                                </p:cTn>
                              </p:par>
                            </p:childTnLst>
                          </p:cTn>
                        </p:par>
                        <p:par>
                          <p:cTn id="37" fill="hold">
                            <p:stCondLst>
                              <p:cond delay="2000"/>
                            </p:stCondLst>
                            <p:childTnLst>
                              <p:par>
                                <p:cTn id="38" presetID="8" presetClass="emph" presetSubtype="0" fill="hold" nodeType="afterEffect">
                                  <p:stCondLst>
                                    <p:cond delay="0"/>
                                  </p:stCondLst>
                                  <p:childTnLst>
                                    <p:animRot by="-21600000">
                                      <p:cBhvr>
                                        <p:cTn id="39" dur="15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10"/>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000" fill="hold"/>
                                        <p:tgtEl>
                                          <p:spTgt spid="10"/>
                                        </p:tgtEl>
                                        <p:attrNameLst>
                                          <p:attrName>fillcolor</p:attrName>
                                        </p:attrNameLst>
                                      </p:cBhvr>
                                      <p:to>
                                        <a:schemeClr val="accent1"/>
                                      </p:to>
                                    </p:animClr>
                                    <p:set>
                                      <p:cBhvr>
                                        <p:cTn id="45" dur="2000" fill="hold"/>
                                        <p:tgtEl>
                                          <p:spTgt spid="10"/>
                                        </p:tgtEl>
                                        <p:attrNameLst>
                                          <p:attrName>fill.type</p:attrName>
                                        </p:attrNameLst>
                                      </p:cBhvr>
                                      <p:to>
                                        <p:strVal val="solid"/>
                                      </p:to>
                                    </p:set>
                                    <p:set>
                                      <p:cBhvr>
                                        <p:cTn id="46" dur="2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47" restart="whenNotActive" fill="hold" evtFilter="cancelBubble" nodeType="interactiveSeq">
                <p:stCondLst>
                  <p:cond evt="onClick" delay="0">
                    <p:tgtEl>
                      <p:spTgt spid="12"/>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2000" fill="hold"/>
                                        <p:tgtEl>
                                          <p:spTgt spid="12"/>
                                        </p:tgtEl>
                                        <p:attrNameLst>
                                          <p:attrName>fillcolor</p:attrName>
                                        </p:attrNameLst>
                                      </p:cBhvr>
                                      <p:to>
                                        <a:srgbClr val="FC2722"/>
                                      </p:to>
                                    </p:animClr>
                                    <p:set>
                                      <p:cBhvr>
                                        <p:cTn id="52" dur="2000" fill="hold"/>
                                        <p:tgtEl>
                                          <p:spTgt spid="12"/>
                                        </p:tgtEl>
                                        <p:attrNameLst>
                                          <p:attrName>fill.type</p:attrName>
                                        </p:attrNameLst>
                                      </p:cBhvr>
                                      <p:to>
                                        <p:strVal val="solid"/>
                                      </p:to>
                                    </p:set>
                                    <p:set>
                                      <p:cBhvr>
                                        <p:cTn id="53"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54" restart="whenNotActive" fill="hold" evtFilter="cancelBubble" nodeType="interactiveSeq">
                <p:stCondLst>
                  <p:cond evt="onClick" delay="0">
                    <p:tgtEl>
                      <p:spTgt spid="14"/>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2000" fill="hold"/>
                                        <p:tgtEl>
                                          <p:spTgt spid="14"/>
                                        </p:tgtEl>
                                        <p:attrNameLst>
                                          <p:attrName>fillcolor</p:attrName>
                                        </p:attrNameLst>
                                      </p:cBhvr>
                                      <p:to>
                                        <a:srgbClr val="FC2722"/>
                                      </p:to>
                                    </p:animClr>
                                    <p:set>
                                      <p:cBhvr>
                                        <p:cTn id="59" dur="2000" fill="hold"/>
                                        <p:tgtEl>
                                          <p:spTgt spid="14"/>
                                        </p:tgtEl>
                                        <p:attrNameLst>
                                          <p:attrName>fill.type</p:attrName>
                                        </p:attrNameLst>
                                      </p:cBhvr>
                                      <p:to>
                                        <p:strVal val="solid"/>
                                      </p:to>
                                    </p:set>
                                    <p:set>
                                      <p:cBhvr>
                                        <p:cTn id="60"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9"/>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000" fill="hold"/>
                                        <p:tgtEl>
                                          <p:spTgt spid="19"/>
                                        </p:tgtEl>
                                        <p:attrNameLst>
                                          <p:attrName>fillcolor</p:attrName>
                                        </p:attrNameLst>
                                      </p:cBhvr>
                                      <p:to>
                                        <a:srgbClr val="FC2722"/>
                                      </p:to>
                                    </p:animClr>
                                    <p:set>
                                      <p:cBhvr>
                                        <p:cTn id="66" dur="2000" fill="hold"/>
                                        <p:tgtEl>
                                          <p:spTgt spid="19"/>
                                        </p:tgtEl>
                                        <p:attrNameLst>
                                          <p:attrName>fill.type</p:attrName>
                                        </p:attrNameLst>
                                      </p:cBhvr>
                                      <p:to>
                                        <p:strVal val="solid"/>
                                      </p:to>
                                    </p:set>
                                    <p:set>
                                      <p:cBhvr>
                                        <p:cTn id="67" dur="2000" fill="hold"/>
                                        <p:tgtEl>
                                          <p:spTgt spid="19"/>
                                        </p:tgtEl>
                                        <p:attrNameLst>
                                          <p:attrName>fill.on</p:attrName>
                                        </p:attrNameLst>
                                      </p:cBhvr>
                                      <p:to>
                                        <p:strVal val="true"/>
                                      </p:to>
                                    </p:set>
                                  </p:childTnLst>
                                </p:cTn>
                              </p:par>
                            </p:childTnLst>
                          </p:cTn>
                        </p:par>
                      </p:childTnLst>
                    </p:cTn>
                  </p:par>
                </p:childTnLst>
              </p:cTn>
              <p:nextCondLst>
                <p:cond evt="onClick" delay="0">
                  <p:tgtEl>
                    <p:spTgt spid="19"/>
                  </p:tgtEl>
                </p:cond>
              </p:nextCondLst>
            </p:seq>
          </p:childTnLst>
        </p:cTn>
      </p:par>
    </p:tnLst>
    <p:bldLst>
      <p:bldP spid="9" grpId="0" animBg="1"/>
      <p:bldP spid="20"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m-thanh-ve-dich-chien-thang-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908954" y="1772816"/>
            <a:ext cx="487363" cy="487363"/>
          </a:xfrm>
          <a:prstGeom prst="rect">
            <a:avLst/>
          </a:prstGeom>
        </p:spPr>
      </p:pic>
      <p:pic>
        <p:nvPicPr>
          <p:cNvPr id="2" name="Picture 2" descr="Inner Peace is World Peace - Perspectives Therapy Services">
            <a:extLst>
              <a:ext uri="{FF2B5EF4-FFF2-40B4-BE49-F238E27FC236}">
                <a16:creationId xmlns:a16="http://schemas.microsoft.com/office/drawing/2014/main" id="{9B04F688-D871-4530-94C3-1F09DB1633B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0168" t="9091" r="5083" b="2"/>
          <a:stretch/>
        </p:blipFill>
        <p:spPr bwMode="auto">
          <a:xfrm>
            <a:off x="4030" y="24083"/>
            <a:ext cx="6019962"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Tiêu đề 1">
            <a:extLst>
              <a:ext uri="{FF2B5EF4-FFF2-40B4-BE49-F238E27FC236}">
                <a16:creationId xmlns:a16="http://schemas.microsoft.com/office/drawing/2014/main" id="{CE80BBD9-F706-406D-9DAD-854EBEDEB1F8}"/>
              </a:ext>
            </a:extLst>
          </p:cNvPr>
          <p:cNvSpPr txBox="1">
            <a:spLocks/>
          </p:cNvSpPr>
          <p:nvPr/>
        </p:nvSpPr>
        <p:spPr>
          <a:xfrm>
            <a:off x="6816080" y="3284984"/>
            <a:ext cx="4673112" cy="955157"/>
          </a:xfrm>
          <a:prstGeom prst="rect">
            <a:avLst/>
          </a:prstGeom>
        </p:spPr>
        <p:txBody>
          <a:bodyPr anchor="b">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sz="5400" b="1" dirty="0">
                <a:solidFill>
                  <a:srgbClr val="FF0000"/>
                </a:solidFill>
                <a:latin typeface="#9Slide05 FS Blonde Script" panose="03000503000000000000" pitchFamily="65" charset="0"/>
              </a:rPr>
              <a:t>Chúc mừng bạn đã chiến thắng!</a:t>
            </a:r>
            <a:endParaRPr lang="en-BZ" sz="5400" b="1" dirty="0">
              <a:solidFill>
                <a:srgbClr val="FF0000"/>
              </a:solidFill>
              <a:latin typeface="#9Slide05 FS Blonde Script" panose="03000503000000000000" pitchFamily="65" charset="0"/>
            </a:endParaRPr>
          </a:p>
        </p:txBody>
      </p:sp>
      <p:pic>
        <p:nvPicPr>
          <p:cNvPr id="6" name="Picture 5"/>
          <p:cNvPicPr>
            <a:picLocks noChangeAspect="1"/>
          </p:cNvPicPr>
          <p:nvPr/>
        </p:nvPicPr>
        <p:blipFill>
          <a:blip r:embed="rId7"/>
          <a:stretch>
            <a:fillRect/>
          </a:stretch>
        </p:blipFill>
        <p:spPr>
          <a:xfrm>
            <a:off x="8400256" y="1102158"/>
            <a:ext cx="1666468" cy="1473360"/>
          </a:xfrm>
          <a:prstGeom prst="rect">
            <a:avLst/>
          </a:prstGeom>
        </p:spPr>
      </p:pic>
      <p:pic>
        <p:nvPicPr>
          <p:cNvPr id="7" name="Picture 6"/>
          <p:cNvPicPr>
            <a:picLocks noChangeAspect="1"/>
          </p:cNvPicPr>
          <p:nvPr/>
        </p:nvPicPr>
        <p:blipFill>
          <a:blip r:embed="rId8"/>
          <a:stretch>
            <a:fillRect/>
          </a:stretch>
        </p:blipFill>
        <p:spPr>
          <a:xfrm>
            <a:off x="10416480" y="3762562"/>
            <a:ext cx="1535707" cy="2660405"/>
          </a:xfrm>
          <a:prstGeom prst="rect">
            <a:avLst/>
          </a:prstGeom>
        </p:spPr>
      </p:pic>
    </p:spTree>
    <p:extLst>
      <p:ext uri="{BB962C8B-B14F-4D97-AF65-F5344CB8AC3E}">
        <p14:creationId xmlns:p14="http://schemas.microsoft.com/office/powerpoint/2010/main" val="326518011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19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F5610C6-060F-4D13-B42F-5B8EEF4BD95F}"/>
              </a:ext>
            </a:extLst>
          </p:cNvPr>
          <p:cNvGrpSpPr/>
          <p:nvPr/>
        </p:nvGrpSpPr>
        <p:grpSpPr>
          <a:xfrm>
            <a:off x="1775520" y="548680"/>
            <a:ext cx="8523089" cy="5328592"/>
            <a:chOff x="-327" y="1955592"/>
            <a:chExt cx="7370962" cy="3602182"/>
          </a:xfrm>
        </p:grpSpPr>
        <p:sp>
          <p:nvSpPr>
            <p:cNvPr id="3" name="Rectangle: Rounded Corners 2">
              <a:extLst>
                <a:ext uri="{FF2B5EF4-FFF2-40B4-BE49-F238E27FC236}">
                  <a16:creationId xmlns:a16="http://schemas.microsoft.com/office/drawing/2014/main" id="{A8C7A614-E2F2-46B6-856F-0FFB61E691AC}"/>
                </a:ext>
              </a:extLst>
            </p:cNvPr>
            <p:cNvSpPr/>
            <p:nvPr/>
          </p:nvSpPr>
          <p:spPr>
            <a:xfrm>
              <a:off x="-327" y="1955592"/>
              <a:ext cx="7370962" cy="3602182"/>
            </a:xfrm>
            <a:prstGeom prst="roundRect">
              <a:avLst/>
            </a:prstGeom>
            <a:solidFill>
              <a:schemeClr val="accent6">
                <a:lumMod val="20000"/>
                <a:lumOff val="80000"/>
              </a:schemeClr>
            </a:solidFill>
            <a:ln>
              <a:prstDash val="lgDash"/>
            </a:ln>
          </p:spPr>
          <p:style>
            <a:lnRef idx="2">
              <a:schemeClr val="accent5"/>
            </a:lnRef>
            <a:fillRef idx="1">
              <a:schemeClr val="lt1"/>
            </a:fillRef>
            <a:effectRef idx="0">
              <a:schemeClr val="accent5"/>
            </a:effectRef>
            <a:fontRef idx="minor">
              <a:schemeClr val="dk1"/>
            </a:fontRef>
          </p:style>
          <p:txBody>
            <a:bodyPr rtlCol="0" anchor="ctr"/>
            <a:lstStyle/>
            <a:p>
              <a:pPr lvl="0" algn="ctr"/>
              <a:endParaRPr lang="en-SG" sz="6600" dirty="0">
                <a:latin typeface="Times New Roman" panose="02020603050405020304" pitchFamily="18"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27B64476-2BB2-4DA2-B508-5CF6DC37360F}"/>
                </a:ext>
              </a:extLst>
            </p:cNvPr>
            <p:cNvSpPr/>
            <p:nvPr/>
          </p:nvSpPr>
          <p:spPr>
            <a:xfrm>
              <a:off x="172855" y="2156793"/>
              <a:ext cx="6948684" cy="3272397"/>
            </a:xfrm>
            <a:prstGeom prst="roundRect">
              <a:avLst/>
            </a:prstGeom>
            <a:ln>
              <a:prstDash val="lgDash"/>
            </a:ln>
          </p:spPr>
          <p:style>
            <a:lnRef idx="2">
              <a:schemeClr val="accent5"/>
            </a:lnRef>
            <a:fillRef idx="1">
              <a:schemeClr val="lt1"/>
            </a:fillRef>
            <a:effectRef idx="0">
              <a:schemeClr val="accent5"/>
            </a:effectRef>
            <a:fontRef idx="minor">
              <a:schemeClr val="dk1"/>
            </a:fontRef>
          </p:style>
          <p:txBody>
            <a:bodyPr rtlCol="0" anchor="ctr"/>
            <a:lstStyle/>
            <a:p>
              <a:pPr lvl="0" algn="ctr"/>
              <a:r>
                <a:rPr lang="vi-VN" sz="4800" b="1" dirty="0">
                  <a:solidFill>
                    <a:srgbClr val="FF0000"/>
                  </a:solidFill>
                  <a:latin typeface="#9Slide05 Israquella" pitchFamily="2" charset="0"/>
                  <a:cs typeface="Times New Roman" panose="02020603050405020304" pitchFamily="18" charset="0"/>
                </a:rPr>
                <a:t>Hướng dẫn về nhà</a:t>
              </a:r>
            </a:p>
            <a:p>
              <a:pPr lvl="0" algn="ctr"/>
              <a:endParaRPr lang="vi-VN" sz="8000" b="1" dirty="0">
                <a:solidFill>
                  <a:srgbClr val="FF0000"/>
                </a:solidFill>
                <a:latin typeface="#9Slide05 Israquella" pitchFamily="2" charset="0"/>
                <a:cs typeface="Times New Roman" panose="02020603050405020304" pitchFamily="18" charset="0"/>
              </a:endParaRPr>
            </a:p>
            <a:p>
              <a:pPr lvl="0" algn="ctr"/>
              <a:endParaRPr lang="vi-VN" sz="8000" b="1" dirty="0">
                <a:solidFill>
                  <a:srgbClr val="FF0000"/>
                </a:solidFill>
                <a:latin typeface="#9Slide05 Israquella" pitchFamily="2" charset="0"/>
                <a:cs typeface="Times New Roman" panose="02020603050405020304" pitchFamily="18" charset="0"/>
              </a:endParaRPr>
            </a:p>
            <a:p>
              <a:pPr lvl="0" algn="ctr"/>
              <a:endParaRPr lang="en-SG" sz="8000" b="1" dirty="0">
                <a:solidFill>
                  <a:srgbClr val="FF0000"/>
                </a:solidFill>
                <a:latin typeface="#9Slide05 Israquella" pitchFamily="2" charset="0"/>
                <a:cs typeface="Times New Roman" panose="02020603050405020304" pitchFamily="18" charset="0"/>
              </a:endParaRPr>
            </a:p>
          </p:txBody>
        </p:sp>
      </p:grpSp>
      <p:sp>
        <p:nvSpPr>
          <p:cNvPr id="9" name="TextBox 8"/>
          <p:cNvSpPr txBox="1"/>
          <p:nvPr/>
        </p:nvSpPr>
        <p:spPr>
          <a:xfrm>
            <a:off x="2173168" y="2276872"/>
            <a:ext cx="7981425" cy="2831544"/>
          </a:xfrm>
          <a:prstGeom prst="rect">
            <a:avLst/>
          </a:prstGeom>
          <a:noFill/>
        </p:spPr>
        <p:txBody>
          <a:bodyPr wrap="square" rtlCol="0">
            <a:spAutoFit/>
          </a:bodyPr>
          <a:lstStyle/>
          <a:p>
            <a:pPr marL="514350" lvl="0" indent="-514350">
              <a:buAutoNum type="arabicPeriod"/>
            </a:pPr>
            <a:r>
              <a:rPr lang="en-US" sz="3200" dirty="0" err="1">
                <a:latin typeface="#9Slide03 Ample" panose="02000000000000000000" pitchFamily="2" charset="0"/>
              </a:rPr>
              <a:t>Viết</a:t>
            </a:r>
            <a:r>
              <a:rPr lang="en-US" sz="3200" dirty="0">
                <a:latin typeface="#9Slide03 Ample" panose="02000000000000000000" pitchFamily="2" charset="0"/>
              </a:rPr>
              <a:t> </a:t>
            </a:r>
            <a:r>
              <a:rPr lang="en-US" sz="3200" dirty="0" err="1">
                <a:latin typeface="#9Slide03 Ample" panose="02000000000000000000" pitchFamily="2" charset="0"/>
              </a:rPr>
              <a:t>một</a:t>
            </a:r>
            <a:r>
              <a:rPr lang="en-US" sz="3200" dirty="0">
                <a:latin typeface="#9Slide03 Ample" panose="02000000000000000000" pitchFamily="2" charset="0"/>
              </a:rPr>
              <a:t> </a:t>
            </a:r>
            <a:r>
              <a:rPr lang="en-US" sz="3200" dirty="0" err="1">
                <a:latin typeface="#9Slide03 Ample" panose="02000000000000000000" pitchFamily="2" charset="0"/>
              </a:rPr>
              <a:t>đoạn</a:t>
            </a:r>
            <a:r>
              <a:rPr lang="en-US" sz="3200" dirty="0">
                <a:latin typeface="#9Slide03 Ample" panose="02000000000000000000" pitchFamily="2" charset="0"/>
              </a:rPr>
              <a:t> </a:t>
            </a:r>
            <a:r>
              <a:rPr lang="en-US" sz="3200" dirty="0" err="1">
                <a:latin typeface="#9Slide03 Ample" panose="02000000000000000000" pitchFamily="2" charset="0"/>
              </a:rPr>
              <a:t>văn</a:t>
            </a:r>
            <a:r>
              <a:rPr lang="en-US" sz="3200" dirty="0">
                <a:latin typeface="#9Slide03 Ample" panose="02000000000000000000" pitchFamily="2" charset="0"/>
              </a:rPr>
              <a:t> </a:t>
            </a:r>
            <a:r>
              <a:rPr lang="en-US" sz="3200" dirty="0" err="1">
                <a:latin typeface="#9Slide03 Ample" panose="02000000000000000000" pitchFamily="2" charset="0"/>
              </a:rPr>
              <a:t>nêu</a:t>
            </a:r>
            <a:r>
              <a:rPr lang="en-US" sz="3200" dirty="0">
                <a:latin typeface="#9Slide03 Ample" panose="02000000000000000000" pitchFamily="2" charset="0"/>
              </a:rPr>
              <a:t> </a:t>
            </a:r>
            <a:r>
              <a:rPr lang="en-US" sz="3200" dirty="0" err="1">
                <a:latin typeface="#9Slide03 Ample" panose="02000000000000000000" pitchFamily="2" charset="0"/>
              </a:rPr>
              <a:t>cảm</a:t>
            </a:r>
            <a:r>
              <a:rPr lang="en-US" sz="3200" dirty="0">
                <a:latin typeface="#9Slide03 Ample" panose="02000000000000000000" pitchFamily="2" charset="0"/>
              </a:rPr>
              <a:t> </a:t>
            </a:r>
            <a:r>
              <a:rPr lang="en-US" sz="3200" dirty="0" err="1">
                <a:latin typeface="#9Slide03 Ample" panose="02000000000000000000" pitchFamily="2" charset="0"/>
              </a:rPr>
              <a:t>nhận</a:t>
            </a:r>
            <a:r>
              <a:rPr lang="en-US" sz="3200" dirty="0">
                <a:latin typeface="#9Slide03 Ample" panose="02000000000000000000" pitchFamily="2" charset="0"/>
              </a:rPr>
              <a:t> </a:t>
            </a:r>
            <a:r>
              <a:rPr lang="en-US" sz="3200" dirty="0" err="1">
                <a:latin typeface="#9Slide03 Ample" panose="02000000000000000000" pitchFamily="2" charset="0"/>
              </a:rPr>
              <a:t>của</a:t>
            </a:r>
            <a:r>
              <a:rPr lang="en-US" sz="3200" dirty="0">
                <a:latin typeface="#9Slide03 Ample" panose="02000000000000000000" pitchFamily="2" charset="0"/>
              </a:rPr>
              <a:t> </a:t>
            </a:r>
            <a:r>
              <a:rPr lang="en-US" sz="3200" dirty="0" err="1">
                <a:latin typeface="#9Slide03 Ample" panose="02000000000000000000" pitchFamily="2" charset="0"/>
              </a:rPr>
              <a:t>em</a:t>
            </a:r>
            <a:r>
              <a:rPr lang="en-US" sz="3200" dirty="0">
                <a:latin typeface="#9Slide03 Ample" panose="02000000000000000000" pitchFamily="2" charset="0"/>
              </a:rPr>
              <a:t> </a:t>
            </a:r>
            <a:r>
              <a:rPr lang="en-US" sz="3200" dirty="0" err="1">
                <a:latin typeface="#9Slide03 Ample" panose="02000000000000000000" pitchFamily="2" charset="0"/>
              </a:rPr>
              <a:t>về</a:t>
            </a:r>
            <a:r>
              <a:rPr lang="en-US" sz="3200" dirty="0">
                <a:latin typeface="#9Slide03 Ample" panose="02000000000000000000" pitchFamily="2" charset="0"/>
              </a:rPr>
              <a:t> </a:t>
            </a:r>
            <a:r>
              <a:rPr lang="vi-VN" sz="3200" dirty="0">
                <a:latin typeface="#9Slide03 Ample" panose="02000000000000000000" pitchFamily="2" charset="0"/>
              </a:rPr>
              <a:t>ý tưởng chất làm gỉ phá hủy các vũ khí để ngăn chặn chiến tranh sau khi học xong văn bản Chất làm gỉ</a:t>
            </a:r>
            <a:r>
              <a:rPr lang="en-US" sz="3200" dirty="0">
                <a:latin typeface="#9Slide03 Ample" panose="02000000000000000000" pitchFamily="2" charset="0"/>
              </a:rPr>
              <a:t>?</a:t>
            </a:r>
            <a:endParaRPr lang="vi-VN" sz="3200" dirty="0">
              <a:latin typeface="#9Slide03 Ample" panose="02000000000000000000" pitchFamily="2" charset="0"/>
            </a:endParaRPr>
          </a:p>
          <a:p>
            <a:pPr marL="514350" lvl="0" indent="-514350">
              <a:buAutoNum type="arabicPeriod"/>
            </a:pPr>
            <a:r>
              <a:rPr lang="vi-VN" sz="3200" dirty="0">
                <a:latin typeface="#9Slide03 Ample" panose="02000000000000000000" pitchFamily="2" charset="0"/>
              </a:rPr>
              <a:t>Chuẩn bị bài Thực hành tiếng việt.</a:t>
            </a:r>
            <a:endParaRPr lang="en-US" sz="3200" dirty="0">
              <a:latin typeface="#9Slide03 Ample" panose="02000000000000000000" pitchFamily="2" charset="0"/>
            </a:endParaRPr>
          </a:p>
          <a:p>
            <a:endParaRPr lang="en-US" dirty="0">
              <a:latin typeface="#9Slide03 Ample" panose="02000000000000000000" pitchFamily="2" charset="0"/>
            </a:endParaRPr>
          </a:p>
        </p:txBody>
      </p:sp>
    </p:spTree>
    <p:extLst>
      <p:ext uri="{BB962C8B-B14F-4D97-AF65-F5344CB8AC3E}">
        <p14:creationId xmlns:p14="http://schemas.microsoft.com/office/powerpoint/2010/main" val="22732701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420F52-44FF-43CA-A9E6-9D1E9CBC68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23102437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72E85471-7BD2-4BB5-A098-5FC94F9EB0CB}"/>
              </a:ext>
            </a:extLst>
          </p:cNvPr>
          <p:cNvSpPr>
            <a:spLocks noGrp="1"/>
          </p:cNvSpPr>
          <p:nvPr>
            <p:ph idx="1"/>
          </p:nvPr>
        </p:nvSpPr>
        <p:spPr>
          <a:xfrm>
            <a:off x="5303912" y="1484784"/>
            <a:ext cx="6686029" cy="3181684"/>
          </a:xfrm>
        </p:spPr>
        <p:txBody>
          <a:bodyPr anchor="t">
            <a:noAutofit/>
          </a:bodyPr>
          <a:lstStyle/>
          <a:p>
            <a:pPr algn="just"/>
            <a:r>
              <a:rPr lang="vi-VN" sz="3600" dirty="0">
                <a:latin typeface="#9Slide05 FS Blonde Script" panose="03000503000000000000" pitchFamily="65" charset="0"/>
              </a:rPr>
              <a:t>Là một nhà văn chuyên về sáng tác các tác phẩm kinh dị, khoa học viễn tưởng và bí ẩn. </a:t>
            </a:r>
          </a:p>
          <a:p>
            <a:pPr algn="just"/>
            <a:r>
              <a:rPr lang="vi-VN" sz="3600" dirty="0">
                <a:latin typeface="#9Slide05 FS Blonde Script" panose="03000503000000000000" pitchFamily="65" charset="0"/>
              </a:rPr>
              <a:t>Là một trong những nhà văn nổi tiếng nhất thế kỷ XX và XXI của nước Mĩ. </a:t>
            </a:r>
          </a:p>
          <a:p>
            <a:pPr algn="just"/>
            <a:r>
              <a:rPr lang="vi-VN" sz="3600" dirty="0">
                <a:latin typeface="#9Slide05 FS Blonde Script" panose="03000503000000000000" pitchFamily="65" charset="0"/>
              </a:rPr>
              <a:t>Ông đã được giải thưởng Franh-klin (Franklin) và O Hen-ry (O Henry)</a:t>
            </a:r>
            <a:endParaRPr lang="en-US" sz="3600" dirty="0">
              <a:latin typeface="#9Slide05 FS Blonde Script" panose="03000503000000000000" pitchFamily="65"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344" y="103300"/>
            <a:ext cx="5195291" cy="6624736"/>
          </a:xfrm>
          <a:prstGeom prst="rect">
            <a:avLst/>
          </a:prstGeom>
        </p:spPr>
      </p:pic>
      <p:sp>
        <p:nvSpPr>
          <p:cNvPr id="13" name="Rectangle: Rounded Corners 5">
            <a:extLst>
              <a:ext uri="{FF2B5EF4-FFF2-40B4-BE49-F238E27FC236}">
                <a16:creationId xmlns:a16="http://schemas.microsoft.com/office/drawing/2014/main" id="{27B64476-2BB2-4DA2-B508-5CF6DC37360F}"/>
              </a:ext>
            </a:extLst>
          </p:cNvPr>
          <p:cNvSpPr/>
          <p:nvPr/>
        </p:nvSpPr>
        <p:spPr>
          <a:xfrm>
            <a:off x="6672064" y="548680"/>
            <a:ext cx="3625023" cy="551253"/>
          </a:xfrm>
          <a:prstGeom prst="roundRect">
            <a:avLst/>
          </a:prstGeom>
          <a:ln>
            <a:prstDash val="lgDash"/>
          </a:ln>
        </p:spPr>
        <p:style>
          <a:lnRef idx="2">
            <a:schemeClr val="accent5"/>
          </a:lnRef>
          <a:fillRef idx="1">
            <a:schemeClr val="lt1"/>
          </a:fillRef>
          <a:effectRef idx="0">
            <a:schemeClr val="accent5"/>
          </a:effectRef>
          <a:fontRef idx="minor">
            <a:schemeClr val="dk1"/>
          </a:fontRef>
        </p:style>
        <p:txBody>
          <a:bodyPr rtlCol="0" anchor="ctr"/>
          <a:lstStyle/>
          <a:p>
            <a:pPr lvl="0" algn="ctr"/>
            <a:r>
              <a:rPr lang="en-US" sz="5400" b="1" dirty="0">
                <a:solidFill>
                  <a:srgbClr val="FF0000"/>
                </a:solidFill>
                <a:latin typeface="#9Slide05 Israquella" pitchFamily="2" charset="0"/>
                <a:cs typeface="Times New Roman" panose="02020603050405020304" pitchFamily="18" charset="0"/>
              </a:rPr>
              <a:t>1. </a:t>
            </a:r>
            <a:r>
              <a:rPr lang="vi-VN" sz="5400" b="1" dirty="0">
                <a:solidFill>
                  <a:srgbClr val="FF0000"/>
                </a:solidFill>
                <a:latin typeface="#9Slide05 Israquella" pitchFamily="2" charset="0"/>
                <a:cs typeface="Times New Roman" panose="02020603050405020304" pitchFamily="18" charset="0"/>
              </a:rPr>
              <a:t>Tác giả</a:t>
            </a:r>
            <a:endParaRPr lang="en-SG" sz="5400" b="1" dirty="0">
              <a:solidFill>
                <a:srgbClr val="FF0000"/>
              </a:solidFill>
              <a:latin typeface="#9Slide05 Israquella" pitchFamily="2" charset="0"/>
              <a:cs typeface="Times New Roman" panose="02020603050405020304" pitchFamily="18" charset="0"/>
            </a:endParaRPr>
          </a:p>
        </p:txBody>
      </p:sp>
    </p:spTree>
    <p:extLst>
      <p:ext uri="{BB962C8B-B14F-4D97-AF65-F5344CB8AC3E}">
        <p14:creationId xmlns:p14="http://schemas.microsoft.com/office/powerpoint/2010/main" val="232556364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1000"/>
                                        <p:tgtEl>
                                          <p:spTgt spid="14">
                                            <p:txEl>
                                              <p:pRg st="1" end="1"/>
                                            </p:txEl>
                                          </p:spTgt>
                                        </p:tgtEl>
                                      </p:cBhvr>
                                    </p:animEffect>
                                    <p:anim calcmode="lin" valueType="num">
                                      <p:cBhvr>
                                        <p:cTn id="1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xEl>
                                              <p:pRg st="2" end="2"/>
                                            </p:txEl>
                                          </p:spTgt>
                                        </p:tgtEl>
                                        <p:attrNameLst>
                                          <p:attrName>style.visibility</p:attrName>
                                        </p:attrNameLst>
                                      </p:cBhvr>
                                      <p:to>
                                        <p:strVal val="visible"/>
                                      </p:to>
                                    </p:set>
                                    <p:animEffect transition="in" filter="fade">
                                      <p:cBhvr>
                                        <p:cTn id="21" dur="1000"/>
                                        <p:tgtEl>
                                          <p:spTgt spid="14">
                                            <p:txEl>
                                              <p:pRg st="2" end="2"/>
                                            </p:txEl>
                                          </p:spTgt>
                                        </p:tgtEl>
                                      </p:cBhvr>
                                    </p:animEffect>
                                    <p:anim calcmode="lin" valueType="num">
                                      <p:cBhvr>
                                        <p:cTn id="22" dur="1000" fill="hold"/>
                                        <p:tgtEl>
                                          <p:spTgt spid="1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图片 925"/>
          <p:cNvPicPr>
            <a:picLocks noChangeAspect="1" noChangeArrowheads="1"/>
          </p:cNvPicPr>
          <p:nvPr/>
        </p:nvPicPr>
        <p:blipFill>
          <a:blip r:embed="rId3"/>
          <a:srcRect b="3622"/>
          <a:stretch>
            <a:fillRect/>
          </a:stretch>
        </p:blipFill>
        <p:spPr bwMode="auto">
          <a:xfrm>
            <a:off x="7224713" y="2590800"/>
            <a:ext cx="3951287" cy="2705100"/>
          </a:xfrm>
          <a:prstGeom prst="rect">
            <a:avLst/>
          </a:prstGeom>
          <a:noFill/>
          <a:ln w="9525">
            <a:noFill/>
            <a:miter lim="800000"/>
            <a:headEnd/>
            <a:tailEnd/>
          </a:ln>
        </p:spPr>
      </p:pic>
      <p:pic>
        <p:nvPicPr>
          <p:cNvPr id="29699" name="图片 924"/>
          <p:cNvPicPr>
            <a:picLocks noChangeAspect="1" noChangeArrowheads="1"/>
          </p:cNvPicPr>
          <p:nvPr/>
        </p:nvPicPr>
        <p:blipFill>
          <a:blip r:embed="rId4"/>
          <a:srcRect r="20937" b="-464"/>
          <a:stretch>
            <a:fillRect/>
          </a:stretch>
        </p:blipFill>
        <p:spPr bwMode="auto">
          <a:xfrm flipH="1">
            <a:off x="6762750" y="3352800"/>
            <a:ext cx="2968625" cy="3027363"/>
          </a:xfrm>
          <a:prstGeom prst="rect">
            <a:avLst/>
          </a:prstGeom>
          <a:noFill/>
          <a:ln w="9525">
            <a:noFill/>
            <a:miter lim="800000"/>
            <a:headEnd/>
            <a:tailEnd/>
          </a:ln>
        </p:spPr>
      </p:pic>
      <p:pic>
        <p:nvPicPr>
          <p:cNvPr id="29700" name="图片 1"/>
          <p:cNvPicPr>
            <a:picLocks noChangeAspect="1" noChangeArrowheads="1"/>
          </p:cNvPicPr>
          <p:nvPr/>
        </p:nvPicPr>
        <p:blipFill>
          <a:blip r:embed="rId3"/>
          <a:srcRect/>
          <a:stretch>
            <a:fillRect/>
          </a:stretch>
        </p:blipFill>
        <p:spPr bwMode="auto">
          <a:xfrm rot="20672824" flipH="1">
            <a:off x="1154113" y="258763"/>
            <a:ext cx="4054475" cy="2878137"/>
          </a:xfrm>
          <a:prstGeom prst="rect">
            <a:avLst/>
          </a:prstGeom>
          <a:noFill/>
          <a:ln w="9525">
            <a:noFill/>
            <a:miter lim="800000"/>
            <a:headEnd/>
            <a:tailEnd/>
          </a:ln>
        </p:spPr>
      </p:pic>
      <p:sp>
        <p:nvSpPr>
          <p:cNvPr id="29701" name="Freeform 1224"/>
          <p:cNvSpPr>
            <a:spLocks noEditPoints="1" noChangeArrowheads="1"/>
          </p:cNvSpPr>
          <p:nvPr/>
        </p:nvSpPr>
        <p:spPr bwMode="auto">
          <a:xfrm>
            <a:off x="6381750" y="-133350"/>
            <a:ext cx="4865688" cy="3419475"/>
          </a:xfrm>
          <a:custGeom>
            <a:avLst/>
            <a:gdLst>
              <a:gd name="T0" fmla="*/ 2147483647 w 1162"/>
              <a:gd name="T1" fmla="*/ 2147483647 h 815"/>
              <a:gd name="T2" fmla="*/ 2147483647 w 1162"/>
              <a:gd name="T3" fmla="*/ 862580404 h 815"/>
              <a:gd name="T4" fmla="*/ 1016962125 w 1162"/>
              <a:gd name="T5" fmla="*/ 2147483647 h 815"/>
              <a:gd name="T6" fmla="*/ 2147483647 w 1162"/>
              <a:gd name="T7" fmla="*/ 2147483647 h 815"/>
              <a:gd name="T8" fmla="*/ 2147483647 w 1162"/>
              <a:gd name="T9" fmla="*/ 2147483647 h 815"/>
              <a:gd name="T10" fmla="*/ 2147483647 w 1162"/>
              <a:gd name="T11" fmla="*/ 2147483647 h 815"/>
              <a:gd name="T12" fmla="*/ 2147483647 w 1162"/>
              <a:gd name="T13" fmla="*/ 2147483647 h 815"/>
              <a:gd name="T14" fmla="*/ 2147483647 w 1162"/>
              <a:gd name="T15" fmla="*/ 2147483647 h 815"/>
              <a:gd name="T16" fmla="*/ 2147483647 w 1162"/>
              <a:gd name="T17" fmla="*/ 2147483647 h 815"/>
              <a:gd name="T18" fmla="*/ 2147483647 w 1162"/>
              <a:gd name="T19" fmla="*/ 2147483647 h 815"/>
              <a:gd name="T20" fmla="*/ 2147483647 w 1162"/>
              <a:gd name="T21" fmla="*/ 2147483647 h 815"/>
              <a:gd name="T22" fmla="*/ 2147483647 w 1162"/>
              <a:gd name="T23" fmla="*/ 2147483647 h 815"/>
              <a:gd name="T24" fmla="*/ 2147483647 w 1162"/>
              <a:gd name="T25" fmla="*/ 2147483647 h 815"/>
              <a:gd name="T26" fmla="*/ 2147483647 w 1162"/>
              <a:gd name="T27" fmla="*/ 2147483647 h 815"/>
              <a:gd name="T28" fmla="*/ 2147483647 w 1162"/>
              <a:gd name="T29" fmla="*/ 2147483647 h 815"/>
              <a:gd name="T30" fmla="*/ 2147483647 w 1162"/>
              <a:gd name="T31" fmla="*/ 2147483647 h 815"/>
              <a:gd name="T32" fmla="*/ 2147483647 w 1162"/>
              <a:gd name="T33" fmla="*/ 2147483647 h 815"/>
              <a:gd name="T34" fmla="*/ 2147483647 w 1162"/>
              <a:gd name="T35" fmla="*/ 2147483647 h 815"/>
              <a:gd name="T36" fmla="*/ 2147483647 w 1162"/>
              <a:gd name="T37" fmla="*/ 2147483647 h 815"/>
              <a:gd name="T38" fmla="*/ 2147483647 w 1162"/>
              <a:gd name="T39" fmla="*/ 2147483647 h 815"/>
              <a:gd name="T40" fmla="*/ 2147483647 w 1162"/>
              <a:gd name="T41" fmla="*/ 2147483647 h 815"/>
              <a:gd name="T42" fmla="*/ 2147483647 w 1162"/>
              <a:gd name="T43" fmla="*/ 2147483647 h 815"/>
              <a:gd name="T44" fmla="*/ 2147483647 w 1162"/>
              <a:gd name="T45" fmla="*/ 2147483647 h 815"/>
              <a:gd name="T46" fmla="*/ 2147483647 w 1162"/>
              <a:gd name="T47" fmla="*/ 2147483647 h 815"/>
              <a:gd name="T48" fmla="*/ 2147483647 w 1162"/>
              <a:gd name="T49" fmla="*/ 2147483647 h 815"/>
              <a:gd name="T50" fmla="*/ 2147483647 w 1162"/>
              <a:gd name="T51" fmla="*/ 2147483647 h 815"/>
              <a:gd name="T52" fmla="*/ 2147483647 w 1162"/>
              <a:gd name="T53" fmla="*/ 2147483647 h 815"/>
              <a:gd name="T54" fmla="*/ 2147483647 w 1162"/>
              <a:gd name="T55" fmla="*/ 2147483647 h 815"/>
              <a:gd name="T56" fmla="*/ 2147483647 w 1162"/>
              <a:gd name="T57" fmla="*/ 2147483647 h 815"/>
              <a:gd name="T58" fmla="*/ 2147483647 w 1162"/>
              <a:gd name="T59" fmla="*/ 2147483647 h 815"/>
              <a:gd name="T60" fmla="*/ 2147483647 w 1162"/>
              <a:gd name="T61" fmla="*/ 2147483647 h 815"/>
              <a:gd name="T62" fmla="*/ 2147483647 w 1162"/>
              <a:gd name="T63" fmla="*/ 2147483647 h 815"/>
              <a:gd name="T64" fmla="*/ 2147483647 w 1162"/>
              <a:gd name="T65" fmla="*/ 2147483647 h 815"/>
              <a:gd name="T66" fmla="*/ 2147483647 w 1162"/>
              <a:gd name="T67" fmla="*/ 2147483647 h 815"/>
              <a:gd name="T68" fmla="*/ 2147483647 w 1162"/>
              <a:gd name="T69" fmla="*/ 2147483647 h 815"/>
              <a:gd name="T70" fmla="*/ 2147483647 w 1162"/>
              <a:gd name="T71" fmla="*/ 2147483647 h 815"/>
              <a:gd name="T72" fmla="*/ 2147483647 w 1162"/>
              <a:gd name="T73" fmla="*/ 2147483647 h 815"/>
              <a:gd name="T74" fmla="*/ 2147483647 w 1162"/>
              <a:gd name="T75" fmla="*/ 2147483647 h 815"/>
              <a:gd name="T76" fmla="*/ 2147483647 w 1162"/>
              <a:gd name="T77" fmla="*/ 2147483647 h 815"/>
              <a:gd name="T78" fmla="*/ 2147483647 w 1162"/>
              <a:gd name="T79" fmla="*/ 2147483647 h 815"/>
              <a:gd name="T80" fmla="*/ 2147483647 w 1162"/>
              <a:gd name="T81" fmla="*/ 1285068214 h 815"/>
              <a:gd name="T82" fmla="*/ 2147483647 w 1162"/>
              <a:gd name="T83" fmla="*/ 704147574 h 815"/>
              <a:gd name="T84" fmla="*/ 2147483647 w 1162"/>
              <a:gd name="T85" fmla="*/ 510508715 h 815"/>
              <a:gd name="T86" fmla="*/ 2147483647 w 1162"/>
              <a:gd name="T87" fmla="*/ 2147483647 h 815"/>
              <a:gd name="T88" fmla="*/ 2147483647 w 1162"/>
              <a:gd name="T89" fmla="*/ 2147483647 h 815"/>
              <a:gd name="T90" fmla="*/ 2147483647 w 1162"/>
              <a:gd name="T91" fmla="*/ 2147483647 h 815"/>
              <a:gd name="T92" fmla="*/ 2147483647 w 1162"/>
              <a:gd name="T93" fmla="*/ 1425900194 h 815"/>
              <a:gd name="T94" fmla="*/ 1665710744 w 1162"/>
              <a:gd name="T95" fmla="*/ 2147483647 h 815"/>
              <a:gd name="T96" fmla="*/ 2147483647 w 1162"/>
              <a:gd name="T97" fmla="*/ 2147483647 h 815"/>
              <a:gd name="T98" fmla="*/ 2147483647 w 1162"/>
              <a:gd name="T99" fmla="*/ 2147483647 h 815"/>
              <a:gd name="T100" fmla="*/ 1315033806 w 1162"/>
              <a:gd name="T101" fmla="*/ 2147483647 h 815"/>
              <a:gd name="T102" fmla="*/ 2147483647 w 1162"/>
              <a:gd name="T103" fmla="*/ 2147483647 h 815"/>
              <a:gd name="T104" fmla="*/ 2147483647 w 1162"/>
              <a:gd name="T105" fmla="*/ 2147483647 h 815"/>
              <a:gd name="T106" fmla="*/ 2147483647 w 1162"/>
              <a:gd name="T107" fmla="*/ 2147483647 h 815"/>
              <a:gd name="T108" fmla="*/ 2147483647 w 1162"/>
              <a:gd name="T109" fmla="*/ 2147483647 h 815"/>
              <a:gd name="T110" fmla="*/ 2147483647 w 1162"/>
              <a:gd name="T111" fmla="*/ 2147483647 h 815"/>
              <a:gd name="T112" fmla="*/ 2147483647 w 1162"/>
              <a:gd name="T113" fmla="*/ 2147483647 h 815"/>
              <a:gd name="T114" fmla="*/ 2147483647 w 1162"/>
              <a:gd name="T115" fmla="*/ 2147483647 h 815"/>
              <a:gd name="T116" fmla="*/ 2147483647 w 1162"/>
              <a:gd name="T117" fmla="*/ 2147483647 h 815"/>
              <a:gd name="T118" fmla="*/ 2147483647 w 1162"/>
              <a:gd name="T119" fmla="*/ 2147483647 h 815"/>
              <a:gd name="T120" fmla="*/ 2147483647 w 1162"/>
              <a:gd name="T121" fmla="*/ 2147483647 h 815"/>
              <a:gd name="T122" fmla="*/ 2147483647 w 1162"/>
              <a:gd name="T123" fmla="*/ 2147483647 h 815"/>
              <a:gd name="T124" fmla="*/ 2147483647 w 1162"/>
              <a:gd name="T125" fmla="*/ 2147483647 h 81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162"/>
              <a:gd name="T190" fmla="*/ 0 h 815"/>
              <a:gd name="T191" fmla="*/ 1162 w 1162"/>
              <a:gd name="T192" fmla="*/ 815 h 81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162" h="815">
                <a:moveTo>
                  <a:pt x="1160" y="552"/>
                </a:moveTo>
                <a:cubicBezTo>
                  <a:pt x="1159" y="552"/>
                  <a:pt x="1159" y="552"/>
                  <a:pt x="1158" y="551"/>
                </a:cubicBezTo>
                <a:cubicBezTo>
                  <a:pt x="1161" y="547"/>
                  <a:pt x="1162" y="542"/>
                  <a:pt x="1160" y="537"/>
                </a:cubicBezTo>
                <a:cubicBezTo>
                  <a:pt x="1159" y="534"/>
                  <a:pt x="1156" y="532"/>
                  <a:pt x="1155" y="530"/>
                </a:cubicBezTo>
                <a:cubicBezTo>
                  <a:pt x="1153" y="527"/>
                  <a:pt x="1153" y="523"/>
                  <a:pt x="1151" y="521"/>
                </a:cubicBezTo>
                <a:cubicBezTo>
                  <a:pt x="1148" y="518"/>
                  <a:pt x="1144" y="517"/>
                  <a:pt x="1142" y="514"/>
                </a:cubicBezTo>
                <a:cubicBezTo>
                  <a:pt x="1139" y="512"/>
                  <a:pt x="1138" y="509"/>
                  <a:pt x="1134" y="507"/>
                </a:cubicBezTo>
                <a:cubicBezTo>
                  <a:pt x="1131" y="505"/>
                  <a:pt x="1127" y="503"/>
                  <a:pt x="1123" y="503"/>
                </a:cubicBezTo>
                <a:cubicBezTo>
                  <a:pt x="1127" y="498"/>
                  <a:pt x="1130" y="492"/>
                  <a:pt x="1132" y="486"/>
                </a:cubicBezTo>
                <a:cubicBezTo>
                  <a:pt x="1137" y="477"/>
                  <a:pt x="1140" y="466"/>
                  <a:pt x="1136" y="456"/>
                </a:cubicBezTo>
                <a:cubicBezTo>
                  <a:pt x="1135" y="452"/>
                  <a:pt x="1132" y="448"/>
                  <a:pt x="1128" y="446"/>
                </a:cubicBezTo>
                <a:cubicBezTo>
                  <a:pt x="1126" y="445"/>
                  <a:pt x="1122" y="445"/>
                  <a:pt x="1121" y="442"/>
                </a:cubicBezTo>
                <a:cubicBezTo>
                  <a:pt x="1121" y="439"/>
                  <a:pt x="1121" y="437"/>
                  <a:pt x="1120" y="434"/>
                </a:cubicBezTo>
                <a:cubicBezTo>
                  <a:pt x="1118" y="423"/>
                  <a:pt x="1109" y="413"/>
                  <a:pt x="1098" y="410"/>
                </a:cubicBezTo>
                <a:cubicBezTo>
                  <a:pt x="1086" y="406"/>
                  <a:pt x="1072" y="408"/>
                  <a:pt x="1060" y="410"/>
                </a:cubicBezTo>
                <a:cubicBezTo>
                  <a:pt x="1045" y="413"/>
                  <a:pt x="1030" y="417"/>
                  <a:pt x="1015" y="421"/>
                </a:cubicBezTo>
                <a:cubicBezTo>
                  <a:pt x="1006" y="423"/>
                  <a:pt x="996" y="426"/>
                  <a:pt x="987" y="429"/>
                </a:cubicBezTo>
                <a:cubicBezTo>
                  <a:pt x="988" y="428"/>
                  <a:pt x="989" y="425"/>
                  <a:pt x="989" y="423"/>
                </a:cubicBezTo>
                <a:cubicBezTo>
                  <a:pt x="992" y="419"/>
                  <a:pt x="995" y="414"/>
                  <a:pt x="998" y="410"/>
                </a:cubicBezTo>
                <a:cubicBezTo>
                  <a:pt x="1006" y="400"/>
                  <a:pt x="1016" y="393"/>
                  <a:pt x="1026" y="384"/>
                </a:cubicBezTo>
                <a:cubicBezTo>
                  <a:pt x="1041" y="371"/>
                  <a:pt x="1052" y="354"/>
                  <a:pt x="1050" y="332"/>
                </a:cubicBezTo>
                <a:cubicBezTo>
                  <a:pt x="1048" y="314"/>
                  <a:pt x="1035" y="295"/>
                  <a:pt x="1017" y="290"/>
                </a:cubicBezTo>
                <a:cubicBezTo>
                  <a:pt x="1007" y="288"/>
                  <a:pt x="998" y="287"/>
                  <a:pt x="988" y="289"/>
                </a:cubicBezTo>
                <a:cubicBezTo>
                  <a:pt x="987" y="289"/>
                  <a:pt x="984" y="289"/>
                  <a:pt x="982" y="290"/>
                </a:cubicBezTo>
                <a:cubicBezTo>
                  <a:pt x="988" y="286"/>
                  <a:pt x="993" y="280"/>
                  <a:pt x="997" y="275"/>
                </a:cubicBezTo>
                <a:cubicBezTo>
                  <a:pt x="1002" y="269"/>
                  <a:pt x="1006" y="261"/>
                  <a:pt x="1003" y="253"/>
                </a:cubicBezTo>
                <a:cubicBezTo>
                  <a:pt x="1003" y="252"/>
                  <a:pt x="1002" y="252"/>
                  <a:pt x="1001" y="252"/>
                </a:cubicBezTo>
                <a:cubicBezTo>
                  <a:pt x="1000" y="252"/>
                  <a:pt x="998" y="252"/>
                  <a:pt x="997" y="253"/>
                </a:cubicBezTo>
                <a:cubicBezTo>
                  <a:pt x="994" y="253"/>
                  <a:pt x="994" y="252"/>
                  <a:pt x="995" y="249"/>
                </a:cubicBezTo>
                <a:cubicBezTo>
                  <a:pt x="996" y="248"/>
                  <a:pt x="994" y="246"/>
                  <a:pt x="993" y="246"/>
                </a:cubicBezTo>
                <a:cubicBezTo>
                  <a:pt x="994" y="243"/>
                  <a:pt x="993" y="240"/>
                  <a:pt x="991" y="238"/>
                </a:cubicBezTo>
                <a:cubicBezTo>
                  <a:pt x="988" y="234"/>
                  <a:pt x="984" y="233"/>
                  <a:pt x="980" y="232"/>
                </a:cubicBezTo>
                <a:cubicBezTo>
                  <a:pt x="975" y="231"/>
                  <a:pt x="972" y="225"/>
                  <a:pt x="966" y="225"/>
                </a:cubicBezTo>
                <a:cubicBezTo>
                  <a:pt x="961" y="224"/>
                  <a:pt x="955" y="224"/>
                  <a:pt x="949" y="225"/>
                </a:cubicBezTo>
                <a:cubicBezTo>
                  <a:pt x="934" y="227"/>
                  <a:pt x="920" y="232"/>
                  <a:pt x="905" y="234"/>
                </a:cubicBezTo>
                <a:cubicBezTo>
                  <a:pt x="898" y="235"/>
                  <a:pt x="891" y="235"/>
                  <a:pt x="884" y="237"/>
                </a:cubicBezTo>
                <a:cubicBezTo>
                  <a:pt x="879" y="238"/>
                  <a:pt x="874" y="240"/>
                  <a:pt x="870" y="242"/>
                </a:cubicBezTo>
                <a:cubicBezTo>
                  <a:pt x="870" y="241"/>
                  <a:pt x="871" y="240"/>
                  <a:pt x="872" y="239"/>
                </a:cubicBezTo>
                <a:cubicBezTo>
                  <a:pt x="874" y="236"/>
                  <a:pt x="875" y="234"/>
                  <a:pt x="877" y="232"/>
                </a:cubicBezTo>
                <a:cubicBezTo>
                  <a:pt x="894" y="206"/>
                  <a:pt x="903" y="178"/>
                  <a:pt x="899" y="148"/>
                </a:cubicBezTo>
                <a:cubicBezTo>
                  <a:pt x="895" y="121"/>
                  <a:pt x="885" y="86"/>
                  <a:pt x="857" y="76"/>
                </a:cubicBezTo>
                <a:cubicBezTo>
                  <a:pt x="851" y="73"/>
                  <a:pt x="844" y="69"/>
                  <a:pt x="838" y="70"/>
                </a:cubicBezTo>
                <a:cubicBezTo>
                  <a:pt x="833" y="70"/>
                  <a:pt x="827" y="73"/>
                  <a:pt x="824" y="77"/>
                </a:cubicBezTo>
                <a:cubicBezTo>
                  <a:pt x="822" y="78"/>
                  <a:pt x="819" y="81"/>
                  <a:pt x="816" y="82"/>
                </a:cubicBezTo>
                <a:cubicBezTo>
                  <a:pt x="813" y="82"/>
                  <a:pt x="810" y="81"/>
                  <a:pt x="806" y="80"/>
                </a:cubicBezTo>
                <a:cubicBezTo>
                  <a:pt x="800" y="79"/>
                  <a:pt x="794" y="79"/>
                  <a:pt x="788" y="82"/>
                </a:cubicBezTo>
                <a:cubicBezTo>
                  <a:pt x="775" y="87"/>
                  <a:pt x="763" y="95"/>
                  <a:pt x="752" y="105"/>
                </a:cubicBezTo>
                <a:cubicBezTo>
                  <a:pt x="747" y="110"/>
                  <a:pt x="743" y="116"/>
                  <a:pt x="738" y="121"/>
                </a:cubicBezTo>
                <a:cubicBezTo>
                  <a:pt x="736" y="124"/>
                  <a:pt x="733" y="127"/>
                  <a:pt x="733" y="131"/>
                </a:cubicBezTo>
                <a:cubicBezTo>
                  <a:pt x="732" y="131"/>
                  <a:pt x="732" y="131"/>
                  <a:pt x="732" y="131"/>
                </a:cubicBezTo>
                <a:cubicBezTo>
                  <a:pt x="729" y="130"/>
                  <a:pt x="729" y="126"/>
                  <a:pt x="727" y="125"/>
                </a:cubicBezTo>
                <a:cubicBezTo>
                  <a:pt x="724" y="123"/>
                  <a:pt x="722" y="123"/>
                  <a:pt x="719" y="123"/>
                </a:cubicBezTo>
                <a:cubicBezTo>
                  <a:pt x="712" y="122"/>
                  <a:pt x="704" y="122"/>
                  <a:pt x="697" y="123"/>
                </a:cubicBezTo>
                <a:cubicBezTo>
                  <a:pt x="689" y="124"/>
                  <a:pt x="681" y="125"/>
                  <a:pt x="673" y="126"/>
                </a:cubicBezTo>
                <a:cubicBezTo>
                  <a:pt x="670" y="127"/>
                  <a:pt x="668" y="127"/>
                  <a:pt x="665" y="128"/>
                </a:cubicBezTo>
                <a:cubicBezTo>
                  <a:pt x="662" y="127"/>
                  <a:pt x="658" y="124"/>
                  <a:pt x="655" y="122"/>
                </a:cubicBezTo>
                <a:cubicBezTo>
                  <a:pt x="652" y="121"/>
                  <a:pt x="648" y="119"/>
                  <a:pt x="645" y="117"/>
                </a:cubicBezTo>
                <a:cubicBezTo>
                  <a:pt x="638" y="114"/>
                  <a:pt x="630" y="111"/>
                  <a:pt x="623" y="109"/>
                </a:cubicBezTo>
                <a:cubicBezTo>
                  <a:pt x="610" y="106"/>
                  <a:pt x="595" y="105"/>
                  <a:pt x="581" y="106"/>
                </a:cubicBezTo>
                <a:cubicBezTo>
                  <a:pt x="567" y="107"/>
                  <a:pt x="554" y="112"/>
                  <a:pt x="543" y="121"/>
                </a:cubicBezTo>
                <a:cubicBezTo>
                  <a:pt x="540" y="124"/>
                  <a:pt x="535" y="128"/>
                  <a:pt x="533" y="132"/>
                </a:cubicBezTo>
                <a:cubicBezTo>
                  <a:pt x="533" y="132"/>
                  <a:pt x="533" y="132"/>
                  <a:pt x="533" y="132"/>
                </a:cubicBezTo>
                <a:cubicBezTo>
                  <a:pt x="530" y="131"/>
                  <a:pt x="528" y="131"/>
                  <a:pt x="525" y="130"/>
                </a:cubicBezTo>
                <a:cubicBezTo>
                  <a:pt x="520" y="116"/>
                  <a:pt x="514" y="101"/>
                  <a:pt x="505" y="89"/>
                </a:cubicBezTo>
                <a:cubicBezTo>
                  <a:pt x="499" y="81"/>
                  <a:pt x="488" y="68"/>
                  <a:pt x="477" y="74"/>
                </a:cubicBezTo>
                <a:cubicBezTo>
                  <a:pt x="474" y="75"/>
                  <a:pt x="472" y="78"/>
                  <a:pt x="469" y="79"/>
                </a:cubicBezTo>
                <a:cubicBezTo>
                  <a:pt x="465" y="81"/>
                  <a:pt x="463" y="78"/>
                  <a:pt x="460" y="76"/>
                </a:cubicBezTo>
                <a:cubicBezTo>
                  <a:pt x="457" y="74"/>
                  <a:pt x="454" y="74"/>
                  <a:pt x="451" y="77"/>
                </a:cubicBezTo>
                <a:cubicBezTo>
                  <a:pt x="450" y="79"/>
                  <a:pt x="449" y="76"/>
                  <a:pt x="447" y="75"/>
                </a:cubicBezTo>
                <a:cubicBezTo>
                  <a:pt x="445" y="73"/>
                  <a:pt x="443" y="72"/>
                  <a:pt x="440" y="71"/>
                </a:cubicBezTo>
                <a:cubicBezTo>
                  <a:pt x="436" y="69"/>
                  <a:pt x="433" y="69"/>
                  <a:pt x="429" y="72"/>
                </a:cubicBezTo>
                <a:cubicBezTo>
                  <a:pt x="424" y="75"/>
                  <a:pt x="419" y="82"/>
                  <a:pt x="415" y="87"/>
                </a:cubicBezTo>
                <a:cubicBezTo>
                  <a:pt x="410" y="92"/>
                  <a:pt x="407" y="99"/>
                  <a:pt x="402" y="105"/>
                </a:cubicBezTo>
                <a:cubicBezTo>
                  <a:pt x="397" y="112"/>
                  <a:pt x="390" y="118"/>
                  <a:pt x="386" y="126"/>
                </a:cubicBezTo>
                <a:cubicBezTo>
                  <a:pt x="383" y="133"/>
                  <a:pt x="381" y="139"/>
                  <a:pt x="380" y="147"/>
                </a:cubicBezTo>
                <a:cubicBezTo>
                  <a:pt x="377" y="162"/>
                  <a:pt x="373" y="177"/>
                  <a:pt x="371" y="192"/>
                </a:cubicBezTo>
                <a:cubicBezTo>
                  <a:pt x="369" y="183"/>
                  <a:pt x="366" y="173"/>
                  <a:pt x="362" y="164"/>
                </a:cubicBezTo>
                <a:cubicBezTo>
                  <a:pt x="357" y="153"/>
                  <a:pt x="351" y="143"/>
                  <a:pt x="344" y="133"/>
                </a:cubicBezTo>
                <a:cubicBezTo>
                  <a:pt x="342" y="129"/>
                  <a:pt x="341" y="125"/>
                  <a:pt x="338" y="122"/>
                </a:cubicBezTo>
                <a:cubicBezTo>
                  <a:pt x="337" y="121"/>
                  <a:pt x="333" y="120"/>
                  <a:pt x="333" y="119"/>
                </a:cubicBezTo>
                <a:cubicBezTo>
                  <a:pt x="332" y="118"/>
                  <a:pt x="331" y="117"/>
                  <a:pt x="330" y="116"/>
                </a:cubicBezTo>
                <a:cubicBezTo>
                  <a:pt x="329" y="114"/>
                  <a:pt x="328" y="113"/>
                  <a:pt x="327" y="111"/>
                </a:cubicBezTo>
                <a:cubicBezTo>
                  <a:pt x="325" y="109"/>
                  <a:pt x="322" y="106"/>
                  <a:pt x="319" y="104"/>
                </a:cubicBezTo>
                <a:cubicBezTo>
                  <a:pt x="319" y="103"/>
                  <a:pt x="319" y="103"/>
                  <a:pt x="319" y="103"/>
                </a:cubicBezTo>
                <a:cubicBezTo>
                  <a:pt x="314" y="98"/>
                  <a:pt x="313" y="88"/>
                  <a:pt x="310" y="82"/>
                </a:cubicBezTo>
                <a:cubicBezTo>
                  <a:pt x="307" y="74"/>
                  <a:pt x="304" y="67"/>
                  <a:pt x="300" y="60"/>
                </a:cubicBezTo>
                <a:cubicBezTo>
                  <a:pt x="296" y="53"/>
                  <a:pt x="291" y="46"/>
                  <a:pt x="286" y="40"/>
                </a:cubicBezTo>
                <a:cubicBezTo>
                  <a:pt x="280" y="33"/>
                  <a:pt x="274" y="26"/>
                  <a:pt x="267" y="20"/>
                </a:cubicBezTo>
                <a:cubicBezTo>
                  <a:pt x="261" y="15"/>
                  <a:pt x="254" y="10"/>
                  <a:pt x="246" y="6"/>
                </a:cubicBezTo>
                <a:cubicBezTo>
                  <a:pt x="244" y="5"/>
                  <a:pt x="238" y="2"/>
                  <a:pt x="236" y="4"/>
                </a:cubicBezTo>
                <a:cubicBezTo>
                  <a:pt x="229" y="0"/>
                  <a:pt x="223" y="18"/>
                  <a:pt x="222" y="23"/>
                </a:cubicBezTo>
                <a:cubicBezTo>
                  <a:pt x="217" y="41"/>
                  <a:pt x="218" y="59"/>
                  <a:pt x="222" y="77"/>
                </a:cubicBezTo>
                <a:cubicBezTo>
                  <a:pt x="227" y="99"/>
                  <a:pt x="234" y="120"/>
                  <a:pt x="245" y="140"/>
                </a:cubicBezTo>
                <a:cubicBezTo>
                  <a:pt x="251" y="150"/>
                  <a:pt x="259" y="158"/>
                  <a:pt x="267" y="167"/>
                </a:cubicBezTo>
                <a:cubicBezTo>
                  <a:pt x="271" y="172"/>
                  <a:pt x="276" y="177"/>
                  <a:pt x="281" y="182"/>
                </a:cubicBezTo>
                <a:cubicBezTo>
                  <a:pt x="269" y="179"/>
                  <a:pt x="256" y="178"/>
                  <a:pt x="244" y="180"/>
                </a:cubicBezTo>
                <a:cubicBezTo>
                  <a:pt x="244" y="176"/>
                  <a:pt x="243" y="172"/>
                  <a:pt x="243" y="168"/>
                </a:cubicBezTo>
                <a:cubicBezTo>
                  <a:pt x="242" y="163"/>
                  <a:pt x="242" y="159"/>
                  <a:pt x="241" y="154"/>
                </a:cubicBezTo>
                <a:cubicBezTo>
                  <a:pt x="239" y="146"/>
                  <a:pt x="237" y="138"/>
                  <a:pt x="233" y="130"/>
                </a:cubicBezTo>
                <a:cubicBezTo>
                  <a:pt x="229" y="122"/>
                  <a:pt x="222" y="115"/>
                  <a:pt x="217" y="107"/>
                </a:cubicBezTo>
                <a:cubicBezTo>
                  <a:pt x="213" y="99"/>
                  <a:pt x="210" y="90"/>
                  <a:pt x="204" y="84"/>
                </a:cubicBezTo>
                <a:cubicBezTo>
                  <a:pt x="199" y="80"/>
                  <a:pt x="196" y="76"/>
                  <a:pt x="193" y="71"/>
                </a:cubicBezTo>
                <a:cubicBezTo>
                  <a:pt x="191" y="68"/>
                  <a:pt x="189" y="65"/>
                  <a:pt x="186" y="63"/>
                </a:cubicBezTo>
                <a:cubicBezTo>
                  <a:pt x="183" y="59"/>
                  <a:pt x="179" y="56"/>
                  <a:pt x="176" y="52"/>
                </a:cubicBezTo>
                <a:cubicBezTo>
                  <a:pt x="170" y="47"/>
                  <a:pt x="162" y="42"/>
                  <a:pt x="156" y="49"/>
                </a:cubicBezTo>
                <a:cubicBezTo>
                  <a:pt x="156" y="49"/>
                  <a:pt x="156" y="49"/>
                  <a:pt x="156" y="49"/>
                </a:cubicBezTo>
                <a:cubicBezTo>
                  <a:pt x="153" y="45"/>
                  <a:pt x="149" y="42"/>
                  <a:pt x="145" y="42"/>
                </a:cubicBezTo>
                <a:cubicBezTo>
                  <a:pt x="138" y="42"/>
                  <a:pt x="131" y="41"/>
                  <a:pt x="126" y="45"/>
                </a:cubicBezTo>
                <a:cubicBezTo>
                  <a:pt x="119" y="50"/>
                  <a:pt x="114" y="58"/>
                  <a:pt x="108" y="65"/>
                </a:cubicBezTo>
                <a:cubicBezTo>
                  <a:pt x="103" y="72"/>
                  <a:pt x="98" y="79"/>
                  <a:pt x="94" y="87"/>
                </a:cubicBezTo>
                <a:cubicBezTo>
                  <a:pt x="87" y="103"/>
                  <a:pt x="77" y="119"/>
                  <a:pt x="74" y="137"/>
                </a:cubicBezTo>
                <a:cubicBezTo>
                  <a:pt x="72" y="145"/>
                  <a:pt x="71" y="154"/>
                  <a:pt x="71" y="163"/>
                </a:cubicBezTo>
                <a:cubicBezTo>
                  <a:pt x="71" y="168"/>
                  <a:pt x="71" y="172"/>
                  <a:pt x="72" y="177"/>
                </a:cubicBezTo>
                <a:cubicBezTo>
                  <a:pt x="72" y="178"/>
                  <a:pt x="72" y="179"/>
                  <a:pt x="72" y="181"/>
                </a:cubicBezTo>
                <a:cubicBezTo>
                  <a:pt x="69" y="178"/>
                  <a:pt x="65" y="177"/>
                  <a:pt x="63" y="173"/>
                </a:cubicBezTo>
                <a:cubicBezTo>
                  <a:pt x="58" y="164"/>
                  <a:pt x="47" y="163"/>
                  <a:pt x="38" y="160"/>
                </a:cubicBezTo>
                <a:cubicBezTo>
                  <a:pt x="35" y="159"/>
                  <a:pt x="32" y="159"/>
                  <a:pt x="30" y="158"/>
                </a:cubicBezTo>
                <a:cubicBezTo>
                  <a:pt x="26" y="152"/>
                  <a:pt x="23" y="145"/>
                  <a:pt x="19" y="139"/>
                </a:cubicBezTo>
                <a:cubicBezTo>
                  <a:pt x="13" y="133"/>
                  <a:pt x="6" y="127"/>
                  <a:pt x="0" y="122"/>
                </a:cubicBezTo>
                <a:cubicBezTo>
                  <a:pt x="0" y="126"/>
                  <a:pt x="0" y="126"/>
                  <a:pt x="0" y="126"/>
                </a:cubicBezTo>
                <a:cubicBezTo>
                  <a:pt x="1" y="127"/>
                  <a:pt x="2" y="128"/>
                  <a:pt x="3" y="129"/>
                </a:cubicBezTo>
                <a:cubicBezTo>
                  <a:pt x="9" y="134"/>
                  <a:pt x="15" y="139"/>
                  <a:pt x="19" y="145"/>
                </a:cubicBezTo>
                <a:cubicBezTo>
                  <a:pt x="22" y="149"/>
                  <a:pt x="24" y="154"/>
                  <a:pt x="27" y="158"/>
                </a:cubicBezTo>
                <a:cubicBezTo>
                  <a:pt x="20" y="157"/>
                  <a:pt x="13" y="158"/>
                  <a:pt x="5" y="160"/>
                </a:cubicBezTo>
                <a:cubicBezTo>
                  <a:pt x="4" y="160"/>
                  <a:pt x="2" y="161"/>
                  <a:pt x="0" y="162"/>
                </a:cubicBezTo>
                <a:cubicBezTo>
                  <a:pt x="1" y="160"/>
                  <a:pt x="0" y="159"/>
                  <a:pt x="0" y="157"/>
                </a:cubicBezTo>
                <a:cubicBezTo>
                  <a:pt x="0" y="166"/>
                  <a:pt x="0" y="166"/>
                  <a:pt x="0" y="166"/>
                </a:cubicBezTo>
                <a:cubicBezTo>
                  <a:pt x="5" y="163"/>
                  <a:pt x="10" y="162"/>
                  <a:pt x="15" y="162"/>
                </a:cubicBezTo>
                <a:cubicBezTo>
                  <a:pt x="27" y="159"/>
                  <a:pt x="38" y="163"/>
                  <a:pt x="49" y="167"/>
                </a:cubicBezTo>
                <a:cubicBezTo>
                  <a:pt x="52" y="168"/>
                  <a:pt x="57" y="169"/>
                  <a:pt x="59" y="173"/>
                </a:cubicBezTo>
                <a:cubicBezTo>
                  <a:pt x="60" y="174"/>
                  <a:pt x="61" y="176"/>
                  <a:pt x="62" y="178"/>
                </a:cubicBezTo>
                <a:cubicBezTo>
                  <a:pt x="65" y="182"/>
                  <a:pt x="70" y="183"/>
                  <a:pt x="73" y="188"/>
                </a:cubicBezTo>
                <a:cubicBezTo>
                  <a:pt x="79" y="197"/>
                  <a:pt x="80" y="209"/>
                  <a:pt x="81" y="220"/>
                </a:cubicBezTo>
                <a:cubicBezTo>
                  <a:pt x="81" y="231"/>
                  <a:pt x="82" y="242"/>
                  <a:pt x="84" y="253"/>
                </a:cubicBezTo>
                <a:cubicBezTo>
                  <a:pt x="86" y="264"/>
                  <a:pt x="87" y="275"/>
                  <a:pt x="90" y="285"/>
                </a:cubicBezTo>
                <a:cubicBezTo>
                  <a:pt x="97" y="304"/>
                  <a:pt x="108" y="320"/>
                  <a:pt x="114" y="338"/>
                </a:cubicBezTo>
                <a:cubicBezTo>
                  <a:pt x="114" y="339"/>
                  <a:pt x="114" y="339"/>
                  <a:pt x="115" y="339"/>
                </a:cubicBezTo>
                <a:cubicBezTo>
                  <a:pt x="115" y="339"/>
                  <a:pt x="115" y="340"/>
                  <a:pt x="115" y="340"/>
                </a:cubicBezTo>
                <a:cubicBezTo>
                  <a:pt x="114" y="343"/>
                  <a:pt x="115" y="346"/>
                  <a:pt x="118" y="348"/>
                </a:cubicBezTo>
                <a:cubicBezTo>
                  <a:pt x="122" y="353"/>
                  <a:pt x="124" y="359"/>
                  <a:pt x="127" y="365"/>
                </a:cubicBezTo>
                <a:cubicBezTo>
                  <a:pt x="128" y="366"/>
                  <a:pt x="131" y="374"/>
                  <a:pt x="129" y="374"/>
                </a:cubicBezTo>
                <a:cubicBezTo>
                  <a:pt x="128" y="374"/>
                  <a:pt x="126" y="374"/>
                  <a:pt x="125" y="374"/>
                </a:cubicBezTo>
                <a:cubicBezTo>
                  <a:pt x="124" y="376"/>
                  <a:pt x="123" y="377"/>
                  <a:pt x="124" y="378"/>
                </a:cubicBezTo>
                <a:cubicBezTo>
                  <a:pt x="118" y="374"/>
                  <a:pt x="115" y="366"/>
                  <a:pt x="109" y="361"/>
                </a:cubicBezTo>
                <a:cubicBezTo>
                  <a:pt x="108" y="360"/>
                  <a:pt x="106" y="360"/>
                  <a:pt x="106" y="362"/>
                </a:cubicBezTo>
                <a:cubicBezTo>
                  <a:pt x="105" y="367"/>
                  <a:pt x="108" y="371"/>
                  <a:pt x="110" y="375"/>
                </a:cubicBezTo>
                <a:cubicBezTo>
                  <a:pt x="110" y="375"/>
                  <a:pt x="114" y="383"/>
                  <a:pt x="112" y="382"/>
                </a:cubicBezTo>
                <a:cubicBezTo>
                  <a:pt x="110" y="382"/>
                  <a:pt x="107" y="380"/>
                  <a:pt x="105" y="379"/>
                </a:cubicBezTo>
                <a:cubicBezTo>
                  <a:pt x="102" y="378"/>
                  <a:pt x="98" y="378"/>
                  <a:pt x="97" y="381"/>
                </a:cubicBezTo>
                <a:cubicBezTo>
                  <a:pt x="96" y="382"/>
                  <a:pt x="96" y="382"/>
                  <a:pt x="96" y="382"/>
                </a:cubicBezTo>
                <a:cubicBezTo>
                  <a:pt x="90" y="377"/>
                  <a:pt x="82" y="372"/>
                  <a:pt x="75" y="368"/>
                </a:cubicBezTo>
                <a:cubicBezTo>
                  <a:pt x="66" y="363"/>
                  <a:pt x="57" y="357"/>
                  <a:pt x="47" y="352"/>
                </a:cubicBezTo>
                <a:cubicBezTo>
                  <a:pt x="38" y="348"/>
                  <a:pt x="29" y="342"/>
                  <a:pt x="20" y="337"/>
                </a:cubicBezTo>
                <a:cubicBezTo>
                  <a:pt x="13" y="333"/>
                  <a:pt x="7" y="329"/>
                  <a:pt x="0" y="326"/>
                </a:cubicBezTo>
                <a:cubicBezTo>
                  <a:pt x="0" y="330"/>
                  <a:pt x="0" y="330"/>
                  <a:pt x="0" y="330"/>
                </a:cubicBezTo>
                <a:cubicBezTo>
                  <a:pt x="7" y="333"/>
                  <a:pt x="13" y="337"/>
                  <a:pt x="20" y="341"/>
                </a:cubicBezTo>
                <a:cubicBezTo>
                  <a:pt x="29" y="346"/>
                  <a:pt x="38" y="351"/>
                  <a:pt x="47" y="356"/>
                </a:cubicBezTo>
                <a:cubicBezTo>
                  <a:pt x="52" y="359"/>
                  <a:pt x="56" y="361"/>
                  <a:pt x="61" y="363"/>
                </a:cubicBezTo>
                <a:cubicBezTo>
                  <a:pt x="60" y="363"/>
                  <a:pt x="59" y="363"/>
                  <a:pt x="58" y="363"/>
                </a:cubicBezTo>
                <a:cubicBezTo>
                  <a:pt x="56" y="362"/>
                  <a:pt x="54" y="360"/>
                  <a:pt x="51" y="359"/>
                </a:cubicBezTo>
                <a:cubicBezTo>
                  <a:pt x="51" y="359"/>
                  <a:pt x="50" y="359"/>
                  <a:pt x="50" y="359"/>
                </a:cubicBezTo>
                <a:cubicBezTo>
                  <a:pt x="48" y="357"/>
                  <a:pt x="45" y="356"/>
                  <a:pt x="43" y="356"/>
                </a:cubicBezTo>
                <a:cubicBezTo>
                  <a:pt x="32" y="352"/>
                  <a:pt x="20" y="349"/>
                  <a:pt x="9" y="348"/>
                </a:cubicBezTo>
                <a:cubicBezTo>
                  <a:pt x="6" y="348"/>
                  <a:pt x="3" y="348"/>
                  <a:pt x="0" y="347"/>
                </a:cubicBezTo>
                <a:cubicBezTo>
                  <a:pt x="0" y="350"/>
                  <a:pt x="0" y="350"/>
                  <a:pt x="0" y="350"/>
                </a:cubicBezTo>
                <a:cubicBezTo>
                  <a:pt x="12" y="352"/>
                  <a:pt x="25" y="353"/>
                  <a:pt x="37" y="356"/>
                </a:cubicBezTo>
                <a:cubicBezTo>
                  <a:pt x="41" y="357"/>
                  <a:pt x="45" y="359"/>
                  <a:pt x="48" y="360"/>
                </a:cubicBezTo>
                <a:cubicBezTo>
                  <a:pt x="48" y="360"/>
                  <a:pt x="48" y="361"/>
                  <a:pt x="48" y="361"/>
                </a:cubicBezTo>
                <a:cubicBezTo>
                  <a:pt x="51" y="366"/>
                  <a:pt x="54" y="370"/>
                  <a:pt x="56" y="374"/>
                </a:cubicBezTo>
                <a:cubicBezTo>
                  <a:pt x="59" y="380"/>
                  <a:pt x="61" y="386"/>
                  <a:pt x="64" y="392"/>
                </a:cubicBezTo>
                <a:cubicBezTo>
                  <a:pt x="70" y="403"/>
                  <a:pt x="78" y="412"/>
                  <a:pt x="87" y="421"/>
                </a:cubicBezTo>
                <a:cubicBezTo>
                  <a:pt x="91" y="425"/>
                  <a:pt x="96" y="428"/>
                  <a:pt x="101" y="432"/>
                </a:cubicBezTo>
                <a:cubicBezTo>
                  <a:pt x="107" y="436"/>
                  <a:pt x="111" y="442"/>
                  <a:pt x="115" y="448"/>
                </a:cubicBezTo>
                <a:cubicBezTo>
                  <a:pt x="122" y="460"/>
                  <a:pt x="126" y="473"/>
                  <a:pt x="131" y="485"/>
                </a:cubicBezTo>
                <a:cubicBezTo>
                  <a:pt x="131" y="485"/>
                  <a:pt x="131" y="486"/>
                  <a:pt x="131" y="486"/>
                </a:cubicBezTo>
                <a:cubicBezTo>
                  <a:pt x="130" y="489"/>
                  <a:pt x="131" y="492"/>
                  <a:pt x="132" y="495"/>
                </a:cubicBezTo>
                <a:cubicBezTo>
                  <a:pt x="134" y="499"/>
                  <a:pt x="135" y="503"/>
                  <a:pt x="135" y="507"/>
                </a:cubicBezTo>
                <a:cubicBezTo>
                  <a:pt x="136" y="515"/>
                  <a:pt x="137" y="524"/>
                  <a:pt x="142" y="531"/>
                </a:cubicBezTo>
                <a:cubicBezTo>
                  <a:pt x="146" y="535"/>
                  <a:pt x="151" y="538"/>
                  <a:pt x="154" y="542"/>
                </a:cubicBezTo>
                <a:cubicBezTo>
                  <a:pt x="158" y="545"/>
                  <a:pt x="162" y="549"/>
                  <a:pt x="166" y="553"/>
                </a:cubicBezTo>
                <a:cubicBezTo>
                  <a:pt x="175" y="561"/>
                  <a:pt x="184" y="569"/>
                  <a:pt x="194" y="575"/>
                </a:cubicBezTo>
                <a:cubicBezTo>
                  <a:pt x="204" y="582"/>
                  <a:pt x="213" y="588"/>
                  <a:pt x="224" y="594"/>
                </a:cubicBezTo>
                <a:cubicBezTo>
                  <a:pt x="228" y="596"/>
                  <a:pt x="232" y="598"/>
                  <a:pt x="237" y="599"/>
                </a:cubicBezTo>
                <a:cubicBezTo>
                  <a:pt x="243" y="600"/>
                  <a:pt x="248" y="602"/>
                  <a:pt x="253" y="606"/>
                </a:cubicBezTo>
                <a:cubicBezTo>
                  <a:pt x="257" y="609"/>
                  <a:pt x="261" y="612"/>
                  <a:pt x="265" y="615"/>
                </a:cubicBezTo>
                <a:cubicBezTo>
                  <a:pt x="270" y="618"/>
                  <a:pt x="272" y="621"/>
                  <a:pt x="275" y="626"/>
                </a:cubicBezTo>
                <a:cubicBezTo>
                  <a:pt x="270" y="632"/>
                  <a:pt x="277" y="639"/>
                  <a:pt x="281" y="643"/>
                </a:cubicBezTo>
                <a:cubicBezTo>
                  <a:pt x="291" y="651"/>
                  <a:pt x="296" y="663"/>
                  <a:pt x="303" y="673"/>
                </a:cubicBezTo>
                <a:cubicBezTo>
                  <a:pt x="312" y="684"/>
                  <a:pt x="322" y="694"/>
                  <a:pt x="329" y="706"/>
                </a:cubicBezTo>
                <a:cubicBezTo>
                  <a:pt x="334" y="716"/>
                  <a:pt x="340" y="726"/>
                  <a:pt x="345" y="736"/>
                </a:cubicBezTo>
                <a:cubicBezTo>
                  <a:pt x="348" y="741"/>
                  <a:pt x="351" y="747"/>
                  <a:pt x="353" y="753"/>
                </a:cubicBezTo>
                <a:cubicBezTo>
                  <a:pt x="354" y="758"/>
                  <a:pt x="352" y="762"/>
                  <a:pt x="352" y="766"/>
                </a:cubicBezTo>
                <a:cubicBezTo>
                  <a:pt x="352" y="768"/>
                  <a:pt x="353" y="770"/>
                  <a:pt x="353" y="771"/>
                </a:cubicBezTo>
                <a:cubicBezTo>
                  <a:pt x="353" y="771"/>
                  <a:pt x="353" y="772"/>
                  <a:pt x="353" y="772"/>
                </a:cubicBezTo>
                <a:cubicBezTo>
                  <a:pt x="352" y="777"/>
                  <a:pt x="353" y="783"/>
                  <a:pt x="353" y="789"/>
                </a:cubicBezTo>
                <a:cubicBezTo>
                  <a:pt x="354" y="795"/>
                  <a:pt x="354" y="800"/>
                  <a:pt x="354" y="806"/>
                </a:cubicBezTo>
                <a:cubicBezTo>
                  <a:pt x="353" y="809"/>
                  <a:pt x="353" y="812"/>
                  <a:pt x="352" y="815"/>
                </a:cubicBezTo>
                <a:cubicBezTo>
                  <a:pt x="356" y="815"/>
                  <a:pt x="356" y="815"/>
                  <a:pt x="356" y="815"/>
                </a:cubicBezTo>
                <a:cubicBezTo>
                  <a:pt x="357" y="810"/>
                  <a:pt x="357" y="805"/>
                  <a:pt x="357" y="800"/>
                </a:cubicBezTo>
                <a:cubicBezTo>
                  <a:pt x="357" y="791"/>
                  <a:pt x="357" y="782"/>
                  <a:pt x="356" y="774"/>
                </a:cubicBezTo>
                <a:cubicBezTo>
                  <a:pt x="358" y="775"/>
                  <a:pt x="362" y="775"/>
                  <a:pt x="366" y="773"/>
                </a:cubicBezTo>
                <a:cubicBezTo>
                  <a:pt x="373" y="770"/>
                  <a:pt x="385" y="768"/>
                  <a:pt x="389" y="760"/>
                </a:cubicBezTo>
                <a:cubicBezTo>
                  <a:pt x="393" y="752"/>
                  <a:pt x="394" y="744"/>
                  <a:pt x="392" y="735"/>
                </a:cubicBezTo>
                <a:cubicBezTo>
                  <a:pt x="392" y="735"/>
                  <a:pt x="393" y="735"/>
                  <a:pt x="393" y="735"/>
                </a:cubicBezTo>
                <a:cubicBezTo>
                  <a:pt x="393" y="735"/>
                  <a:pt x="394" y="734"/>
                  <a:pt x="393" y="734"/>
                </a:cubicBezTo>
                <a:cubicBezTo>
                  <a:pt x="392" y="731"/>
                  <a:pt x="391" y="729"/>
                  <a:pt x="390" y="726"/>
                </a:cubicBezTo>
                <a:cubicBezTo>
                  <a:pt x="391" y="727"/>
                  <a:pt x="393" y="728"/>
                  <a:pt x="394" y="729"/>
                </a:cubicBezTo>
                <a:cubicBezTo>
                  <a:pt x="397" y="730"/>
                  <a:pt x="399" y="731"/>
                  <a:pt x="402" y="732"/>
                </a:cubicBezTo>
                <a:cubicBezTo>
                  <a:pt x="398" y="732"/>
                  <a:pt x="396" y="739"/>
                  <a:pt x="397" y="743"/>
                </a:cubicBezTo>
                <a:cubicBezTo>
                  <a:pt x="397" y="743"/>
                  <a:pt x="398" y="743"/>
                  <a:pt x="398" y="743"/>
                </a:cubicBezTo>
                <a:cubicBezTo>
                  <a:pt x="399" y="740"/>
                  <a:pt x="400" y="732"/>
                  <a:pt x="404" y="733"/>
                </a:cubicBezTo>
                <a:cubicBezTo>
                  <a:pt x="405" y="733"/>
                  <a:pt x="405" y="732"/>
                  <a:pt x="405" y="732"/>
                </a:cubicBezTo>
                <a:cubicBezTo>
                  <a:pt x="411" y="732"/>
                  <a:pt x="417" y="731"/>
                  <a:pt x="421" y="726"/>
                </a:cubicBezTo>
                <a:cubicBezTo>
                  <a:pt x="420" y="728"/>
                  <a:pt x="421" y="730"/>
                  <a:pt x="421" y="732"/>
                </a:cubicBezTo>
                <a:cubicBezTo>
                  <a:pt x="427" y="752"/>
                  <a:pt x="465" y="751"/>
                  <a:pt x="469" y="732"/>
                </a:cubicBezTo>
                <a:cubicBezTo>
                  <a:pt x="469" y="732"/>
                  <a:pt x="470" y="731"/>
                  <a:pt x="470" y="731"/>
                </a:cubicBezTo>
                <a:cubicBezTo>
                  <a:pt x="469" y="734"/>
                  <a:pt x="468" y="736"/>
                  <a:pt x="467" y="738"/>
                </a:cubicBezTo>
                <a:cubicBezTo>
                  <a:pt x="463" y="745"/>
                  <a:pt x="455" y="749"/>
                  <a:pt x="447" y="750"/>
                </a:cubicBezTo>
                <a:cubicBezTo>
                  <a:pt x="439" y="751"/>
                  <a:pt x="431" y="750"/>
                  <a:pt x="425" y="746"/>
                </a:cubicBezTo>
                <a:cubicBezTo>
                  <a:pt x="419" y="743"/>
                  <a:pt x="415" y="738"/>
                  <a:pt x="411" y="732"/>
                </a:cubicBezTo>
                <a:cubicBezTo>
                  <a:pt x="411" y="732"/>
                  <a:pt x="410" y="732"/>
                  <a:pt x="410" y="733"/>
                </a:cubicBezTo>
                <a:cubicBezTo>
                  <a:pt x="412" y="749"/>
                  <a:pt x="433" y="756"/>
                  <a:pt x="447" y="753"/>
                </a:cubicBezTo>
                <a:cubicBezTo>
                  <a:pt x="453" y="752"/>
                  <a:pt x="459" y="751"/>
                  <a:pt x="463" y="748"/>
                </a:cubicBezTo>
                <a:cubicBezTo>
                  <a:pt x="461" y="759"/>
                  <a:pt x="460" y="772"/>
                  <a:pt x="458" y="784"/>
                </a:cubicBezTo>
                <a:cubicBezTo>
                  <a:pt x="456" y="793"/>
                  <a:pt x="454" y="803"/>
                  <a:pt x="454" y="812"/>
                </a:cubicBezTo>
                <a:cubicBezTo>
                  <a:pt x="454" y="813"/>
                  <a:pt x="454" y="813"/>
                  <a:pt x="454" y="813"/>
                </a:cubicBezTo>
                <a:cubicBezTo>
                  <a:pt x="453" y="805"/>
                  <a:pt x="453" y="798"/>
                  <a:pt x="455" y="791"/>
                </a:cubicBezTo>
                <a:cubicBezTo>
                  <a:pt x="455" y="790"/>
                  <a:pt x="454" y="790"/>
                  <a:pt x="454" y="790"/>
                </a:cubicBezTo>
                <a:cubicBezTo>
                  <a:pt x="450" y="797"/>
                  <a:pt x="450" y="806"/>
                  <a:pt x="451" y="814"/>
                </a:cubicBezTo>
                <a:cubicBezTo>
                  <a:pt x="451" y="814"/>
                  <a:pt x="451" y="815"/>
                  <a:pt x="451" y="815"/>
                </a:cubicBezTo>
                <a:cubicBezTo>
                  <a:pt x="459" y="815"/>
                  <a:pt x="459" y="815"/>
                  <a:pt x="459" y="815"/>
                </a:cubicBezTo>
                <a:cubicBezTo>
                  <a:pt x="476" y="808"/>
                  <a:pt x="492" y="798"/>
                  <a:pt x="507" y="788"/>
                </a:cubicBezTo>
                <a:cubicBezTo>
                  <a:pt x="525" y="776"/>
                  <a:pt x="543" y="763"/>
                  <a:pt x="561" y="752"/>
                </a:cubicBezTo>
                <a:cubicBezTo>
                  <a:pt x="579" y="740"/>
                  <a:pt x="597" y="727"/>
                  <a:pt x="616" y="716"/>
                </a:cubicBezTo>
                <a:cubicBezTo>
                  <a:pt x="631" y="707"/>
                  <a:pt x="645" y="697"/>
                  <a:pt x="658" y="686"/>
                </a:cubicBezTo>
                <a:cubicBezTo>
                  <a:pt x="653" y="695"/>
                  <a:pt x="653" y="705"/>
                  <a:pt x="660" y="713"/>
                </a:cubicBezTo>
                <a:cubicBezTo>
                  <a:pt x="662" y="716"/>
                  <a:pt x="665" y="718"/>
                  <a:pt x="668" y="720"/>
                </a:cubicBezTo>
                <a:cubicBezTo>
                  <a:pt x="664" y="721"/>
                  <a:pt x="661" y="724"/>
                  <a:pt x="658" y="726"/>
                </a:cubicBezTo>
                <a:cubicBezTo>
                  <a:pt x="651" y="731"/>
                  <a:pt x="645" y="736"/>
                  <a:pt x="638" y="741"/>
                </a:cubicBezTo>
                <a:cubicBezTo>
                  <a:pt x="628" y="749"/>
                  <a:pt x="617" y="756"/>
                  <a:pt x="606" y="762"/>
                </a:cubicBezTo>
                <a:cubicBezTo>
                  <a:pt x="596" y="767"/>
                  <a:pt x="586" y="774"/>
                  <a:pt x="577" y="781"/>
                </a:cubicBezTo>
                <a:cubicBezTo>
                  <a:pt x="560" y="794"/>
                  <a:pt x="541" y="804"/>
                  <a:pt x="523" y="815"/>
                </a:cubicBezTo>
                <a:cubicBezTo>
                  <a:pt x="530" y="815"/>
                  <a:pt x="530" y="815"/>
                  <a:pt x="530" y="815"/>
                </a:cubicBezTo>
                <a:cubicBezTo>
                  <a:pt x="546" y="805"/>
                  <a:pt x="563" y="795"/>
                  <a:pt x="578" y="784"/>
                </a:cubicBezTo>
                <a:cubicBezTo>
                  <a:pt x="597" y="771"/>
                  <a:pt x="617" y="760"/>
                  <a:pt x="636" y="747"/>
                </a:cubicBezTo>
                <a:cubicBezTo>
                  <a:pt x="643" y="742"/>
                  <a:pt x="649" y="738"/>
                  <a:pt x="656" y="732"/>
                </a:cubicBezTo>
                <a:cubicBezTo>
                  <a:pt x="660" y="729"/>
                  <a:pt x="666" y="721"/>
                  <a:pt x="672" y="721"/>
                </a:cubicBezTo>
                <a:cubicBezTo>
                  <a:pt x="676" y="721"/>
                  <a:pt x="680" y="721"/>
                  <a:pt x="684" y="720"/>
                </a:cubicBezTo>
                <a:cubicBezTo>
                  <a:pt x="689" y="718"/>
                  <a:pt x="693" y="716"/>
                  <a:pt x="698" y="714"/>
                </a:cubicBezTo>
                <a:cubicBezTo>
                  <a:pt x="702" y="713"/>
                  <a:pt x="706" y="713"/>
                  <a:pt x="710" y="712"/>
                </a:cubicBezTo>
                <a:cubicBezTo>
                  <a:pt x="712" y="713"/>
                  <a:pt x="715" y="714"/>
                  <a:pt x="719" y="714"/>
                </a:cubicBezTo>
                <a:cubicBezTo>
                  <a:pt x="727" y="715"/>
                  <a:pt x="736" y="713"/>
                  <a:pt x="741" y="706"/>
                </a:cubicBezTo>
                <a:cubicBezTo>
                  <a:pt x="744" y="702"/>
                  <a:pt x="747" y="698"/>
                  <a:pt x="747" y="693"/>
                </a:cubicBezTo>
                <a:cubicBezTo>
                  <a:pt x="747" y="692"/>
                  <a:pt x="748" y="691"/>
                  <a:pt x="748" y="690"/>
                </a:cubicBezTo>
                <a:cubicBezTo>
                  <a:pt x="751" y="688"/>
                  <a:pt x="754" y="686"/>
                  <a:pt x="757" y="683"/>
                </a:cubicBezTo>
                <a:cubicBezTo>
                  <a:pt x="769" y="675"/>
                  <a:pt x="780" y="665"/>
                  <a:pt x="792" y="656"/>
                </a:cubicBezTo>
                <a:cubicBezTo>
                  <a:pt x="802" y="647"/>
                  <a:pt x="813" y="639"/>
                  <a:pt x="821" y="628"/>
                </a:cubicBezTo>
                <a:cubicBezTo>
                  <a:pt x="821" y="628"/>
                  <a:pt x="821" y="628"/>
                  <a:pt x="821" y="629"/>
                </a:cubicBezTo>
                <a:cubicBezTo>
                  <a:pt x="822" y="644"/>
                  <a:pt x="825" y="659"/>
                  <a:pt x="830" y="673"/>
                </a:cubicBezTo>
                <a:cubicBezTo>
                  <a:pt x="833" y="681"/>
                  <a:pt x="836" y="688"/>
                  <a:pt x="840" y="695"/>
                </a:cubicBezTo>
                <a:cubicBezTo>
                  <a:pt x="843" y="702"/>
                  <a:pt x="846" y="709"/>
                  <a:pt x="850" y="715"/>
                </a:cubicBezTo>
                <a:cubicBezTo>
                  <a:pt x="858" y="725"/>
                  <a:pt x="868" y="734"/>
                  <a:pt x="881" y="735"/>
                </a:cubicBezTo>
                <a:cubicBezTo>
                  <a:pt x="888" y="736"/>
                  <a:pt x="895" y="735"/>
                  <a:pt x="902" y="735"/>
                </a:cubicBezTo>
                <a:cubicBezTo>
                  <a:pt x="910" y="735"/>
                  <a:pt x="917" y="735"/>
                  <a:pt x="924" y="734"/>
                </a:cubicBezTo>
                <a:cubicBezTo>
                  <a:pt x="932" y="733"/>
                  <a:pt x="940" y="732"/>
                  <a:pt x="948" y="729"/>
                </a:cubicBezTo>
                <a:cubicBezTo>
                  <a:pt x="953" y="727"/>
                  <a:pt x="960" y="725"/>
                  <a:pt x="965" y="721"/>
                </a:cubicBezTo>
                <a:cubicBezTo>
                  <a:pt x="973" y="712"/>
                  <a:pt x="980" y="697"/>
                  <a:pt x="980" y="684"/>
                </a:cubicBezTo>
                <a:cubicBezTo>
                  <a:pt x="980" y="670"/>
                  <a:pt x="973" y="658"/>
                  <a:pt x="967" y="646"/>
                </a:cubicBezTo>
                <a:cubicBezTo>
                  <a:pt x="960" y="631"/>
                  <a:pt x="953" y="616"/>
                  <a:pt x="943" y="603"/>
                </a:cubicBezTo>
                <a:cubicBezTo>
                  <a:pt x="940" y="599"/>
                  <a:pt x="936" y="593"/>
                  <a:pt x="931" y="588"/>
                </a:cubicBezTo>
                <a:cubicBezTo>
                  <a:pt x="935" y="588"/>
                  <a:pt x="939" y="588"/>
                  <a:pt x="942" y="588"/>
                </a:cubicBezTo>
                <a:cubicBezTo>
                  <a:pt x="943" y="589"/>
                  <a:pt x="943" y="589"/>
                  <a:pt x="944" y="589"/>
                </a:cubicBezTo>
                <a:cubicBezTo>
                  <a:pt x="947" y="588"/>
                  <a:pt x="954" y="592"/>
                  <a:pt x="957" y="593"/>
                </a:cubicBezTo>
                <a:cubicBezTo>
                  <a:pt x="961" y="594"/>
                  <a:pt x="966" y="596"/>
                  <a:pt x="970" y="598"/>
                </a:cubicBezTo>
                <a:cubicBezTo>
                  <a:pt x="977" y="600"/>
                  <a:pt x="984" y="600"/>
                  <a:pt x="991" y="600"/>
                </a:cubicBezTo>
                <a:cubicBezTo>
                  <a:pt x="997" y="601"/>
                  <a:pt x="1003" y="601"/>
                  <a:pt x="1009" y="600"/>
                </a:cubicBezTo>
                <a:cubicBezTo>
                  <a:pt x="1023" y="598"/>
                  <a:pt x="1036" y="595"/>
                  <a:pt x="1050" y="593"/>
                </a:cubicBezTo>
                <a:cubicBezTo>
                  <a:pt x="1057" y="592"/>
                  <a:pt x="1064" y="590"/>
                  <a:pt x="1071" y="589"/>
                </a:cubicBezTo>
                <a:cubicBezTo>
                  <a:pt x="1078" y="589"/>
                  <a:pt x="1084" y="588"/>
                  <a:pt x="1091" y="588"/>
                </a:cubicBezTo>
                <a:cubicBezTo>
                  <a:pt x="1098" y="587"/>
                  <a:pt x="1105" y="585"/>
                  <a:pt x="1112" y="582"/>
                </a:cubicBezTo>
                <a:cubicBezTo>
                  <a:pt x="1119" y="579"/>
                  <a:pt x="1127" y="576"/>
                  <a:pt x="1135" y="574"/>
                </a:cubicBezTo>
                <a:cubicBezTo>
                  <a:pt x="1143" y="571"/>
                  <a:pt x="1155" y="567"/>
                  <a:pt x="1159" y="560"/>
                </a:cubicBezTo>
                <a:cubicBezTo>
                  <a:pt x="1161" y="558"/>
                  <a:pt x="1162" y="554"/>
                  <a:pt x="1160" y="552"/>
                </a:cubicBezTo>
                <a:close/>
                <a:moveTo>
                  <a:pt x="1016" y="424"/>
                </a:moveTo>
                <a:cubicBezTo>
                  <a:pt x="1028" y="421"/>
                  <a:pt x="1041" y="418"/>
                  <a:pt x="1054" y="415"/>
                </a:cubicBezTo>
                <a:cubicBezTo>
                  <a:pt x="1065" y="413"/>
                  <a:pt x="1078" y="410"/>
                  <a:pt x="1090" y="412"/>
                </a:cubicBezTo>
                <a:cubicBezTo>
                  <a:pt x="1103" y="414"/>
                  <a:pt x="1115" y="423"/>
                  <a:pt x="1117" y="436"/>
                </a:cubicBezTo>
                <a:cubicBezTo>
                  <a:pt x="1118" y="439"/>
                  <a:pt x="1117" y="445"/>
                  <a:pt x="1120" y="447"/>
                </a:cubicBezTo>
                <a:cubicBezTo>
                  <a:pt x="1125" y="449"/>
                  <a:pt x="1129" y="449"/>
                  <a:pt x="1132" y="454"/>
                </a:cubicBezTo>
                <a:cubicBezTo>
                  <a:pt x="1137" y="464"/>
                  <a:pt x="1134" y="477"/>
                  <a:pt x="1129" y="486"/>
                </a:cubicBezTo>
                <a:cubicBezTo>
                  <a:pt x="1123" y="498"/>
                  <a:pt x="1116" y="510"/>
                  <a:pt x="1108" y="519"/>
                </a:cubicBezTo>
                <a:cubicBezTo>
                  <a:pt x="1103" y="524"/>
                  <a:pt x="1099" y="528"/>
                  <a:pt x="1095" y="533"/>
                </a:cubicBezTo>
                <a:cubicBezTo>
                  <a:pt x="1092" y="536"/>
                  <a:pt x="1089" y="540"/>
                  <a:pt x="1084" y="541"/>
                </a:cubicBezTo>
                <a:cubicBezTo>
                  <a:pt x="1084" y="541"/>
                  <a:pt x="1084" y="541"/>
                  <a:pt x="1084" y="541"/>
                </a:cubicBezTo>
                <a:cubicBezTo>
                  <a:pt x="1078" y="541"/>
                  <a:pt x="1072" y="542"/>
                  <a:pt x="1066" y="542"/>
                </a:cubicBezTo>
                <a:cubicBezTo>
                  <a:pt x="1049" y="544"/>
                  <a:pt x="1033" y="545"/>
                  <a:pt x="1016" y="545"/>
                </a:cubicBezTo>
                <a:cubicBezTo>
                  <a:pt x="1007" y="545"/>
                  <a:pt x="998" y="545"/>
                  <a:pt x="989" y="545"/>
                </a:cubicBezTo>
                <a:cubicBezTo>
                  <a:pt x="991" y="544"/>
                  <a:pt x="992" y="544"/>
                  <a:pt x="994" y="544"/>
                </a:cubicBezTo>
                <a:cubicBezTo>
                  <a:pt x="996" y="544"/>
                  <a:pt x="999" y="544"/>
                  <a:pt x="1002" y="544"/>
                </a:cubicBezTo>
                <a:cubicBezTo>
                  <a:pt x="1001" y="544"/>
                  <a:pt x="1001" y="544"/>
                  <a:pt x="1001" y="544"/>
                </a:cubicBezTo>
                <a:cubicBezTo>
                  <a:pt x="1001" y="544"/>
                  <a:pt x="1001" y="545"/>
                  <a:pt x="1001" y="545"/>
                </a:cubicBezTo>
                <a:cubicBezTo>
                  <a:pt x="1005" y="545"/>
                  <a:pt x="1008" y="544"/>
                  <a:pt x="1012" y="544"/>
                </a:cubicBezTo>
                <a:cubicBezTo>
                  <a:pt x="1013" y="544"/>
                  <a:pt x="1014" y="544"/>
                  <a:pt x="1015" y="544"/>
                </a:cubicBezTo>
                <a:cubicBezTo>
                  <a:pt x="1021" y="544"/>
                  <a:pt x="1027" y="544"/>
                  <a:pt x="1033" y="543"/>
                </a:cubicBezTo>
                <a:cubicBezTo>
                  <a:pt x="1040" y="541"/>
                  <a:pt x="1045" y="539"/>
                  <a:pt x="1051" y="537"/>
                </a:cubicBezTo>
                <a:cubicBezTo>
                  <a:pt x="1052" y="537"/>
                  <a:pt x="1051" y="536"/>
                  <a:pt x="1051" y="536"/>
                </a:cubicBezTo>
                <a:cubicBezTo>
                  <a:pt x="1045" y="538"/>
                  <a:pt x="1038" y="540"/>
                  <a:pt x="1031" y="541"/>
                </a:cubicBezTo>
                <a:cubicBezTo>
                  <a:pt x="1030" y="541"/>
                  <a:pt x="1028" y="541"/>
                  <a:pt x="1026" y="541"/>
                </a:cubicBezTo>
                <a:cubicBezTo>
                  <a:pt x="1033" y="540"/>
                  <a:pt x="1038" y="537"/>
                  <a:pt x="1044" y="536"/>
                </a:cubicBezTo>
                <a:cubicBezTo>
                  <a:pt x="1045" y="535"/>
                  <a:pt x="1045" y="535"/>
                  <a:pt x="1044" y="535"/>
                </a:cubicBezTo>
                <a:cubicBezTo>
                  <a:pt x="1037" y="536"/>
                  <a:pt x="1029" y="539"/>
                  <a:pt x="1022" y="540"/>
                </a:cubicBezTo>
                <a:cubicBezTo>
                  <a:pt x="1018" y="541"/>
                  <a:pt x="1015" y="541"/>
                  <a:pt x="1011" y="541"/>
                </a:cubicBezTo>
                <a:cubicBezTo>
                  <a:pt x="1011" y="541"/>
                  <a:pt x="1010" y="541"/>
                  <a:pt x="1010" y="541"/>
                </a:cubicBezTo>
                <a:cubicBezTo>
                  <a:pt x="1007" y="541"/>
                  <a:pt x="1003" y="541"/>
                  <a:pt x="1000" y="541"/>
                </a:cubicBezTo>
                <a:cubicBezTo>
                  <a:pt x="1007" y="539"/>
                  <a:pt x="1014" y="536"/>
                  <a:pt x="1020" y="534"/>
                </a:cubicBezTo>
                <a:cubicBezTo>
                  <a:pt x="1021" y="534"/>
                  <a:pt x="1020" y="533"/>
                  <a:pt x="1020" y="533"/>
                </a:cubicBezTo>
                <a:cubicBezTo>
                  <a:pt x="1008" y="537"/>
                  <a:pt x="996" y="540"/>
                  <a:pt x="984" y="543"/>
                </a:cubicBezTo>
                <a:cubicBezTo>
                  <a:pt x="984" y="543"/>
                  <a:pt x="984" y="543"/>
                  <a:pt x="984" y="543"/>
                </a:cubicBezTo>
                <a:cubicBezTo>
                  <a:pt x="982" y="543"/>
                  <a:pt x="981" y="543"/>
                  <a:pt x="979" y="544"/>
                </a:cubicBezTo>
                <a:cubicBezTo>
                  <a:pt x="978" y="544"/>
                  <a:pt x="977" y="544"/>
                  <a:pt x="977" y="544"/>
                </a:cubicBezTo>
                <a:cubicBezTo>
                  <a:pt x="981" y="542"/>
                  <a:pt x="985" y="539"/>
                  <a:pt x="989" y="537"/>
                </a:cubicBezTo>
                <a:cubicBezTo>
                  <a:pt x="996" y="533"/>
                  <a:pt x="1004" y="529"/>
                  <a:pt x="1012" y="527"/>
                </a:cubicBezTo>
                <a:cubicBezTo>
                  <a:pt x="1012" y="527"/>
                  <a:pt x="1012" y="526"/>
                  <a:pt x="1012" y="526"/>
                </a:cubicBezTo>
                <a:cubicBezTo>
                  <a:pt x="1003" y="528"/>
                  <a:pt x="997" y="531"/>
                  <a:pt x="989" y="535"/>
                </a:cubicBezTo>
                <a:cubicBezTo>
                  <a:pt x="985" y="536"/>
                  <a:pt x="982" y="538"/>
                  <a:pt x="978" y="540"/>
                </a:cubicBezTo>
                <a:cubicBezTo>
                  <a:pt x="976" y="541"/>
                  <a:pt x="973" y="542"/>
                  <a:pt x="971" y="543"/>
                </a:cubicBezTo>
                <a:cubicBezTo>
                  <a:pt x="970" y="543"/>
                  <a:pt x="969" y="543"/>
                  <a:pt x="968" y="543"/>
                </a:cubicBezTo>
                <a:cubicBezTo>
                  <a:pt x="962" y="542"/>
                  <a:pt x="955" y="541"/>
                  <a:pt x="950" y="544"/>
                </a:cubicBezTo>
                <a:cubicBezTo>
                  <a:pt x="946" y="546"/>
                  <a:pt x="943" y="548"/>
                  <a:pt x="941" y="552"/>
                </a:cubicBezTo>
                <a:cubicBezTo>
                  <a:pt x="938" y="550"/>
                  <a:pt x="933" y="551"/>
                  <a:pt x="930" y="551"/>
                </a:cubicBezTo>
                <a:cubicBezTo>
                  <a:pt x="929" y="551"/>
                  <a:pt x="928" y="551"/>
                  <a:pt x="927" y="551"/>
                </a:cubicBezTo>
                <a:cubicBezTo>
                  <a:pt x="937" y="549"/>
                  <a:pt x="947" y="544"/>
                  <a:pt x="956" y="541"/>
                </a:cubicBezTo>
                <a:cubicBezTo>
                  <a:pt x="964" y="538"/>
                  <a:pt x="971" y="535"/>
                  <a:pt x="978" y="532"/>
                </a:cubicBezTo>
                <a:cubicBezTo>
                  <a:pt x="985" y="528"/>
                  <a:pt x="993" y="524"/>
                  <a:pt x="1001" y="521"/>
                </a:cubicBezTo>
                <a:cubicBezTo>
                  <a:pt x="1001" y="520"/>
                  <a:pt x="1001" y="519"/>
                  <a:pt x="1000" y="520"/>
                </a:cubicBezTo>
                <a:cubicBezTo>
                  <a:pt x="992" y="523"/>
                  <a:pt x="985" y="527"/>
                  <a:pt x="977" y="530"/>
                </a:cubicBezTo>
                <a:cubicBezTo>
                  <a:pt x="970" y="533"/>
                  <a:pt x="963" y="535"/>
                  <a:pt x="955" y="538"/>
                </a:cubicBezTo>
                <a:cubicBezTo>
                  <a:pt x="942" y="543"/>
                  <a:pt x="928" y="548"/>
                  <a:pt x="914" y="549"/>
                </a:cubicBezTo>
                <a:cubicBezTo>
                  <a:pt x="913" y="549"/>
                  <a:pt x="913" y="550"/>
                  <a:pt x="912" y="550"/>
                </a:cubicBezTo>
                <a:cubicBezTo>
                  <a:pt x="912" y="550"/>
                  <a:pt x="911" y="550"/>
                  <a:pt x="911" y="550"/>
                </a:cubicBezTo>
                <a:cubicBezTo>
                  <a:pt x="909" y="550"/>
                  <a:pt x="907" y="550"/>
                  <a:pt x="905" y="550"/>
                </a:cubicBezTo>
                <a:cubicBezTo>
                  <a:pt x="905" y="550"/>
                  <a:pt x="906" y="549"/>
                  <a:pt x="906" y="549"/>
                </a:cubicBezTo>
                <a:cubicBezTo>
                  <a:pt x="906" y="549"/>
                  <a:pt x="907" y="549"/>
                  <a:pt x="907" y="549"/>
                </a:cubicBezTo>
                <a:cubicBezTo>
                  <a:pt x="911" y="549"/>
                  <a:pt x="915" y="547"/>
                  <a:pt x="919" y="545"/>
                </a:cubicBezTo>
                <a:cubicBezTo>
                  <a:pt x="924" y="543"/>
                  <a:pt x="929" y="540"/>
                  <a:pt x="934" y="538"/>
                </a:cubicBezTo>
                <a:cubicBezTo>
                  <a:pt x="944" y="532"/>
                  <a:pt x="954" y="526"/>
                  <a:pt x="965" y="523"/>
                </a:cubicBezTo>
                <a:cubicBezTo>
                  <a:pt x="966" y="522"/>
                  <a:pt x="966" y="521"/>
                  <a:pt x="965" y="521"/>
                </a:cubicBezTo>
                <a:cubicBezTo>
                  <a:pt x="954" y="525"/>
                  <a:pt x="944" y="529"/>
                  <a:pt x="934" y="534"/>
                </a:cubicBezTo>
                <a:cubicBezTo>
                  <a:pt x="929" y="536"/>
                  <a:pt x="924" y="539"/>
                  <a:pt x="919" y="541"/>
                </a:cubicBezTo>
                <a:cubicBezTo>
                  <a:pt x="916" y="543"/>
                  <a:pt x="912" y="544"/>
                  <a:pt x="909" y="545"/>
                </a:cubicBezTo>
                <a:cubicBezTo>
                  <a:pt x="910" y="545"/>
                  <a:pt x="910" y="544"/>
                  <a:pt x="910" y="544"/>
                </a:cubicBezTo>
                <a:cubicBezTo>
                  <a:pt x="911" y="543"/>
                  <a:pt x="912" y="543"/>
                  <a:pt x="913" y="542"/>
                </a:cubicBezTo>
                <a:cubicBezTo>
                  <a:pt x="916" y="541"/>
                  <a:pt x="919" y="539"/>
                  <a:pt x="921" y="538"/>
                </a:cubicBezTo>
                <a:cubicBezTo>
                  <a:pt x="928" y="534"/>
                  <a:pt x="934" y="529"/>
                  <a:pt x="940" y="525"/>
                </a:cubicBezTo>
                <a:cubicBezTo>
                  <a:pt x="947" y="521"/>
                  <a:pt x="954" y="517"/>
                  <a:pt x="960" y="513"/>
                </a:cubicBezTo>
                <a:cubicBezTo>
                  <a:pt x="967" y="508"/>
                  <a:pt x="974" y="504"/>
                  <a:pt x="980" y="500"/>
                </a:cubicBezTo>
                <a:cubicBezTo>
                  <a:pt x="981" y="500"/>
                  <a:pt x="980" y="500"/>
                  <a:pt x="980" y="500"/>
                </a:cubicBezTo>
                <a:cubicBezTo>
                  <a:pt x="964" y="508"/>
                  <a:pt x="950" y="518"/>
                  <a:pt x="934" y="527"/>
                </a:cubicBezTo>
                <a:cubicBezTo>
                  <a:pt x="928" y="531"/>
                  <a:pt x="923" y="534"/>
                  <a:pt x="917" y="537"/>
                </a:cubicBezTo>
                <a:cubicBezTo>
                  <a:pt x="918" y="535"/>
                  <a:pt x="920" y="534"/>
                  <a:pt x="921" y="532"/>
                </a:cubicBezTo>
                <a:cubicBezTo>
                  <a:pt x="921" y="532"/>
                  <a:pt x="921" y="532"/>
                  <a:pt x="921" y="532"/>
                </a:cubicBezTo>
                <a:cubicBezTo>
                  <a:pt x="926" y="532"/>
                  <a:pt x="930" y="529"/>
                  <a:pt x="934" y="526"/>
                </a:cubicBezTo>
                <a:cubicBezTo>
                  <a:pt x="939" y="523"/>
                  <a:pt x="943" y="520"/>
                  <a:pt x="948" y="517"/>
                </a:cubicBezTo>
                <a:cubicBezTo>
                  <a:pt x="957" y="510"/>
                  <a:pt x="965" y="503"/>
                  <a:pt x="972" y="495"/>
                </a:cubicBezTo>
                <a:cubicBezTo>
                  <a:pt x="973" y="494"/>
                  <a:pt x="972" y="494"/>
                  <a:pt x="972" y="494"/>
                </a:cubicBezTo>
                <a:cubicBezTo>
                  <a:pt x="964" y="503"/>
                  <a:pt x="955" y="510"/>
                  <a:pt x="945" y="516"/>
                </a:cubicBezTo>
                <a:cubicBezTo>
                  <a:pt x="940" y="519"/>
                  <a:pt x="936" y="522"/>
                  <a:pt x="931" y="524"/>
                </a:cubicBezTo>
                <a:cubicBezTo>
                  <a:pt x="930" y="525"/>
                  <a:pt x="929" y="525"/>
                  <a:pt x="928" y="526"/>
                </a:cubicBezTo>
                <a:cubicBezTo>
                  <a:pt x="928" y="526"/>
                  <a:pt x="928" y="526"/>
                  <a:pt x="928" y="525"/>
                </a:cubicBezTo>
                <a:cubicBezTo>
                  <a:pt x="928" y="525"/>
                  <a:pt x="928" y="525"/>
                  <a:pt x="928" y="525"/>
                </a:cubicBezTo>
                <a:cubicBezTo>
                  <a:pt x="934" y="521"/>
                  <a:pt x="939" y="517"/>
                  <a:pt x="945" y="513"/>
                </a:cubicBezTo>
                <a:cubicBezTo>
                  <a:pt x="950" y="510"/>
                  <a:pt x="953" y="508"/>
                  <a:pt x="957" y="502"/>
                </a:cubicBezTo>
                <a:cubicBezTo>
                  <a:pt x="957" y="502"/>
                  <a:pt x="957" y="502"/>
                  <a:pt x="957" y="502"/>
                </a:cubicBezTo>
                <a:cubicBezTo>
                  <a:pt x="960" y="499"/>
                  <a:pt x="963" y="496"/>
                  <a:pt x="965" y="494"/>
                </a:cubicBezTo>
                <a:cubicBezTo>
                  <a:pt x="974" y="485"/>
                  <a:pt x="983" y="476"/>
                  <a:pt x="994" y="469"/>
                </a:cubicBezTo>
                <a:cubicBezTo>
                  <a:pt x="994" y="469"/>
                  <a:pt x="994" y="468"/>
                  <a:pt x="993" y="469"/>
                </a:cubicBezTo>
                <a:cubicBezTo>
                  <a:pt x="983" y="474"/>
                  <a:pt x="975" y="483"/>
                  <a:pt x="966" y="491"/>
                </a:cubicBezTo>
                <a:cubicBezTo>
                  <a:pt x="964" y="492"/>
                  <a:pt x="962" y="494"/>
                  <a:pt x="960" y="496"/>
                </a:cubicBezTo>
                <a:cubicBezTo>
                  <a:pt x="957" y="497"/>
                  <a:pt x="954" y="499"/>
                  <a:pt x="951" y="501"/>
                </a:cubicBezTo>
                <a:cubicBezTo>
                  <a:pt x="953" y="499"/>
                  <a:pt x="955" y="497"/>
                  <a:pt x="957" y="495"/>
                </a:cubicBezTo>
                <a:cubicBezTo>
                  <a:pt x="964" y="488"/>
                  <a:pt x="972" y="481"/>
                  <a:pt x="979" y="475"/>
                </a:cubicBezTo>
                <a:cubicBezTo>
                  <a:pt x="982" y="471"/>
                  <a:pt x="986" y="468"/>
                  <a:pt x="989" y="465"/>
                </a:cubicBezTo>
                <a:cubicBezTo>
                  <a:pt x="993" y="461"/>
                  <a:pt x="997" y="459"/>
                  <a:pt x="1001" y="457"/>
                </a:cubicBezTo>
                <a:cubicBezTo>
                  <a:pt x="1006" y="453"/>
                  <a:pt x="1012" y="448"/>
                  <a:pt x="1019" y="447"/>
                </a:cubicBezTo>
                <a:cubicBezTo>
                  <a:pt x="1019" y="447"/>
                  <a:pt x="1019" y="446"/>
                  <a:pt x="1019" y="446"/>
                </a:cubicBezTo>
                <a:cubicBezTo>
                  <a:pt x="1013" y="446"/>
                  <a:pt x="1008" y="449"/>
                  <a:pt x="1003" y="453"/>
                </a:cubicBezTo>
                <a:cubicBezTo>
                  <a:pt x="997" y="458"/>
                  <a:pt x="990" y="462"/>
                  <a:pt x="984" y="468"/>
                </a:cubicBezTo>
                <a:cubicBezTo>
                  <a:pt x="975" y="474"/>
                  <a:pt x="967" y="481"/>
                  <a:pt x="959" y="489"/>
                </a:cubicBezTo>
                <a:cubicBezTo>
                  <a:pt x="955" y="492"/>
                  <a:pt x="951" y="497"/>
                  <a:pt x="947" y="501"/>
                </a:cubicBezTo>
                <a:cubicBezTo>
                  <a:pt x="955" y="492"/>
                  <a:pt x="964" y="484"/>
                  <a:pt x="972" y="476"/>
                </a:cubicBezTo>
                <a:cubicBezTo>
                  <a:pt x="977" y="471"/>
                  <a:pt x="982" y="465"/>
                  <a:pt x="987" y="462"/>
                </a:cubicBezTo>
                <a:cubicBezTo>
                  <a:pt x="992" y="459"/>
                  <a:pt x="996" y="457"/>
                  <a:pt x="1000" y="452"/>
                </a:cubicBezTo>
                <a:cubicBezTo>
                  <a:pt x="1001" y="452"/>
                  <a:pt x="1000" y="451"/>
                  <a:pt x="999" y="451"/>
                </a:cubicBezTo>
                <a:cubicBezTo>
                  <a:pt x="990" y="461"/>
                  <a:pt x="978" y="467"/>
                  <a:pt x="969" y="476"/>
                </a:cubicBezTo>
                <a:cubicBezTo>
                  <a:pt x="962" y="483"/>
                  <a:pt x="954" y="489"/>
                  <a:pt x="948" y="496"/>
                </a:cubicBezTo>
                <a:cubicBezTo>
                  <a:pt x="949" y="494"/>
                  <a:pt x="950" y="492"/>
                  <a:pt x="951" y="490"/>
                </a:cubicBezTo>
                <a:cubicBezTo>
                  <a:pt x="952" y="491"/>
                  <a:pt x="952" y="491"/>
                  <a:pt x="953" y="491"/>
                </a:cubicBezTo>
                <a:cubicBezTo>
                  <a:pt x="958" y="487"/>
                  <a:pt x="962" y="481"/>
                  <a:pt x="966" y="476"/>
                </a:cubicBezTo>
                <a:cubicBezTo>
                  <a:pt x="970" y="471"/>
                  <a:pt x="974" y="467"/>
                  <a:pt x="979" y="463"/>
                </a:cubicBezTo>
                <a:cubicBezTo>
                  <a:pt x="988" y="454"/>
                  <a:pt x="999" y="447"/>
                  <a:pt x="1008" y="439"/>
                </a:cubicBezTo>
                <a:cubicBezTo>
                  <a:pt x="1009" y="439"/>
                  <a:pt x="1008" y="439"/>
                  <a:pt x="1008" y="439"/>
                </a:cubicBezTo>
                <a:cubicBezTo>
                  <a:pt x="996" y="444"/>
                  <a:pt x="987" y="453"/>
                  <a:pt x="977" y="461"/>
                </a:cubicBezTo>
                <a:cubicBezTo>
                  <a:pt x="972" y="466"/>
                  <a:pt x="968" y="471"/>
                  <a:pt x="963" y="475"/>
                </a:cubicBezTo>
                <a:cubicBezTo>
                  <a:pt x="961" y="478"/>
                  <a:pt x="959" y="480"/>
                  <a:pt x="957" y="482"/>
                </a:cubicBezTo>
                <a:cubicBezTo>
                  <a:pt x="965" y="470"/>
                  <a:pt x="972" y="457"/>
                  <a:pt x="976" y="443"/>
                </a:cubicBezTo>
                <a:cubicBezTo>
                  <a:pt x="977" y="441"/>
                  <a:pt x="977" y="439"/>
                  <a:pt x="978" y="438"/>
                </a:cubicBezTo>
                <a:cubicBezTo>
                  <a:pt x="978" y="438"/>
                  <a:pt x="979" y="437"/>
                  <a:pt x="979" y="437"/>
                </a:cubicBezTo>
                <a:cubicBezTo>
                  <a:pt x="990" y="431"/>
                  <a:pt x="1004" y="428"/>
                  <a:pt x="1016" y="424"/>
                </a:cubicBezTo>
                <a:close/>
                <a:moveTo>
                  <a:pt x="893" y="481"/>
                </a:moveTo>
                <a:cubicBezTo>
                  <a:pt x="893" y="481"/>
                  <a:pt x="893" y="481"/>
                  <a:pt x="893" y="481"/>
                </a:cubicBezTo>
                <a:cubicBezTo>
                  <a:pt x="893" y="481"/>
                  <a:pt x="893" y="481"/>
                  <a:pt x="894" y="481"/>
                </a:cubicBezTo>
                <a:cubicBezTo>
                  <a:pt x="895" y="480"/>
                  <a:pt x="894" y="478"/>
                  <a:pt x="894" y="477"/>
                </a:cubicBezTo>
                <a:cubicBezTo>
                  <a:pt x="895" y="474"/>
                  <a:pt x="895" y="471"/>
                  <a:pt x="896" y="469"/>
                </a:cubicBezTo>
                <a:cubicBezTo>
                  <a:pt x="896" y="466"/>
                  <a:pt x="896" y="462"/>
                  <a:pt x="895" y="459"/>
                </a:cubicBezTo>
                <a:cubicBezTo>
                  <a:pt x="895" y="456"/>
                  <a:pt x="896" y="452"/>
                  <a:pt x="895" y="448"/>
                </a:cubicBezTo>
                <a:cubicBezTo>
                  <a:pt x="895" y="448"/>
                  <a:pt x="894" y="448"/>
                  <a:pt x="894" y="448"/>
                </a:cubicBezTo>
                <a:cubicBezTo>
                  <a:pt x="893" y="452"/>
                  <a:pt x="894" y="455"/>
                  <a:pt x="894" y="459"/>
                </a:cubicBezTo>
                <a:cubicBezTo>
                  <a:pt x="894" y="462"/>
                  <a:pt x="893" y="466"/>
                  <a:pt x="894" y="469"/>
                </a:cubicBezTo>
                <a:cubicBezTo>
                  <a:pt x="894" y="471"/>
                  <a:pt x="893" y="474"/>
                  <a:pt x="892" y="477"/>
                </a:cubicBezTo>
                <a:cubicBezTo>
                  <a:pt x="892" y="476"/>
                  <a:pt x="892" y="475"/>
                  <a:pt x="892" y="475"/>
                </a:cubicBezTo>
                <a:cubicBezTo>
                  <a:pt x="890" y="465"/>
                  <a:pt x="889" y="455"/>
                  <a:pt x="885" y="446"/>
                </a:cubicBezTo>
                <a:cubicBezTo>
                  <a:pt x="883" y="441"/>
                  <a:pt x="880" y="437"/>
                  <a:pt x="877" y="432"/>
                </a:cubicBezTo>
                <a:cubicBezTo>
                  <a:pt x="877" y="428"/>
                  <a:pt x="875" y="424"/>
                  <a:pt x="874" y="420"/>
                </a:cubicBezTo>
                <a:cubicBezTo>
                  <a:pt x="873" y="414"/>
                  <a:pt x="872" y="408"/>
                  <a:pt x="873" y="403"/>
                </a:cubicBezTo>
                <a:cubicBezTo>
                  <a:pt x="873" y="402"/>
                  <a:pt x="871" y="401"/>
                  <a:pt x="871" y="402"/>
                </a:cubicBezTo>
                <a:cubicBezTo>
                  <a:pt x="871" y="408"/>
                  <a:pt x="871" y="413"/>
                  <a:pt x="872" y="419"/>
                </a:cubicBezTo>
                <a:cubicBezTo>
                  <a:pt x="872" y="422"/>
                  <a:pt x="873" y="425"/>
                  <a:pt x="874" y="427"/>
                </a:cubicBezTo>
                <a:cubicBezTo>
                  <a:pt x="870" y="422"/>
                  <a:pt x="865" y="417"/>
                  <a:pt x="859" y="412"/>
                </a:cubicBezTo>
                <a:cubicBezTo>
                  <a:pt x="859" y="408"/>
                  <a:pt x="858" y="405"/>
                  <a:pt x="857" y="402"/>
                </a:cubicBezTo>
                <a:cubicBezTo>
                  <a:pt x="856" y="397"/>
                  <a:pt x="856" y="390"/>
                  <a:pt x="857" y="385"/>
                </a:cubicBezTo>
                <a:cubicBezTo>
                  <a:pt x="857" y="384"/>
                  <a:pt x="855" y="383"/>
                  <a:pt x="855" y="385"/>
                </a:cubicBezTo>
                <a:cubicBezTo>
                  <a:pt x="855" y="391"/>
                  <a:pt x="855" y="396"/>
                  <a:pt x="856" y="402"/>
                </a:cubicBezTo>
                <a:cubicBezTo>
                  <a:pt x="856" y="404"/>
                  <a:pt x="856" y="407"/>
                  <a:pt x="857" y="410"/>
                </a:cubicBezTo>
                <a:cubicBezTo>
                  <a:pt x="855" y="408"/>
                  <a:pt x="853" y="407"/>
                  <a:pt x="851" y="405"/>
                </a:cubicBezTo>
                <a:cubicBezTo>
                  <a:pt x="851" y="404"/>
                  <a:pt x="851" y="403"/>
                  <a:pt x="851" y="402"/>
                </a:cubicBezTo>
                <a:cubicBezTo>
                  <a:pt x="851" y="401"/>
                  <a:pt x="850" y="400"/>
                  <a:pt x="850" y="399"/>
                </a:cubicBezTo>
                <a:cubicBezTo>
                  <a:pt x="850" y="398"/>
                  <a:pt x="848" y="398"/>
                  <a:pt x="848" y="399"/>
                </a:cubicBezTo>
                <a:cubicBezTo>
                  <a:pt x="848" y="400"/>
                  <a:pt x="848" y="402"/>
                  <a:pt x="849" y="403"/>
                </a:cubicBezTo>
                <a:cubicBezTo>
                  <a:pt x="849" y="403"/>
                  <a:pt x="849" y="403"/>
                  <a:pt x="849" y="404"/>
                </a:cubicBezTo>
                <a:cubicBezTo>
                  <a:pt x="841" y="399"/>
                  <a:pt x="833" y="396"/>
                  <a:pt x="824" y="394"/>
                </a:cubicBezTo>
                <a:cubicBezTo>
                  <a:pt x="821" y="394"/>
                  <a:pt x="816" y="391"/>
                  <a:pt x="812" y="391"/>
                </a:cubicBezTo>
                <a:cubicBezTo>
                  <a:pt x="813" y="390"/>
                  <a:pt x="814" y="390"/>
                  <a:pt x="815" y="389"/>
                </a:cubicBezTo>
                <a:cubicBezTo>
                  <a:pt x="820" y="385"/>
                  <a:pt x="824" y="382"/>
                  <a:pt x="828" y="378"/>
                </a:cubicBezTo>
                <a:cubicBezTo>
                  <a:pt x="836" y="372"/>
                  <a:pt x="851" y="362"/>
                  <a:pt x="854" y="350"/>
                </a:cubicBezTo>
                <a:cubicBezTo>
                  <a:pt x="854" y="350"/>
                  <a:pt x="855" y="350"/>
                  <a:pt x="855" y="349"/>
                </a:cubicBezTo>
                <a:cubicBezTo>
                  <a:pt x="855" y="335"/>
                  <a:pt x="848" y="321"/>
                  <a:pt x="838" y="310"/>
                </a:cubicBezTo>
                <a:cubicBezTo>
                  <a:pt x="838" y="310"/>
                  <a:pt x="838" y="309"/>
                  <a:pt x="838" y="309"/>
                </a:cubicBezTo>
                <a:cubicBezTo>
                  <a:pt x="839" y="309"/>
                  <a:pt x="839" y="308"/>
                  <a:pt x="839" y="308"/>
                </a:cubicBezTo>
                <a:cubicBezTo>
                  <a:pt x="840" y="305"/>
                  <a:pt x="845" y="302"/>
                  <a:pt x="847" y="300"/>
                </a:cubicBezTo>
                <a:cubicBezTo>
                  <a:pt x="851" y="295"/>
                  <a:pt x="856" y="290"/>
                  <a:pt x="860" y="285"/>
                </a:cubicBezTo>
                <a:cubicBezTo>
                  <a:pt x="864" y="280"/>
                  <a:pt x="868" y="274"/>
                  <a:pt x="874" y="272"/>
                </a:cubicBezTo>
                <a:cubicBezTo>
                  <a:pt x="879" y="270"/>
                  <a:pt x="883" y="269"/>
                  <a:pt x="886" y="266"/>
                </a:cubicBezTo>
                <a:cubicBezTo>
                  <a:pt x="899" y="257"/>
                  <a:pt x="911" y="251"/>
                  <a:pt x="927" y="252"/>
                </a:cubicBezTo>
                <a:cubicBezTo>
                  <a:pt x="945" y="254"/>
                  <a:pt x="957" y="264"/>
                  <a:pt x="966" y="280"/>
                </a:cubicBezTo>
                <a:cubicBezTo>
                  <a:pt x="980" y="306"/>
                  <a:pt x="988" y="337"/>
                  <a:pt x="988" y="367"/>
                </a:cubicBezTo>
                <a:cubicBezTo>
                  <a:pt x="986" y="382"/>
                  <a:pt x="984" y="397"/>
                  <a:pt x="978" y="411"/>
                </a:cubicBezTo>
                <a:cubicBezTo>
                  <a:pt x="972" y="429"/>
                  <a:pt x="962" y="446"/>
                  <a:pt x="953" y="463"/>
                </a:cubicBezTo>
                <a:cubicBezTo>
                  <a:pt x="945" y="478"/>
                  <a:pt x="935" y="492"/>
                  <a:pt x="924" y="505"/>
                </a:cubicBezTo>
                <a:cubicBezTo>
                  <a:pt x="926" y="501"/>
                  <a:pt x="929" y="496"/>
                  <a:pt x="931" y="492"/>
                </a:cubicBezTo>
                <a:cubicBezTo>
                  <a:pt x="933" y="487"/>
                  <a:pt x="935" y="482"/>
                  <a:pt x="938" y="478"/>
                </a:cubicBezTo>
                <a:cubicBezTo>
                  <a:pt x="939" y="478"/>
                  <a:pt x="938" y="477"/>
                  <a:pt x="938" y="477"/>
                </a:cubicBezTo>
                <a:cubicBezTo>
                  <a:pt x="933" y="480"/>
                  <a:pt x="932" y="486"/>
                  <a:pt x="929" y="491"/>
                </a:cubicBezTo>
                <a:cubicBezTo>
                  <a:pt x="926" y="497"/>
                  <a:pt x="921" y="503"/>
                  <a:pt x="920" y="510"/>
                </a:cubicBezTo>
                <a:cubicBezTo>
                  <a:pt x="920" y="510"/>
                  <a:pt x="919" y="510"/>
                  <a:pt x="919" y="511"/>
                </a:cubicBezTo>
                <a:cubicBezTo>
                  <a:pt x="913" y="517"/>
                  <a:pt x="907" y="524"/>
                  <a:pt x="901" y="530"/>
                </a:cubicBezTo>
                <a:cubicBezTo>
                  <a:pt x="901" y="529"/>
                  <a:pt x="902" y="527"/>
                  <a:pt x="902" y="526"/>
                </a:cubicBezTo>
                <a:cubicBezTo>
                  <a:pt x="904" y="522"/>
                  <a:pt x="907" y="517"/>
                  <a:pt x="909" y="513"/>
                </a:cubicBezTo>
                <a:cubicBezTo>
                  <a:pt x="910" y="513"/>
                  <a:pt x="909" y="513"/>
                  <a:pt x="909" y="513"/>
                </a:cubicBezTo>
                <a:cubicBezTo>
                  <a:pt x="908" y="514"/>
                  <a:pt x="906" y="516"/>
                  <a:pt x="905" y="517"/>
                </a:cubicBezTo>
                <a:cubicBezTo>
                  <a:pt x="906" y="517"/>
                  <a:pt x="906" y="516"/>
                  <a:pt x="906" y="516"/>
                </a:cubicBezTo>
                <a:cubicBezTo>
                  <a:pt x="909" y="507"/>
                  <a:pt x="912" y="498"/>
                  <a:pt x="913" y="488"/>
                </a:cubicBezTo>
                <a:cubicBezTo>
                  <a:pt x="913" y="488"/>
                  <a:pt x="912" y="488"/>
                  <a:pt x="912" y="488"/>
                </a:cubicBezTo>
                <a:cubicBezTo>
                  <a:pt x="909" y="497"/>
                  <a:pt x="908" y="506"/>
                  <a:pt x="904" y="515"/>
                </a:cubicBezTo>
                <a:cubicBezTo>
                  <a:pt x="901" y="522"/>
                  <a:pt x="898" y="529"/>
                  <a:pt x="894" y="535"/>
                </a:cubicBezTo>
                <a:cubicBezTo>
                  <a:pt x="894" y="535"/>
                  <a:pt x="894" y="535"/>
                  <a:pt x="894" y="535"/>
                </a:cubicBezTo>
                <a:cubicBezTo>
                  <a:pt x="893" y="537"/>
                  <a:pt x="891" y="538"/>
                  <a:pt x="890" y="540"/>
                </a:cubicBezTo>
                <a:cubicBezTo>
                  <a:pt x="890" y="538"/>
                  <a:pt x="890" y="537"/>
                  <a:pt x="890" y="535"/>
                </a:cubicBezTo>
                <a:cubicBezTo>
                  <a:pt x="891" y="526"/>
                  <a:pt x="894" y="516"/>
                  <a:pt x="894" y="507"/>
                </a:cubicBezTo>
                <a:cubicBezTo>
                  <a:pt x="894" y="498"/>
                  <a:pt x="894" y="490"/>
                  <a:pt x="893" y="481"/>
                </a:cubicBezTo>
                <a:close/>
                <a:moveTo>
                  <a:pt x="713" y="477"/>
                </a:moveTo>
                <a:cubicBezTo>
                  <a:pt x="712" y="474"/>
                  <a:pt x="712" y="471"/>
                  <a:pt x="711" y="468"/>
                </a:cubicBezTo>
                <a:cubicBezTo>
                  <a:pt x="710" y="459"/>
                  <a:pt x="714" y="450"/>
                  <a:pt x="715" y="441"/>
                </a:cubicBezTo>
                <a:cubicBezTo>
                  <a:pt x="716" y="435"/>
                  <a:pt x="717" y="429"/>
                  <a:pt x="721" y="424"/>
                </a:cubicBezTo>
                <a:cubicBezTo>
                  <a:pt x="724" y="421"/>
                  <a:pt x="728" y="418"/>
                  <a:pt x="731" y="416"/>
                </a:cubicBezTo>
                <a:cubicBezTo>
                  <a:pt x="735" y="415"/>
                  <a:pt x="739" y="414"/>
                  <a:pt x="742" y="414"/>
                </a:cubicBezTo>
                <a:cubicBezTo>
                  <a:pt x="740" y="414"/>
                  <a:pt x="738" y="415"/>
                  <a:pt x="737" y="416"/>
                </a:cubicBezTo>
                <a:cubicBezTo>
                  <a:pt x="733" y="418"/>
                  <a:pt x="729" y="421"/>
                  <a:pt x="726" y="424"/>
                </a:cubicBezTo>
                <a:cubicBezTo>
                  <a:pt x="720" y="433"/>
                  <a:pt x="716" y="443"/>
                  <a:pt x="714" y="454"/>
                </a:cubicBezTo>
                <a:cubicBezTo>
                  <a:pt x="713" y="461"/>
                  <a:pt x="712" y="469"/>
                  <a:pt x="713" y="477"/>
                </a:cubicBezTo>
                <a:close/>
                <a:moveTo>
                  <a:pt x="712" y="421"/>
                </a:moveTo>
                <a:cubicBezTo>
                  <a:pt x="712" y="420"/>
                  <a:pt x="711" y="418"/>
                  <a:pt x="709" y="416"/>
                </a:cubicBezTo>
                <a:cubicBezTo>
                  <a:pt x="712" y="417"/>
                  <a:pt x="715" y="417"/>
                  <a:pt x="717" y="417"/>
                </a:cubicBezTo>
                <a:cubicBezTo>
                  <a:pt x="720" y="417"/>
                  <a:pt x="723" y="417"/>
                  <a:pt x="726" y="416"/>
                </a:cubicBezTo>
                <a:cubicBezTo>
                  <a:pt x="721" y="419"/>
                  <a:pt x="718" y="423"/>
                  <a:pt x="715" y="428"/>
                </a:cubicBezTo>
                <a:cubicBezTo>
                  <a:pt x="714" y="425"/>
                  <a:pt x="713" y="421"/>
                  <a:pt x="712" y="421"/>
                </a:cubicBezTo>
                <a:close/>
                <a:moveTo>
                  <a:pt x="741" y="410"/>
                </a:moveTo>
                <a:cubicBezTo>
                  <a:pt x="728" y="413"/>
                  <a:pt x="715" y="413"/>
                  <a:pt x="702" y="412"/>
                </a:cubicBezTo>
                <a:cubicBezTo>
                  <a:pt x="695" y="411"/>
                  <a:pt x="689" y="411"/>
                  <a:pt x="682" y="410"/>
                </a:cubicBezTo>
                <a:cubicBezTo>
                  <a:pt x="676" y="409"/>
                  <a:pt x="670" y="409"/>
                  <a:pt x="664" y="407"/>
                </a:cubicBezTo>
                <a:cubicBezTo>
                  <a:pt x="653" y="404"/>
                  <a:pt x="644" y="398"/>
                  <a:pt x="636" y="390"/>
                </a:cubicBezTo>
                <a:cubicBezTo>
                  <a:pt x="632" y="386"/>
                  <a:pt x="626" y="379"/>
                  <a:pt x="620" y="383"/>
                </a:cubicBezTo>
                <a:cubicBezTo>
                  <a:pt x="619" y="383"/>
                  <a:pt x="619" y="384"/>
                  <a:pt x="620" y="384"/>
                </a:cubicBezTo>
                <a:cubicBezTo>
                  <a:pt x="628" y="385"/>
                  <a:pt x="633" y="393"/>
                  <a:pt x="639" y="399"/>
                </a:cubicBezTo>
                <a:cubicBezTo>
                  <a:pt x="638" y="398"/>
                  <a:pt x="637" y="398"/>
                  <a:pt x="635" y="397"/>
                </a:cubicBezTo>
                <a:cubicBezTo>
                  <a:pt x="634" y="396"/>
                  <a:pt x="633" y="396"/>
                  <a:pt x="632" y="396"/>
                </a:cubicBezTo>
                <a:cubicBezTo>
                  <a:pt x="631" y="396"/>
                  <a:pt x="631" y="396"/>
                  <a:pt x="631" y="396"/>
                </a:cubicBezTo>
                <a:cubicBezTo>
                  <a:pt x="630" y="399"/>
                  <a:pt x="636" y="399"/>
                  <a:pt x="637" y="400"/>
                </a:cubicBezTo>
                <a:cubicBezTo>
                  <a:pt x="640" y="402"/>
                  <a:pt x="643" y="404"/>
                  <a:pt x="646" y="406"/>
                </a:cubicBezTo>
                <a:cubicBezTo>
                  <a:pt x="647" y="406"/>
                  <a:pt x="647" y="405"/>
                  <a:pt x="647" y="405"/>
                </a:cubicBezTo>
                <a:cubicBezTo>
                  <a:pt x="647" y="405"/>
                  <a:pt x="647" y="404"/>
                  <a:pt x="646" y="404"/>
                </a:cubicBezTo>
                <a:cubicBezTo>
                  <a:pt x="656" y="409"/>
                  <a:pt x="665" y="412"/>
                  <a:pt x="676" y="413"/>
                </a:cubicBezTo>
                <a:cubicBezTo>
                  <a:pt x="685" y="414"/>
                  <a:pt x="695" y="415"/>
                  <a:pt x="704" y="416"/>
                </a:cubicBezTo>
                <a:cubicBezTo>
                  <a:pt x="705" y="417"/>
                  <a:pt x="706" y="417"/>
                  <a:pt x="707" y="418"/>
                </a:cubicBezTo>
                <a:cubicBezTo>
                  <a:pt x="709" y="420"/>
                  <a:pt x="710" y="422"/>
                  <a:pt x="711" y="424"/>
                </a:cubicBezTo>
                <a:cubicBezTo>
                  <a:pt x="712" y="425"/>
                  <a:pt x="713" y="429"/>
                  <a:pt x="714" y="430"/>
                </a:cubicBezTo>
                <a:cubicBezTo>
                  <a:pt x="714" y="431"/>
                  <a:pt x="713" y="432"/>
                  <a:pt x="713" y="433"/>
                </a:cubicBezTo>
                <a:cubicBezTo>
                  <a:pt x="712" y="439"/>
                  <a:pt x="712" y="444"/>
                  <a:pt x="710" y="450"/>
                </a:cubicBezTo>
                <a:cubicBezTo>
                  <a:pt x="709" y="454"/>
                  <a:pt x="708" y="459"/>
                  <a:pt x="707" y="463"/>
                </a:cubicBezTo>
                <a:cubicBezTo>
                  <a:pt x="702" y="472"/>
                  <a:pt x="691" y="476"/>
                  <a:pt x="683" y="480"/>
                </a:cubicBezTo>
                <a:cubicBezTo>
                  <a:pt x="671" y="485"/>
                  <a:pt x="660" y="489"/>
                  <a:pt x="648" y="494"/>
                </a:cubicBezTo>
                <a:cubicBezTo>
                  <a:pt x="642" y="496"/>
                  <a:pt x="636" y="499"/>
                  <a:pt x="630" y="500"/>
                </a:cubicBezTo>
                <a:cubicBezTo>
                  <a:pt x="624" y="501"/>
                  <a:pt x="619" y="501"/>
                  <a:pt x="613" y="502"/>
                </a:cubicBezTo>
                <a:cubicBezTo>
                  <a:pt x="601" y="503"/>
                  <a:pt x="590" y="500"/>
                  <a:pt x="581" y="493"/>
                </a:cubicBezTo>
                <a:cubicBezTo>
                  <a:pt x="572" y="487"/>
                  <a:pt x="563" y="477"/>
                  <a:pt x="557" y="468"/>
                </a:cubicBezTo>
                <a:cubicBezTo>
                  <a:pt x="550" y="457"/>
                  <a:pt x="547" y="445"/>
                  <a:pt x="543" y="434"/>
                </a:cubicBezTo>
                <a:cubicBezTo>
                  <a:pt x="539" y="423"/>
                  <a:pt x="536" y="412"/>
                  <a:pt x="540" y="401"/>
                </a:cubicBezTo>
                <a:cubicBezTo>
                  <a:pt x="542" y="395"/>
                  <a:pt x="543" y="389"/>
                  <a:pt x="545" y="383"/>
                </a:cubicBezTo>
                <a:cubicBezTo>
                  <a:pt x="547" y="378"/>
                  <a:pt x="550" y="375"/>
                  <a:pt x="553" y="371"/>
                </a:cubicBezTo>
                <a:cubicBezTo>
                  <a:pt x="560" y="366"/>
                  <a:pt x="567" y="360"/>
                  <a:pt x="576" y="360"/>
                </a:cubicBezTo>
                <a:cubicBezTo>
                  <a:pt x="583" y="360"/>
                  <a:pt x="589" y="361"/>
                  <a:pt x="595" y="364"/>
                </a:cubicBezTo>
                <a:cubicBezTo>
                  <a:pt x="598" y="365"/>
                  <a:pt x="601" y="367"/>
                  <a:pt x="604" y="368"/>
                </a:cubicBezTo>
                <a:cubicBezTo>
                  <a:pt x="606" y="369"/>
                  <a:pt x="607" y="370"/>
                  <a:pt x="609" y="370"/>
                </a:cubicBezTo>
                <a:cubicBezTo>
                  <a:pt x="609" y="370"/>
                  <a:pt x="609" y="370"/>
                  <a:pt x="609" y="370"/>
                </a:cubicBezTo>
                <a:cubicBezTo>
                  <a:pt x="608" y="371"/>
                  <a:pt x="607" y="372"/>
                  <a:pt x="607" y="373"/>
                </a:cubicBezTo>
                <a:cubicBezTo>
                  <a:pt x="606" y="375"/>
                  <a:pt x="605" y="378"/>
                  <a:pt x="605" y="380"/>
                </a:cubicBezTo>
                <a:cubicBezTo>
                  <a:pt x="593" y="374"/>
                  <a:pt x="579" y="385"/>
                  <a:pt x="567" y="386"/>
                </a:cubicBezTo>
                <a:cubicBezTo>
                  <a:pt x="566" y="386"/>
                  <a:pt x="566" y="388"/>
                  <a:pt x="567" y="388"/>
                </a:cubicBezTo>
                <a:cubicBezTo>
                  <a:pt x="573" y="387"/>
                  <a:pt x="579" y="384"/>
                  <a:pt x="584" y="383"/>
                </a:cubicBezTo>
                <a:cubicBezTo>
                  <a:pt x="591" y="381"/>
                  <a:pt x="598" y="380"/>
                  <a:pt x="604" y="381"/>
                </a:cubicBezTo>
                <a:cubicBezTo>
                  <a:pt x="605" y="381"/>
                  <a:pt x="605" y="381"/>
                  <a:pt x="605" y="381"/>
                </a:cubicBezTo>
                <a:cubicBezTo>
                  <a:pt x="605" y="381"/>
                  <a:pt x="605" y="382"/>
                  <a:pt x="605" y="383"/>
                </a:cubicBezTo>
                <a:cubicBezTo>
                  <a:pt x="604" y="383"/>
                  <a:pt x="604" y="383"/>
                  <a:pt x="603" y="384"/>
                </a:cubicBezTo>
                <a:cubicBezTo>
                  <a:pt x="602" y="386"/>
                  <a:pt x="601" y="389"/>
                  <a:pt x="601" y="391"/>
                </a:cubicBezTo>
                <a:cubicBezTo>
                  <a:pt x="595" y="392"/>
                  <a:pt x="592" y="397"/>
                  <a:pt x="587" y="400"/>
                </a:cubicBezTo>
                <a:cubicBezTo>
                  <a:pt x="583" y="402"/>
                  <a:pt x="581" y="404"/>
                  <a:pt x="578" y="407"/>
                </a:cubicBezTo>
                <a:cubicBezTo>
                  <a:pt x="576" y="409"/>
                  <a:pt x="574" y="410"/>
                  <a:pt x="571" y="412"/>
                </a:cubicBezTo>
                <a:cubicBezTo>
                  <a:pt x="571" y="412"/>
                  <a:pt x="571" y="412"/>
                  <a:pt x="570" y="412"/>
                </a:cubicBezTo>
                <a:cubicBezTo>
                  <a:pt x="570" y="413"/>
                  <a:pt x="569" y="414"/>
                  <a:pt x="568" y="414"/>
                </a:cubicBezTo>
                <a:cubicBezTo>
                  <a:pt x="567" y="415"/>
                  <a:pt x="569" y="418"/>
                  <a:pt x="571" y="416"/>
                </a:cubicBezTo>
                <a:cubicBezTo>
                  <a:pt x="574" y="413"/>
                  <a:pt x="577" y="410"/>
                  <a:pt x="581" y="407"/>
                </a:cubicBezTo>
                <a:cubicBezTo>
                  <a:pt x="583" y="406"/>
                  <a:pt x="585" y="404"/>
                  <a:pt x="587" y="402"/>
                </a:cubicBezTo>
                <a:cubicBezTo>
                  <a:pt x="590" y="398"/>
                  <a:pt x="596" y="393"/>
                  <a:pt x="601" y="391"/>
                </a:cubicBezTo>
                <a:cubicBezTo>
                  <a:pt x="602" y="392"/>
                  <a:pt x="602" y="392"/>
                  <a:pt x="602" y="393"/>
                </a:cubicBezTo>
                <a:cubicBezTo>
                  <a:pt x="599" y="395"/>
                  <a:pt x="597" y="398"/>
                  <a:pt x="595" y="401"/>
                </a:cubicBezTo>
                <a:cubicBezTo>
                  <a:pt x="595" y="401"/>
                  <a:pt x="595" y="401"/>
                  <a:pt x="596" y="401"/>
                </a:cubicBezTo>
                <a:cubicBezTo>
                  <a:pt x="598" y="399"/>
                  <a:pt x="600" y="396"/>
                  <a:pt x="602" y="394"/>
                </a:cubicBezTo>
                <a:cubicBezTo>
                  <a:pt x="603" y="394"/>
                  <a:pt x="603" y="395"/>
                  <a:pt x="604" y="395"/>
                </a:cubicBezTo>
                <a:cubicBezTo>
                  <a:pt x="602" y="397"/>
                  <a:pt x="601" y="400"/>
                  <a:pt x="600" y="403"/>
                </a:cubicBezTo>
                <a:cubicBezTo>
                  <a:pt x="600" y="403"/>
                  <a:pt x="600" y="403"/>
                  <a:pt x="600" y="403"/>
                </a:cubicBezTo>
                <a:cubicBezTo>
                  <a:pt x="601" y="400"/>
                  <a:pt x="603" y="398"/>
                  <a:pt x="605" y="396"/>
                </a:cubicBezTo>
                <a:cubicBezTo>
                  <a:pt x="606" y="397"/>
                  <a:pt x="608" y="397"/>
                  <a:pt x="610" y="397"/>
                </a:cubicBezTo>
                <a:cubicBezTo>
                  <a:pt x="612" y="397"/>
                  <a:pt x="614" y="397"/>
                  <a:pt x="617" y="397"/>
                </a:cubicBezTo>
                <a:cubicBezTo>
                  <a:pt x="617" y="397"/>
                  <a:pt x="617" y="397"/>
                  <a:pt x="617" y="397"/>
                </a:cubicBezTo>
                <a:cubicBezTo>
                  <a:pt x="617" y="404"/>
                  <a:pt x="621" y="410"/>
                  <a:pt x="625" y="414"/>
                </a:cubicBezTo>
                <a:cubicBezTo>
                  <a:pt x="631" y="421"/>
                  <a:pt x="637" y="428"/>
                  <a:pt x="644" y="433"/>
                </a:cubicBezTo>
                <a:cubicBezTo>
                  <a:pt x="644" y="434"/>
                  <a:pt x="645" y="433"/>
                  <a:pt x="644" y="433"/>
                </a:cubicBezTo>
                <a:cubicBezTo>
                  <a:pt x="638" y="428"/>
                  <a:pt x="633" y="421"/>
                  <a:pt x="628" y="415"/>
                </a:cubicBezTo>
                <a:cubicBezTo>
                  <a:pt x="626" y="412"/>
                  <a:pt x="623" y="410"/>
                  <a:pt x="622" y="407"/>
                </a:cubicBezTo>
                <a:cubicBezTo>
                  <a:pt x="620" y="404"/>
                  <a:pt x="620" y="401"/>
                  <a:pt x="619" y="398"/>
                </a:cubicBezTo>
                <a:cubicBezTo>
                  <a:pt x="619" y="398"/>
                  <a:pt x="619" y="398"/>
                  <a:pt x="619" y="398"/>
                </a:cubicBezTo>
                <a:cubicBezTo>
                  <a:pt x="619" y="398"/>
                  <a:pt x="619" y="397"/>
                  <a:pt x="619" y="397"/>
                </a:cubicBezTo>
                <a:cubicBezTo>
                  <a:pt x="619" y="397"/>
                  <a:pt x="618" y="397"/>
                  <a:pt x="618" y="397"/>
                </a:cubicBezTo>
                <a:cubicBezTo>
                  <a:pt x="619" y="396"/>
                  <a:pt x="620" y="396"/>
                  <a:pt x="622" y="396"/>
                </a:cubicBezTo>
                <a:cubicBezTo>
                  <a:pt x="622" y="398"/>
                  <a:pt x="623" y="400"/>
                  <a:pt x="625" y="401"/>
                </a:cubicBezTo>
                <a:cubicBezTo>
                  <a:pt x="626" y="404"/>
                  <a:pt x="629" y="405"/>
                  <a:pt x="630" y="406"/>
                </a:cubicBezTo>
                <a:cubicBezTo>
                  <a:pt x="630" y="407"/>
                  <a:pt x="631" y="406"/>
                  <a:pt x="631" y="406"/>
                </a:cubicBezTo>
                <a:cubicBezTo>
                  <a:pt x="629" y="405"/>
                  <a:pt x="628" y="403"/>
                  <a:pt x="627" y="401"/>
                </a:cubicBezTo>
                <a:cubicBezTo>
                  <a:pt x="625" y="399"/>
                  <a:pt x="624" y="398"/>
                  <a:pt x="623" y="396"/>
                </a:cubicBezTo>
                <a:cubicBezTo>
                  <a:pt x="624" y="396"/>
                  <a:pt x="625" y="395"/>
                  <a:pt x="625" y="395"/>
                </a:cubicBezTo>
                <a:cubicBezTo>
                  <a:pt x="625" y="396"/>
                  <a:pt x="625" y="396"/>
                  <a:pt x="626" y="397"/>
                </a:cubicBezTo>
                <a:cubicBezTo>
                  <a:pt x="632" y="405"/>
                  <a:pt x="641" y="409"/>
                  <a:pt x="651" y="412"/>
                </a:cubicBezTo>
                <a:cubicBezTo>
                  <a:pt x="651" y="412"/>
                  <a:pt x="651" y="412"/>
                  <a:pt x="651" y="412"/>
                </a:cubicBezTo>
                <a:cubicBezTo>
                  <a:pt x="641" y="409"/>
                  <a:pt x="634" y="402"/>
                  <a:pt x="627" y="395"/>
                </a:cubicBezTo>
                <a:cubicBezTo>
                  <a:pt x="627" y="395"/>
                  <a:pt x="627" y="395"/>
                  <a:pt x="627" y="395"/>
                </a:cubicBezTo>
                <a:cubicBezTo>
                  <a:pt x="628" y="394"/>
                  <a:pt x="629" y="394"/>
                  <a:pt x="630" y="394"/>
                </a:cubicBezTo>
                <a:cubicBezTo>
                  <a:pt x="631" y="393"/>
                  <a:pt x="631" y="392"/>
                  <a:pt x="630" y="392"/>
                </a:cubicBezTo>
                <a:cubicBezTo>
                  <a:pt x="626" y="392"/>
                  <a:pt x="622" y="392"/>
                  <a:pt x="619" y="393"/>
                </a:cubicBezTo>
                <a:cubicBezTo>
                  <a:pt x="615" y="393"/>
                  <a:pt x="612" y="393"/>
                  <a:pt x="610" y="390"/>
                </a:cubicBezTo>
                <a:cubicBezTo>
                  <a:pt x="608" y="387"/>
                  <a:pt x="607" y="383"/>
                  <a:pt x="608" y="380"/>
                </a:cubicBezTo>
                <a:cubicBezTo>
                  <a:pt x="610" y="372"/>
                  <a:pt x="619" y="365"/>
                  <a:pt x="627" y="371"/>
                </a:cubicBezTo>
                <a:cubicBezTo>
                  <a:pt x="631" y="374"/>
                  <a:pt x="634" y="378"/>
                  <a:pt x="639" y="380"/>
                </a:cubicBezTo>
                <a:cubicBezTo>
                  <a:pt x="643" y="382"/>
                  <a:pt x="648" y="382"/>
                  <a:pt x="652" y="383"/>
                </a:cubicBezTo>
                <a:cubicBezTo>
                  <a:pt x="665" y="384"/>
                  <a:pt x="677" y="388"/>
                  <a:pt x="689" y="392"/>
                </a:cubicBezTo>
                <a:cubicBezTo>
                  <a:pt x="700" y="394"/>
                  <a:pt x="711" y="398"/>
                  <a:pt x="722" y="400"/>
                </a:cubicBezTo>
                <a:cubicBezTo>
                  <a:pt x="731" y="401"/>
                  <a:pt x="741" y="399"/>
                  <a:pt x="750" y="398"/>
                </a:cubicBezTo>
                <a:cubicBezTo>
                  <a:pt x="758" y="397"/>
                  <a:pt x="766" y="395"/>
                  <a:pt x="774" y="394"/>
                </a:cubicBezTo>
                <a:cubicBezTo>
                  <a:pt x="778" y="393"/>
                  <a:pt x="785" y="392"/>
                  <a:pt x="787" y="388"/>
                </a:cubicBezTo>
                <a:cubicBezTo>
                  <a:pt x="787" y="387"/>
                  <a:pt x="786" y="386"/>
                  <a:pt x="786" y="387"/>
                </a:cubicBezTo>
                <a:cubicBezTo>
                  <a:pt x="784" y="390"/>
                  <a:pt x="778" y="390"/>
                  <a:pt x="775" y="391"/>
                </a:cubicBezTo>
                <a:cubicBezTo>
                  <a:pt x="771" y="392"/>
                  <a:pt x="767" y="392"/>
                  <a:pt x="764" y="393"/>
                </a:cubicBezTo>
                <a:cubicBezTo>
                  <a:pt x="758" y="394"/>
                  <a:pt x="752" y="395"/>
                  <a:pt x="746" y="395"/>
                </a:cubicBezTo>
                <a:cubicBezTo>
                  <a:pt x="740" y="396"/>
                  <a:pt x="733" y="397"/>
                  <a:pt x="727" y="396"/>
                </a:cubicBezTo>
                <a:cubicBezTo>
                  <a:pt x="720" y="396"/>
                  <a:pt x="712" y="394"/>
                  <a:pt x="705" y="392"/>
                </a:cubicBezTo>
                <a:cubicBezTo>
                  <a:pt x="709" y="392"/>
                  <a:pt x="712" y="391"/>
                  <a:pt x="715" y="390"/>
                </a:cubicBezTo>
                <a:cubicBezTo>
                  <a:pt x="723" y="388"/>
                  <a:pt x="731" y="387"/>
                  <a:pt x="740" y="387"/>
                </a:cubicBezTo>
                <a:cubicBezTo>
                  <a:pt x="740" y="387"/>
                  <a:pt x="740" y="386"/>
                  <a:pt x="740" y="386"/>
                </a:cubicBezTo>
                <a:cubicBezTo>
                  <a:pt x="733" y="385"/>
                  <a:pt x="727" y="386"/>
                  <a:pt x="721" y="388"/>
                </a:cubicBezTo>
                <a:cubicBezTo>
                  <a:pt x="717" y="389"/>
                  <a:pt x="712" y="390"/>
                  <a:pt x="707" y="390"/>
                </a:cubicBezTo>
                <a:cubicBezTo>
                  <a:pt x="704" y="390"/>
                  <a:pt x="700" y="389"/>
                  <a:pt x="697" y="390"/>
                </a:cubicBezTo>
                <a:cubicBezTo>
                  <a:pt x="694" y="389"/>
                  <a:pt x="691" y="388"/>
                  <a:pt x="688" y="387"/>
                </a:cubicBezTo>
                <a:cubicBezTo>
                  <a:pt x="688" y="387"/>
                  <a:pt x="688" y="387"/>
                  <a:pt x="688" y="387"/>
                </a:cubicBezTo>
                <a:cubicBezTo>
                  <a:pt x="690" y="387"/>
                  <a:pt x="693" y="386"/>
                  <a:pt x="695" y="386"/>
                </a:cubicBezTo>
                <a:cubicBezTo>
                  <a:pt x="706" y="385"/>
                  <a:pt x="716" y="383"/>
                  <a:pt x="726" y="381"/>
                </a:cubicBezTo>
                <a:cubicBezTo>
                  <a:pt x="727" y="381"/>
                  <a:pt x="727" y="380"/>
                  <a:pt x="726" y="380"/>
                </a:cubicBezTo>
                <a:cubicBezTo>
                  <a:pt x="717" y="382"/>
                  <a:pt x="708" y="384"/>
                  <a:pt x="698" y="384"/>
                </a:cubicBezTo>
                <a:cubicBezTo>
                  <a:pt x="694" y="384"/>
                  <a:pt x="690" y="385"/>
                  <a:pt x="686" y="385"/>
                </a:cubicBezTo>
                <a:cubicBezTo>
                  <a:pt x="683" y="385"/>
                  <a:pt x="680" y="384"/>
                  <a:pt x="678" y="383"/>
                </a:cubicBezTo>
                <a:cubicBezTo>
                  <a:pt x="678" y="383"/>
                  <a:pt x="679" y="383"/>
                  <a:pt x="680" y="383"/>
                </a:cubicBezTo>
                <a:cubicBezTo>
                  <a:pt x="687" y="382"/>
                  <a:pt x="694" y="380"/>
                  <a:pt x="701" y="378"/>
                </a:cubicBezTo>
                <a:cubicBezTo>
                  <a:pt x="717" y="375"/>
                  <a:pt x="732" y="370"/>
                  <a:pt x="748" y="367"/>
                </a:cubicBezTo>
                <a:cubicBezTo>
                  <a:pt x="749" y="366"/>
                  <a:pt x="748" y="366"/>
                  <a:pt x="748" y="366"/>
                </a:cubicBezTo>
                <a:cubicBezTo>
                  <a:pt x="740" y="366"/>
                  <a:pt x="734" y="369"/>
                  <a:pt x="726" y="371"/>
                </a:cubicBezTo>
                <a:cubicBezTo>
                  <a:pt x="718" y="372"/>
                  <a:pt x="711" y="375"/>
                  <a:pt x="703" y="376"/>
                </a:cubicBezTo>
                <a:cubicBezTo>
                  <a:pt x="695" y="377"/>
                  <a:pt x="688" y="379"/>
                  <a:pt x="681" y="380"/>
                </a:cubicBezTo>
                <a:cubicBezTo>
                  <a:pt x="675" y="381"/>
                  <a:pt x="669" y="380"/>
                  <a:pt x="664" y="379"/>
                </a:cubicBezTo>
                <a:cubicBezTo>
                  <a:pt x="667" y="378"/>
                  <a:pt x="670" y="378"/>
                  <a:pt x="673" y="377"/>
                </a:cubicBezTo>
                <a:cubicBezTo>
                  <a:pt x="678" y="376"/>
                  <a:pt x="684" y="377"/>
                  <a:pt x="689" y="375"/>
                </a:cubicBezTo>
                <a:cubicBezTo>
                  <a:pt x="694" y="374"/>
                  <a:pt x="699" y="372"/>
                  <a:pt x="704" y="371"/>
                </a:cubicBezTo>
                <a:cubicBezTo>
                  <a:pt x="705" y="371"/>
                  <a:pt x="704" y="370"/>
                  <a:pt x="704" y="370"/>
                </a:cubicBezTo>
                <a:cubicBezTo>
                  <a:pt x="694" y="372"/>
                  <a:pt x="684" y="374"/>
                  <a:pt x="674" y="375"/>
                </a:cubicBezTo>
                <a:cubicBezTo>
                  <a:pt x="675" y="375"/>
                  <a:pt x="676" y="374"/>
                  <a:pt x="677" y="374"/>
                </a:cubicBezTo>
                <a:cubicBezTo>
                  <a:pt x="687" y="369"/>
                  <a:pt x="698" y="363"/>
                  <a:pt x="709" y="359"/>
                </a:cubicBezTo>
                <a:cubicBezTo>
                  <a:pt x="710" y="359"/>
                  <a:pt x="710" y="359"/>
                  <a:pt x="709" y="359"/>
                </a:cubicBezTo>
                <a:cubicBezTo>
                  <a:pt x="690" y="363"/>
                  <a:pt x="674" y="378"/>
                  <a:pt x="654" y="376"/>
                </a:cubicBezTo>
                <a:cubicBezTo>
                  <a:pt x="654" y="376"/>
                  <a:pt x="654" y="377"/>
                  <a:pt x="653" y="377"/>
                </a:cubicBezTo>
                <a:cubicBezTo>
                  <a:pt x="652" y="377"/>
                  <a:pt x="651" y="377"/>
                  <a:pt x="650" y="377"/>
                </a:cubicBezTo>
                <a:cubicBezTo>
                  <a:pt x="657" y="376"/>
                  <a:pt x="664" y="374"/>
                  <a:pt x="670" y="371"/>
                </a:cubicBezTo>
                <a:cubicBezTo>
                  <a:pt x="680" y="368"/>
                  <a:pt x="689" y="364"/>
                  <a:pt x="698" y="360"/>
                </a:cubicBezTo>
                <a:cubicBezTo>
                  <a:pt x="718" y="351"/>
                  <a:pt x="738" y="342"/>
                  <a:pt x="760" y="338"/>
                </a:cubicBezTo>
                <a:cubicBezTo>
                  <a:pt x="761" y="337"/>
                  <a:pt x="760" y="336"/>
                  <a:pt x="760" y="336"/>
                </a:cubicBezTo>
                <a:cubicBezTo>
                  <a:pt x="739" y="340"/>
                  <a:pt x="720" y="349"/>
                  <a:pt x="701" y="357"/>
                </a:cubicBezTo>
                <a:cubicBezTo>
                  <a:pt x="691" y="361"/>
                  <a:pt x="681" y="365"/>
                  <a:pt x="671" y="369"/>
                </a:cubicBezTo>
                <a:cubicBezTo>
                  <a:pt x="663" y="371"/>
                  <a:pt x="655" y="373"/>
                  <a:pt x="647" y="375"/>
                </a:cubicBezTo>
                <a:cubicBezTo>
                  <a:pt x="647" y="374"/>
                  <a:pt x="647" y="374"/>
                  <a:pt x="647" y="374"/>
                </a:cubicBezTo>
                <a:cubicBezTo>
                  <a:pt x="654" y="373"/>
                  <a:pt x="661" y="370"/>
                  <a:pt x="667" y="367"/>
                </a:cubicBezTo>
                <a:cubicBezTo>
                  <a:pt x="680" y="362"/>
                  <a:pt x="691" y="352"/>
                  <a:pt x="705" y="349"/>
                </a:cubicBezTo>
                <a:cubicBezTo>
                  <a:pt x="705" y="349"/>
                  <a:pt x="705" y="349"/>
                  <a:pt x="705" y="349"/>
                </a:cubicBezTo>
                <a:cubicBezTo>
                  <a:pt x="698" y="350"/>
                  <a:pt x="693" y="352"/>
                  <a:pt x="687" y="356"/>
                </a:cubicBezTo>
                <a:cubicBezTo>
                  <a:pt x="679" y="360"/>
                  <a:pt x="671" y="364"/>
                  <a:pt x="663" y="367"/>
                </a:cubicBezTo>
                <a:cubicBezTo>
                  <a:pt x="661" y="368"/>
                  <a:pt x="658" y="369"/>
                  <a:pt x="656" y="369"/>
                </a:cubicBezTo>
                <a:cubicBezTo>
                  <a:pt x="658" y="368"/>
                  <a:pt x="661" y="366"/>
                  <a:pt x="663" y="365"/>
                </a:cubicBezTo>
                <a:cubicBezTo>
                  <a:pt x="663" y="365"/>
                  <a:pt x="663" y="365"/>
                  <a:pt x="663" y="365"/>
                </a:cubicBezTo>
                <a:cubicBezTo>
                  <a:pt x="660" y="366"/>
                  <a:pt x="657" y="366"/>
                  <a:pt x="654" y="367"/>
                </a:cubicBezTo>
                <a:cubicBezTo>
                  <a:pt x="651" y="369"/>
                  <a:pt x="648" y="370"/>
                  <a:pt x="644" y="371"/>
                </a:cubicBezTo>
                <a:cubicBezTo>
                  <a:pt x="644" y="371"/>
                  <a:pt x="644" y="371"/>
                  <a:pt x="643" y="371"/>
                </a:cubicBezTo>
                <a:cubicBezTo>
                  <a:pt x="647" y="369"/>
                  <a:pt x="650" y="367"/>
                  <a:pt x="654" y="365"/>
                </a:cubicBezTo>
                <a:cubicBezTo>
                  <a:pt x="659" y="362"/>
                  <a:pt x="664" y="359"/>
                  <a:pt x="668" y="355"/>
                </a:cubicBezTo>
                <a:cubicBezTo>
                  <a:pt x="677" y="349"/>
                  <a:pt x="687" y="343"/>
                  <a:pt x="697" y="338"/>
                </a:cubicBezTo>
                <a:cubicBezTo>
                  <a:pt x="698" y="338"/>
                  <a:pt x="697" y="337"/>
                  <a:pt x="696" y="337"/>
                </a:cubicBezTo>
                <a:cubicBezTo>
                  <a:pt x="686" y="342"/>
                  <a:pt x="675" y="347"/>
                  <a:pt x="665" y="354"/>
                </a:cubicBezTo>
                <a:cubicBezTo>
                  <a:pt x="660" y="358"/>
                  <a:pt x="655" y="361"/>
                  <a:pt x="649" y="364"/>
                </a:cubicBezTo>
                <a:cubicBezTo>
                  <a:pt x="648" y="365"/>
                  <a:pt x="647" y="366"/>
                  <a:pt x="646" y="366"/>
                </a:cubicBezTo>
                <a:cubicBezTo>
                  <a:pt x="646" y="366"/>
                  <a:pt x="646" y="366"/>
                  <a:pt x="647" y="365"/>
                </a:cubicBezTo>
                <a:cubicBezTo>
                  <a:pt x="649" y="364"/>
                  <a:pt x="651" y="362"/>
                  <a:pt x="653" y="361"/>
                </a:cubicBezTo>
                <a:cubicBezTo>
                  <a:pt x="658" y="358"/>
                  <a:pt x="663" y="355"/>
                  <a:pt x="668" y="351"/>
                </a:cubicBezTo>
                <a:cubicBezTo>
                  <a:pt x="677" y="344"/>
                  <a:pt x="685" y="335"/>
                  <a:pt x="696" y="330"/>
                </a:cubicBezTo>
                <a:cubicBezTo>
                  <a:pt x="697" y="329"/>
                  <a:pt x="696" y="328"/>
                  <a:pt x="696" y="329"/>
                </a:cubicBezTo>
                <a:cubicBezTo>
                  <a:pt x="683" y="334"/>
                  <a:pt x="674" y="344"/>
                  <a:pt x="663" y="351"/>
                </a:cubicBezTo>
                <a:cubicBezTo>
                  <a:pt x="659" y="354"/>
                  <a:pt x="654" y="356"/>
                  <a:pt x="650" y="359"/>
                </a:cubicBezTo>
                <a:cubicBezTo>
                  <a:pt x="650" y="359"/>
                  <a:pt x="650" y="359"/>
                  <a:pt x="650" y="359"/>
                </a:cubicBezTo>
                <a:cubicBezTo>
                  <a:pt x="655" y="355"/>
                  <a:pt x="660" y="351"/>
                  <a:pt x="666" y="347"/>
                </a:cubicBezTo>
                <a:cubicBezTo>
                  <a:pt x="676" y="340"/>
                  <a:pt x="685" y="332"/>
                  <a:pt x="695" y="324"/>
                </a:cubicBezTo>
                <a:cubicBezTo>
                  <a:pt x="705" y="316"/>
                  <a:pt x="716" y="308"/>
                  <a:pt x="725" y="298"/>
                </a:cubicBezTo>
                <a:cubicBezTo>
                  <a:pt x="729" y="293"/>
                  <a:pt x="733" y="287"/>
                  <a:pt x="738" y="283"/>
                </a:cubicBezTo>
                <a:cubicBezTo>
                  <a:pt x="741" y="282"/>
                  <a:pt x="743" y="280"/>
                  <a:pt x="745" y="278"/>
                </a:cubicBezTo>
                <a:cubicBezTo>
                  <a:pt x="745" y="278"/>
                  <a:pt x="746" y="278"/>
                  <a:pt x="746" y="278"/>
                </a:cubicBezTo>
                <a:cubicBezTo>
                  <a:pt x="758" y="276"/>
                  <a:pt x="768" y="279"/>
                  <a:pt x="779" y="281"/>
                </a:cubicBezTo>
                <a:cubicBezTo>
                  <a:pt x="788" y="284"/>
                  <a:pt x="796" y="285"/>
                  <a:pt x="804" y="289"/>
                </a:cubicBezTo>
                <a:cubicBezTo>
                  <a:pt x="804" y="289"/>
                  <a:pt x="805" y="289"/>
                  <a:pt x="805" y="289"/>
                </a:cubicBezTo>
                <a:cubicBezTo>
                  <a:pt x="807" y="290"/>
                  <a:pt x="808" y="291"/>
                  <a:pt x="810" y="292"/>
                </a:cubicBezTo>
                <a:cubicBezTo>
                  <a:pt x="828" y="302"/>
                  <a:pt x="847" y="320"/>
                  <a:pt x="852" y="341"/>
                </a:cubicBezTo>
                <a:cubicBezTo>
                  <a:pt x="852" y="342"/>
                  <a:pt x="852" y="342"/>
                  <a:pt x="852" y="342"/>
                </a:cubicBezTo>
                <a:cubicBezTo>
                  <a:pt x="854" y="351"/>
                  <a:pt x="846" y="359"/>
                  <a:pt x="839" y="365"/>
                </a:cubicBezTo>
                <a:cubicBezTo>
                  <a:pt x="832" y="371"/>
                  <a:pt x="825" y="377"/>
                  <a:pt x="817" y="382"/>
                </a:cubicBezTo>
                <a:cubicBezTo>
                  <a:pt x="806" y="391"/>
                  <a:pt x="792" y="397"/>
                  <a:pt x="778" y="402"/>
                </a:cubicBezTo>
                <a:cubicBezTo>
                  <a:pt x="766" y="406"/>
                  <a:pt x="754" y="407"/>
                  <a:pt x="741" y="410"/>
                </a:cubicBezTo>
                <a:close/>
                <a:moveTo>
                  <a:pt x="521" y="621"/>
                </a:moveTo>
                <a:cubicBezTo>
                  <a:pt x="520" y="621"/>
                  <a:pt x="520" y="621"/>
                  <a:pt x="519" y="621"/>
                </a:cubicBezTo>
                <a:cubicBezTo>
                  <a:pt x="521" y="620"/>
                  <a:pt x="522" y="617"/>
                  <a:pt x="522" y="615"/>
                </a:cubicBezTo>
                <a:cubicBezTo>
                  <a:pt x="523" y="613"/>
                  <a:pt x="520" y="613"/>
                  <a:pt x="520" y="614"/>
                </a:cubicBezTo>
                <a:cubicBezTo>
                  <a:pt x="520" y="616"/>
                  <a:pt x="519" y="617"/>
                  <a:pt x="519" y="618"/>
                </a:cubicBezTo>
                <a:cubicBezTo>
                  <a:pt x="518" y="618"/>
                  <a:pt x="517" y="619"/>
                  <a:pt x="516" y="619"/>
                </a:cubicBezTo>
                <a:cubicBezTo>
                  <a:pt x="515" y="619"/>
                  <a:pt x="515" y="620"/>
                  <a:pt x="516" y="621"/>
                </a:cubicBezTo>
                <a:cubicBezTo>
                  <a:pt x="514" y="621"/>
                  <a:pt x="513" y="621"/>
                  <a:pt x="512" y="621"/>
                </a:cubicBezTo>
                <a:cubicBezTo>
                  <a:pt x="509" y="622"/>
                  <a:pt x="506" y="623"/>
                  <a:pt x="504" y="624"/>
                </a:cubicBezTo>
                <a:cubicBezTo>
                  <a:pt x="501" y="625"/>
                  <a:pt x="499" y="625"/>
                  <a:pt x="497" y="624"/>
                </a:cubicBezTo>
                <a:cubicBezTo>
                  <a:pt x="497" y="623"/>
                  <a:pt x="497" y="623"/>
                  <a:pt x="496" y="622"/>
                </a:cubicBezTo>
                <a:cubicBezTo>
                  <a:pt x="495" y="621"/>
                  <a:pt x="495" y="620"/>
                  <a:pt x="493" y="619"/>
                </a:cubicBezTo>
                <a:cubicBezTo>
                  <a:pt x="493" y="619"/>
                  <a:pt x="492" y="619"/>
                  <a:pt x="492" y="619"/>
                </a:cubicBezTo>
                <a:cubicBezTo>
                  <a:pt x="492" y="619"/>
                  <a:pt x="492" y="619"/>
                  <a:pt x="491" y="619"/>
                </a:cubicBezTo>
                <a:cubicBezTo>
                  <a:pt x="491" y="619"/>
                  <a:pt x="490" y="618"/>
                  <a:pt x="490" y="618"/>
                </a:cubicBezTo>
                <a:cubicBezTo>
                  <a:pt x="491" y="616"/>
                  <a:pt x="492" y="615"/>
                  <a:pt x="494" y="613"/>
                </a:cubicBezTo>
                <a:cubicBezTo>
                  <a:pt x="495" y="611"/>
                  <a:pt x="498" y="609"/>
                  <a:pt x="499" y="606"/>
                </a:cubicBezTo>
                <a:cubicBezTo>
                  <a:pt x="503" y="600"/>
                  <a:pt x="506" y="592"/>
                  <a:pt x="513" y="588"/>
                </a:cubicBezTo>
                <a:cubicBezTo>
                  <a:pt x="518" y="585"/>
                  <a:pt x="522" y="583"/>
                  <a:pt x="525" y="578"/>
                </a:cubicBezTo>
                <a:cubicBezTo>
                  <a:pt x="528" y="571"/>
                  <a:pt x="532" y="566"/>
                  <a:pt x="536" y="560"/>
                </a:cubicBezTo>
                <a:cubicBezTo>
                  <a:pt x="547" y="548"/>
                  <a:pt x="558" y="537"/>
                  <a:pt x="570" y="526"/>
                </a:cubicBezTo>
                <a:cubicBezTo>
                  <a:pt x="573" y="523"/>
                  <a:pt x="577" y="519"/>
                  <a:pt x="580" y="515"/>
                </a:cubicBezTo>
                <a:cubicBezTo>
                  <a:pt x="582" y="512"/>
                  <a:pt x="585" y="507"/>
                  <a:pt x="589" y="505"/>
                </a:cubicBezTo>
                <a:cubicBezTo>
                  <a:pt x="590" y="504"/>
                  <a:pt x="590" y="502"/>
                  <a:pt x="588" y="503"/>
                </a:cubicBezTo>
                <a:cubicBezTo>
                  <a:pt x="585" y="504"/>
                  <a:pt x="582" y="508"/>
                  <a:pt x="579" y="511"/>
                </a:cubicBezTo>
                <a:cubicBezTo>
                  <a:pt x="576" y="515"/>
                  <a:pt x="573" y="519"/>
                  <a:pt x="569" y="523"/>
                </a:cubicBezTo>
                <a:cubicBezTo>
                  <a:pt x="565" y="526"/>
                  <a:pt x="562" y="529"/>
                  <a:pt x="559" y="532"/>
                </a:cubicBezTo>
                <a:cubicBezTo>
                  <a:pt x="559" y="531"/>
                  <a:pt x="560" y="530"/>
                  <a:pt x="561" y="529"/>
                </a:cubicBezTo>
                <a:cubicBezTo>
                  <a:pt x="563" y="526"/>
                  <a:pt x="566" y="522"/>
                  <a:pt x="569" y="519"/>
                </a:cubicBezTo>
                <a:cubicBezTo>
                  <a:pt x="574" y="513"/>
                  <a:pt x="580" y="507"/>
                  <a:pt x="584" y="500"/>
                </a:cubicBezTo>
                <a:cubicBezTo>
                  <a:pt x="584" y="500"/>
                  <a:pt x="584" y="500"/>
                  <a:pt x="584" y="500"/>
                </a:cubicBezTo>
                <a:cubicBezTo>
                  <a:pt x="592" y="504"/>
                  <a:pt x="601" y="507"/>
                  <a:pt x="610" y="506"/>
                </a:cubicBezTo>
                <a:cubicBezTo>
                  <a:pt x="614" y="505"/>
                  <a:pt x="618" y="505"/>
                  <a:pt x="623" y="505"/>
                </a:cubicBezTo>
                <a:cubicBezTo>
                  <a:pt x="617" y="510"/>
                  <a:pt x="609" y="520"/>
                  <a:pt x="608" y="521"/>
                </a:cubicBezTo>
                <a:cubicBezTo>
                  <a:pt x="594" y="537"/>
                  <a:pt x="577" y="551"/>
                  <a:pt x="563" y="567"/>
                </a:cubicBezTo>
                <a:cubicBezTo>
                  <a:pt x="555" y="575"/>
                  <a:pt x="547" y="582"/>
                  <a:pt x="540" y="590"/>
                </a:cubicBezTo>
                <a:cubicBezTo>
                  <a:pt x="533" y="596"/>
                  <a:pt x="529" y="602"/>
                  <a:pt x="527" y="610"/>
                </a:cubicBezTo>
                <a:cubicBezTo>
                  <a:pt x="526" y="611"/>
                  <a:pt x="526" y="613"/>
                  <a:pt x="525" y="616"/>
                </a:cubicBezTo>
                <a:cubicBezTo>
                  <a:pt x="525" y="616"/>
                  <a:pt x="525" y="616"/>
                  <a:pt x="524" y="616"/>
                </a:cubicBezTo>
                <a:cubicBezTo>
                  <a:pt x="524" y="616"/>
                  <a:pt x="523" y="617"/>
                  <a:pt x="523" y="617"/>
                </a:cubicBezTo>
                <a:cubicBezTo>
                  <a:pt x="522" y="618"/>
                  <a:pt x="521" y="619"/>
                  <a:pt x="521" y="621"/>
                </a:cubicBezTo>
                <a:cubicBezTo>
                  <a:pt x="521" y="621"/>
                  <a:pt x="521" y="621"/>
                  <a:pt x="521" y="621"/>
                </a:cubicBezTo>
                <a:close/>
                <a:moveTo>
                  <a:pt x="453" y="616"/>
                </a:moveTo>
                <a:cubicBezTo>
                  <a:pt x="451" y="615"/>
                  <a:pt x="449" y="613"/>
                  <a:pt x="448" y="612"/>
                </a:cubicBezTo>
                <a:cubicBezTo>
                  <a:pt x="448" y="611"/>
                  <a:pt x="448" y="610"/>
                  <a:pt x="447" y="610"/>
                </a:cubicBezTo>
                <a:cubicBezTo>
                  <a:pt x="450" y="612"/>
                  <a:pt x="453" y="613"/>
                  <a:pt x="457" y="614"/>
                </a:cubicBezTo>
                <a:cubicBezTo>
                  <a:pt x="458" y="615"/>
                  <a:pt x="459" y="616"/>
                  <a:pt x="460" y="617"/>
                </a:cubicBezTo>
                <a:cubicBezTo>
                  <a:pt x="465" y="619"/>
                  <a:pt x="471" y="620"/>
                  <a:pt x="476" y="622"/>
                </a:cubicBezTo>
                <a:cubicBezTo>
                  <a:pt x="482" y="624"/>
                  <a:pt x="486" y="624"/>
                  <a:pt x="492" y="622"/>
                </a:cubicBezTo>
                <a:cubicBezTo>
                  <a:pt x="492" y="622"/>
                  <a:pt x="492" y="622"/>
                  <a:pt x="492" y="622"/>
                </a:cubicBezTo>
                <a:cubicBezTo>
                  <a:pt x="492" y="623"/>
                  <a:pt x="493" y="623"/>
                  <a:pt x="493" y="624"/>
                </a:cubicBezTo>
                <a:cubicBezTo>
                  <a:pt x="494" y="628"/>
                  <a:pt x="498" y="630"/>
                  <a:pt x="503" y="629"/>
                </a:cubicBezTo>
                <a:cubicBezTo>
                  <a:pt x="506" y="628"/>
                  <a:pt x="508" y="627"/>
                  <a:pt x="511" y="625"/>
                </a:cubicBezTo>
                <a:cubicBezTo>
                  <a:pt x="513" y="625"/>
                  <a:pt x="515" y="625"/>
                  <a:pt x="517" y="625"/>
                </a:cubicBezTo>
                <a:cubicBezTo>
                  <a:pt x="518" y="634"/>
                  <a:pt x="509" y="640"/>
                  <a:pt x="501" y="639"/>
                </a:cubicBezTo>
                <a:cubicBezTo>
                  <a:pt x="492" y="639"/>
                  <a:pt x="484" y="635"/>
                  <a:pt x="476" y="632"/>
                </a:cubicBezTo>
                <a:cubicBezTo>
                  <a:pt x="472" y="630"/>
                  <a:pt x="468" y="628"/>
                  <a:pt x="464" y="626"/>
                </a:cubicBezTo>
                <a:cubicBezTo>
                  <a:pt x="461" y="624"/>
                  <a:pt x="458" y="621"/>
                  <a:pt x="454" y="619"/>
                </a:cubicBezTo>
                <a:cubicBezTo>
                  <a:pt x="454" y="619"/>
                  <a:pt x="453" y="619"/>
                  <a:pt x="453" y="619"/>
                </a:cubicBezTo>
                <a:cubicBezTo>
                  <a:pt x="454" y="618"/>
                  <a:pt x="454" y="617"/>
                  <a:pt x="453" y="616"/>
                </a:cubicBezTo>
                <a:close/>
                <a:moveTo>
                  <a:pt x="360" y="549"/>
                </a:moveTo>
                <a:cubicBezTo>
                  <a:pt x="361" y="525"/>
                  <a:pt x="362" y="499"/>
                  <a:pt x="367" y="475"/>
                </a:cubicBezTo>
                <a:cubicBezTo>
                  <a:pt x="367" y="474"/>
                  <a:pt x="367" y="474"/>
                  <a:pt x="366" y="473"/>
                </a:cubicBezTo>
                <a:cubicBezTo>
                  <a:pt x="366" y="473"/>
                  <a:pt x="366" y="473"/>
                  <a:pt x="367" y="473"/>
                </a:cubicBezTo>
                <a:cubicBezTo>
                  <a:pt x="368" y="472"/>
                  <a:pt x="370" y="471"/>
                  <a:pt x="372" y="471"/>
                </a:cubicBezTo>
                <a:cubicBezTo>
                  <a:pt x="372" y="471"/>
                  <a:pt x="372" y="471"/>
                  <a:pt x="372" y="471"/>
                </a:cubicBezTo>
                <a:cubicBezTo>
                  <a:pt x="372" y="471"/>
                  <a:pt x="372" y="471"/>
                  <a:pt x="372" y="472"/>
                </a:cubicBezTo>
                <a:cubicBezTo>
                  <a:pt x="371" y="472"/>
                  <a:pt x="371" y="473"/>
                  <a:pt x="371" y="474"/>
                </a:cubicBezTo>
                <a:cubicBezTo>
                  <a:pt x="371" y="476"/>
                  <a:pt x="370" y="478"/>
                  <a:pt x="370" y="479"/>
                </a:cubicBezTo>
                <a:cubicBezTo>
                  <a:pt x="370" y="480"/>
                  <a:pt x="371" y="480"/>
                  <a:pt x="371" y="480"/>
                </a:cubicBezTo>
                <a:cubicBezTo>
                  <a:pt x="372" y="478"/>
                  <a:pt x="373" y="475"/>
                  <a:pt x="373" y="473"/>
                </a:cubicBezTo>
                <a:cubicBezTo>
                  <a:pt x="373" y="472"/>
                  <a:pt x="374" y="471"/>
                  <a:pt x="373" y="470"/>
                </a:cubicBezTo>
                <a:cubicBezTo>
                  <a:pt x="376" y="469"/>
                  <a:pt x="378" y="468"/>
                  <a:pt x="380" y="466"/>
                </a:cubicBezTo>
                <a:cubicBezTo>
                  <a:pt x="380" y="467"/>
                  <a:pt x="380" y="467"/>
                  <a:pt x="380" y="468"/>
                </a:cubicBezTo>
                <a:cubicBezTo>
                  <a:pt x="380" y="468"/>
                  <a:pt x="380" y="469"/>
                  <a:pt x="380" y="469"/>
                </a:cubicBezTo>
                <a:cubicBezTo>
                  <a:pt x="377" y="475"/>
                  <a:pt x="377" y="484"/>
                  <a:pt x="376" y="490"/>
                </a:cubicBezTo>
                <a:cubicBezTo>
                  <a:pt x="374" y="499"/>
                  <a:pt x="375" y="507"/>
                  <a:pt x="375" y="516"/>
                </a:cubicBezTo>
                <a:cubicBezTo>
                  <a:pt x="375" y="526"/>
                  <a:pt x="375" y="535"/>
                  <a:pt x="374" y="545"/>
                </a:cubicBezTo>
                <a:cubicBezTo>
                  <a:pt x="373" y="550"/>
                  <a:pt x="372" y="556"/>
                  <a:pt x="371" y="561"/>
                </a:cubicBezTo>
                <a:cubicBezTo>
                  <a:pt x="370" y="565"/>
                  <a:pt x="369" y="568"/>
                  <a:pt x="369" y="571"/>
                </a:cubicBezTo>
                <a:cubicBezTo>
                  <a:pt x="369" y="571"/>
                  <a:pt x="369" y="571"/>
                  <a:pt x="368" y="571"/>
                </a:cubicBezTo>
                <a:cubicBezTo>
                  <a:pt x="366" y="575"/>
                  <a:pt x="368" y="580"/>
                  <a:pt x="365" y="584"/>
                </a:cubicBezTo>
                <a:cubicBezTo>
                  <a:pt x="364" y="585"/>
                  <a:pt x="364" y="586"/>
                  <a:pt x="363" y="587"/>
                </a:cubicBezTo>
                <a:cubicBezTo>
                  <a:pt x="363" y="586"/>
                  <a:pt x="363" y="585"/>
                  <a:pt x="363" y="584"/>
                </a:cubicBezTo>
                <a:cubicBezTo>
                  <a:pt x="363" y="572"/>
                  <a:pt x="360" y="561"/>
                  <a:pt x="360" y="549"/>
                </a:cubicBezTo>
                <a:close/>
                <a:moveTo>
                  <a:pt x="359" y="574"/>
                </a:moveTo>
                <a:cubicBezTo>
                  <a:pt x="360" y="581"/>
                  <a:pt x="361" y="587"/>
                  <a:pt x="357" y="593"/>
                </a:cubicBezTo>
                <a:cubicBezTo>
                  <a:pt x="356" y="594"/>
                  <a:pt x="355" y="595"/>
                  <a:pt x="355" y="596"/>
                </a:cubicBezTo>
                <a:cubicBezTo>
                  <a:pt x="354" y="596"/>
                  <a:pt x="353" y="597"/>
                  <a:pt x="352" y="598"/>
                </a:cubicBezTo>
                <a:cubicBezTo>
                  <a:pt x="351" y="598"/>
                  <a:pt x="351" y="599"/>
                  <a:pt x="350" y="599"/>
                </a:cubicBezTo>
                <a:cubicBezTo>
                  <a:pt x="350" y="599"/>
                  <a:pt x="349" y="599"/>
                  <a:pt x="349" y="599"/>
                </a:cubicBezTo>
                <a:cubicBezTo>
                  <a:pt x="349" y="598"/>
                  <a:pt x="349" y="596"/>
                  <a:pt x="349" y="595"/>
                </a:cubicBezTo>
                <a:cubicBezTo>
                  <a:pt x="350" y="595"/>
                  <a:pt x="350" y="596"/>
                  <a:pt x="350" y="596"/>
                </a:cubicBezTo>
                <a:cubicBezTo>
                  <a:pt x="350" y="596"/>
                  <a:pt x="351" y="596"/>
                  <a:pt x="351" y="595"/>
                </a:cubicBezTo>
                <a:cubicBezTo>
                  <a:pt x="351" y="591"/>
                  <a:pt x="352" y="587"/>
                  <a:pt x="352" y="582"/>
                </a:cubicBezTo>
                <a:cubicBezTo>
                  <a:pt x="351" y="579"/>
                  <a:pt x="351" y="576"/>
                  <a:pt x="350" y="573"/>
                </a:cubicBezTo>
                <a:cubicBezTo>
                  <a:pt x="351" y="575"/>
                  <a:pt x="352" y="577"/>
                  <a:pt x="352" y="580"/>
                </a:cubicBezTo>
                <a:cubicBezTo>
                  <a:pt x="352" y="583"/>
                  <a:pt x="352" y="587"/>
                  <a:pt x="352" y="590"/>
                </a:cubicBezTo>
                <a:cubicBezTo>
                  <a:pt x="352" y="591"/>
                  <a:pt x="353" y="591"/>
                  <a:pt x="353" y="590"/>
                </a:cubicBezTo>
                <a:cubicBezTo>
                  <a:pt x="353" y="586"/>
                  <a:pt x="353" y="582"/>
                  <a:pt x="353" y="578"/>
                </a:cubicBezTo>
                <a:cubicBezTo>
                  <a:pt x="352" y="574"/>
                  <a:pt x="352" y="571"/>
                  <a:pt x="350" y="568"/>
                </a:cubicBezTo>
                <a:cubicBezTo>
                  <a:pt x="350" y="568"/>
                  <a:pt x="349" y="568"/>
                  <a:pt x="349" y="568"/>
                </a:cubicBezTo>
                <a:cubicBezTo>
                  <a:pt x="349" y="567"/>
                  <a:pt x="349" y="566"/>
                  <a:pt x="349" y="565"/>
                </a:cubicBezTo>
                <a:cubicBezTo>
                  <a:pt x="348" y="562"/>
                  <a:pt x="348" y="558"/>
                  <a:pt x="348" y="554"/>
                </a:cubicBezTo>
                <a:cubicBezTo>
                  <a:pt x="347" y="551"/>
                  <a:pt x="348" y="548"/>
                  <a:pt x="347" y="544"/>
                </a:cubicBezTo>
                <a:cubicBezTo>
                  <a:pt x="347" y="538"/>
                  <a:pt x="347" y="532"/>
                  <a:pt x="346" y="526"/>
                </a:cubicBezTo>
                <a:cubicBezTo>
                  <a:pt x="346" y="525"/>
                  <a:pt x="345" y="525"/>
                  <a:pt x="345" y="526"/>
                </a:cubicBezTo>
                <a:cubicBezTo>
                  <a:pt x="345" y="533"/>
                  <a:pt x="344" y="540"/>
                  <a:pt x="346" y="547"/>
                </a:cubicBezTo>
                <a:cubicBezTo>
                  <a:pt x="347" y="553"/>
                  <a:pt x="346" y="561"/>
                  <a:pt x="347" y="567"/>
                </a:cubicBezTo>
                <a:cubicBezTo>
                  <a:pt x="347" y="574"/>
                  <a:pt x="350" y="580"/>
                  <a:pt x="349" y="586"/>
                </a:cubicBezTo>
                <a:cubicBezTo>
                  <a:pt x="349" y="587"/>
                  <a:pt x="349" y="588"/>
                  <a:pt x="349" y="590"/>
                </a:cubicBezTo>
                <a:cubicBezTo>
                  <a:pt x="349" y="589"/>
                  <a:pt x="349" y="589"/>
                  <a:pt x="349" y="588"/>
                </a:cubicBezTo>
                <a:cubicBezTo>
                  <a:pt x="347" y="584"/>
                  <a:pt x="345" y="579"/>
                  <a:pt x="344" y="575"/>
                </a:cubicBezTo>
                <a:cubicBezTo>
                  <a:pt x="342" y="564"/>
                  <a:pt x="340" y="552"/>
                  <a:pt x="340" y="541"/>
                </a:cubicBezTo>
                <a:cubicBezTo>
                  <a:pt x="340" y="522"/>
                  <a:pt x="344" y="504"/>
                  <a:pt x="340" y="485"/>
                </a:cubicBezTo>
                <a:cubicBezTo>
                  <a:pt x="340" y="485"/>
                  <a:pt x="341" y="485"/>
                  <a:pt x="341" y="485"/>
                </a:cubicBezTo>
                <a:cubicBezTo>
                  <a:pt x="349" y="482"/>
                  <a:pt x="356" y="478"/>
                  <a:pt x="364" y="474"/>
                </a:cubicBezTo>
                <a:cubicBezTo>
                  <a:pt x="361" y="484"/>
                  <a:pt x="360" y="496"/>
                  <a:pt x="359" y="506"/>
                </a:cubicBezTo>
                <a:cubicBezTo>
                  <a:pt x="359" y="518"/>
                  <a:pt x="358" y="530"/>
                  <a:pt x="357" y="542"/>
                </a:cubicBezTo>
                <a:cubicBezTo>
                  <a:pt x="357" y="553"/>
                  <a:pt x="358" y="563"/>
                  <a:pt x="359" y="574"/>
                </a:cubicBezTo>
                <a:close/>
                <a:moveTo>
                  <a:pt x="323" y="576"/>
                </a:moveTo>
                <a:cubicBezTo>
                  <a:pt x="323" y="576"/>
                  <a:pt x="323" y="576"/>
                  <a:pt x="323" y="576"/>
                </a:cubicBezTo>
                <a:cubicBezTo>
                  <a:pt x="322" y="577"/>
                  <a:pt x="322" y="577"/>
                  <a:pt x="321" y="578"/>
                </a:cubicBezTo>
                <a:cubicBezTo>
                  <a:pt x="320" y="578"/>
                  <a:pt x="320" y="579"/>
                  <a:pt x="319" y="579"/>
                </a:cubicBezTo>
                <a:cubicBezTo>
                  <a:pt x="319" y="579"/>
                  <a:pt x="319" y="579"/>
                  <a:pt x="319" y="579"/>
                </a:cubicBezTo>
                <a:cubicBezTo>
                  <a:pt x="311" y="566"/>
                  <a:pt x="307" y="551"/>
                  <a:pt x="302" y="537"/>
                </a:cubicBezTo>
                <a:cubicBezTo>
                  <a:pt x="297" y="523"/>
                  <a:pt x="291" y="509"/>
                  <a:pt x="286" y="495"/>
                </a:cubicBezTo>
                <a:cubicBezTo>
                  <a:pt x="282" y="486"/>
                  <a:pt x="277" y="478"/>
                  <a:pt x="272" y="469"/>
                </a:cubicBezTo>
                <a:cubicBezTo>
                  <a:pt x="274" y="471"/>
                  <a:pt x="276" y="473"/>
                  <a:pt x="279" y="475"/>
                </a:cubicBezTo>
                <a:cubicBezTo>
                  <a:pt x="286" y="480"/>
                  <a:pt x="294" y="484"/>
                  <a:pt x="303" y="487"/>
                </a:cubicBezTo>
                <a:cubicBezTo>
                  <a:pt x="303" y="487"/>
                  <a:pt x="303" y="487"/>
                  <a:pt x="303" y="487"/>
                </a:cubicBezTo>
                <a:cubicBezTo>
                  <a:pt x="303" y="491"/>
                  <a:pt x="304" y="495"/>
                  <a:pt x="305" y="499"/>
                </a:cubicBezTo>
                <a:cubicBezTo>
                  <a:pt x="305" y="503"/>
                  <a:pt x="306" y="506"/>
                  <a:pt x="307" y="510"/>
                </a:cubicBezTo>
                <a:cubicBezTo>
                  <a:pt x="309" y="517"/>
                  <a:pt x="313" y="524"/>
                  <a:pt x="316" y="531"/>
                </a:cubicBezTo>
                <a:cubicBezTo>
                  <a:pt x="321" y="545"/>
                  <a:pt x="326" y="560"/>
                  <a:pt x="336" y="571"/>
                </a:cubicBezTo>
                <a:cubicBezTo>
                  <a:pt x="335" y="571"/>
                  <a:pt x="334" y="570"/>
                  <a:pt x="333" y="570"/>
                </a:cubicBezTo>
                <a:cubicBezTo>
                  <a:pt x="330" y="570"/>
                  <a:pt x="327" y="571"/>
                  <a:pt x="325" y="573"/>
                </a:cubicBezTo>
                <a:cubicBezTo>
                  <a:pt x="325" y="574"/>
                  <a:pt x="324" y="574"/>
                  <a:pt x="324" y="575"/>
                </a:cubicBezTo>
                <a:cubicBezTo>
                  <a:pt x="323" y="574"/>
                  <a:pt x="323" y="574"/>
                  <a:pt x="322" y="574"/>
                </a:cubicBezTo>
                <a:cubicBezTo>
                  <a:pt x="322" y="574"/>
                  <a:pt x="321" y="574"/>
                  <a:pt x="322" y="574"/>
                </a:cubicBezTo>
                <a:cubicBezTo>
                  <a:pt x="322" y="575"/>
                  <a:pt x="322" y="575"/>
                  <a:pt x="323" y="576"/>
                </a:cubicBezTo>
                <a:close/>
                <a:moveTo>
                  <a:pt x="176" y="253"/>
                </a:moveTo>
                <a:cubicBezTo>
                  <a:pt x="172" y="261"/>
                  <a:pt x="166" y="272"/>
                  <a:pt x="168" y="281"/>
                </a:cubicBezTo>
                <a:cubicBezTo>
                  <a:pt x="167" y="278"/>
                  <a:pt x="166" y="274"/>
                  <a:pt x="165" y="270"/>
                </a:cubicBezTo>
                <a:cubicBezTo>
                  <a:pt x="165" y="271"/>
                  <a:pt x="166" y="271"/>
                  <a:pt x="167" y="271"/>
                </a:cubicBezTo>
                <a:cubicBezTo>
                  <a:pt x="167" y="272"/>
                  <a:pt x="167" y="271"/>
                  <a:pt x="167" y="271"/>
                </a:cubicBezTo>
                <a:cubicBezTo>
                  <a:pt x="167" y="269"/>
                  <a:pt x="165" y="267"/>
                  <a:pt x="165" y="265"/>
                </a:cubicBezTo>
                <a:cubicBezTo>
                  <a:pt x="166" y="262"/>
                  <a:pt x="166" y="259"/>
                  <a:pt x="167" y="256"/>
                </a:cubicBezTo>
                <a:cubicBezTo>
                  <a:pt x="168" y="251"/>
                  <a:pt x="170" y="245"/>
                  <a:pt x="173" y="241"/>
                </a:cubicBezTo>
                <a:cubicBezTo>
                  <a:pt x="174" y="241"/>
                  <a:pt x="173" y="241"/>
                  <a:pt x="173" y="241"/>
                </a:cubicBezTo>
                <a:cubicBezTo>
                  <a:pt x="169" y="246"/>
                  <a:pt x="167" y="252"/>
                  <a:pt x="165" y="258"/>
                </a:cubicBezTo>
                <a:cubicBezTo>
                  <a:pt x="165" y="258"/>
                  <a:pt x="165" y="258"/>
                  <a:pt x="165" y="259"/>
                </a:cubicBezTo>
                <a:cubicBezTo>
                  <a:pt x="164" y="257"/>
                  <a:pt x="164" y="256"/>
                  <a:pt x="164" y="255"/>
                </a:cubicBezTo>
                <a:cubicBezTo>
                  <a:pt x="164" y="252"/>
                  <a:pt x="164" y="249"/>
                  <a:pt x="165" y="246"/>
                </a:cubicBezTo>
                <a:cubicBezTo>
                  <a:pt x="165" y="245"/>
                  <a:pt x="165" y="245"/>
                  <a:pt x="165" y="245"/>
                </a:cubicBezTo>
                <a:cubicBezTo>
                  <a:pt x="165" y="245"/>
                  <a:pt x="165" y="245"/>
                  <a:pt x="165" y="245"/>
                </a:cubicBezTo>
                <a:cubicBezTo>
                  <a:pt x="165" y="244"/>
                  <a:pt x="165" y="244"/>
                  <a:pt x="165" y="244"/>
                </a:cubicBezTo>
                <a:cubicBezTo>
                  <a:pt x="167" y="237"/>
                  <a:pt x="170" y="232"/>
                  <a:pt x="174" y="226"/>
                </a:cubicBezTo>
                <a:cubicBezTo>
                  <a:pt x="174" y="226"/>
                  <a:pt x="173" y="226"/>
                  <a:pt x="173" y="226"/>
                </a:cubicBezTo>
                <a:cubicBezTo>
                  <a:pt x="170" y="229"/>
                  <a:pt x="167" y="234"/>
                  <a:pt x="165" y="239"/>
                </a:cubicBezTo>
                <a:cubicBezTo>
                  <a:pt x="165" y="237"/>
                  <a:pt x="165" y="236"/>
                  <a:pt x="165" y="234"/>
                </a:cubicBezTo>
                <a:cubicBezTo>
                  <a:pt x="165" y="230"/>
                  <a:pt x="166" y="226"/>
                  <a:pt x="166" y="222"/>
                </a:cubicBezTo>
                <a:cubicBezTo>
                  <a:pt x="166" y="221"/>
                  <a:pt x="164" y="221"/>
                  <a:pt x="164" y="222"/>
                </a:cubicBezTo>
                <a:cubicBezTo>
                  <a:pt x="164" y="224"/>
                  <a:pt x="164" y="227"/>
                  <a:pt x="164" y="229"/>
                </a:cubicBezTo>
                <a:cubicBezTo>
                  <a:pt x="164" y="231"/>
                  <a:pt x="163" y="233"/>
                  <a:pt x="163" y="235"/>
                </a:cubicBezTo>
                <a:cubicBezTo>
                  <a:pt x="163" y="238"/>
                  <a:pt x="163" y="241"/>
                  <a:pt x="164" y="244"/>
                </a:cubicBezTo>
                <a:cubicBezTo>
                  <a:pt x="164" y="245"/>
                  <a:pt x="163" y="247"/>
                  <a:pt x="163" y="248"/>
                </a:cubicBezTo>
                <a:cubicBezTo>
                  <a:pt x="163" y="250"/>
                  <a:pt x="162" y="253"/>
                  <a:pt x="162" y="257"/>
                </a:cubicBezTo>
                <a:cubicBezTo>
                  <a:pt x="161" y="250"/>
                  <a:pt x="160" y="244"/>
                  <a:pt x="160" y="237"/>
                </a:cubicBezTo>
                <a:cubicBezTo>
                  <a:pt x="161" y="233"/>
                  <a:pt x="161" y="229"/>
                  <a:pt x="159" y="226"/>
                </a:cubicBezTo>
                <a:cubicBezTo>
                  <a:pt x="156" y="222"/>
                  <a:pt x="152" y="218"/>
                  <a:pt x="151" y="212"/>
                </a:cubicBezTo>
                <a:cubicBezTo>
                  <a:pt x="151" y="204"/>
                  <a:pt x="151" y="198"/>
                  <a:pt x="146" y="190"/>
                </a:cubicBezTo>
                <a:cubicBezTo>
                  <a:pt x="144" y="187"/>
                  <a:pt x="141" y="183"/>
                  <a:pt x="140" y="179"/>
                </a:cubicBezTo>
                <a:cubicBezTo>
                  <a:pt x="139" y="178"/>
                  <a:pt x="138" y="170"/>
                  <a:pt x="141" y="171"/>
                </a:cubicBezTo>
                <a:cubicBezTo>
                  <a:pt x="143" y="171"/>
                  <a:pt x="144" y="172"/>
                  <a:pt x="146" y="173"/>
                </a:cubicBezTo>
                <a:cubicBezTo>
                  <a:pt x="151" y="175"/>
                  <a:pt x="158" y="178"/>
                  <a:pt x="160" y="184"/>
                </a:cubicBezTo>
                <a:cubicBezTo>
                  <a:pt x="161" y="186"/>
                  <a:pt x="162" y="189"/>
                  <a:pt x="164" y="190"/>
                </a:cubicBezTo>
                <a:cubicBezTo>
                  <a:pt x="164" y="192"/>
                  <a:pt x="166" y="194"/>
                  <a:pt x="166" y="195"/>
                </a:cubicBezTo>
                <a:cubicBezTo>
                  <a:pt x="167" y="197"/>
                  <a:pt x="168" y="199"/>
                  <a:pt x="169" y="200"/>
                </a:cubicBezTo>
                <a:cubicBezTo>
                  <a:pt x="170" y="202"/>
                  <a:pt x="170" y="203"/>
                  <a:pt x="171" y="205"/>
                </a:cubicBezTo>
                <a:cubicBezTo>
                  <a:pt x="172" y="213"/>
                  <a:pt x="178" y="221"/>
                  <a:pt x="180" y="229"/>
                </a:cubicBezTo>
                <a:cubicBezTo>
                  <a:pt x="181" y="233"/>
                  <a:pt x="182" y="238"/>
                  <a:pt x="183" y="242"/>
                </a:cubicBezTo>
                <a:cubicBezTo>
                  <a:pt x="184" y="247"/>
                  <a:pt x="184" y="251"/>
                  <a:pt x="185" y="256"/>
                </a:cubicBezTo>
                <a:cubicBezTo>
                  <a:pt x="185" y="256"/>
                  <a:pt x="185" y="256"/>
                  <a:pt x="185" y="256"/>
                </a:cubicBezTo>
                <a:cubicBezTo>
                  <a:pt x="184" y="258"/>
                  <a:pt x="182" y="260"/>
                  <a:pt x="181" y="263"/>
                </a:cubicBezTo>
                <a:cubicBezTo>
                  <a:pt x="179" y="267"/>
                  <a:pt x="179" y="271"/>
                  <a:pt x="179" y="275"/>
                </a:cubicBezTo>
                <a:cubicBezTo>
                  <a:pt x="177" y="287"/>
                  <a:pt x="178" y="301"/>
                  <a:pt x="180" y="312"/>
                </a:cubicBezTo>
                <a:cubicBezTo>
                  <a:pt x="181" y="318"/>
                  <a:pt x="182" y="325"/>
                  <a:pt x="184" y="331"/>
                </a:cubicBezTo>
                <a:cubicBezTo>
                  <a:pt x="179" y="322"/>
                  <a:pt x="178" y="312"/>
                  <a:pt x="174" y="303"/>
                </a:cubicBezTo>
                <a:cubicBezTo>
                  <a:pt x="173" y="297"/>
                  <a:pt x="171" y="291"/>
                  <a:pt x="169" y="286"/>
                </a:cubicBezTo>
                <a:cubicBezTo>
                  <a:pt x="169" y="286"/>
                  <a:pt x="170" y="286"/>
                  <a:pt x="170" y="285"/>
                </a:cubicBezTo>
                <a:cubicBezTo>
                  <a:pt x="170" y="280"/>
                  <a:pt x="170" y="275"/>
                  <a:pt x="171" y="270"/>
                </a:cubicBezTo>
                <a:cubicBezTo>
                  <a:pt x="172" y="264"/>
                  <a:pt x="174" y="258"/>
                  <a:pt x="176" y="253"/>
                </a:cubicBezTo>
                <a:cubicBezTo>
                  <a:pt x="176" y="253"/>
                  <a:pt x="176" y="253"/>
                  <a:pt x="176" y="253"/>
                </a:cubicBezTo>
                <a:close/>
                <a:moveTo>
                  <a:pt x="157" y="248"/>
                </a:moveTo>
                <a:cubicBezTo>
                  <a:pt x="158" y="254"/>
                  <a:pt x="159" y="260"/>
                  <a:pt x="160" y="266"/>
                </a:cubicBezTo>
                <a:cubicBezTo>
                  <a:pt x="162" y="271"/>
                  <a:pt x="163" y="276"/>
                  <a:pt x="165" y="281"/>
                </a:cubicBezTo>
                <a:cubicBezTo>
                  <a:pt x="163" y="278"/>
                  <a:pt x="162" y="275"/>
                  <a:pt x="161" y="273"/>
                </a:cubicBezTo>
                <a:cubicBezTo>
                  <a:pt x="157" y="261"/>
                  <a:pt x="152" y="250"/>
                  <a:pt x="148" y="238"/>
                </a:cubicBezTo>
                <a:cubicBezTo>
                  <a:pt x="140" y="219"/>
                  <a:pt x="131" y="197"/>
                  <a:pt x="136" y="176"/>
                </a:cubicBezTo>
                <a:cubicBezTo>
                  <a:pt x="136" y="177"/>
                  <a:pt x="136" y="177"/>
                  <a:pt x="136" y="177"/>
                </a:cubicBezTo>
                <a:cubicBezTo>
                  <a:pt x="137" y="186"/>
                  <a:pt x="145" y="191"/>
                  <a:pt x="147" y="200"/>
                </a:cubicBezTo>
                <a:cubicBezTo>
                  <a:pt x="148" y="205"/>
                  <a:pt x="147" y="211"/>
                  <a:pt x="149" y="216"/>
                </a:cubicBezTo>
                <a:cubicBezTo>
                  <a:pt x="150" y="221"/>
                  <a:pt x="156" y="225"/>
                  <a:pt x="157" y="230"/>
                </a:cubicBezTo>
                <a:cubicBezTo>
                  <a:pt x="158" y="236"/>
                  <a:pt x="157" y="242"/>
                  <a:pt x="157" y="248"/>
                </a:cubicBezTo>
                <a:close/>
                <a:moveTo>
                  <a:pt x="163" y="261"/>
                </a:moveTo>
                <a:cubicBezTo>
                  <a:pt x="163" y="261"/>
                  <a:pt x="163" y="262"/>
                  <a:pt x="164" y="263"/>
                </a:cubicBezTo>
                <a:cubicBezTo>
                  <a:pt x="164" y="264"/>
                  <a:pt x="164" y="265"/>
                  <a:pt x="164" y="266"/>
                </a:cubicBezTo>
                <a:cubicBezTo>
                  <a:pt x="163" y="264"/>
                  <a:pt x="163" y="262"/>
                  <a:pt x="163" y="261"/>
                </a:cubicBezTo>
                <a:close/>
                <a:moveTo>
                  <a:pt x="213" y="192"/>
                </a:moveTo>
                <a:cubicBezTo>
                  <a:pt x="206" y="196"/>
                  <a:pt x="200" y="201"/>
                  <a:pt x="196" y="208"/>
                </a:cubicBezTo>
                <a:cubicBezTo>
                  <a:pt x="194" y="213"/>
                  <a:pt x="192" y="218"/>
                  <a:pt x="192" y="223"/>
                </a:cubicBezTo>
                <a:cubicBezTo>
                  <a:pt x="190" y="220"/>
                  <a:pt x="189" y="218"/>
                  <a:pt x="187" y="215"/>
                </a:cubicBezTo>
                <a:cubicBezTo>
                  <a:pt x="184" y="210"/>
                  <a:pt x="183" y="204"/>
                  <a:pt x="182" y="197"/>
                </a:cubicBezTo>
                <a:cubicBezTo>
                  <a:pt x="179" y="184"/>
                  <a:pt x="177" y="170"/>
                  <a:pt x="174" y="157"/>
                </a:cubicBezTo>
                <a:cubicBezTo>
                  <a:pt x="172" y="143"/>
                  <a:pt x="169" y="130"/>
                  <a:pt x="164" y="117"/>
                </a:cubicBezTo>
                <a:cubicBezTo>
                  <a:pt x="164" y="115"/>
                  <a:pt x="162" y="111"/>
                  <a:pt x="160" y="110"/>
                </a:cubicBezTo>
                <a:cubicBezTo>
                  <a:pt x="160" y="102"/>
                  <a:pt x="160" y="95"/>
                  <a:pt x="161" y="87"/>
                </a:cubicBezTo>
                <a:cubicBezTo>
                  <a:pt x="161" y="81"/>
                  <a:pt x="161" y="74"/>
                  <a:pt x="164" y="68"/>
                </a:cubicBezTo>
                <a:cubicBezTo>
                  <a:pt x="167" y="63"/>
                  <a:pt x="169" y="72"/>
                  <a:pt x="170" y="74"/>
                </a:cubicBezTo>
                <a:cubicBezTo>
                  <a:pt x="171" y="78"/>
                  <a:pt x="173" y="80"/>
                  <a:pt x="176" y="82"/>
                </a:cubicBezTo>
                <a:cubicBezTo>
                  <a:pt x="183" y="89"/>
                  <a:pt x="187" y="98"/>
                  <a:pt x="189" y="107"/>
                </a:cubicBezTo>
                <a:cubicBezTo>
                  <a:pt x="191" y="112"/>
                  <a:pt x="191" y="116"/>
                  <a:pt x="191" y="121"/>
                </a:cubicBezTo>
                <a:cubicBezTo>
                  <a:pt x="191" y="123"/>
                  <a:pt x="192" y="125"/>
                  <a:pt x="193" y="127"/>
                </a:cubicBezTo>
                <a:cubicBezTo>
                  <a:pt x="194" y="128"/>
                  <a:pt x="196" y="129"/>
                  <a:pt x="197" y="129"/>
                </a:cubicBezTo>
                <a:cubicBezTo>
                  <a:pt x="200" y="131"/>
                  <a:pt x="202" y="132"/>
                  <a:pt x="203" y="135"/>
                </a:cubicBezTo>
                <a:cubicBezTo>
                  <a:pt x="205" y="139"/>
                  <a:pt x="207" y="143"/>
                  <a:pt x="208" y="146"/>
                </a:cubicBezTo>
                <a:cubicBezTo>
                  <a:pt x="212" y="155"/>
                  <a:pt x="214" y="164"/>
                  <a:pt x="213" y="174"/>
                </a:cubicBezTo>
                <a:cubicBezTo>
                  <a:pt x="213" y="180"/>
                  <a:pt x="212" y="186"/>
                  <a:pt x="213" y="192"/>
                </a:cubicBezTo>
                <a:close/>
                <a:moveTo>
                  <a:pt x="193" y="242"/>
                </a:moveTo>
                <a:cubicBezTo>
                  <a:pt x="193" y="240"/>
                  <a:pt x="192" y="239"/>
                  <a:pt x="192" y="238"/>
                </a:cubicBezTo>
                <a:cubicBezTo>
                  <a:pt x="192" y="236"/>
                  <a:pt x="191" y="234"/>
                  <a:pt x="191" y="233"/>
                </a:cubicBezTo>
                <a:cubicBezTo>
                  <a:pt x="191" y="232"/>
                  <a:pt x="191" y="232"/>
                  <a:pt x="191" y="232"/>
                </a:cubicBezTo>
                <a:cubicBezTo>
                  <a:pt x="192" y="232"/>
                  <a:pt x="192" y="233"/>
                  <a:pt x="193" y="234"/>
                </a:cubicBezTo>
                <a:cubicBezTo>
                  <a:pt x="194" y="237"/>
                  <a:pt x="194" y="239"/>
                  <a:pt x="193" y="242"/>
                </a:cubicBezTo>
                <a:close/>
                <a:moveTo>
                  <a:pt x="189" y="237"/>
                </a:moveTo>
                <a:cubicBezTo>
                  <a:pt x="189" y="239"/>
                  <a:pt x="190" y="241"/>
                  <a:pt x="190" y="243"/>
                </a:cubicBezTo>
                <a:cubicBezTo>
                  <a:pt x="190" y="244"/>
                  <a:pt x="190" y="245"/>
                  <a:pt x="191" y="246"/>
                </a:cubicBezTo>
                <a:cubicBezTo>
                  <a:pt x="189" y="248"/>
                  <a:pt x="188" y="251"/>
                  <a:pt x="186" y="254"/>
                </a:cubicBezTo>
                <a:cubicBezTo>
                  <a:pt x="186" y="246"/>
                  <a:pt x="183" y="237"/>
                  <a:pt x="181" y="228"/>
                </a:cubicBezTo>
                <a:cubicBezTo>
                  <a:pt x="180" y="224"/>
                  <a:pt x="179" y="219"/>
                  <a:pt x="177" y="214"/>
                </a:cubicBezTo>
                <a:cubicBezTo>
                  <a:pt x="177" y="214"/>
                  <a:pt x="177" y="215"/>
                  <a:pt x="177" y="215"/>
                </a:cubicBezTo>
                <a:cubicBezTo>
                  <a:pt x="181" y="220"/>
                  <a:pt x="185" y="225"/>
                  <a:pt x="190" y="230"/>
                </a:cubicBezTo>
                <a:cubicBezTo>
                  <a:pt x="188" y="231"/>
                  <a:pt x="188" y="235"/>
                  <a:pt x="189" y="237"/>
                </a:cubicBezTo>
                <a:close/>
                <a:moveTo>
                  <a:pt x="161" y="121"/>
                </a:moveTo>
                <a:cubicBezTo>
                  <a:pt x="162" y="124"/>
                  <a:pt x="163" y="128"/>
                  <a:pt x="165" y="131"/>
                </a:cubicBezTo>
                <a:cubicBezTo>
                  <a:pt x="165" y="132"/>
                  <a:pt x="166" y="134"/>
                  <a:pt x="167" y="135"/>
                </a:cubicBezTo>
                <a:cubicBezTo>
                  <a:pt x="167" y="136"/>
                  <a:pt x="167" y="137"/>
                  <a:pt x="167" y="138"/>
                </a:cubicBezTo>
                <a:cubicBezTo>
                  <a:pt x="170" y="150"/>
                  <a:pt x="172" y="162"/>
                  <a:pt x="174" y="173"/>
                </a:cubicBezTo>
                <a:cubicBezTo>
                  <a:pt x="176" y="184"/>
                  <a:pt x="177" y="196"/>
                  <a:pt x="180" y="207"/>
                </a:cubicBezTo>
                <a:cubicBezTo>
                  <a:pt x="182" y="213"/>
                  <a:pt x="185" y="218"/>
                  <a:pt x="188" y="223"/>
                </a:cubicBezTo>
                <a:cubicBezTo>
                  <a:pt x="186" y="221"/>
                  <a:pt x="184" y="218"/>
                  <a:pt x="182" y="216"/>
                </a:cubicBezTo>
                <a:cubicBezTo>
                  <a:pt x="175" y="206"/>
                  <a:pt x="169" y="195"/>
                  <a:pt x="167" y="183"/>
                </a:cubicBezTo>
                <a:cubicBezTo>
                  <a:pt x="164" y="171"/>
                  <a:pt x="162" y="159"/>
                  <a:pt x="161" y="148"/>
                </a:cubicBezTo>
                <a:cubicBezTo>
                  <a:pt x="160" y="142"/>
                  <a:pt x="160" y="137"/>
                  <a:pt x="159" y="132"/>
                </a:cubicBezTo>
                <a:cubicBezTo>
                  <a:pt x="159" y="127"/>
                  <a:pt x="158" y="123"/>
                  <a:pt x="158" y="118"/>
                </a:cubicBezTo>
                <a:cubicBezTo>
                  <a:pt x="158" y="118"/>
                  <a:pt x="158" y="118"/>
                  <a:pt x="158" y="117"/>
                </a:cubicBezTo>
                <a:cubicBezTo>
                  <a:pt x="159" y="119"/>
                  <a:pt x="160" y="120"/>
                  <a:pt x="161" y="121"/>
                </a:cubicBezTo>
                <a:close/>
                <a:moveTo>
                  <a:pt x="184" y="312"/>
                </a:moveTo>
                <a:cubicBezTo>
                  <a:pt x="182" y="304"/>
                  <a:pt x="181" y="297"/>
                  <a:pt x="181" y="290"/>
                </a:cubicBezTo>
                <a:cubicBezTo>
                  <a:pt x="181" y="288"/>
                  <a:pt x="181" y="286"/>
                  <a:pt x="182" y="284"/>
                </a:cubicBezTo>
                <a:cubicBezTo>
                  <a:pt x="185" y="294"/>
                  <a:pt x="191" y="303"/>
                  <a:pt x="198" y="311"/>
                </a:cubicBezTo>
                <a:cubicBezTo>
                  <a:pt x="202" y="315"/>
                  <a:pt x="206" y="320"/>
                  <a:pt x="211" y="324"/>
                </a:cubicBezTo>
                <a:cubicBezTo>
                  <a:pt x="210" y="328"/>
                  <a:pt x="211" y="332"/>
                  <a:pt x="209" y="336"/>
                </a:cubicBezTo>
                <a:cubicBezTo>
                  <a:pt x="208" y="338"/>
                  <a:pt x="207" y="344"/>
                  <a:pt x="204" y="345"/>
                </a:cubicBezTo>
                <a:cubicBezTo>
                  <a:pt x="202" y="347"/>
                  <a:pt x="197" y="345"/>
                  <a:pt x="194" y="344"/>
                </a:cubicBezTo>
                <a:cubicBezTo>
                  <a:pt x="192" y="339"/>
                  <a:pt x="189" y="335"/>
                  <a:pt x="188" y="329"/>
                </a:cubicBezTo>
                <a:cubicBezTo>
                  <a:pt x="186" y="324"/>
                  <a:pt x="185" y="318"/>
                  <a:pt x="184" y="312"/>
                </a:cubicBezTo>
                <a:close/>
                <a:moveTo>
                  <a:pt x="208" y="347"/>
                </a:moveTo>
                <a:cubicBezTo>
                  <a:pt x="210" y="344"/>
                  <a:pt x="211" y="340"/>
                  <a:pt x="212" y="336"/>
                </a:cubicBezTo>
                <a:cubicBezTo>
                  <a:pt x="213" y="333"/>
                  <a:pt x="213" y="330"/>
                  <a:pt x="213" y="327"/>
                </a:cubicBezTo>
                <a:cubicBezTo>
                  <a:pt x="218" y="331"/>
                  <a:pt x="223" y="335"/>
                  <a:pt x="229" y="338"/>
                </a:cubicBezTo>
                <a:cubicBezTo>
                  <a:pt x="230" y="338"/>
                  <a:pt x="230" y="338"/>
                  <a:pt x="231" y="338"/>
                </a:cubicBezTo>
                <a:cubicBezTo>
                  <a:pt x="229" y="341"/>
                  <a:pt x="229" y="345"/>
                  <a:pt x="228" y="348"/>
                </a:cubicBezTo>
                <a:cubicBezTo>
                  <a:pt x="228" y="354"/>
                  <a:pt x="228" y="359"/>
                  <a:pt x="229" y="364"/>
                </a:cubicBezTo>
                <a:cubicBezTo>
                  <a:pt x="230" y="370"/>
                  <a:pt x="234" y="376"/>
                  <a:pt x="235" y="382"/>
                </a:cubicBezTo>
                <a:cubicBezTo>
                  <a:pt x="236" y="386"/>
                  <a:pt x="235" y="390"/>
                  <a:pt x="235" y="395"/>
                </a:cubicBezTo>
                <a:cubicBezTo>
                  <a:pt x="235" y="400"/>
                  <a:pt x="235" y="405"/>
                  <a:pt x="236" y="410"/>
                </a:cubicBezTo>
                <a:cubicBezTo>
                  <a:pt x="236" y="412"/>
                  <a:pt x="236" y="413"/>
                  <a:pt x="236" y="415"/>
                </a:cubicBezTo>
                <a:cubicBezTo>
                  <a:pt x="235" y="414"/>
                  <a:pt x="234" y="413"/>
                  <a:pt x="232" y="412"/>
                </a:cubicBezTo>
                <a:cubicBezTo>
                  <a:pt x="227" y="411"/>
                  <a:pt x="224" y="414"/>
                  <a:pt x="219" y="414"/>
                </a:cubicBezTo>
                <a:cubicBezTo>
                  <a:pt x="217" y="414"/>
                  <a:pt x="215" y="414"/>
                  <a:pt x="214" y="415"/>
                </a:cubicBezTo>
                <a:cubicBezTo>
                  <a:pt x="213" y="408"/>
                  <a:pt x="211" y="402"/>
                  <a:pt x="211" y="396"/>
                </a:cubicBezTo>
                <a:cubicBezTo>
                  <a:pt x="210" y="390"/>
                  <a:pt x="209" y="384"/>
                  <a:pt x="208" y="377"/>
                </a:cubicBezTo>
                <a:cubicBezTo>
                  <a:pt x="207" y="372"/>
                  <a:pt x="206" y="367"/>
                  <a:pt x="203" y="362"/>
                </a:cubicBezTo>
                <a:cubicBezTo>
                  <a:pt x="200" y="358"/>
                  <a:pt x="198" y="353"/>
                  <a:pt x="195" y="347"/>
                </a:cubicBezTo>
                <a:cubicBezTo>
                  <a:pt x="195" y="347"/>
                  <a:pt x="195" y="347"/>
                  <a:pt x="195" y="347"/>
                </a:cubicBezTo>
                <a:cubicBezTo>
                  <a:pt x="200" y="348"/>
                  <a:pt x="204" y="350"/>
                  <a:pt x="208" y="347"/>
                </a:cubicBezTo>
                <a:close/>
                <a:moveTo>
                  <a:pt x="233" y="367"/>
                </a:moveTo>
                <a:cubicBezTo>
                  <a:pt x="232" y="361"/>
                  <a:pt x="231" y="355"/>
                  <a:pt x="232" y="348"/>
                </a:cubicBezTo>
                <a:cubicBezTo>
                  <a:pt x="232" y="346"/>
                  <a:pt x="233" y="342"/>
                  <a:pt x="233" y="339"/>
                </a:cubicBezTo>
                <a:cubicBezTo>
                  <a:pt x="240" y="343"/>
                  <a:pt x="248" y="347"/>
                  <a:pt x="255" y="346"/>
                </a:cubicBezTo>
                <a:cubicBezTo>
                  <a:pt x="250" y="353"/>
                  <a:pt x="246" y="361"/>
                  <a:pt x="242" y="368"/>
                </a:cubicBezTo>
                <a:cubicBezTo>
                  <a:pt x="240" y="372"/>
                  <a:pt x="239" y="376"/>
                  <a:pt x="238" y="380"/>
                </a:cubicBezTo>
                <a:cubicBezTo>
                  <a:pt x="237" y="375"/>
                  <a:pt x="235" y="371"/>
                  <a:pt x="233" y="367"/>
                </a:cubicBezTo>
                <a:close/>
                <a:moveTo>
                  <a:pt x="246" y="367"/>
                </a:moveTo>
                <a:cubicBezTo>
                  <a:pt x="252" y="355"/>
                  <a:pt x="260" y="342"/>
                  <a:pt x="271" y="334"/>
                </a:cubicBezTo>
                <a:cubicBezTo>
                  <a:pt x="281" y="327"/>
                  <a:pt x="291" y="320"/>
                  <a:pt x="303" y="315"/>
                </a:cubicBezTo>
                <a:cubicBezTo>
                  <a:pt x="308" y="314"/>
                  <a:pt x="313" y="312"/>
                  <a:pt x="318" y="311"/>
                </a:cubicBezTo>
                <a:cubicBezTo>
                  <a:pt x="325" y="310"/>
                  <a:pt x="331" y="309"/>
                  <a:pt x="338" y="309"/>
                </a:cubicBezTo>
                <a:cubicBezTo>
                  <a:pt x="348" y="308"/>
                  <a:pt x="358" y="309"/>
                  <a:pt x="368" y="311"/>
                </a:cubicBezTo>
                <a:cubicBezTo>
                  <a:pt x="371" y="311"/>
                  <a:pt x="410" y="317"/>
                  <a:pt x="409" y="321"/>
                </a:cubicBezTo>
                <a:cubicBezTo>
                  <a:pt x="409" y="321"/>
                  <a:pt x="409" y="321"/>
                  <a:pt x="409" y="322"/>
                </a:cubicBezTo>
                <a:cubicBezTo>
                  <a:pt x="409" y="322"/>
                  <a:pt x="409" y="322"/>
                  <a:pt x="409" y="322"/>
                </a:cubicBezTo>
                <a:cubicBezTo>
                  <a:pt x="409" y="322"/>
                  <a:pt x="408" y="323"/>
                  <a:pt x="408" y="324"/>
                </a:cubicBezTo>
                <a:cubicBezTo>
                  <a:pt x="408" y="323"/>
                  <a:pt x="408" y="323"/>
                  <a:pt x="408" y="323"/>
                </a:cubicBezTo>
                <a:cubicBezTo>
                  <a:pt x="394" y="317"/>
                  <a:pt x="378" y="315"/>
                  <a:pt x="363" y="314"/>
                </a:cubicBezTo>
                <a:cubicBezTo>
                  <a:pt x="355" y="314"/>
                  <a:pt x="348" y="315"/>
                  <a:pt x="340" y="314"/>
                </a:cubicBezTo>
                <a:cubicBezTo>
                  <a:pt x="333" y="314"/>
                  <a:pt x="327" y="314"/>
                  <a:pt x="320" y="314"/>
                </a:cubicBezTo>
                <a:cubicBezTo>
                  <a:pt x="306" y="316"/>
                  <a:pt x="291" y="323"/>
                  <a:pt x="280" y="330"/>
                </a:cubicBezTo>
                <a:cubicBezTo>
                  <a:pt x="267" y="338"/>
                  <a:pt x="257" y="349"/>
                  <a:pt x="253" y="363"/>
                </a:cubicBezTo>
                <a:cubicBezTo>
                  <a:pt x="252" y="363"/>
                  <a:pt x="254" y="364"/>
                  <a:pt x="254" y="363"/>
                </a:cubicBezTo>
                <a:cubicBezTo>
                  <a:pt x="261" y="349"/>
                  <a:pt x="272" y="338"/>
                  <a:pt x="286" y="330"/>
                </a:cubicBezTo>
                <a:cubicBezTo>
                  <a:pt x="299" y="324"/>
                  <a:pt x="312" y="317"/>
                  <a:pt x="327" y="317"/>
                </a:cubicBezTo>
                <a:cubicBezTo>
                  <a:pt x="333" y="317"/>
                  <a:pt x="340" y="318"/>
                  <a:pt x="347" y="318"/>
                </a:cubicBezTo>
                <a:cubicBezTo>
                  <a:pt x="353" y="317"/>
                  <a:pt x="360" y="317"/>
                  <a:pt x="367" y="318"/>
                </a:cubicBezTo>
                <a:cubicBezTo>
                  <a:pt x="374" y="319"/>
                  <a:pt x="382" y="320"/>
                  <a:pt x="389" y="321"/>
                </a:cubicBezTo>
                <a:cubicBezTo>
                  <a:pt x="395" y="322"/>
                  <a:pt x="402" y="325"/>
                  <a:pt x="408" y="324"/>
                </a:cubicBezTo>
                <a:cubicBezTo>
                  <a:pt x="408" y="324"/>
                  <a:pt x="408" y="324"/>
                  <a:pt x="408" y="324"/>
                </a:cubicBezTo>
                <a:cubicBezTo>
                  <a:pt x="408" y="325"/>
                  <a:pt x="407" y="327"/>
                  <a:pt x="407" y="328"/>
                </a:cubicBezTo>
                <a:cubicBezTo>
                  <a:pt x="401" y="325"/>
                  <a:pt x="394" y="326"/>
                  <a:pt x="387" y="326"/>
                </a:cubicBezTo>
                <a:cubicBezTo>
                  <a:pt x="379" y="325"/>
                  <a:pt x="371" y="323"/>
                  <a:pt x="363" y="322"/>
                </a:cubicBezTo>
                <a:cubicBezTo>
                  <a:pt x="363" y="322"/>
                  <a:pt x="363" y="323"/>
                  <a:pt x="363" y="323"/>
                </a:cubicBezTo>
                <a:cubicBezTo>
                  <a:pt x="369" y="325"/>
                  <a:pt x="377" y="326"/>
                  <a:pt x="384" y="327"/>
                </a:cubicBezTo>
                <a:cubicBezTo>
                  <a:pt x="392" y="327"/>
                  <a:pt x="399" y="327"/>
                  <a:pt x="407" y="330"/>
                </a:cubicBezTo>
                <a:cubicBezTo>
                  <a:pt x="407" y="330"/>
                  <a:pt x="407" y="331"/>
                  <a:pt x="406" y="331"/>
                </a:cubicBezTo>
                <a:cubicBezTo>
                  <a:pt x="402" y="332"/>
                  <a:pt x="399" y="331"/>
                  <a:pt x="395" y="331"/>
                </a:cubicBezTo>
                <a:cubicBezTo>
                  <a:pt x="391" y="331"/>
                  <a:pt x="388" y="331"/>
                  <a:pt x="385" y="330"/>
                </a:cubicBezTo>
                <a:cubicBezTo>
                  <a:pt x="384" y="330"/>
                  <a:pt x="383" y="331"/>
                  <a:pt x="384" y="331"/>
                </a:cubicBezTo>
                <a:cubicBezTo>
                  <a:pt x="387" y="334"/>
                  <a:pt x="390" y="333"/>
                  <a:pt x="394" y="333"/>
                </a:cubicBezTo>
                <a:cubicBezTo>
                  <a:pt x="398" y="333"/>
                  <a:pt x="402" y="334"/>
                  <a:pt x="406" y="334"/>
                </a:cubicBezTo>
                <a:cubicBezTo>
                  <a:pt x="406" y="335"/>
                  <a:pt x="406" y="336"/>
                  <a:pt x="406" y="337"/>
                </a:cubicBezTo>
                <a:cubicBezTo>
                  <a:pt x="406" y="337"/>
                  <a:pt x="406" y="337"/>
                  <a:pt x="405" y="336"/>
                </a:cubicBezTo>
                <a:cubicBezTo>
                  <a:pt x="405" y="336"/>
                  <a:pt x="405" y="335"/>
                  <a:pt x="405" y="335"/>
                </a:cubicBezTo>
                <a:cubicBezTo>
                  <a:pt x="398" y="336"/>
                  <a:pt x="392" y="337"/>
                  <a:pt x="386" y="338"/>
                </a:cubicBezTo>
                <a:cubicBezTo>
                  <a:pt x="381" y="338"/>
                  <a:pt x="375" y="338"/>
                  <a:pt x="370" y="338"/>
                </a:cubicBezTo>
                <a:cubicBezTo>
                  <a:pt x="369" y="339"/>
                  <a:pt x="369" y="339"/>
                  <a:pt x="370" y="339"/>
                </a:cubicBezTo>
                <a:cubicBezTo>
                  <a:pt x="376" y="340"/>
                  <a:pt x="382" y="339"/>
                  <a:pt x="388" y="338"/>
                </a:cubicBezTo>
                <a:cubicBezTo>
                  <a:pt x="393" y="338"/>
                  <a:pt x="398" y="338"/>
                  <a:pt x="403" y="337"/>
                </a:cubicBezTo>
                <a:cubicBezTo>
                  <a:pt x="399" y="339"/>
                  <a:pt x="396" y="341"/>
                  <a:pt x="391" y="341"/>
                </a:cubicBezTo>
                <a:cubicBezTo>
                  <a:pt x="388" y="342"/>
                  <a:pt x="384" y="342"/>
                  <a:pt x="380" y="343"/>
                </a:cubicBezTo>
                <a:cubicBezTo>
                  <a:pt x="372" y="343"/>
                  <a:pt x="365" y="343"/>
                  <a:pt x="357" y="344"/>
                </a:cubicBezTo>
                <a:cubicBezTo>
                  <a:pt x="357" y="345"/>
                  <a:pt x="357" y="345"/>
                  <a:pt x="357" y="345"/>
                </a:cubicBezTo>
                <a:cubicBezTo>
                  <a:pt x="366" y="345"/>
                  <a:pt x="375" y="345"/>
                  <a:pt x="383" y="344"/>
                </a:cubicBezTo>
                <a:cubicBezTo>
                  <a:pt x="387" y="344"/>
                  <a:pt x="391" y="343"/>
                  <a:pt x="395" y="342"/>
                </a:cubicBezTo>
                <a:cubicBezTo>
                  <a:pt x="399" y="341"/>
                  <a:pt x="402" y="341"/>
                  <a:pt x="405" y="338"/>
                </a:cubicBezTo>
                <a:cubicBezTo>
                  <a:pt x="406" y="338"/>
                  <a:pt x="406" y="338"/>
                  <a:pt x="406" y="338"/>
                </a:cubicBezTo>
                <a:cubicBezTo>
                  <a:pt x="406" y="338"/>
                  <a:pt x="406" y="339"/>
                  <a:pt x="406" y="340"/>
                </a:cubicBezTo>
                <a:cubicBezTo>
                  <a:pt x="406" y="340"/>
                  <a:pt x="406" y="340"/>
                  <a:pt x="406" y="340"/>
                </a:cubicBezTo>
                <a:cubicBezTo>
                  <a:pt x="401" y="339"/>
                  <a:pt x="397" y="343"/>
                  <a:pt x="392" y="344"/>
                </a:cubicBezTo>
                <a:cubicBezTo>
                  <a:pt x="389" y="345"/>
                  <a:pt x="385" y="345"/>
                  <a:pt x="382" y="346"/>
                </a:cubicBezTo>
                <a:cubicBezTo>
                  <a:pt x="378" y="347"/>
                  <a:pt x="374" y="348"/>
                  <a:pt x="370" y="348"/>
                </a:cubicBezTo>
                <a:cubicBezTo>
                  <a:pt x="363" y="348"/>
                  <a:pt x="354" y="348"/>
                  <a:pt x="347" y="347"/>
                </a:cubicBezTo>
                <a:cubicBezTo>
                  <a:pt x="339" y="346"/>
                  <a:pt x="331" y="344"/>
                  <a:pt x="324" y="344"/>
                </a:cubicBezTo>
                <a:cubicBezTo>
                  <a:pt x="323" y="344"/>
                  <a:pt x="323" y="345"/>
                  <a:pt x="324" y="346"/>
                </a:cubicBezTo>
                <a:cubicBezTo>
                  <a:pt x="332" y="348"/>
                  <a:pt x="340" y="348"/>
                  <a:pt x="349" y="349"/>
                </a:cubicBezTo>
                <a:cubicBezTo>
                  <a:pt x="355" y="351"/>
                  <a:pt x="362" y="351"/>
                  <a:pt x="368" y="350"/>
                </a:cubicBezTo>
                <a:cubicBezTo>
                  <a:pt x="376" y="349"/>
                  <a:pt x="382" y="347"/>
                  <a:pt x="389" y="346"/>
                </a:cubicBezTo>
                <a:cubicBezTo>
                  <a:pt x="390" y="346"/>
                  <a:pt x="391" y="345"/>
                  <a:pt x="392" y="345"/>
                </a:cubicBezTo>
                <a:cubicBezTo>
                  <a:pt x="390" y="346"/>
                  <a:pt x="388" y="347"/>
                  <a:pt x="386" y="347"/>
                </a:cubicBezTo>
                <a:cubicBezTo>
                  <a:pt x="379" y="349"/>
                  <a:pt x="371" y="350"/>
                  <a:pt x="365" y="353"/>
                </a:cubicBezTo>
                <a:cubicBezTo>
                  <a:pt x="364" y="353"/>
                  <a:pt x="364" y="353"/>
                  <a:pt x="365" y="353"/>
                </a:cubicBezTo>
                <a:cubicBezTo>
                  <a:pt x="368" y="354"/>
                  <a:pt x="372" y="352"/>
                  <a:pt x="375" y="352"/>
                </a:cubicBezTo>
                <a:cubicBezTo>
                  <a:pt x="381" y="350"/>
                  <a:pt x="386" y="349"/>
                  <a:pt x="392" y="347"/>
                </a:cubicBezTo>
                <a:cubicBezTo>
                  <a:pt x="393" y="347"/>
                  <a:pt x="406" y="343"/>
                  <a:pt x="406" y="341"/>
                </a:cubicBezTo>
                <a:cubicBezTo>
                  <a:pt x="406" y="341"/>
                  <a:pt x="406" y="341"/>
                  <a:pt x="406" y="341"/>
                </a:cubicBezTo>
                <a:cubicBezTo>
                  <a:pt x="406" y="342"/>
                  <a:pt x="406" y="343"/>
                  <a:pt x="406" y="344"/>
                </a:cubicBezTo>
                <a:cubicBezTo>
                  <a:pt x="405" y="344"/>
                  <a:pt x="403" y="345"/>
                  <a:pt x="401" y="346"/>
                </a:cubicBezTo>
                <a:cubicBezTo>
                  <a:pt x="400" y="347"/>
                  <a:pt x="398" y="348"/>
                  <a:pt x="397" y="350"/>
                </a:cubicBezTo>
                <a:cubicBezTo>
                  <a:pt x="396" y="350"/>
                  <a:pt x="397" y="350"/>
                  <a:pt x="397" y="350"/>
                </a:cubicBezTo>
                <a:cubicBezTo>
                  <a:pt x="395" y="350"/>
                  <a:pt x="393" y="351"/>
                  <a:pt x="392" y="352"/>
                </a:cubicBezTo>
                <a:cubicBezTo>
                  <a:pt x="387" y="353"/>
                  <a:pt x="382" y="356"/>
                  <a:pt x="378" y="359"/>
                </a:cubicBezTo>
                <a:cubicBezTo>
                  <a:pt x="368" y="365"/>
                  <a:pt x="358" y="370"/>
                  <a:pt x="347" y="372"/>
                </a:cubicBezTo>
                <a:cubicBezTo>
                  <a:pt x="346" y="372"/>
                  <a:pt x="346" y="373"/>
                  <a:pt x="347" y="373"/>
                </a:cubicBezTo>
                <a:cubicBezTo>
                  <a:pt x="352" y="373"/>
                  <a:pt x="357" y="372"/>
                  <a:pt x="362" y="370"/>
                </a:cubicBezTo>
                <a:cubicBezTo>
                  <a:pt x="367" y="368"/>
                  <a:pt x="373" y="365"/>
                  <a:pt x="377" y="362"/>
                </a:cubicBezTo>
                <a:cubicBezTo>
                  <a:pt x="383" y="358"/>
                  <a:pt x="389" y="355"/>
                  <a:pt x="396" y="353"/>
                </a:cubicBezTo>
                <a:cubicBezTo>
                  <a:pt x="399" y="352"/>
                  <a:pt x="404" y="352"/>
                  <a:pt x="407" y="350"/>
                </a:cubicBezTo>
                <a:cubicBezTo>
                  <a:pt x="407" y="350"/>
                  <a:pt x="407" y="351"/>
                  <a:pt x="407" y="352"/>
                </a:cubicBezTo>
                <a:cubicBezTo>
                  <a:pt x="406" y="352"/>
                  <a:pt x="404" y="352"/>
                  <a:pt x="403" y="353"/>
                </a:cubicBezTo>
                <a:cubicBezTo>
                  <a:pt x="403" y="353"/>
                  <a:pt x="403" y="353"/>
                  <a:pt x="403" y="353"/>
                </a:cubicBezTo>
                <a:cubicBezTo>
                  <a:pt x="404" y="353"/>
                  <a:pt x="406" y="353"/>
                  <a:pt x="407" y="352"/>
                </a:cubicBezTo>
                <a:cubicBezTo>
                  <a:pt x="407" y="352"/>
                  <a:pt x="407" y="352"/>
                  <a:pt x="408" y="352"/>
                </a:cubicBezTo>
                <a:cubicBezTo>
                  <a:pt x="408" y="353"/>
                  <a:pt x="408" y="353"/>
                  <a:pt x="408" y="354"/>
                </a:cubicBezTo>
                <a:cubicBezTo>
                  <a:pt x="408" y="354"/>
                  <a:pt x="408" y="354"/>
                  <a:pt x="408" y="354"/>
                </a:cubicBezTo>
                <a:cubicBezTo>
                  <a:pt x="405" y="354"/>
                  <a:pt x="402" y="356"/>
                  <a:pt x="400" y="357"/>
                </a:cubicBezTo>
                <a:cubicBezTo>
                  <a:pt x="399" y="358"/>
                  <a:pt x="400" y="358"/>
                  <a:pt x="400" y="358"/>
                </a:cubicBezTo>
                <a:cubicBezTo>
                  <a:pt x="403" y="357"/>
                  <a:pt x="406" y="357"/>
                  <a:pt x="408" y="355"/>
                </a:cubicBezTo>
                <a:cubicBezTo>
                  <a:pt x="408" y="355"/>
                  <a:pt x="408" y="355"/>
                  <a:pt x="408" y="355"/>
                </a:cubicBezTo>
                <a:cubicBezTo>
                  <a:pt x="409" y="360"/>
                  <a:pt x="411" y="365"/>
                  <a:pt x="412" y="370"/>
                </a:cubicBezTo>
                <a:cubicBezTo>
                  <a:pt x="403" y="375"/>
                  <a:pt x="397" y="386"/>
                  <a:pt x="391" y="394"/>
                </a:cubicBezTo>
                <a:cubicBezTo>
                  <a:pt x="391" y="394"/>
                  <a:pt x="391" y="395"/>
                  <a:pt x="391" y="395"/>
                </a:cubicBezTo>
                <a:cubicBezTo>
                  <a:pt x="395" y="391"/>
                  <a:pt x="398" y="386"/>
                  <a:pt x="402" y="382"/>
                </a:cubicBezTo>
                <a:cubicBezTo>
                  <a:pt x="405" y="379"/>
                  <a:pt x="409" y="375"/>
                  <a:pt x="413" y="371"/>
                </a:cubicBezTo>
                <a:cubicBezTo>
                  <a:pt x="414" y="375"/>
                  <a:pt x="415" y="378"/>
                  <a:pt x="416" y="381"/>
                </a:cubicBezTo>
                <a:cubicBezTo>
                  <a:pt x="412" y="382"/>
                  <a:pt x="406" y="387"/>
                  <a:pt x="403" y="389"/>
                </a:cubicBezTo>
                <a:cubicBezTo>
                  <a:pt x="398" y="393"/>
                  <a:pt x="392" y="399"/>
                  <a:pt x="389" y="405"/>
                </a:cubicBezTo>
                <a:cubicBezTo>
                  <a:pt x="389" y="406"/>
                  <a:pt x="390" y="407"/>
                  <a:pt x="390" y="406"/>
                </a:cubicBezTo>
                <a:cubicBezTo>
                  <a:pt x="394" y="400"/>
                  <a:pt x="398" y="396"/>
                  <a:pt x="404" y="391"/>
                </a:cubicBezTo>
                <a:cubicBezTo>
                  <a:pt x="406" y="389"/>
                  <a:pt x="410" y="386"/>
                  <a:pt x="413" y="385"/>
                </a:cubicBezTo>
                <a:cubicBezTo>
                  <a:pt x="414" y="384"/>
                  <a:pt x="416" y="384"/>
                  <a:pt x="417" y="383"/>
                </a:cubicBezTo>
                <a:cubicBezTo>
                  <a:pt x="417" y="384"/>
                  <a:pt x="417" y="385"/>
                  <a:pt x="418" y="386"/>
                </a:cubicBezTo>
                <a:cubicBezTo>
                  <a:pt x="413" y="387"/>
                  <a:pt x="407" y="395"/>
                  <a:pt x="404" y="398"/>
                </a:cubicBezTo>
                <a:cubicBezTo>
                  <a:pt x="402" y="401"/>
                  <a:pt x="399" y="404"/>
                  <a:pt x="396" y="407"/>
                </a:cubicBezTo>
                <a:cubicBezTo>
                  <a:pt x="393" y="412"/>
                  <a:pt x="389" y="417"/>
                  <a:pt x="387" y="422"/>
                </a:cubicBezTo>
                <a:cubicBezTo>
                  <a:pt x="387" y="423"/>
                  <a:pt x="388" y="423"/>
                  <a:pt x="388" y="422"/>
                </a:cubicBezTo>
                <a:cubicBezTo>
                  <a:pt x="392" y="419"/>
                  <a:pt x="393" y="414"/>
                  <a:pt x="396" y="410"/>
                </a:cubicBezTo>
                <a:cubicBezTo>
                  <a:pt x="399" y="406"/>
                  <a:pt x="401" y="403"/>
                  <a:pt x="404" y="400"/>
                </a:cubicBezTo>
                <a:cubicBezTo>
                  <a:pt x="407" y="397"/>
                  <a:pt x="410" y="394"/>
                  <a:pt x="412" y="392"/>
                </a:cubicBezTo>
                <a:cubicBezTo>
                  <a:pt x="414" y="390"/>
                  <a:pt x="416" y="388"/>
                  <a:pt x="418" y="387"/>
                </a:cubicBezTo>
                <a:cubicBezTo>
                  <a:pt x="419" y="389"/>
                  <a:pt x="419" y="390"/>
                  <a:pt x="420" y="392"/>
                </a:cubicBezTo>
                <a:cubicBezTo>
                  <a:pt x="415" y="394"/>
                  <a:pt x="413" y="399"/>
                  <a:pt x="409" y="402"/>
                </a:cubicBezTo>
                <a:cubicBezTo>
                  <a:pt x="407" y="404"/>
                  <a:pt x="402" y="409"/>
                  <a:pt x="404" y="412"/>
                </a:cubicBezTo>
                <a:cubicBezTo>
                  <a:pt x="404" y="413"/>
                  <a:pt x="404" y="413"/>
                  <a:pt x="404" y="412"/>
                </a:cubicBezTo>
                <a:cubicBezTo>
                  <a:pt x="407" y="408"/>
                  <a:pt x="408" y="404"/>
                  <a:pt x="412" y="400"/>
                </a:cubicBezTo>
                <a:cubicBezTo>
                  <a:pt x="415" y="398"/>
                  <a:pt x="418" y="395"/>
                  <a:pt x="420" y="393"/>
                </a:cubicBezTo>
                <a:cubicBezTo>
                  <a:pt x="421" y="394"/>
                  <a:pt x="422" y="396"/>
                  <a:pt x="423" y="397"/>
                </a:cubicBezTo>
                <a:cubicBezTo>
                  <a:pt x="421" y="399"/>
                  <a:pt x="419" y="403"/>
                  <a:pt x="418" y="405"/>
                </a:cubicBezTo>
                <a:cubicBezTo>
                  <a:pt x="418" y="406"/>
                  <a:pt x="419" y="406"/>
                  <a:pt x="419" y="406"/>
                </a:cubicBezTo>
                <a:cubicBezTo>
                  <a:pt x="421" y="404"/>
                  <a:pt x="422" y="401"/>
                  <a:pt x="424" y="398"/>
                </a:cubicBezTo>
                <a:cubicBezTo>
                  <a:pt x="424" y="399"/>
                  <a:pt x="424" y="400"/>
                  <a:pt x="425" y="400"/>
                </a:cubicBezTo>
                <a:cubicBezTo>
                  <a:pt x="426" y="402"/>
                  <a:pt x="428" y="404"/>
                  <a:pt x="429" y="405"/>
                </a:cubicBezTo>
                <a:cubicBezTo>
                  <a:pt x="428" y="407"/>
                  <a:pt x="427" y="409"/>
                  <a:pt x="426" y="410"/>
                </a:cubicBezTo>
                <a:cubicBezTo>
                  <a:pt x="424" y="414"/>
                  <a:pt x="421" y="417"/>
                  <a:pt x="419" y="421"/>
                </a:cubicBezTo>
                <a:cubicBezTo>
                  <a:pt x="413" y="430"/>
                  <a:pt x="407" y="439"/>
                  <a:pt x="399" y="447"/>
                </a:cubicBezTo>
                <a:cubicBezTo>
                  <a:pt x="384" y="462"/>
                  <a:pt x="366" y="470"/>
                  <a:pt x="347" y="478"/>
                </a:cubicBezTo>
                <a:cubicBezTo>
                  <a:pt x="347" y="478"/>
                  <a:pt x="347" y="478"/>
                  <a:pt x="347" y="478"/>
                </a:cubicBezTo>
                <a:cubicBezTo>
                  <a:pt x="342" y="480"/>
                  <a:pt x="337" y="482"/>
                  <a:pt x="331" y="483"/>
                </a:cubicBezTo>
                <a:cubicBezTo>
                  <a:pt x="330" y="483"/>
                  <a:pt x="329" y="484"/>
                  <a:pt x="328" y="484"/>
                </a:cubicBezTo>
                <a:cubicBezTo>
                  <a:pt x="313" y="486"/>
                  <a:pt x="298" y="483"/>
                  <a:pt x="285" y="475"/>
                </a:cubicBezTo>
                <a:cubicBezTo>
                  <a:pt x="281" y="472"/>
                  <a:pt x="275" y="468"/>
                  <a:pt x="272" y="464"/>
                </a:cubicBezTo>
                <a:cubicBezTo>
                  <a:pt x="270" y="461"/>
                  <a:pt x="268" y="456"/>
                  <a:pt x="264" y="454"/>
                </a:cubicBezTo>
                <a:cubicBezTo>
                  <a:pt x="254" y="449"/>
                  <a:pt x="253" y="437"/>
                  <a:pt x="250" y="427"/>
                </a:cubicBezTo>
                <a:cubicBezTo>
                  <a:pt x="249" y="426"/>
                  <a:pt x="248" y="426"/>
                  <a:pt x="248" y="427"/>
                </a:cubicBezTo>
                <a:cubicBezTo>
                  <a:pt x="248" y="432"/>
                  <a:pt x="249" y="438"/>
                  <a:pt x="250" y="444"/>
                </a:cubicBezTo>
                <a:cubicBezTo>
                  <a:pt x="250" y="443"/>
                  <a:pt x="249" y="443"/>
                  <a:pt x="249" y="442"/>
                </a:cubicBezTo>
                <a:cubicBezTo>
                  <a:pt x="247" y="439"/>
                  <a:pt x="245" y="436"/>
                  <a:pt x="244" y="432"/>
                </a:cubicBezTo>
                <a:cubicBezTo>
                  <a:pt x="242" y="425"/>
                  <a:pt x="240" y="417"/>
                  <a:pt x="239" y="410"/>
                </a:cubicBezTo>
                <a:cubicBezTo>
                  <a:pt x="237" y="395"/>
                  <a:pt x="240" y="381"/>
                  <a:pt x="246" y="367"/>
                </a:cubicBezTo>
                <a:close/>
                <a:moveTo>
                  <a:pt x="407" y="347"/>
                </a:moveTo>
                <a:cubicBezTo>
                  <a:pt x="406" y="347"/>
                  <a:pt x="406" y="348"/>
                  <a:pt x="406" y="348"/>
                </a:cubicBezTo>
                <a:cubicBezTo>
                  <a:pt x="406" y="347"/>
                  <a:pt x="402" y="348"/>
                  <a:pt x="401" y="349"/>
                </a:cubicBezTo>
                <a:cubicBezTo>
                  <a:pt x="400" y="349"/>
                  <a:pt x="399" y="349"/>
                  <a:pt x="398" y="350"/>
                </a:cubicBezTo>
                <a:cubicBezTo>
                  <a:pt x="399" y="349"/>
                  <a:pt x="401" y="348"/>
                  <a:pt x="402" y="347"/>
                </a:cubicBezTo>
                <a:cubicBezTo>
                  <a:pt x="404" y="346"/>
                  <a:pt x="405" y="346"/>
                  <a:pt x="406" y="345"/>
                </a:cubicBezTo>
                <a:cubicBezTo>
                  <a:pt x="406" y="346"/>
                  <a:pt x="407" y="347"/>
                  <a:pt x="407" y="347"/>
                </a:cubicBezTo>
                <a:close/>
                <a:moveTo>
                  <a:pt x="449" y="263"/>
                </a:moveTo>
                <a:cubicBezTo>
                  <a:pt x="449" y="261"/>
                  <a:pt x="449" y="258"/>
                  <a:pt x="450" y="256"/>
                </a:cubicBezTo>
                <a:cubicBezTo>
                  <a:pt x="450" y="256"/>
                  <a:pt x="450" y="256"/>
                  <a:pt x="450" y="256"/>
                </a:cubicBezTo>
                <a:cubicBezTo>
                  <a:pt x="451" y="257"/>
                  <a:pt x="452" y="259"/>
                  <a:pt x="452" y="261"/>
                </a:cubicBezTo>
                <a:cubicBezTo>
                  <a:pt x="452" y="261"/>
                  <a:pt x="451" y="262"/>
                  <a:pt x="451" y="263"/>
                </a:cubicBezTo>
                <a:cubicBezTo>
                  <a:pt x="450" y="266"/>
                  <a:pt x="451" y="268"/>
                  <a:pt x="451" y="271"/>
                </a:cubicBezTo>
                <a:cubicBezTo>
                  <a:pt x="451" y="273"/>
                  <a:pt x="451" y="276"/>
                  <a:pt x="452" y="278"/>
                </a:cubicBezTo>
                <a:cubicBezTo>
                  <a:pt x="451" y="278"/>
                  <a:pt x="451" y="278"/>
                  <a:pt x="451" y="279"/>
                </a:cubicBezTo>
                <a:cubicBezTo>
                  <a:pt x="451" y="278"/>
                  <a:pt x="451" y="278"/>
                  <a:pt x="451" y="278"/>
                </a:cubicBezTo>
                <a:cubicBezTo>
                  <a:pt x="449" y="273"/>
                  <a:pt x="449" y="268"/>
                  <a:pt x="449" y="263"/>
                </a:cubicBezTo>
                <a:close/>
                <a:moveTo>
                  <a:pt x="448" y="255"/>
                </a:moveTo>
                <a:cubicBezTo>
                  <a:pt x="448" y="252"/>
                  <a:pt x="448" y="248"/>
                  <a:pt x="448" y="245"/>
                </a:cubicBezTo>
                <a:cubicBezTo>
                  <a:pt x="448" y="246"/>
                  <a:pt x="448" y="248"/>
                  <a:pt x="449" y="249"/>
                </a:cubicBezTo>
                <a:cubicBezTo>
                  <a:pt x="449" y="250"/>
                  <a:pt x="449" y="252"/>
                  <a:pt x="450" y="253"/>
                </a:cubicBezTo>
                <a:cubicBezTo>
                  <a:pt x="449" y="253"/>
                  <a:pt x="448" y="254"/>
                  <a:pt x="448" y="255"/>
                </a:cubicBezTo>
                <a:close/>
                <a:moveTo>
                  <a:pt x="450" y="283"/>
                </a:moveTo>
                <a:cubicBezTo>
                  <a:pt x="456" y="280"/>
                  <a:pt x="463" y="279"/>
                  <a:pt x="469" y="277"/>
                </a:cubicBezTo>
                <a:cubicBezTo>
                  <a:pt x="477" y="274"/>
                  <a:pt x="485" y="272"/>
                  <a:pt x="493" y="271"/>
                </a:cubicBezTo>
                <a:cubicBezTo>
                  <a:pt x="501" y="270"/>
                  <a:pt x="509" y="271"/>
                  <a:pt x="517" y="274"/>
                </a:cubicBezTo>
                <a:cubicBezTo>
                  <a:pt x="526" y="276"/>
                  <a:pt x="535" y="277"/>
                  <a:pt x="542" y="281"/>
                </a:cubicBezTo>
                <a:cubicBezTo>
                  <a:pt x="549" y="284"/>
                  <a:pt x="556" y="289"/>
                  <a:pt x="562" y="293"/>
                </a:cubicBezTo>
                <a:cubicBezTo>
                  <a:pt x="570" y="298"/>
                  <a:pt x="577" y="303"/>
                  <a:pt x="582" y="312"/>
                </a:cubicBezTo>
                <a:cubicBezTo>
                  <a:pt x="586" y="318"/>
                  <a:pt x="589" y="323"/>
                  <a:pt x="594" y="328"/>
                </a:cubicBezTo>
                <a:cubicBezTo>
                  <a:pt x="594" y="329"/>
                  <a:pt x="594" y="329"/>
                  <a:pt x="594" y="329"/>
                </a:cubicBezTo>
                <a:cubicBezTo>
                  <a:pt x="594" y="329"/>
                  <a:pt x="594" y="329"/>
                  <a:pt x="595" y="330"/>
                </a:cubicBezTo>
                <a:cubicBezTo>
                  <a:pt x="595" y="330"/>
                  <a:pt x="596" y="330"/>
                  <a:pt x="596" y="330"/>
                </a:cubicBezTo>
                <a:cubicBezTo>
                  <a:pt x="596" y="336"/>
                  <a:pt x="597" y="343"/>
                  <a:pt x="598" y="349"/>
                </a:cubicBezTo>
                <a:cubicBezTo>
                  <a:pt x="599" y="353"/>
                  <a:pt x="600" y="358"/>
                  <a:pt x="602" y="363"/>
                </a:cubicBezTo>
                <a:cubicBezTo>
                  <a:pt x="600" y="362"/>
                  <a:pt x="598" y="361"/>
                  <a:pt x="596" y="360"/>
                </a:cubicBezTo>
                <a:cubicBezTo>
                  <a:pt x="593" y="359"/>
                  <a:pt x="590" y="358"/>
                  <a:pt x="587" y="358"/>
                </a:cubicBezTo>
                <a:cubicBezTo>
                  <a:pt x="586" y="357"/>
                  <a:pt x="585" y="356"/>
                  <a:pt x="584" y="356"/>
                </a:cubicBezTo>
                <a:cubicBezTo>
                  <a:pt x="582" y="355"/>
                  <a:pt x="579" y="354"/>
                  <a:pt x="577" y="354"/>
                </a:cubicBezTo>
                <a:cubicBezTo>
                  <a:pt x="577" y="354"/>
                  <a:pt x="576" y="354"/>
                  <a:pt x="577" y="354"/>
                </a:cubicBezTo>
                <a:cubicBezTo>
                  <a:pt x="578" y="355"/>
                  <a:pt x="580" y="356"/>
                  <a:pt x="582" y="356"/>
                </a:cubicBezTo>
                <a:cubicBezTo>
                  <a:pt x="582" y="356"/>
                  <a:pt x="584" y="357"/>
                  <a:pt x="586" y="357"/>
                </a:cubicBezTo>
                <a:cubicBezTo>
                  <a:pt x="582" y="356"/>
                  <a:pt x="579" y="356"/>
                  <a:pt x="575" y="356"/>
                </a:cubicBezTo>
                <a:cubicBezTo>
                  <a:pt x="568" y="357"/>
                  <a:pt x="560" y="361"/>
                  <a:pt x="553" y="366"/>
                </a:cubicBezTo>
                <a:cubicBezTo>
                  <a:pt x="544" y="369"/>
                  <a:pt x="536" y="371"/>
                  <a:pt x="526" y="374"/>
                </a:cubicBezTo>
                <a:cubicBezTo>
                  <a:pt x="521" y="375"/>
                  <a:pt x="516" y="376"/>
                  <a:pt x="510" y="378"/>
                </a:cubicBezTo>
                <a:cubicBezTo>
                  <a:pt x="508" y="379"/>
                  <a:pt x="505" y="380"/>
                  <a:pt x="502" y="381"/>
                </a:cubicBezTo>
                <a:cubicBezTo>
                  <a:pt x="501" y="381"/>
                  <a:pt x="501" y="382"/>
                  <a:pt x="500" y="382"/>
                </a:cubicBezTo>
                <a:cubicBezTo>
                  <a:pt x="500" y="382"/>
                  <a:pt x="500" y="382"/>
                  <a:pt x="500" y="382"/>
                </a:cubicBezTo>
                <a:cubicBezTo>
                  <a:pt x="500" y="383"/>
                  <a:pt x="500" y="383"/>
                  <a:pt x="500" y="383"/>
                </a:cubicBezTo>
                <a:cubicBezTo>
                  <a:pt x="504" y="385"/>
                  <a:pt x="510" y="380"/>
                  <a:pt x="513" y="379"/>
                </a:cubicBezTo>
                <a:cubicBezTo>
                  <a:pt x="518" y="378"/>
                  <a:pt x="523" y="377"/>
                  <a:pt x="529" y="375"/>
                </a:cubicBezTo>
                <a:cubicBezTo>
                  <a:pt x="534" y="374"/>
                  <a:pt x="540" y="372"/>
                  <a:pt x="546" y="370"/>
                </a:cubicBezTo>
                <a:cubicBezTo>
                  <a:pt x="547" y="370"/>
                  <a:pt x="548" y="370"/>
                  <a:pt x="550" y="369"/>
                </a:cubicBezTo>
                <a:cubicBezTo>
                  <a:pt x="549" y="370"/>
                  <a:pt x="548" y="371"/>
                  <a:pt x="547" y="372"/>
                </a:cubicBezTo>
                <a:cubicBezTo>
                  <a:pt x="543" y="374"/>
                  <a:pt x="539" y="377"/>
                  <a:pt x="535" y="379"/>
                </a:cubicBezTo>
                <a:cubicBezTo>
                  <a:pt x="531" y="381"/>
                  <a:pt x="526" y="382"/>
                  <a:pt x="521" y="384"/>
                </a:cubicBezTo>
                <a:cubicBezTo>
                  <a:pt x="517" y="386"/>
                  <a:pt x="513" y="388"/>
                  <a:pt x="508" y="389"/>
                </a:cubicBezTo>
                <a:cubicBezTo>
                  <a:pt x="507" y="390"/>
                  <a:pt x="505" y="391"/>
                  <a:pt x="503" y="392"/>
                </a:cubicBezTo>
                <a:cubicBezTo>
                  <a:pt x="502" y="392"/>
                  <a:pt x="499" y="394"/>
                  <a:pt x="498" y="394"/>
                </a:cubicBezTo>
                <a:cubicBezTo>
                  <a:pt x="498" y="394"/>
                  <a:pt x="498" y="394"/>
                  <a:pt x="498" y="394"/>
                </a:cubicBezTo>
                <a:cubicBezTo>
                  <a:pt x="497" y="394"/>
                  <a:pt x="496" y="395"/>
                  <a:pt x="497" y="396"/>
                </a:cubicBezTo>
                <a:cubicBezTo>
                  <a:pt x="497" y="396"/>
                  <a:pt x="497" y="396"/>
                  <a:pt x="497" y="396"/>
                </a:cubicBezTo>
                <a:cubicBezTo>
                  <a:pt x="497" y="396"/>
                  <a:pt x="498" y="396"/>
                  <a:pt x="499" y="396"/>
                </a:cubicBezTo>
                <a:cubicBezTo>
                  <a:pt x="507" y="392"/>
                  <a:pt x="516" y="388"/>
                  <a:pt x="525" y="384"/>
                </a:cubicBezTo>
                <a:cubicBezTo>
                  <a:pt x="532" y="381"/>
                  <a:pt x="540" y="378"/>
                  <a:pt x="546" y="374"/>
                </a:cubicBezTo>
                <a:cubicBezTo>
                  <a:pt x="546" y="374"/>
                  <a:pt x="546" y="374"/>
                  <a:pt x="546" y="374"/>
                </a:cubicBezTo>
                <a:cubicBezTo>
                  <a:pt x="544" y="376"/>
                  <a:pt x="543" y="379"/>
                  <a:pt x="542" y="381"/>
                </a:cubicBezTo>
                <a:cubicBezTo>
                  <a:pt x="542" y="381"/>
                  <a:pt x="542" y="381"/>
                  <a:pt x="542" y="382"/>
                </a:cubicBezTo>
                <a:cubicBezTo>
                  <a:pt x="535" y="386"/>
                  <a:pt x="529" y="392"/>
                  <a:pt x="523" y="397"/>
                </a:cubicBezTo>
                <a:cubicBezTo>
                  <a:pt x="519" y="401"/>
                  <a:pt x="515" y="406"/>
                  <a:pt x="510" y="408"/>
                </a:cubicBezTo>
                <a:cubicBezTo>
                  <a:pt x="507" y="409"/>
                  <a:pt x="505" y="409"/>
                  <a:pt x="504" y="411"/>
                </a:cubicBezTo>
                <a:cubicBezTo>
                  <a:pt x="504" y="412"/>
                  <a:pt x="504" y="413"/>
                  <a:pt x="505" y="412"/>
                </a:cubicBezTo>
                <a:cubicBezTo>
                  <a:pt x="512" y="408"/>
                  <a:pt x="518" y="403"/>
                  <a:pt x="524" y="398"/>
                </a:cubicBezTo>
                <a:cubicBezTo>
                  <a:pt x="528" y="395"/>
                  <a:pt x="532" y="393"/>
                  <a:pt x="535" y="390"/>
                </a:cubicBezTo>
                <a:cubicBezTo>
                  <a:pt x="536" y="389"/>
                  <a:pt x="539" y="387"/>
                  <a:pt x="541" y="385"/>
                </a:cubicBezTo>
                <a:cubicBezTo>
                  <a:pt x="540" y="387"/>
                  <a:pt x="540" y="389"/>
                  <a:pt x="539" y="391"/>
                </a:cubicBezTo>
                <a:cubicBezTo>
                  <a:pt x="539" y="391"/>
                  <a:pt x="539" y="391"/>
                  <a:pt x="539" y="391"/>
                </a:cubicBezTo>
                <a:cubicBezTo>
                  <a:pt x="536" y="392"/>
                  <a:pt x="534" y="394"/>
                  <a:pt x="532" y="397"/>
                </a:cubicBezTo>
                <a:cubicBezTo>
                  <a:pt x="529" y="400"/>
                  <a:pt x="526" y="403"/>
                  <a:pt x="524" y="407"/>
                </a:cubicBezTo>
                <a:cubicBezTo>
                  <a:pt x="522" y="409"/>
                  <a:pt x="521" y="413"/>
                  <a:pt x="519" y="415"/>
                </a:cubicBezTo>
                <a:cubicBezTo>
                  <a:pt x="517" y="417"/>
                  <a:pt x="515" y="418"/>
                  <a:pt x="512" y="420"/>
                </a:cubicBezTo>
                <a:cubicBezTo>
                  <a:pt x="510" y="422"/>
                  <a:pt x="507" y="424"/>
                  <a:pt x="507" y="428"/>
                </a:cubicBezTo>
                <a:cubicBezTo>
                  <a:pt x="507" y="428"/>
                  <a:pt x="508" y="428"/>
                  <a:pt x="508" y="428"/>
                </a:cubicBezTo>
                <a:cubicBezTo>
                  <a:pt x="510" y="422"/>
                  <a:pt x="515" y="421"/>
                  <a:pt x="518" y="417"/>
                </a:cubicBezTo>
                <a:cubicBezTo>
                  <a:pt x="521" y="414"/>
                  <a:pt x="523" y="411"/>
                  <a:pt x="525" y="408"/>
                </a:cubicBezTo>
                <a:cubicBezTo>
                  <a:pt x="529" y="402"/>
                  <a:pt x="534" y="397"/>
                  <a:pt x="539" y="392"/>
                </a:cubicBezTo>
                <a:cubicBezTo>
                  <a:pt x="538" y="395"/>
                  <a:pt x="537" y="397"/>
                  <a:pt x="536" y="400"/>
                </a:cubicBezTo>
                <a:cubicBezTo>
                  <a:pt x="536" y="401"/>
                  <a:pt x="535" y="403"/>
                  <a:pt x="535" y="404"/>
                </a:cubicBezTo>
                <a:cubicBezTo>
                  <a:pt x="535" y="404"/>
                  <a:pt x="535" y="404"/>
                  <a:pt x="535" y="404"/>
                </a:cubicBezTo>
                <a:cubicBezTo>
                  <a:pt x="533" y="406"/>
                  <a:pt x="530" y="408"/>
                  <a:pt x="529" y="411"/>
                </a:cubicBezTo>
                <a:cubicBezTo>
                  <a:pt x="529" y="411"/>
                  <a:pt x="530" y="411"/>
                  <a:pt x="530" y="411"/>
                </a:cubicBezTo>
                <a:cubicBezTo>
                  <a:pt x="532" y="409"/>
                  <a:pt x="533" y="407"/>
                  <a:pt x="535" y="405"/>
                </a:cubicBezTo>
                <a:cubicBezTo>
                  <a:pt x="533" y="415"/>
                  <a:pt x="535" y="424"/>
                  <a:pt x="539" y="435"/>
                </a:cubicBezTo>
                <a:cubicBezTo>
                  <a:pt x="541" y="440"/>
                  <a:pt x="542" y="445"/>
                  <a:pt x="544" y="450"/>
                </a:cubicBezTo>
                <a:cubicBezTo>
                  <a:pt x="538" y="455"/>
                  <a:pt x="528" y="454"/>
                  <a:pt x="521" y="453"/>
                </a:cubicBezTo>
                <a:cubicBezTo>
                  <a:pt x="512" y="452"/>
                  <a:pt x="503" y="450"/>
                  <a:pt x="494" y="448"/>
                </a:cubicBezTo>
                <a:cubicBezTo>
                  <a:pt x="486" y="445"/>
                  <a:pt x="478" y="440"/>
                  <a:pt x="470" y="436"/>
                </a:cubicBezTo>
                <a:cubicBezTo>
                  <a:pt x="463" y="433"/>
                  <a:pt x="456" y="429"/>
                  <a:pt x="451" y="422"/>
                </a:cubicBezTo>
                <a:cubicBezTo>
                  <a:pt x="445" y="416"/>
                  <a:pt x="439" y="411"/>
                  <a:pt x="434" y="405"/>
                </a:cubicBezTo>
                <a:cubicBezTo>
                  <a:pt x="433" y="405"/>
                  <a:pt x="433" y="405"/>
                  <a:pt x="433" y="404"/>
                </a:cubicBezTo>
                <a:cubicBezTo>
                  <a:pt x="433" y="404"/>
                  <a:pt x="433" y="404"/>
                  <a:pt x="432" y="403"/>
                </a:cubicBezTo>
                <a:cubicBezTo>
                  <a:pt x="427" y="398"/>
                  <a:pt x="424" y="392"/>
                  <a:pt x="421" y="384"/>
                </a:cubicBezTo>
                <a:cubicBezTo>
                  <a:pt x="419" y="377"/>
                  <a:pt x="417" y="369"/>
                  <a:pt x="414" y="362"/>
                </a:cubicBezTo>
                <a:cubicBezTo>
                  <a:pt x="412" y="355"/>
                  <a:pt x="410" y="347"/>
                  <a:pt x="410" y="340"/>
                </a:cubicBezTo>
                <a:cubicBezTo>
                  <a:pt x="410" y="332"/>
                  <a:pt x="411" y="325"/>
                  <a:pt x="415" y="318"/>
                </a:cubicBezTo>
                <a:cubicBezTo>
                  <a:pt x="419" y="311"/>
                  <a:pt x="425" y="305"/>
                  <a:pt x="430" y="299"/>
                </a:cubicBezTo>
                <a:cubicBezTo>
                  <a:pt x="436" y="293"/>
                  <a:pt x="442" y="287"/>
                  <a:pt x="450" y="283"/>
                </a:cubicBezTo>
                <a:close/>
                <a:moveTo>
                  <a:pt x="455" y="277"/>
                </a:moveTo>
                <a:cubicBezTo>
                  <a:pt x="455" y="276"/>
                  <a:pt x="456" y="275"/>
                  <a:pt x="456" y="274"/>
                </a:cubicBezTo>
                <a:cubicBezTo>
                  <a:pt x="456" y="275"/>
                  <a:pt x="456" y="276"/>
                  <a:pt x="456" y="276"/>
                </a:cubicBezTo>
                <a:cubicBezTo>
                  <a:pt x="456" y="277"/>
                  <a:pt x="455" y="277"/>
                  <a:pt x="455" y="277"/>
                </a:cubicBezTo>
                <a:close/>
                <a:moveTo>
                  <a:pt x="528" y="466"/>
                </a:moveTo>
                <a:cubicBezTo>
                  <a:pt x="532" y="466"/>
                  <a:pt x="536" y="464"/>
                  <a:pt x="539" y="462"/>
                </a:cubicBezTo>
                <a:cubicBezTo>
                  <a:pt x="542" y="460"/>
                  <a:pt x="544" y="459"/>
                  <a:pt x="547" y="457"/>
                </a:cubicBezTo>
                <a:cubicBezTo>
                  <a:pt x="547" y="457"/>
                  <a:pt x="547" y="457"/>
                  <a:pt x="547" y="457"/>
                </a:cubicBezTo>
                <a:cubicBezTo>
                  <a:pt x="544" y="460"/>
                  <a:pt x="542" y="463"/>
                  <a:pt x="540" y="465"/>
                </a:cubicBezTo>
                <a:cubicBezTo>
                  <a:pt x="537" y="469"/>
                  <a:pt x="533" y="469"/>
                  <a:pt x="529" y="472"/>
                </a:cubicBezTo>
                <a:cubicBezTo>
                  <a:pt x="529" y="472"/>
                  <a:pt x="529" y="473"/>
                  <a:pt x="529" y="473"/>
                </a:cubicBezTo>
                <a:cubicBezTo>
                  <a:pt x="533" y="474"/>
                  <a:pt x="537" y="470"/>
                  <a:pt x="539" y="468"/>
                </a:cubicBezTo>
                <a:cubicBezTo>
                  <a:pt x="542" y="465"/>
                  <a:pt x="545" y="462"/>
                  <a:pt x="548" y="458"/>
                </a:cubicBezTo>
                <a:cubicBezTo>
                  <a:pt x="550" y="463"/>
                  <a:pt x="552" y="467"/>
                  <a:pt x="555" y="471"/>
                </a:cubicBezTo>
                <a:cubicBezTo>
                  <a:pt x="558" y="476"/>
                  <a:pt x="562" y="480"/>
                  <a:pt x="566" y="485"/>
                </a:cubicBezTo>
                <a:cubicBezTo>
                  <a:pt x="560" y="486"/>
                  <a:pt x="555" y="490"/>
                  <a:pt x="549" y="491"/>
                </a:cubicBezTo>
                <a:cubicBezTo>
                  <a:pt x="542" y="492"/>
                  <a:pt x="535" y="491"/>
                  <a:pt x="528" y="489"/>
                </a:cubicBezTo>
                <a:cubicBezTo>
                  <a:pt x="514" y="484"/>
                  <a:pt x="500" y="479"/>
                  <a:pt x="488" y="471"/>
                </a:cubicBezTo>
                <a:cubicBezTo>
                  <a:pt x="481" y="467"/>
                  <a:pt x="475" y="463"/>
                  <a:pt x="470" y="458"/>
                </a:cubicBezTo>
                <a:cubicBezTo>
                  <a:pt x="470" y="457"/>
                  <a:pt x="469" y="456"/>
                  <a:pt x="469" y="456"/>
                </a:cubicBezTo>
                <a:cubicBezTo>
                  <a:pt x="463" y="451"/>
                  <a:pt x="459" y="445"/>
                  <a:pt x="454" y="438"/>
                </a:cubicBezTo>
                <a:cubicBezTo>
                  <a:pt x="451" y="433"/>
                  <a:pt x="446" y="427"/>
                  <a:pt x="443" y="421"/>
                </a:cubicBezTo>
                <a:cubicBezTo>
                  <a:pt x="443" y="420"/>
                  <a:pt x="443" y="419"/>
                  <a:pt x="442" y="418"/>
                </a:cubicBezTo>
                <a:cubicBezTo>
                  <a:pt x="447" y="423"/>
                  <a:pt x="451" y="429"/>
                  <a:pt x="457" y="433"/>
                </a:cubicBezTo>
                <a:cubicBezTo>
                  <a:pt x="463" y="437"/>
                  <a:pt x="471" y="440"/>
                  <a:pt x="477" y="443"/>
                </a:cubicBezTo>
                <a:cubicBezTo>
                  <a:pt x="480" y="445"/>
                  <a:pt x="483" y="446"/>
                  <a:pt x="485" y="447"/>
                </a:cubicBezTo>
                <a:cubicBezTo>
                  <a:pt x="485" y="447"/>
                  <a:pt x="485" y="447"/>
                  <a:pt x="485" y="447"/>
                </a:cubicBezTo>
                <a:cubicBezTo>
                  <a:pt x="504" y="463"/>
                  <a:pt x="522" y="480"/>
                  <a:pt x="546" y="486"/>
                </a:cubicBezTo>
                <a:cubicBezTo>
                  <a:pt x="547" y="486"/>
                  <a:pt x="548" y="485"/>
                  <a:pt x="547" y="485"/>
                </a:cubicBezTo>
                <a:cubicBezTo>
                  <a:pt x="536" y="478"/>
                  <a:pt x="523" y="474"/>
                  <a:pt x="513" y="466"/>
                </a:cubicBezTo>
                <a:cubicBezTo>
                  <a:pt x="507" y="462"/>
                  <a:pt x="502" y="456"/>
                  <a:pt x="496" y="451"/>
                </a:cubicBezTo>
                <a:cubicBezTo>
                  <a:pt x="502" y="453"/>
                  <a:pt x="508" y="454"/>
                  <a:pt x="514" y="456"/>
                </a:cubicBezTo>
                <a:cubicBezTo>
                  <a:pt x="513" y="456"/>
                  <a:pt x="512" y="456"/>
                  <a:pt x="511" y="456"/>
                </a:cubicBezTo>
                <a:cubicBezTo>
                  <a:pt x="509" y="456"/>
                  <a:pt x="508" y="457"/>
                  <a:pt x="507" y="457"/>
                </a:cubicBezTo>
                <a:cubicBezTo>
                  <a:pt x="507" y="458"/>
                  <a:pt x="507" y="459"/>
                  <a:pt x="507" y="459"/>
                </a:cubicBezTo>
                <a:cubicBezTo>
                  <a:pt x="510" y="460"/>
                  <a:pt x="513" y="458"/>
                  <a:pt x="515" y="457"/>
                </a:cubicBezTo>
                <a:cubicBezTo>
                  <a:pt x="517" y="457"/>
                  <a:pt x="518" y="457"/>
                  <a:pt x="520" y="456"/>
                </a:cubicBezTo>
                <a:cubicBezTo>
                  <a:pt x="525" y="457"/>
                  <a:pt x="532" y="458"/>
                  <a:pt x="538" y="457"/>
                </a:cubicBezTo>
                <a:cubicBezTo>
                  <a:pt x="534" y="458"/>
                  <a:pt x="531" y="460"/>
                  <a:pt x="527" y="460"/>
                </a:cubicBezTo>
                <a:cubicBezTo>
                  <a:pt x="523" y="460"/>
                  <a:pt x="519" y="460"/>
                  <a:pt x="515" y="462"/>
                </a:cubicBezTo>
                <a:cubicBezTo>
                  <a:pt x="514" y="462"/>
                  <a:pt x="514" y="464"/>
                  <a:pt x="516" y="464"/>
                </a:cubicBezTo>
                <a:cubicBezTo>
                  <a:pt x="522" y="463"/>
                  <a:pt x="528" y="461"/>
                  <a:pt x="535" y="459"/>
                </a:cubicBezTo>
                <a:cubicBezTo>
                  <a:pt x="538" y="459"/>
                  <a:pt x="542" y="457"/>
                  <a:pt x="545" y="454"/>
                </a:cubicBezTo>
                <a:cubicBezTo>
                  <a:pt x="545" y="454"/>
                  <a:pt x="545" y="453"/>
                  <a:pt x="545" y="453"/>
                </a:cubicBezTo>
                <a:cubicBezTo>
                  <a:pt x="546" y="454"/>
                  <a:pt x="546" y="455"/>
                  <a:pt x="547" y="456"/>
                </a:cubicBezTo>
                <a:cubicBezTo>
                  <a:pt x="544" y="457"/>
                  <a:pt x="541" y="459"/>
                  <a:pt x="538" y="460"/>
                </a:cubicBezTo>
                <a:cubicBezTo>
                  <a:pt x="534" y="462"/>
                  <a:pt x="531" y="463"/>
                  <a:pt x="528" y="465"/>
                </a:cubicBezTo>
                <a:cubicBezTo>
                  <a:pt x="528" y="466"/>
                  <a:pt x="528" y="467"/>
                  <a:pt x="528" y="466"/>
                </a:cubicBezTo>
                <a:close/>
                <a:moveTo>
                  <a:pt x="527" y="554"/>
                </a:moveTo>
                <a:cubicBezTo>
                  <a:pt x="521" y="565"/>
                  <a:pt x="511" y="574"/>
                  <a:pt x="508" y="586"/>
                </a:cubicBezTo>
                <a:cubicBezTo>
                  <a:pt x="508" y="587"/>
                  <a:pt x="508" y="587"/>
                  <a:pt x="509" y="587"/>
                </a:cubicBezTo>
                <a:cubicBezTo>
                  <a:pt x="508" y="587"/>
                  <a:pt x="508" y="587"/>
                  <a:pt x="508" y="587"/>
                </a:cubicBezTo>
                <a:cubicBezTo>
                  <a:pt x="503" y="592"/>
                  <a:pt x="500" y="599"/>
                  <a:pt x="496" y="605"/>
                </a:cubicBezTo>
                <a:cubicBezTo>
                  <a:pt x="494" y="608"/>
                  <a:pt x="490" y="612"/>
                  <a:pt x="487" y="615"/>
                </a:cubicBezTo>
                <a:cubicBezTo>
                  <a:pt x="487" y="615"/>
                  <a:pt x="487" y="615"/>
                  <a:pt x="487" y="614"/>
                </a:cubicBezTo>
                <a:cubicBezTo>
                  <a:pt x="488" y="614"/>
                  <a:pt x="488" y="614"/>
                  <a:pt x="489" y="613"/>
                </a:cubicBezTo>
                <a:cubicBezTo>
                  <a:pt x="490" y="607"/>
                  <a:pt x="492" y="600"/>
                  <a:pt x="495" y="595"/>
                </a:cubicBezTo>
                <a:cubicBezTo>
                  <a:pt x="498" y="588"/>
                  <a:pt x="503" y="584"/>
                  <a:pt x="507" y="578"/>
                </a:cubicBezTo>
                <a:cubicBezTo>
                  <a:pt x="515" y="569"/>
                  <a:pt x="521" y="558"/>
                  <a:pt x="526" y="547"/>
                </a:cubicBezTo>
                <a:cubicBezTo>
                  <a:pt x="532" y="536"/>
                  <a:pt x="537" y="524"/>
                  <a:pt x="544" y="513"/>
                </a:cubicBezTo>
                <a:cubicBezTo>
                  <a:pt x="548" y="507"/>
                  <a:pt x="554" y="500"/>
                  <a:pt x="554" y="493"/>
                </a:cubicBezTo>
                <a:cubicBezTo>
                  <a:pt x="558" y="491"/>
                  <a:pt x="562" y="489"/>
                  <a:pt x="567" y="487"/>
                </a:cubicBezTo>
                <a:cubicBezTo>
                  <a:pt x="567" y="487"/>
                  <a:pt x="567" y="487"/>
                  <a:pt x="567" y="487"/>
                </a:cubicBezTo>
                <a:cubicBezTo>
                  <a:pt x="571" y="490"/>
                  <a:pt x="575" y="494"/>
                  <a:pt x="579" y="497"/>
                </a:cubicBezTo>
                <a:cubicBezTo>
                  <a:pt x="580" y="497"/>
                  <a:pt x="581" y="498"/>
                  <a:pt x="582" y="499"/>
                </a:cubicBezTo>
                <a:cubicBezTo>
                  <a:pt x="582" y="499"/>
                  <a:pt x="582" y="499"/>
                  <a:pt x="582" y="499"/>
                </a:cubicBezTo>
                <a:cubicBezTo>
                  <a:pt x="575" y="507"/>
                  <a:pt x="568" y="514"/>
                  <a:pt x="562" y="522"/>
                </a:cubicBezTo>
                <a:cubicBezTo>
                  <a:pt x="558" y="527"/>
                  <a:pt x="553" y="532"/>
                  <a:pt x="552" y="538"/>
                </a:cubicBezTo>
                <a:cubicBezTo>
                  <a:pt x="546" y="544"/>
                  <a:pt x="540" y="551"/>
                  <a:pt x="534" y="558"/>
                </a:cubicBezTo>
                <a:cubicBezTo>
                  <a:pt x="530" y="563"/>
                  <a:pt x="526" y="567"/>
                  <a:pt x="523" y="573"/>
                </a:cubicBezTo>
                <a:cubicBezTo>
                  <a:pt x="521" y="578"/>
                  <a:pt x="520" y="581"/>
                  <a:pt x="515" y="583"/>
                </a:cubicBezTo>
                <a:cubicBezTo>
                  <a:pt x="513" y="584"/>
                  <a:pt x="511" y="585"/>
                  <a:pt x="509" y="587"/>
                </a:cubicBezTo>
                <a:cubicBezTo>
                  <a:pt x="513" y="581"/>
                  <a:pt x="515" y="575"/>
                  <a:pt x="519" y="570"/>
                </a:cubicBezTo>
                <a:cubicBezTo>
                  <a:pt x="522" y="565"/>
                  <a:pt x="525" y="560"/>
                  <a:pt x="528" y="555"/>
                </a:cubicBezTo>
                <a:cubicBezTo>
                  <a:pt x="528" y="554"/>
                  <a:pt x="528" y="554"/>
                  <a:pt x="527" y="554"/>
                </a:cubicBezTo>
                <a:close/>
                <a:moveTo>
                  <a:pt x="486" y="620"/>
                </a:moveTo>
                <a:cubicBezTo>
                  <a:pt x="486" y="620"/>
                  <a:pt x="486" y="620"/>
                  <a:pt x="486" y="620"/>
                </a:cubicBezTo>
                <a:cubicBezTo>
                  <a:pt x="481" y="620"/>
                  <a:pt x="477" y="618"/>
                  <a:pt x="472" y="617"/>
                </a:cubicBezTo>
                <a:cubicBezTo>
                  <a:pt x="469" y="616"/>
                  <a:pt x="460" y="615"/>
                  <a:pt x="461" y="611"/>
                </a:cubicBezTo>
                <a:cubicBezTo>
                  <a:pt x="464" y="600"/>
                  <a:pt x="470" y="589"/>
                  <a:pt x="475" y="578"/>
                </a:cubicBezTo>
                <a:cubicBezTo>
                  <a:pt x="482" y="563"/>
                  <a:pt x="488" y="547"/>
                  <a:pt x="493" y="532"/>
                </a:cubicBezTo>
                <a:cubicBezTo>
                  <a:pt x="499" y="517"/>
                  <a:pt x="505" y="501"/>
                  <a:pt x="509" y="486"/>
                </a:cubicBezTo>
                <a:cubicBezTo>
                  <a:pt x="516" y="489"/>
                  <a:pt x="523" y="491"/>
                  <a:pt x="531" y="493"/>
                </a:cubicBezTo>
                <a:cubicBezTo>
                  <a:pt x="530" y="493"/>
                  <a:pt x="530" y="494"/>
                  <a:pt x="530" y="494"/>
                </a:cubicBezTo>
                <a:cubicBezTo>
                  <a:pt x="531" y="498"/>
                  <a:pt x="525" y="505"/>
                  <a:pt x="522" y="508"/>
                </a:cubicBezTo>
                <a:cubicBezTo>
                  <a:pt x="518" y="513"/>
                  <a:pt x="516" y="520"/>
                  <a:pt x="514" y="526"/>
                </a:cubicBezTo>
                <a:cubicBezTo>
                  <a:pt x="511" y="534"/>
                  <a:pt x="508" y="542"/>
                  <a:pt x="505" y="550"/>
                </a:cubicBezTo>
                <a:cubicBezTo>
                  <a:pt x="502" y="556"/>
                  <a:pt x="498" y="563"/>
                  <a:pt x="496" y="569"/>
                </a:cubicBezTo>
                <a:cubicBezTo>
                  <a:pt x="491" y="580"/>
                  <a:pt x="487" y="591"/>
                  <a:pt x="484" y="602"/>
                </a:cubicBezTo>
                <a:cubicBezTo>
                  <a:pt x="482" y="609"/>
                  <a:pt x="481" y="615"/>
                  <a:pt x="486" y="620"/>
                </a:cubicBezTo>
                <a:close/>
                <a:moveTo>
                  <a:pt x="466" y="585"/>
                </a:moveTo>
                <a:cubicBezTo>
                  <a:pt x="466" y="579"/>
                  <a:pt x="466" y="573"/>
                  <a:pt x="465" y="568"/>
                </a:cubicBezTo>
                <a:cubicBezTo>
                  <a:pt x="464" y="560"/>
                  <a:pt x="462" y="553"/>
                  <a:pt x="462" y="546"/>
                </a:cubicBezTo>
                <a:cubicBezTo>
                  <a:pt x="461" y="539"/>
                  <a:pt x="462" y="533"/>
                  <a:pt x="462" y="526"/>
                </a:cubicBezTo>
                <a:cubicBezTo>
                  <a:pt x="462" y="513"/>
                  <a:pt x="462" y="499"/>
                  <a:pt x="466" y="486"/>
                </a:cubicBezTo>
                <a:cubicBezTo>
                  <a:pt x="468" y="479"/>
                  <a:pt x="471" y="471"/>
                  <a:pt x="471" y="463"/>
                </a:cubicBezTo>
                <a:cubicBezTo>
                  <a:pt x="477" y="469"/>
                  <a:pt x="484" y="473"/>
                  <a:pt x="491" y="477"/>
                </a:cubicBezTo>
                <a:cubicBezTo>
                  <a:pt x="496" y="480"/>
                  <a:pt x="500" y="482"/>
                  <a:pt x="505" y="484"/>
                </a:cubicBezTo>
                <a:cubicBezTo>
                  <a:pt x="503" y="494"/>
                  <a:pt x="499" y="503"/>
                  <a:pt x="496" y="513"/>
                </a:cubicBezTo>
                <a:cubicBezTo>
                  <a:pt x="493" y="522"/>
                  <a:pt x="490" y="531"/>
                  <a:pt x="486" y="540"/>
                </a:cubicBezTo>
                <a:cubicBezTo>
                  <a:pt x="480" y="557"/>
                  <a:pt x="473" y="573"/>
                  <a:pt x="466" y="590"/>
                </a:cubicBezTo>
                <a:cubicBezTo>
                  <a:pt x="466" y="588"/>
                  <a:pt x="466" y="586"/>
                  <a:pt x="466" y="585"/>
                </a:cubicBezTo>
                <a:close/>
                <a:moveTo>
                  <a:pt x="492" y="588"/>
                </a:moveTo>
                <a:cubicBezTo>
                  <a:pt x="497" y="576"/>
                  <a:pt x="502" y="564"/>
                  <a:pt x="508" y="552"/>
                </a:cubicBezTo>
                <a:cubicBezTo>
                  <a:pt x="511" y="546"/>
                  <a:pt x="513" y="539"/>
                  <a:pt x="515" y="533"/>
                </a:cubicBezTo>
                <a:cubicBezTo>
                  <a:pt x="518" y="526"/>
                  <a:pt x="520" y="518"/>
                  <a:pt x="524" y="511"/>
                </a:cubicBezTo>
                <a:cubicBezTo>
                  <a:pt x="527" y="507"/>
                  <a:pt x="535" y="499"/>
                  <a:pt x="532" y="493"/>
                </a:cubicBezTo>
                <a:cubicBezTo>
                  <a:pt x="533" y="493"/>
                  <a:pt x="533" y="494"/>
                  <a:pt x="534" y="494"/>
                </a:cubicBezTo>
                <a:cubicBezTo>
                  <a:pt x="539" y="495"/>
                  <a:pt x="546" y="495"/>
                  <a:pt x="551" y="494"/>
                </a:cubicBezTo>
                <a:cubicBezTo>
                  <a:pt x="548" y="503"/>
                  <a:pt x="541" y="510"/>
                  <a:pt x="537" y="519"/>
                </a:cubicBezTo>
                <a:cubicBezTo>
                  <a:pt x="531" y="530"/>
                  <a:pt x="525" y="541"/>
                  <a:pt x="519" y="553"/>
                </a:cubicBezTo>
                <a:cubicBezTo>
                  <a:pt x="516" y="559"/>
                  <a:pt x="513" y="565"/>
                  <a:pt x="509" y="570"/>
                </a:cubicBezTo>
                <a:cubicBezTo>
                  <a:pt x="506" y="575"/>
                  <a:pt x="501" y="579"/>
                  <a:pt x="498" y="583"/>
                </a:cubicBezTo>
                <a:cubicBezTo>
                  <a:pt x="492" y="590"/>
                  <a:pt x="489" y="597"/>
                  <a:pt x="487" y="605"/>
                </a:cubicBezTo>
                <a:cubicBezTo>
                  <a:pt x="488" y="599"/>
                  <a:pt x="491" y="592"/>
                  <a:pt x="492" y="588"/>
                </a:cubicBezTo>
                <a:close/>
                <a:moveTo>
                  <a:pt x="244" y="441"/>
                </a:moveTo>
                <a:cubicBezTo>
                  <a:pt x="246" y="444"/>
                  <a:pt x="249" y="447"/>
                  <a:pt x="252" y="449"/>
                </a:cubicBezTo>
                <a:cubicBezTo>
                  <a:pt x="253" y="451"/>
                  <a:pt x="255" y="453"/>
                  <a:pt x="257" y="455"/>
                </a:cubicBezTo>
                <a:cubicBezTo>
                  <a:pt x="257" y="455"/>
                  <a:pt x="258" y="456"/>
                  <a:pt x="259" y="456"/>
                </a:cubicBezTo>
                <a:cubicBezTo>
                  <a:pt x="260" y="458"/>
                  <a:pt x="263" y="462"/>
                  <a:pt x="263" y="462"/>
                </a:cubicBezTo>
                <a:cubicBezTo>
                  <a:pt x="264" y="463"/>
                  <a:pt x="264" y="463"/>
                  <a:pt x="264" y="463"/>
                </a:cubicBezTo>
                <a:cubicBezTo>
                  <a:pt x="262" y="468"/>
                  <a:pt x="259" y="473"/>
                  <a:pt x="258" y="479"/>
                </a:cubicBezTo>
                <a:cubicBezTo>
                  <a:pt x="256" y="474"/>
                  <a:pt x="253" y="470"/>
                  <a:pt x="248" y="473"/>
                </a:cubicBezTo>
                <a:cubicBezTo>
                  <a:pt x="245" y="475"/>
                  <a:pt x="242" y="478"/>
                  <a:pt x="239" y="481"/>
                </a:cubicBezTo>
                <a:cubicBezTo>
                  <a:pt x="239" y="480"/>
                  <a:pt x="239" y="479"/>
                  <a:pt x="239" y="478"/>
                </a:cubicBezTo>
                <a:cubicBezTo>
                  <a:pt x="239" y="472"/>
                  <a:pt x="238" y="466"/>
                  <a:pt x="240" y="460"/>
                </a:cubicBezTo>
                <a:cubicBezTo>
                  <a:pt x="241" y="454"/>
                  <a:pt x="242" y="449"/>
                  <a:pt x="243" y="444"/>
                </a:cubicBezTo>
                <a:cubicBezTo>
                  <a:pt x="244" y="443"/>
                  <a:pt x="244" y="442"/>
                  <a:pt x="244" y="441"/>
                </a:cubicBezTo>
                <a:close/>
                <a:moveTo>
                  <a:pt x="262" y="474"/>
                </a:moveTo>
                <a:cubicBezTo>
                  <a:pt x="263" y="471"/>
                  <a:pt x="265" y="468"/>
                  <a:pt x="266" y="466"/>
                </a:cubicBezTo>
                <a:cubicBezTo>
                  <a:pt x="267" y="468"/>
                  <a:pt x="269" y="470"/>
                  <a:pt x="270" y="472"/>
                </a:cubicBezTo>
                <a:cubicBezTo>
                  <a:pt x="277" y="483"/>
                  <a:pt x="282" y="494"/>
                  <a:pt x="287" y="506"/>
                </a:cubicBezTo>
                <a:cubicBezTo>
                  <a:pt x="292" y="519"/>
                  <a:pt x="297" y="532"/>
                  <a:pt x="301" y="545"/>
                </a:cubicBezTo>
                <a:cubicBezTo>
                  <a:pt x="297" y="539"/>
                  <a:pt x="294" y="533"/>
                  <a:pt x="290" y="527"/>
                </a:cubicBezTo>
                <a:cubicBezTo>
                  <a:pt x="282" y="515"/>
                  <a:pt x="272" y="505"/>
                  <a:pt x="265" y="493"/>
                </a:cubicBezTo>
                <a:cubicBezTo>
                  <a:pt x="263" y="490"/>
                  <a:pt x="262" y="488"/>
                  <a:pt x="262" y="485"/>
                </a:cubicBezTo>
                <a:cubicBezTo>
                  <a:pt x="261" y="482"/>
                  <a:pt x="261" y="477"/>
                  <a:pt x="262" y="474"/>
                </a:cubicBezTo>
                <a:close/>
                <a:moveTo>
                  <a:pt x="319" y="530"/>
                </a:moveTo>
                <a:cubicBezTo>
                  <a:pt x="316" y="522"/>
                  <a:pt x="312" y="515"/>
                  <a:pt x="310" y="507"/>
                </a:cubicBezTo>
                <a:cubicBezTo>
                  <a:pt x="309" y="501"/>
                  <a:pt x="308" y="493"/>
                  <a:pt x="305" y="487"/>
                </a:cubicBezTo>
                <a:cubicBezTo>
                  <a:pt x="315" y="490"/>
                  <a:pt x="325" y="490"/>
                  <a:pt x="336" y="487"/>
                </a:cubicBezTo>
                <a:cubicBezTo>
                  <a:pt x="336" y="486"/>
                  <a:pt x="336" y="486"/>
                  <a:pt x="337" y="486"/>
                </a:cubicBezTo>
                <a:cubicBezTo>
                  <a:pt x="340" y="505"/>
                  <a:pt x="335" y="524"/>
                  <a:pt x="337" y="543"/>
                </a:cubicBezTo>
                <a:cubicBezTo>
                  <a:pt x="337" y="552"/>
                  <a:pt x="338" y="562"/>
                  <a:pt x="340" y="571"/>
                </a:cubicBezTo>
                <a:cubicBezTo>
                  <a:pt x="340" y="571"/>
                  <a:pt x="340" y="571"/>
                  <a:pt x="340" y="571"/>
                </a:cubicBezTo>
                <a:cubicBezTo>
                  <a:pt x="340" y="571"/>
                  <a:pt x="340" y="570"/>
                  <a:pt x="339" y="570"/>
                </a:cubicBezTo>
                <a:cubicBezTo>
                  <a:pt x="329" y="558"/>
                  <a:pt x="325" y="544"/>
                  <a:pt x="319" y="530"/>
                </a:cubicBezTo>
                <a:close/>
                <a:moveTo>
                  <a:pt x="370" y="572"/>
                </a:moveTo>
                <a:cubicBezTo>
                  <a:pt x="370" y="571"/>
                  <a:pt x="370" y="571"/>
                  <a:pt x="370" y="571"/>
                </a:cubicBezTo>
                <a:cubicBezTo>
                  <a:pt x="374" y="565"/>
                  <a:pt x="375" y="556"/>
                  <a:pt x="376" y="549"/>
                </a:cubicBezTo>
                <a:cubicBezTo>
                  <a:pt x="377" y="539"/>
                  <a:pt x="378" y="530"/>
                  <a:pt x="378" y="520"/>
                </a:cubicBezTo>
                <a:cubicBezTo>
                  <a:pt x="378" y="510"/>
                  <a:pt x="377" y="501"/>
                  <a:pt x="379" y="491"/>
                </a:cubicBezTo>
                <a:cubicBezTo>
                  <a:pt x="381" y="484"/>
                  <a:pt x="381" y="477"/>
                  <a:pt x="382" y="470"/>
                </a:cubicBezTo>
                <a:cubicBezTo>
                  <a:pt x="382" y="470"/>
                  <a:pt x="382" y="470"/>
                  <a:pt x="382" y="469"/>
                </a:cubicBezTo>
                <a:cubicBezTo>
                  <a:pt x="382" y="469"/>
                  <a:pt x="383" y="468"/>
                  <a:pt x="383" y="467"/>
                </a:cubicBezTo>
                <a:cubicBezTo>
                  <a:pt x="383" y="466"/>
                  <a:pt x="384" y="465"/>
                  <a:pt x="384" y="464"/>
                </a:cubicBezTo>
                <a:cubicBezTo>
                  <a:pt x="387" y="462"/>
                  <a:pt x="391" y="459"/>
                  <a:pt x="394" y="456"/>
                </a:cubicBezTo>
                <a:cubicBezTo>
                  <a:pt x="403" y="449"/>
                  <a:pt x="410" y="441"/>
                  <a:pt x="417" y="431"/>
                </a:cubicBezTo>
                <a:cubicBezTo>
                  <a:pt x="420" y="426"/>
                  <a:pt x="423" y="421"/>
                  <a:pt x="426" y="416"/>
                </a:cubicBezTo>
                <a:cubicBezTo>
                  <a:pt x="428" y="413"/>
                  <a:pt x="429" y="409"/>
                  <a:pt x="431" y="407"/>
                </a:cubicBezTo>
                <a:cubicBezTo>
                  <a:pt x="432" y="408"/>
                  <a:pt x="432" y="408"/>
                  <a:pt x="433" y="409"/>
                </a:cubicBezTo>
                <a:cubicBezTo>
                  <a:pt x="433" y="409"/>
                  <a:pt x="433" y="409"/>
                  <a:pt x="433" y="410"/>
                </a:cubicBezTo>
                <a:cubicBezTo>
                  <a:pt x="438" y="415"/>
                  <a:pt x="439" y="423"/>
                  <a:pt x="443" y="429"/>
                </a:cubicBezTo>
                <a:cubicBezTo>
                  <a:pt x="444" y="430"/>
                  <a:pt x="445" y="432"/>
                  <a:pt x="446" y="433"/>
                </a:cubicBezTo>
                <a:cubicBezTo>
                  <a:pt x="443" y="440"/>
                  <a:pt x="440" y="448"/>
                  <a:pt x="439" y="455"/>
                </a:cubicBezTo>
                <a:cubicBezTo>
                  <a:pt x="438" y="464"/>
                  <a:pt x="440" y="472"/>
                  <a:pt x="438" y="481"/>
                </a:cubicBezTo>
                <a:cubicBezTo>
                  <a:pt x="436" y="489"/>
                  <a:pt x="434" y="498"/>
                  <a:pt x="434" y="507"/>
                </a:cubicBezTo>
                <a:cubicBezTo>
                  <a:pt x="434" y="516"/>
                  <a:pt x="435" y="525"/>
                  <a:pt x="436" y="534"/>
                </a:cubicBezTo>
                <a:cubicBezTo>
                  <a:pt x="437" y="543"/>
                  <a:pt x="437" y="552"/>
                  <a:pt x="437" y="562"/>
                </a:cubicBezTo>
                <a:cubicBezTo>
                  <a:pt x="437" y="570"/>
                  <a:pt x="438" y="579"/>
                  <a:pt x="438" y="587"/>
                </a:cubicBezTo>
                <a:cubicBezTo>
                  <a:pt x="439" y="593"/>
                  <a:pt x="440" y="599"/>
                  <a:pt x="443" y="604"/>
                </a:cubicBezTo>
                <a:cubicBezTo>
                  <a:pt x="442" y="604"/>
                  <a:pt x="442" y="604"/>
                  <a:pt x="442" y="604"/>
                </a:cubicBezTo>
                <a:cubicBezTo>
                  <a:pt x="442" y="604"/>
                  <a:pt x="441" y="604"/>
                  <a:pt x="441" y="604"/>
                </a:cubicBezTo>
                <a:cubicBezTo>
                  <a:pt x="441" y="604"/>
                  <a:pt x="441" y="604"/>
                  <a:pt x="441" y="604"/>
                </a:cubicBezTo>
                <a:cubicBezTo>
                  <a:pt x="442" y="604"/>
                  <a:pt x="441" y="604"/>
                  <a:pt x="442" y="605"/>
                </a:cubicBezTo>
                <a:cubicBezTo>
                  <a:pt x="442" y="605"/>
                  <a:pt x="442" y="606"/>
                  <a:pt x="442" y="606"/>
                </a:cubicBezTo>
                <a:cubicBezTo>
                  <a:pt x="442" y="606"/>
                  <a:pt x="442" y="607"/>
                  <a:pt x="442" y="607"/>
                </a:cubicBezTo>
                <a:cubicBezTo>
                  <a:pt x="442" y="608"/>
                  <a:pt x="442" y="608"/>
                  <a:pt x="442" y="608"/>
                </a:cubicBezTo>
                <a:cubicBezTo>
                  <a:pt x="441" y="607"/>
                  <a:pt x="441" y="607"/>
                  <a:pt x="440" y="608"/>
                </a:cubicBezTo>
                <a:cubicBezTo>
                  <a:pt x="439" y="609"/>
                  <a:pt x="439" y="613"/>
                  <a:pt x="440" y="615"/>
                </a:cubicBezTo>
                <a:cubicBezTo>
                  <a:pt x="441" y="617"/>
                  <a:pt x="442" y="618"/>
                  <a:pt x="444" y="619"/>
                </a:cubicBezTo>
                <a:cubicBezTo>
                  <a:pt x="443" y="622"/>
                  <a:pt x="444" y="625"/>
                  <a:pt x="444" y="628"/>
                </a:cubicBezTo>
                <a:cubicBezTo>
                  <a:pt x="445" y="634"/>
                  <a:pt x="445" y="640"/>
                  <a:pt x="444" y="646"/>
                </a:cubicBezTo>
                <a:cubicBezTo>
                  <a:pt x="443" y="658"/>
                  <a:pt x="439" y="670"/>
                  <a:pt x="435" y="682"/>
                </a:cubicBezTo>
                <a:cubicBezTo>
                  <a:pt x="433" y="688"/>
                  <a:pt x="431" y="694"/>
                  <a:pt x="428" y="700"/>
                </a:cubicBezTo>
                <a:cubicBezTo>
                  <a:pt x="428" y="694"/>
                  <a:pt x="422" y="688"/>
                  <a:pt x="419" y="684"/>
                </a:cubicBezTo>
                <a:cubicBezTo>
                  <a:pt x="412" y="672"/>
                  <a:pt x="406" y="659"/>
                  <a:pt x="400" y="647"/>
                </a:cubicBezTo>
                <a:cubicBezTo>
                  <a:pt x="394" y="633"/>
                  <a:pt x="390" y="620"/>
                  <a:pt x="382" y="607"/>
                </a:cubicBezTo>
                <a:cubicBezTo>
                  <a:pt x="381" y="604"/>
                  <a:pt x="378" y="602"/>
                  <a:pt x="377" y="598"/>
                </a:cubicBezTo>
                <a:cubicBezTo>
                  <a:pt x="376" y="596"/>
                  <a:pt x="376" y="593"/>
                  <a:pt x="375" y="590"/>
                </a:cubicBezTo>
                <a:cubicBezTo>
                  <a:pt x="374" y="586"/>
                  <a:pt x="373" y="583"/>
                  <a:pt x="369" y="581"/>
                </a:cubicBezTo>
                <a:cubicBezTo>
                  <a:pt x="370" y="578"/>
                  <a:pt x="370" y="575"/>
                  <a:pt x="370" y="572"/>
                </a:cubicBezTo>
                <a:close/>
                <a:moveTo>
                  <a:pt x="444" y="615"/>
                </a:moveTo>
                <a:cubicBezTo>
                  <a:pt x="444" y="615"/>
                  <a:pt x="444" y="614"/>
                  <a:pt x="443" y="614"/>
                </a:cubicBezTo>
                <a:cubicBezTo>
                  <a:pt x="443" y="613"/>
                  <a:pt x="443" y="612"/>
                  <a:pt x="443" y="611"/>
                </a:cubicBezTo>
                <a:cubicBezTo>
                  <a:pt x="443" y="611"/>
                  <a:pt x="444" y="611"/>
                  <a:pt x="444" y="611"/>
                </a:cubicBezTo>
                <a:cubicBezTo>
                  <a:pt x="445" y="612"/>
                  <a:pt x="445" y="613"/>
                  <a:pt x="446" y="614"/>
                </a:cubicBezTo>
                <a:cubicBezTo>
                  <a:pt x="446" y="614"/>
                  <a:pt x="446" y="614"/>
                  <a:pt x="446" y="614"/>
                </a:cubicBezTo>
                <a:cubicBezTo>
                  <a:pt x="445" y="614"/>
                  <a:pt x="445" y="614"/>
                  <a:pt x="445" y="615"/>
                </a:cubicBezTo>
                <a:cubicBezTo>
                  <a:pt x="445" y="615"/>
                  <a:pt x="444" y="615"/>
                  <a:pt x="444" y="615"/>
                </a:cubicBezTo>
                <a:close/>
                <a:moveTo>
                  <a:pt x="443" y="595"/>
                </a:moveTo>
                <a:cubicBezTo>
                  <a:pt x="442" y="589"/>
                  <a:pt x="442" y="583"/>
                  <a:pt x="441" y="577"/>
                </a:cubicBezTo>
                <a:cubicBezTo>
                  <a:pt x="439" y="560"/>
                  <a:pt x="441" y="543"/>
                  <a:pt x="439" y="526"/>
                </a:cubicBezTo>
                <a:cubicBezTo>
                  <a:pt x="438" y="517"/>
                  <a:pt x="437" y="508"/>
                  <a:pt x="438" y="500"/>
                </a:cubicBezTo>
                <a:cubicBezTo>
                  <a:pt x="439" y="492"/>
                  <a:pt x="442" y="484"/>
                  <a:pt x="443" y="476"/>
                </a:cubicBezTo>
                <a:cubicBezTo>
                  <a:pt x="443" y="468"/>
                  <a:pt x="441" y="461"/>
                  <a:pt x="443" y="454"/>
                </a:cubicBezTo>
                <a:cubicBezTo>
                  <a:pt x="444" y="448"/>
                  <a:pt x="446" y="442"/>
                  <a:pt x="448" y="436"/>
                </a:cubicBezTo>
                <a:cubicBezTo>
                  <a:pt x="451" y="440"/>
                  <a:pt x="454" y="444"/>
                  <a:pt x="457" y="448"/>
                </a:cubicBezTo>
                <a:cubicBezTo>
                  <a:pt x="460" y="453"/>
                  <a:pt x="463" y="457"/>
                  <a:pt x="467" y="460"/>
                </a:cubicBezTo>
                <a:cubicBezTo>
                  <a:pt x="468" y="471"/>
                  <a:pt x="463" y="482"/>
                  <a:pt x="461" y="492"/>
                </a:cubicBezTo>
                <a:cubicBezTo>
                  <a:pt x="459" y="503"/>
                  <a:pt x="459" y="515"/>
                  <a:pt x="459" y="526"/>
                </a:cubicBezTo>
                <a:cubicBezTo>
                  <a:pt x="458" y="539"/>
                  <a:pt x="459" y="551"/>
                  <a:pt x="461" y="564"/>
                </a:cubicBezTo>
                <a:cubicBezTo>
                  <a:pt x="463" y="571"/>
                  <a:pt x="463" y="578"/>
                  <a:pt x="463" y="585"/>
                </a:cubicBezTo>
                <a:cubicBezTo>
                  <a:pt x="463" y="586"/>
                  <a:pt x="463" y="593"/>
                  <a:pt x="463" y="596"/>
                </a:cubicBezTo>
                <a:cubicBezTo>
                  <a:pt x="461" y="599"/>
                  <a:pt x="459" y="603"/>
                  <a:pt x="458" y="607"/>
                </a:cubicBezTo>
                <a:cubicBezTo>
                  <a:pt x="456" y="607"/>
                  <a:pt x="455" y="608"/>
                  <a:pt x="454" y="608"/>
                </a:cubicBezTo>
                <a:cubicBezTo>
                  <a:pt x="452" y="608"/>
                  <a:pt x="451" y="607"/>
                  <a:pt x="449" y="607"/>
                </a:cubicBezTo>
                <a:cubicBezTo>
                  <a:pt x="449" y="606"/>
                  <a:pt x="448" y="606"/>
                  <a:pt x="448" y="606"/>
                </a:cubicBezTo>
                <a:cubicBezTo>
                  <a:pt x="445" y="603"/>
                  <a:pt x="444" y="599"/>
                  <a:pt x="443" y="595"/>
                </a:cubicBezTo>
                <a:close/>
                <a:moveTo>
                  <a:pt x="908" y="527"/>
                </a:moveTo>
                <a:cubicBezTo>
                  <a:pt x="916" y="520"/>
                  <a:pt x="922" y="512"/>
                  <a:pt x="928" y="505"/>
                </a:cubicBezTo>
                <a:cubicBezTo>
                  <a:pt x="940" y="490"/>
                  <a:pt x="950" y="475"/>
                  <a:pt x="959" y="459"/>
                </a:cubicBezTo>
                <a:cubicBezTo>
                  <a:pt x="967" y="443"/>
                  <a:pt x="976" y="427"/>
                  <a:pt x="981" y="410"/>
                </a:cubicBezTo>
                <a:cubicBezTo>
                  <a:pt x="985" y="398"/>
                  <a:pt x="986" y="385"/>
                  <a:pt x="988" y="372"/>
                </a:cubicBezTo>
                <a:cubicBezTo>
                  <a:pt x="988" y="388"/>
                  <a:pt x="985" y="403"/>
                  <a:pt x="980" y="418"/>
                </a:cubicBezTo>
                <a:cubicBezTo>
                  <a:pt x="974" y="435"/>
                  <a:pt x="971" y="452"/>
                  <a:pt x="962" y="467"/>
                </a:cubicBezTo>
                <a:cubicBezTo>
                  <a:pt x="957" y="475"/>
                  <a:pt x="952" y="482"/>
                  <a:pt x="947" y="490"/>
                </a:cubicBezTo>
                <a:cubicBezTo>
                  <a:pt x="943" y="497"/>
                  <a:pt x="939" y="504"/>
                  <a:pt x="934" y="510"/>
                </a:cubicBezTo>
                <a:cubicBezTo>
                  <a:pt x="927" y="521"/>
                  <a:pt x="917" y="531"/>
                  <a:pt x="909" y="541"/>
                </a:cubicBezTo>
                <a:cubicBezTo>
                  <a:pt x="907" y="542"/>
                  <a:pt x="906" y="544"/>
                  <a:pt x="905" y="546"/>
                </a:cubicBezTo>
                <a:cubicBezTo>
                  <a:pt x="904" y="547"/>
                  <a:pt x="904" y="548"/>
                  <a:pt x="903" y="549"/>
                </a:cubicBezTo>
                <a:cubicBezTo>
                  <a:pt x="902" y="549"/>
                  <a:pt x="902" y="549"/>
                  <a:pt x="902" y="549"/>
                </a:cubicBezTo>
                <a:cubicBezTo>
                  <a:pt x="901" y="549"/>
                  <a:pt x="901" y="550"/>
                  <a:pt x="901" y="550"/>
                </a:cubicBezTo>
                <a:cubicBezTo>
                  <a:pt x="898" y="550"/>
                  <a:pt x="896" y="550"/>
                  <a:pt x="893" y="551"/>
                </a:cubicBezTo>
                <a:cubicBezTo>
                  <a:pt x="892" y="551"/>
                  <a:pt x="890" y="551"/>
                  <a:pt x="888" y="551"/>
                </a:cubicBezTo>
                <a:cubicBezTo>
                  <a:pt x="889" y="550"/>
                  <a:pt x="889" y="548"/>
                  <a:pt x="890" y="546"/>
                </a:cubicBezTo>
                <a:cubicBezTo>
                  <a:pt x="893" y="538"/>
                  <a:pt x="902" y="533"/>
                  <a:pt x="908" y="527"/>
                </a:cubicBezTo>
                <a:close/>
                <a:moveTo>
                  <a:pt x="988" y="406"/>
                </a:moveTo>
                <a:cubicBezTo>
                  <a:pt x="988" y="406"/>
                  <a:pt x="988" y="406"/>
                  <a:pt x="988" y="406"/>
                </a:cubicBezTo>
                <a:cubicBezTo>
                  <a:pt x="988" y="406"/>
                  <a:pt x="988" y="406"/>
                  <a:pt x="989" y="406"/>
                </a:cubicBezTo>
                <a:cubicBezTo>
                  <a:pt x="988" y="407"/>
                  <a:pt x="987" y="408"/>
                  <a:pt x="987" y="409"/>
                </a:cubicBezTo>
                <a:cubicBezTo>
                  <a:pt x="987" y="408"/>
                  <a:pt x="987" y="407"/>
                  <a:pt x="987" y="407"/>
                </a:cubicBezTo>
                <a:cubicBezTo>
                  <a:pt x="988" y="406"/>
                  <a:pt x="988" y="406"/>
                  <a:pt x="988" y="406"/>
                </a:cubicBezTo>
                <a:close/>
                <a:moveTo>
                  <a:pt x="949" y="508"/>
                </a:moveTo>
                <a:cubicBezTo>
                  <a:pt x="952" y="506"/>
                  <a:pt x="954" y="504"/>
                  <a:pt x="956" y="502"/>
                </a:cubicBezTo>
                <a:cubicBezTo>
                  <a:pt x="954" y="505"/>
                  <a:pt x="952" y="506"/>
                  <a:pt x="949" y="508"/>
                </a:cubicBezTo>
                <a:close/>
                <a:moveTo>
                  <a:pt x="986" y="292"/>
                </a:moveTo>
                <a:cubicBezTo>
                  <a:pt x="990" y="292"/>
                  <a:pt x="993" y="291"/>
                  <a:pt x="997" y="291"/>
                </a:cubicBezTo>
                <a:cubicBezTo>
                  <a:pt x="1007" y="292"/>
                  <a:pt x="1018" y="293"/>
                  <a:pt x="1026" y="299"/>
                </a:cubicBezTo>
                <a:cubicBezTo>
                  <a:pt x="1041" y="309"/>
                  <a:pt x="1048" y="326"/>
                  <a:pt x="1046" y="344"/>
                </a:cubicBezTo>
                <a:cubicBezTo>
                  <a:pt x="1044" y="355"/>
                  <a:pt x="1040" y="365"/>
                  <a:pt x="1033" y="373"/>
                </a:cubicBezTo>
                <a:cubicBezTo>
                  <a:pt x="1027" y="379"/>
                  <a:pt x="1020" y="384"/>
                  <a:pt x="1013" y="390"/>
                </a:cubicBezTo>
                <a:cubicBezTo>
                  <a:pt x="1012" y="390"/>
                  <a:pt x="1012" y="391"/>
                  <a:pt x="1012" y="391"/>
                </a:cubicBezTo>
                <a:cubicBezTo>
                  <a:pt x="1016" y="387"/>
                  <a:pt x="1019" y="383"/>
                  <a:pt x="1023" y="379"/>
                </a:cubicBezTo>
                <a:cubicBezTo>
                  <a:pt x="1023" y="378"/>
                  <a:pt x="1023" y="377"/>
                  <a:pt x="1022" y="378"/>
                </a:cubicBezTo>
                <a:cubicBezTo>
                  <a:pt x="1016" y="382"/>
                  <a:pt x="1013" y="387"/>
                  <a:pt x="1008" y="392"/>
                </a:cubicBezTo>
                <a:cubicBezTo>
                  <a:pt x="1004" y="397"/>
                  <a:pt x="998" y="401"/>
                  <a:pt x="994" y="407"/>
                </a:cubicBezTo>
                <a:cubicBezTo>
                  <a:pt x="990" y="411"/>
                  <a:pt x="985" y="418"/>
                  <a:pt x="983" y="424"/>
                </a:cubicBezTo>
                <a:cubicBezTo>
                  <a:pt x="985" y="416"/>
                  <a:pt x="989" y="410"/>
                  <a:pt x="994" y="403"/>
                </a:cubicBezTo>
                <a:cubicBezTo>
                  <a:pt x="998" y="397"/>
                  <a:pt x="1002" y="393"/>
                  <a:pt x="1007" y="388"/>
                </a:cubicBezTo>
                <a:cubicBezTo>
                  <a:pt x="1010" y="385"/>
                  <a:pt x="1014" y="382"/>
                  <a:pt x="1016" y="377"/>
                </a:cubicBezTo>
                <a:cubicBezTo>
                  <a:pt x="1016" y="377"/>
                  <a:pt x="1016" y="377"/>
                  <a:pt x="1015" y="377"/>
                </a:cubicBezTo>
                <a:cubicBezTo>
                  <a:pt x="1007" y="385"/>
                  <a:pt x="999" y="391"/>
                  <a:pt x="992" y="400"/>
                </a:cubicBezTo>
                <a:cubicBezTo>
                  <a:pt x="994" y="396"/>
                  <a:pt x="996" y="393"/>
                  <a:pt x="999" y="389"/>
                </a:cubicBezTo>
                <a:cubicBezTo>
                  <a:pt x="1003" y="386"/>
                  <a:pt x="1006" y="382"/>
                  <a:pt x="1010" y="378"/>
                </a:cubicBezTo>
                <a:cubicBezTo>
                  <a:pt x="1011" y="378"/>
                  <a:pt x="1010" y="377"/>
                  <a:pt x="1009" y="377"/>
                </a:cubicBezTo>
                <a:cubicBezTo>
                  <a:pt x="1005" y="381"/>
                  <a:pt x="1000" y="385"/>
                  <a:pt x="995" y="390"/>
                </a:cubicBezTo>
                <a:cubicBezTo>
                  <a:pt x="999" y="385"/>
                  <a:pt x="1002" y="381"/>
                  <a:pt x="1005" y="376"/>
                </a:cubicBezTo>
                <a:cubicBezTo>
                  <a:pt x="1009" y="372"/>
                  <a:pt x="1013" y="368"/>
                  <a:pt x="1017" y="364"/>
                </a:cubicBezTo>
                <a:cubicBezTo>
                  <a:pt x="1022" y="359"/>
                  <a:pt x="1030" y="350"/>
                  <a:pt x="1027" y="342"/>
                </a:cubicBezTo>
                <a:cubicBezTo>
                  <a:pt x="1027" y="342"/>
                  <a:pt x="1027" y="342"/>
                  <a:pt x="1027" y="342"/>
                </a:cubicBezTo>
                <a:cubicBezTo>
                  <a:pt x="1020" y="363"/>
                  <a:pt x="998" y="373"/>
                  <a:pt x="990" y="393"/>
                </a:cubicBezTo>
                <a:cubicBezTo>
                  <a:pt x="991" y="388"/>
                  <a:pt x="992" y="383"/>
                  <a:pt x="992" y="378"/>
                </a:cubicBezTo>
                <a:cubicBezTo>
                  <a:pt x="993" y="373"/>
                  <a:pt x="997" y="368"/>
                  <a:pt x="1000" y="365"/>
                </a:cubicBezTo>
                <a:cubicBezTo>
                  <a:pt x="1005" y="359"/>
                  <a:pt x="1012" y="354"/>
                  <a:pt x="1017" y="348"/>
                </a:cubicBezTo>
                <a:cubicBezTo>
                  <a:pt x="1017" y="348"/>
                  <a:pt x="1017" y="347"/>
                  <a:pt x="1017" y="347"/>
                </a:cubicBezTo>
                <a:cubicBezTo>
                  <a:pt x="1009" y="353"/>
                  <a:pt x="1003" y="360"/>
                  <a:pt x="997" y="367"/>
                </a:cubicBezTo>
                <a:cubicBezTo>
                  <a:pt x="996" y="369"/>
                  <a:pt x="994" y="371"/>
                  <a:pt x="992" y="374"/>
                </a:cubicBezTo>
                <a:cubicBezTo>
                  <a:pt x="992" y="372"/>
                  <a:pt x="992" y="371"/>
                  <a:pt x="992" y="369"/>
                </a:cubicBezTo>
                <a:cubicBezTo>
                  <a:pt x="994" y="366"/>
                  <a:pt x="995" y="363"/>
                  <a:pt x="996" y="359"/>
                </a:cubicBezTo>
                <a:cubicBezTo>
                  <a:pt x="998" y="356"/>
                  <a:pt x="1000" y="353"/>
                  <a:pt x="1002" y="349"/>
                </a:cubicBezTo>
                <a:cubicBezTo>
                  <a:pt x="1009" y="341"/>
                  <a:pt x="1017" y="334"/>
                  <a:pt x="1027" y="330"/>
                </a:cubicBezTo>
                <a:cubicBezTo>
                  <a:pt x="1027" y="330"/>
                  <a:pt x="1027" y="330"/>
                  <a:pt x="1026" y="330"/>
                </a:cubicBezTo>
                <a:cubicBezTo>
                  <a:pt x="1020" y="331"/>
                  <a:pt x="1015" y="335"/>
                  <a:pt x="1011" y="339"/>
                </a:cubicBezTo>
                <a:cubicBezTo>
                  <a:pt x="1007" y="342"/>
                  <a:pt x="1003" y="346"/>
                  <a:pt x="1000" y="350"/>
                </a:cubicBezTo>
                <a:cubicBezTo>
                  <a:pt x="999" y="352"/>
                  <a:pt x="995" y="357"/>
                  <a:pt x="992" y="362"/>
                </a:cubicBezTo>
                <a:cubicBezTo>
                  <a:pt x="992" y="361"/>
                  <a:pt x="992" y="360"/>
                  <a:pt x="992" y="359"/>
                </a:cubicBezTo>
                <a:cubicBezTo>
                  <a:pt x="992" y="359"/>
                  <a:pt x="992" y="359"/>
                  <a:pt x="992" y="359"/>
                </a:cubicBezTo>
                <a:cubicBezTo>
                  <a:pt x="993" y="356"/>
                  <a:pt x="993" y="354"/>
                  <a:pt x="994" y="351"/>
                </a:cubicBezTo>
                <a:cubicBezTo>
                  <a:pt x="996" y="349"/>
                  <a:pt x="997" y="346"/>
                  <a:pt x="998" y="344"/>
                </a:cubicBezTo>
                <a:cubicBezTo>
                  <a:pt x="999" y="343"/>
                  <a:pt x="997" y="342"/>
                  <a:pt x="997" y="343"/>
                </a:cubicBezTo>
                <a:cubicBezTo>
                  <a:pt x="995" y="346"/>
                  <a:pt x="993" y="349"/>
                  <a:pt x="992" y="352"/>
                </a:cubicBezTo>
                <a:cubicBezTo>
                  <a:pt x="992" y="352"/>
                  <a:pt x="992" y="353"/>
                  <a:pt x="991" y="353"/>
                </a:cubicBezTo>
                <a:cubicBezTo>
                  <a:pt x="991" y="352"/>
                  <a:pt x="991" y="351"/>
                  <a:pt x="991" y="350"/>
                </a:cubicBezTo>
                <a:cubicBezTo>
                  <a:pt x="991" y="346"/>
                  <a:pt x="990" y="342"/>
                  <a:pt x="990" y="338"/>
                </a:cubicBezTo>
                <a:cubicBezTo>
                  <a:pt x="990" y="336"/>
                  <a:pt x="991" y="333"/>
                  <a:pt x="992" y="331"/>
                </a:cubicBezTo>
                <a:cubicBezTo>
                  <a:pt x="993" y="328"/>
                  <a:pt x="995" y="326"/>
                  <a:pt x="996" y="324"/>
                </a:cubicBezTo>
                <a:cubicBezTo>
                  <a:pt x="997" y="323"/>
                  <a:pt x="996" y="322"/>
                  <a:pt x="995" y="323"/>
                </a:cubicBezTo>
                <a:cubicBezTo>
                  <a:pt x="993" y="326"/>
                  <a:pt x="990" y="330"/>
                  <a:pt x="989" y="334"/>
                </a:cubicBezTo>
                <a:cubicBezTo>
                  <a:pt x="987" y="325"/>
                  <a:pt x="985" y="316"/>
                  <a:pt x="982" y="308"/>
                </a:cubicBezTo>
                <a:cubicBezTo>
                  <a:pt x="980" y="303"/>
                  <a:pt x="979" y="298"/>
                  <a:pt x="977" y="294"/>
                </a:cubicBezTo>
                <a:cubicBezTo>
                  <a:pt x="979" y="293"/>
                  <a:pt x="984" y="292"/>
                  <a:pt x="986" y="292"/>
                </a:cubicBezTo>
                <a:close/>
                <a:moveTo>
                  <a:pt x="992" y="256"/>
                </a:moveTo>
                <a:cubicBezTo>
                  <a:pt x="992" y="256"/>
                  <a:pt x="992" y="256"/>
                  <a:pt x="992" y="256"/>
                </a:cubicBezTo>
                <a:cubicBezTo>
                  <a:pt x="995" y="257"/>
                  <a:pt x="998" y="256"/>
                  <a:pt x="1000" y="255"/>
                </a:cubicBezTo>
                <a:cubicBezTo>
                  <a:pt x="1003" y="263"/>
                  <a:pt x="996" y="271"/>
                  <a:pt x="992" y="276"/>
                </a:cubicBezTo>
                <a:cubicBezTo>
                  <a:pt x="987" y="281"/>
                  <a:pt x="980" y="285"/>
                  <a:pt x="975" y="290"/>
                </a:cubicBezTo>
                <a:cubicBezTo>
                  <a:pt x="973" y="285"/>
                  <a:pt x="971" y="280"/>
                  <a:pt x="968" y="276"/>
                </a:cubicBezTo>
                <a:cubicBezTo>
                  <a:pt x="972" y="275"/>
                  <a:pt x="977" y="271"/>
                  <a:pt x="980" y="269"/>
                </a:cubicBezTo>
                <a:cubicBezTo>
                  <a:pt x="985" y="266"/>
                  <a:pt x="989" y="261"/>
                  <a:pt x="992" y="256"/>
                </a:cubicBezTo>
                <a:close/>
                <a:moveTo>
                  <a:pt x="880" y="242"/>
                </a:moveTo>
                <a:cubicBezTo>
                  <a:pt x="885" y="240"/>
                  <a:pt x="891" y="239"/>
                  <a:pt x="896" y="239"/>
                </a:cubicBezTo>
                <a:cubicBezTo>
                  <a:pt x="908" y="237"/>
                  <a:pt x="920" y="234"/>
                  <a:pt x="932" y="231"/>
                </a:cubicBezTo>
                <a:cubicBezTo>
                  <a:pt x="939" y="230"/>
                  <a:pt x="946" y="229"/>
                  <a:pt x="953" y="228"/>
                </a:cubicBezTo>
                <a:cubicBezTo>
                  <a:pt x="957" y="228"/>
                  <a:pt x="965" y="226"/>
                  <a:pt x="969" y="229"/>
                </a:cubicBezTo>
                <a:cubicBezTo>
                  <a:pt x="973" y="231"/>
                  <a:pt x="975" y="235"/>
                  <a:pt x="980" y="236"/>
                </a:cubicBezTo>
                <a:cubicBezTo>
                  <a:pt x="988" y="237"/>
                  <a:pt x="992" y="241"/>
                  <a:pt x="991" y="249"/>
                </a:cubicBezTo>
                <a:cubicBezTo>
                  <a:pt x="991" y="250"/>
                  <a:pt x="991" y="250"/>
                  <a:pt x="991" y="250"/>
                </a:cubicBezTo>
                <a:cubicBezTo>
                  <a:pt x="988" y="257"/>
                  <a:pt x="984" y="263"/>
                  <a:pt x="977" y="267"/>
                </a:cubicBezTo>
                <a:cubicBezTo>
                  <a:pt x="974" y="269"/>
                  <a:pt x="969" y="270"/>
                  <a:pt x="966" y="273"/>
                </a:cubicBezTo>
                <a:cubicBezTo>
                  <a:pt x="965" y="271"/>
                  <a:pt x="964" y="270"/>
                  <a:pt x="963" y="268"/>
                </a:cubicBezTo>
                <a:cubicBezTo>
                  <a:pt x="954" y="257"/>
                  <a:pt x="943" y="250"/>
                  <a:pt x="929" y="249"/>
                </a:cubicBezTo>
                <a:cubicBezTo>
                  <a:pt x="915" y="248"/>
                  <a:pt x="902" y="250"/>
                  <a:pt x="891" y="258"/>
                </a:cubicBezTo>
                <a:cubicBezTo>
                  <a:pt x="888" y="260"/>
                  <a:pt x="885" y="263"/>
                  <a:pt x="882" y="264"/>
                </a:cubicBezTo>
                <a:cubicBezTo>
                  <a:pt x="879" y="266"/>
                  <a:pt x="877" y="267"/>
                  <a:pt x="874" y="268"/>
                </a:cubicBezTo>
                <a:cubicBezTo>
                  <a:pt x="871" y="269"/>
                  <a:pt x="869" y="271"/>
                  <a:pt x="867" y="273"/>
                </a:cubicBezTo>
                <a:cubicBezTo>
                  <a:pt x="867" y="272"/>
                  <a:pt x="867" y="272"/>
                  <a:pt x="866" y="272"/>
                </a:cubicBezTo>
                <a:cubicBezTo>
                  <a:pt x="866" y="272"/>
                  <a:pt x="865" y="272"/>
                  <a:pt x="864" y="272"/>
                </a:cubicBezTo>
                <a:cubicBezTo>
                  <a:pt x="864" y="272"/>
                  <a:pt x="863" y="272"/>
                  <a:pt x="863" y="272"/>
                </a:cubicBezTo>
                <a:cubicBezTo>
                  <a:pt x="861" y="272"/>
                  <a:pt x="860" y="273"/>
                  <a:pt x="859" y="274"/>
                </a:cubicBezTo>
                <a:cubicBezTo>
                  <a:pt x="859" y="274"/>
                  <a:pt x="859" y="275"/>
                  <a:pt x="860" y="275"/>
                </a:cubicBezTo>
                <a:cubicBezTo>
                  <a:pt x="861" y="275"/>
                  <a:pt x="862" y="274"/>
                  <a:pt x="863" y="274"/>
                </a:cubicBezTo>
                <a:cubicBezTo>
                  <a:pt x="863" y="274"/>
                  <a:pt x="864" y="274"/>
                  <a:pt x="865" y="273"/>
                </a:cubicBezTo>
                <a:cubicBezTo>
                  <a:pt x="865" y="273"/>
                  <a:pt x="866" y="273"/>
                  <a:pt x="866" y="273"/>
                </a:cubicBezTo>
                <a:cubicBezTo>
                  <a:pt x="864" y="275"/>
                  <a:pt x="861" y="278"/>
                  <a:pt x="859" y="281"/>
                </a:cubicBezTo>
                <a:cubicBezTo>
                  <a:pt x="856" y="284"/>
                  <a:pt x="853" y="288"/>
                  <a:pt x="849" y="291"/>
                </a:cubicBezTo>
                <a:cubicBezTo>
                  <a:pt x="847" y="294"/>
                  <a:pt x="845" y="297"/>
                  <a:pt x="842" y="300"/>
                </a:cubicBezTo>
                <a:cubicBezTo>
                  <a:pt x="840" y="302"/>
                  <a:pt x="836" y="304"/>
                  <a:pt x="836" y="307"/>
                </a:cubicBezTo>
                <a:cubicBezTo>
                  <a:pt x="835" y="307"/>
                  <a:pt x="835" y="307"/>
                  <a:pt x="835" y="307"/>
                </a:cubicBezTo>
                <a:cubicBezTo>
                  <a:pt x="833" y="304"/>
                  <a:pt x="830" y="302"/>
                  <a:pt x="827" y="299"/>
                </a:cubicBezTo>
                <a:cubicBezTo>
                  <a:pt x="830" y="298"/>
                  <a:pt x="833" y="296"/>
                  <a:pt x="836" y="295"/>
                </a:cubicBezTo>
                <a:cubicBezTo>
                  <a:pt x="839" y="294"/>
                  <a:pt x="843" y="294"/>
                  <a:pt x="846" y="292"/>
                </a:cubicBezTo>
                <a:cubicBezTo>
                  <a:pt x="846" y="292"/>
                  <a:pt x="846" y="292"/>
                  <a:pt x="846" y="292"/>
                </a:cubicBezTo>
                <a:cubicBezTo>
                  <a:pt x="843" y="291"/>
                  <a:pt x="839" y="292"/>
                  <a:pt x="836" y="293"/>
                </a:cubicBezTo>
                <a:cubicBezTo>
                  <a:pt x="832" y="294"/>
                  <a:pt x="828" y="295"/>
                  <a:pt x="825" y="297"/>
                </a:cubicBezTo>
                <a:cubicBezTo>
                  <a:pt x="825" y="297"/>
                  <a:pt x="825" y="297"/>
                  <a:pt x="824" y="298"/>
                </a:cubicBezTo>
                <a:cubicBezTo>
                  <a:pt x="824" y="297"/>
                  <a:pt x="823" y="297"/>
                  <a:pt x="823" y="296"/>
                </a:cubicBezTo>
                <a:cubicBezTo>
                  <a:pt x="824" y="295"/>
                  <a:pt x="826" y="294"/>
                  <a:pt x="827" y="294"/>
                </a:cubicBezTo>
                <a:cubicBezTo>
                  <a:pt x="829" y="293"/>
                  <a:pt x="832" y="292"/>
                  <a:pt x="834" y="291"/>
                </a:cubicBezTo>
                <a:cubicBezTo>
                  <a:pt x="839" y="290"/>
                  <a:pt x="843" y="286"/>
                  <a:pt x="848" y="285"/>
                </a:cubicBezTo>
                <a:cubicBezTo>
                  <a:pt x="849" y="285"/>
                  <a:pt x="849" y="285"/>
                  <a:pt x="848" y="285"/>
                </a:cubicBezTo>
                <a:cubicBezTo>
                  <a:pt x="843" y="283"/>
                  <a:pt x="837" y="287"/>
                  <a:pt x="832" y="290"/>
                </a:cubicBezTo>
                <a:cubicBezTo>
                  <a:pt x="830" y="291"/>
                  <a:pt x="823" y="292"/>
                  <a:pt x="820" y="294"/>
                </a:cubicBezTo>
                <a:cubicBezTo>
                  <a:pt x="819" y="294"/>
                  <a:pt x="818" y="293"/>
                  <a:pt x="818" y="293"/>
                </a:cubicBezTo>
                <a:cubicBezTo>
                  <a:pt x="820" y="292"/>
                  <a:pt x="823" y="290"/>
                  <a:pt x="825" y="289"/>
                </a:cubicBezTo>
                <a:cubicBezTo>
                  <a:pt x="832" y="286"/>
                  <a:pt x="838" y="284"/>
                  <a:pt x="845" y="282"/>
                </a:cubicBezTo>
                <a:cubicBezTo>
                  <a:pt x="847" y="281"/>
                  <a:pt x="846" y="278"/>
                  <a:pt x="845" y="279"/>
                </a:cubicBezTo>
                <a:cubicBezTo>
                  <a:pt x="837" y="282"/>
                  <a:pt x="830" y="285"/>
                  <a:pt x="822" y="287"/>
                </a:cubicBezTo>
                <a:cubicBezTo>
                  <a:pt x="820" y="288"/>
                  <a:pt x="816" y="289"/>
                  <a:pt x="815" y="291"/>
                </a:cubicBezTo>
                <a:cubicBezTo>
                  <a:pt x="814" y="291"/>
                  <a:pt x="814" y="290"/>
                  <a:pt x="813" y="290"/>
                </a:cubicBezTo>
                <a:cubicBezTo>
                  <a:pt x="813" y="290"/>
                  <a:pt x="813" y="290"/>
                  <a:pt x="813" y="290"/>
                </a:cubicBezTo>
                <a:cubicBezTo>
                  <a:pt x="813" y="289"/>
                  <a:pt x="813" y="289"/>
                  <a:pt x="813" y="289"/>
                </a:cubicBezTo>
                <a:cubicBezTo>
                  <a:pt x="815" y="287"/>
                  <a:pt x="817" y="285"/>
                  <a:pt x="819" y="284"/>
                </a:cubicBezTo>
                <a:cubicBezTo>
                  <a:pt x="822" y="282"/>
                  <a:pt x="825" y="281"/>
                  <a:pt x="828" y="279"/>
                </a:cubicBezTo>
                <a:cubicBezTo>
                  <a:pt x="836" y="276"/>
                  <a:pt x="843" y="273"/>
                  <a:pt x="850" y="270"/>
                </a:cubicBezTo>
                <a:cubicBezTo>
                  <a:pt x="864" y="265"/>
                  <a:pt x="877" y="262"/>
                  <a:pt x="891" y="257"/>
                </a:cubicBezTo>
                <a:cubicBezTo>
                  <a:pt x="891" y="257"/>
                  <a:pt x="891" y="256"/>
                  <a:pt x="891" y="256"/>
                </a:cubicBezTo>
                <a:cubicBezTo>
                  <a:pt x="876" y="258"/>
                  <a:pt x="862" y="264"/>
                  <a:pt x="848" y="269"/>
                </a:cubicBezTo>
                <a:cubicBezTo>
                  <a:pt x="842" y="271"/>
                  <a:pt x="835" y="274"/>
                  <a:pt x="829" y="276"/>
                </a:cubicBezTo>
                <a:cubicBezTo>
                  <a:pt x="834" y="273"/>
                  <a:pt x="838" y="270"/>
                  <a:pt x="843" y="267"/>
                </a:cubicBezTo>
                <a:cubicBezTo>
                  <a:pt x="846" y="266"/>
                  <a:pt x="849" y="264"/>
                  <a:pt x="853" y="263"/>
                </a:cubicBezTo>
                <a:cubicBezTo>
                  <a:pt x="858" y="261"/>
                  <a:pt x="863" y="260"/>
                  <a:pt x="869" y="257"/>
                </a:cubicBezTo>
                <a:cubicBezTo>
                  <a:pt x="878" y="253"/>
                  <a:pt x="888" y="248"/>
                  <a:pt x="899" y="247"/>
                </a:cubicBezTo>
                <a:cubicBezTo>
                  <a:pt x="899" y="246"/>
                  <a:pt x="899" y="245"/>
                  <a:pt x="898" y="245"/>
                </a:cubicBezTo>
                <a:cubicBezTo>
                  <a:pt x="888" y="246"/>
                  <a:pt x="879" y="251"/>
                  <a:pt x="869" y="255"/>
                </a:cubicBezTo>
                <a:cubicBezTo>
                  <a:pt x="863" y="257"/>
                  <a:pt x="856" y="259"/>
                  <a:pt x="850" y="262"/>
                </a:cubicBezTo>
                <a:cubicBezTo>
                  <a:pt x="850" y="262"/>
                  <a:pt x="849" y="262"/>
                  <a:pt x="849" y="262"/>
                </a:cubicBezTo>
                <a:cubicBezTo>
                  <a:pt x="855" y="257"/>
                  <a:pt x="861" y="252"/>
                  <a:pt x="866" y="246"/>
                </a:cubicBezTo>
                <a:cubicBezTo>
                  <a:pt x="871" y="246"/>
                  <a:pt x="875" y="244"/>
                  <a:pt x="880" y="242"/>
                </a:cubicBezTo>
                <a:close/>
                <a:moveTo>
                  <a:pt x="743" y="122"/>
                </a:moveTo>
                <a:cubicBezTo>
                  <a:pt x="745" y="119"/>
                  <a:pt x="747" y="116"/>
                  <a:pt x="750" y="113"/>
                </a:cubicBezTo>
                <a:cubicBezTo>
                  <a:pt x="760" y="102"/>
                  <a:pt x="773" y="91"/>
                  <a:pt x="788" y="86"/>
                </a:cubicBezTo>
                <a:cubicBezTo>
                  <a:pt x="793" y="84"/>
                  <a:pt x="797" y="82"/>
                  <a:pt x="802" y="83"/>
                </a:cubicBezTo>
                <a:cubicBezTo>
                  <a:pt x="806" y="83"/>
                  <a:pt x="809" y="85"/>
                  <a:pt x="812" y="85"/>
                </a:cubicBezTo>
                <a:cubicBezTo>
                  <a:pt x="816" y="86"/>
                  <a:pt x="819" y="85"/>
                  <a:pt x="822" y="83"/>
                </a:cubicBezTo>
                <a:cubicBezTo>
                  <a:pt x="828" y="78"/>
                  <a:pt x="835" y="71"/>
                  <a:pt x="843" y="74"/>
                </a:cubicBezTo>
                <a:cubicBezTo>
                  <a:pt x="850" y="77"/>
                  <a:pt x="858" y="79"/>
                  <a:pt x="864" y="83"/>
                </a:cubicBezTo>
                <a:cubicBezTo>
                  <a:pt x="879" y="92"/>
                  <a:pt x="886" y="110"/>
                  <a:pt x="891" y="126"/>
                </a:cubicBezTo>
                <a:cubicBezTo>
                  <a:pt x="895" y="141"/>
                  <a:pt x="898" y="156"/>
                  <a:pt x="897" y="171"/>
                </a:cubicBezTo>
                <a:cubicBezTo>
                  <a:pt x="895" y="188"/>
                  <a:pt x="890" y="204"/>
                  <a:pt x="881" y="218"/>
                </a:cubicBezTo>
                <a:cubicBezTo>
                  <a:pt x="876" y="227"/>
                  <a:pt x="870" y="235"/>
                  <a:pt x="864" y="243"/>
                </a:cubicBezTo>
                <a:cubicBezTo>
                  <a:pt x="863" y="244"/>
                  <a:pt x="862" y="245"/>
                  <a:pt x="860" y="246"/>
                </a:cubicBezTo>
                <a:cubicBezTo>
                  <a:pt x="854" y="251"/>
                  <a:pt x="848" y="256"/>
                  <a:pt x="842" y="260"/>
                </a:cubicBezTo>
                <a:cubicBezTo>
                  <a:pt x="835" y="265"/>
                  <a:pt x="828" y="269"/>
                  <a:pt x="821" y="274"/>
                </a:cubicBezTo>
                <a:cubicBezTo>
                  <a:pt x="816" y="278"/>
                  <a:pt x="811" y="282"/>
                  <a:pt x="805" y="286"/>
                </a:cubicBezTo>
                <a:cubicBezTo>
                  <a:pt x="803" y="285"/>
                  <a:pt x="801" y="284"/>
                  <a:pt x="798" y="283"/>
                </a:cubicBezTo>
                <a:cubicBezTo>
                  <a:pt x="801" y="282"/>
                  <a:pt x="803" y="280"/>
                  <a:pt x="805" y="278"/>
                </a:cubicBezTo>
                <a:cubicBezTo>
                  <a:pt x="811" y="274"/>
                  <a:pt x="817" y="270"/>
                  <a:pt x="823" y="265"/>
                </a:cubicBezTo>
                <a:cubicBezTo>
                  <a:pt x="836" y="255"/>
                  <a:pt x="848" y="243"/>
                  <a:pt x="859" y="230"/>
                </a:cubicBezTo>
                <a:cubicBezTo>
                  <a:pt x="868" y="218"/>
                  <a:pt x="878" y="205"/>
                  <a:pt x="884" y="191"/>
                </a:cubicBezTo>
                <a:cubicBezTo>
                  <a:pt x="888" y="182"/>
                  <a:pt x="893" y="171"/>
                  <a:pt x="890" y="161"/>
                </a:cubicBezTo>
                <a:cubicBezTo>
                  <a:pt x="890" y="161"/>
                  <a:pt x="889" y="161"/>
                  <a:pt x="889" y="162"/>
                </a:cubicBezTo>
                <a:cubicBezTo>
                  <a:pt x="890" y="172"/>
                  <a:pt x="885" y="183"/>
                  <a:pt x="880" y="193"/>
                </a:cubicBezTo>
                <a:cubicBezTo>
                  <a:pt x="873" y="206"/>
                  <a:pt x="864" y="220"/>
                  <a:pt x="854" y="231"/>
                </a:cubicBezTo>
                <a:cubicBezTo>
                  <a:pt x="844" y="242"/>
                  <a:pt x="833" y="252"/>
                  <a:pt x="822" y="261"/>
                </a:cubicBezTo>
                <a:cubicBezTo>
                  <a:pt x="816" y="265"/>
                  <a:pt x="810" y="270"/>
                  <a:pt x="804" y="274"/>
                </a:cubicBezTo>
                <a:cubicBezTo>
                  <a:pt x="801" y="277"/>
                  <a:pt x="798" y="280"/>
                  <a:pt x="793" y="282"/>
                </a:cubicBezTo>
                <a:cubicBezTo>
                  <a:pt x="789" y="280"/>
                  <a:pt x="784" y="279"/>
                  <a:pt x="779" y="278"/>
                </a:cubicBezTo>
                <a:cubicBezTo>
                  <a:pt x="773" y="276"/>
                  <a:pt x="767" y="275"/>
                  <a:pt x="761" y="274"/>
                </a:cubicBezTo>
                <a:cubicBezTo>
                  <a:pt x="763" y="273"/>
                  <a:pt x="765" y="272"/>
                  <a:pt x="766" y="271"/>
                </a:cubicBezTo>
                <a:cubicBezTo>
                  <a:pt x="772" y="267"/>
                  <a:pt x="777" y="262"/>
                  <a:pt x="781" y="257"/>
                </a:cubicBezTo>
                <a:cubicBezTo>
                  <a:pt x="786" y="252"/>
                  <a:pt x="790" y="247"/>
                  <a:pt x="794" y="241"/>
                </a:cubicBezTo>
                <a:cubicBezTo>
                  <a:pt x="797" y="236"/>
                  <a:pt x="801" y="231"/>
                  <a:pt x="804" y="226"/>
                </a:cubicBezTo>
                <a:cubicBezTo>
                  <a:pt x="807" y="221"/>
                  <a:pt x="810" y="215"/>
                  <a:pt x="814" y="210"/>
                </a:cubicBezTo>
                <a:cubicBezTo>
                  <a:pt x="814" y="209"/>
                  <a:pt x="813" y="208"/>
                  <a:pt x="812" y="209"/>
                </a:cubicBezTo>
                <a:cubicBezTo>
                  <a:pt x="809" y="213"/>
                  <a:pt x="805" y="218"/>
                  <a:pt x="802" y="222"/>
                </a:cubicBezTo>
                <a:cubicBezTo>
                  <a:pt x="800" y="227"/>
                  <a:pt x="798" y="232"/>
                  <a:pt x="795" y="237"/>
                </a:cubicBezTo>
                <a:cubicBezTo>
                  <a:pt x="791" y="243"/>
                  <a:pt x="786" y="248"/>
                  <a:pt x="782" y="253"/>
                </a:cubicBezTo>
                <a:cubicBezTo>
                  <a:pt x="776" y="259"/>
                  <a:pt x="767" y="270"/>
                  <a:pt x="758" y="272"/>
                </a:cubicBezTo>
                <a:cubicBezTo>
                  <a:pt x="760" y="270"/>
                  <a:pt x="761" y="268"/>
                  <a:pt x="762" y="267"/>
                </a:cubicBezTo>
                <a:cubicBezTo>
                  <a:pt x="767" y="261"/>
                  <a:pt x="771" y="255"/>
                  <a:pt x="774" y="249"/>
                </a:cubicBezTo>
                <a:cubicBezTo>
                  <a:pt x="777" y="245"/>
                  <a:pt x="779" y="242"/>
                  <a:pt x="782" y="238"/>
                </a:cubicBezTo>
                <a:cubicBezTo>
                  <a:pt x="785" y="235"/>
                  <a:pt x="787" y="231"/>
                  <a:pt x="789" y="227"/>
                </a:cubicBezTo>
                <a:cubicBezTo>
                  <a:pt x="790" y="224"/>
                  <a:pt x="793" y="221"/>
                  <a:pt x="794" y="217"/>
                </a:cubicBezTo>
                <a:cubicBezTo>
                  <a:pt x="797" y="213"/>
                  <a:pt x="798" y="209"/>
                  <a:pt x="801" y="205"/>
                </a:cubicBezTo>
                <a:cubicBezTo>
                  <a:pt x="802" y="205"/>
                  <a:pt x="801" y="204"/>
                  <a:pt x="800" y="204"/>
                </a:cubicBezTo>
                <a:cubicBezTo>
                  <a:pt x="798" y="207"/>
                  <a:pt x="796" y="209"/>
                  <a:pt x="795" y="212"/>
                </a:cubicBezTo>
                <a:cubicBezTo>
                  <a:pt x="793" y="216"/>
                  <a:pt x="792" y="220"/>
                  <a:pt x="790" y="223"/>
                </a:cubicBezTo>
                <a:cubicBezTo>
                  <a:pt x="787" y="227"/>
                  <a:pt x="785" y="230"/>
                  <a:pt x="783" y="233"/>
                </a:cubicBezTo>
                <a:cubicBezTo>
                  <a:pt x="781" y="236"/>
                  <a:pt x="779" y="239"/>
                  <a:pt x="778" y="242"/>
                </a:cubicBezTo>
                <a:cubicBezTo>
                  <a:pt x="773" y="248"/>
                  <a:pt x="768" y="254"/>
                  <a:pt x="763" y="260"/>
                </a:cubicBezTo>
                <a:cubicBezTo>
                  <a:pt x="760" y="264"/>
                  <a:pt x="758" y="267"/>
                  <a:pt x="754" y="270"/>
                </a:cubicBezTo>
                <a:cubicBezTo>
                  <a:pt x="753" y="270"/>
                  <a:pt x="753" y="270"/>
                  <a:pt x="753" y="270"/>
                </a:cubicBezTo>
                <a:cubicBezTo>
                  <a:pt x="756" y="266"/>
                  <a:pt x="758" y="261"/>
                  <a:pt x="761" y="256"/>
                </a:cubicBezTo>
                <a:cubicBezTo>
                  <a:pt x="761" y="256"/>
                  <a:pt x="760" y="256"/>
                  <a:pt x="760" y="256"/>
                </a:cubicBezTo>
                <a:cubicBezTo>
                  <a:pt x="758" y="258"/>
                  <a:pt x="757" y="260"/>
                  <a:pt x="756" y="262"/>
                </a:cubicBezTo>
                <a:cubicBezTo>
                  <a:pt x="756" y="260"/>
                  <a:pt x="757" y="259"/>
                  <a:pt x="757" y="258"/>
                </a:cubicBezTo>
                <a:cubicBezTo>
                  <a:pt x="758" y="257"/>
                  <a:pt x="758" y="255"/>
                  <a:pt x="759" y="253"/>
                </a:cubicBezTo>
                <a:cubicBezTo>
                  <a:pt x="759" y="253"/>
                  <a:pt x="760" y="253"/>
                  <a:pt x="760" y="253"/>
                </a:cubicBezTo>
                <a:cubicBezTo>
                  <a:pt x="765" y="242"/>
                  <a:pt x="771" y="232"/>
                  <a:pt x="777" y="223"/>
                </a:cubicBezTo>
                <a:cubicBezTo>
                  <a:pt x="782" y="217"/>
                  <a:pt x="786" y="210"/>
                  <a:pt x="789" y="203"/>
                </a:cubicBezTo>
                <a:cubicBezTo>
                  <a:pt x="791" y="199"/>
                  <a:pt x="793" y="195"/>
                  <a:pt x="795" y="192"/>
                </a:cubicBezTo>
                <a:cubicBezTo>
                  <a:pt x="797" y="188"/>
                  <a:pt x="798" y="185"/>
                  <a:pt x="800" y="182"/>
                </a:cubicBezTo>
                <a:cubicBezTo>
                  <a:pt x="800" y="180"/>
                  <a:pt x="798" y="179"/>
                  <a:pt x="798" y="181"/>
                </a:cubicBezTo>
                <a:cubicBezTo>
                  <a:pt x="794" y="188"/>
                  <a:pt x="791" y="196"/>
                  <a:pt x="786" y="204"/>
                </a:cubicBezTo>
                <a:cubicBezTo>
                  <a:pt x="782" y="211"/>
                  <a:pt x="777" y="218"/>
                  <a:pt x="773" y="225"/>
                </a:cubicBezTo>
                <a:cubicBezTo>
                  <a:pt x="770" y="229"/>
                  <a:pt x="767" y="234"/>
                  <a:pt x="764" y="238"/>
                </a:cubicBezTo>
                <a:cubicBezTo>
                  <a:pt x="766" y="234"/>
                  <a:pt x="767" y="230"/>
                  <a:pt x="768" y="226"/>
                </a:cubicBezTo>
                <a:cubicBezTo>
                  <a:pt x="769" y="222"/>
                  <a:pt x="771" y="219"/>
                  <a:pt x="773" y="215"/>
                </a:cubicBezTo>
                <a:cubicBezTo>
                  <a:pt x="775" y="211"/>
                  <a:pt x="776" y="206"/>
                  <a:pt x="779" y="201"/>
                </a:cubicBezTo>
                <a:cubicBezTo>
                  <a:pt x="779" y="201"/>
                  <a:pt x="779" y="200"/>
                  <a:pt x="779" y="201"/>
                </a:cubicBezTo>
                <a:cubicBezTo>
                  <a:pt x="775" y="205"/>
                  <a:pt x="774" y="211"/>
                  <a:pt x="771" y="216"/>
                </a:cubicBezTo>
                <a:cubicBezTo>
                  <a:pt x="770" y="218"/>
                  <a:pt x="769" y="220"/>
                  <a:pt x="769" y="221"/>
                </a:cubicBezTo>
                <a:cubicBezTo>
                  <a:pt x="769" y="220"/>
                  <a:pt x="769" y="219"/>
                  <a:pt x="769" y="219"/>
                </a:cubicBezTo>
                <a:cubicBezTo>
                  <a:pt x="769" y="217"/>
                  <a:pt x="769" y="215"/>
                  <a:pt x="770" y="213"/>
                </a:cubicBezTo>
                <a:cubicBezTo>
                  <a:pt x="772" y="209"/>
                  <a:pt x="773" y="204"/>
                  <a:pt x="775" y="200"/>
                </a:cubicBezTo>
                <a:cubicBezTo>
                  <a:pt x="777" y="194"/>
                  <a:pt x="779" y="187"/>
                  <a:pt x="782" y="182"/>
                </a:cubicBezTo>
                <a:cubicBezTo>
                  <a:pt x="785" y="177"/>
                  <a:pt x="788" y="173"/>
                  <a:pt x="790" y="167"/>
                </a:cubicBezTo>
                <a:cubicBezTo>
                  <a:pt x="791" y="162"/>
                  <a:pt x="793" y="157"/>
                  <a:pt x="796" y="151"/>
                </a:cubicBezTo>
                <a:cubicBezTo>
                  <a:pt x="796" y="151"/>
                  <a:pt x="795" y="151"/>
                  <a:pt x="795" y="151"/>
                </a:cubicBezTo>
                <a:cubicBezTo>
                  <a:pt x="792" y="156"/>
                  <a:pt x="791" y="161"/>
                  <a:pt x="788" y="166"/>
                </a:cubicBezTo>
                <a:cubicBezTo>
                  <a:pt x="786" y="169"/>
                  <a:pt x="785" y="172"/>
                  <a:pt x="783" y="175"/>
                </a:cubicBezTo>
                <a:cubicBezTo>
                  <a:pt x="782" y="178"/>
                  <a:pt x="782" y="181"/>
                  <a:pt x="780" y="183"/>
                </a:cubicBezTo>
                <a:cubicBezTo>
                  <a:pt x="777" y="188"/>
                  <a:pt x="775" y="194"/>
                  <a:pt x="772" y="199"/>
                </a:cubicBezTo>
                <a:cubicBezTo>
                  <a:pt x="772" y="201"/>
                  <a:pt x="771" y="204"/>
                  <a:pt x="770" y="206"/>
                </a:cubicBezTo>
                <a:cubicBezTo>
                  <a:pt x="770" y="203"/>
                  <a:pt x="769" y="200"/>
                  <a:pt x="769" y="198"/>
                </a:cubicBezTo>
                <a:cubicBezTo>
                  <a:pt x="770" y="192"/>
                  <a:pt x="774" y="186"/>
                  <a:pt x="775" y="181"/>
                </a:cubicBezTo>
                <a:cubicBezTo>
                  <a:pt x="777" y="172"/>
                  <a:pt x="780" y="165"/>
                  <a:pt x="785" y="157"/>
                </a:cubicBezTo>
                <a:cubicBezTo>
                  <a:pt x="785" y="157"/>
                  <a:pt x="784" y="156"/>
                  <a:pt x="784" y="157"/>
                </a:cubicBezTo>
                <a:cubicBezTo>
                  <a:pt x="777" y="162"/>
                  <a:pt x="774" y="172"/>
                  <a:pt x="773" y="180"/>
                </a:cubicBezTo>
                <a:cubicBezTo>
                  <a:pt x="772" y="184"/>
                  <a:pt x="772" y="187"/>
                  <a:pt x="770" y="191"/>
                </a:cubicBezTo>
                <a:cubicBezTo>
                  <a:pt x="769" y="192"/>
                  <a:pt x="769" y="192"/>
                  <a:pt x="769" y="193"/>
                </a:cubicBezTo>
                <a:cubicBezTo>
                  <a:pt x="768" y="191"/>
                  <a:pt x="768" y="188"/>
                  <a:pt x="768" y="186"/>
                </a:cubicBezTo>
                <a:cubicBezTo>
                  <a:pt x="768" y="186"/>
                  <a:pt x="768" y="185"/>
                  <a:pt x="768" y="185"/>
                </a:cubicBezTo>
                <a:cubicBezTo>
                  <a:pt x="769" y="183"/>
                  <a:pt x="769" y="180"/>
                  <a:pt x="770" y="178"/>
                </a:cubicBezTo>
                <a:cubicBezTo>
                  <a:pt x="772" y="172"/>
                  <a:pt x="774" y="166"/>
                  <a:pt x="776" y="160"/>
                </a:cubicBezTo>
                <a:cubicBezTo>
                  <a:pt x="777" y="159"/>
                  <a:pt x="775" y="158"/>
                  <a:pt x="775" y="159"/>
                </a:cubicBezTo>
                <a:cubicBezTo>
                  <a:pt x="772" y="166"/>
                  <a:pt x="770" y="173"/>
                  <a:pt x="767" y="180"/>
                </a:cubicBezTo>
                <a:cubicBezTo>
                  <a:pt x="767" y="180"/>
                  <a:pt x="767" y="180"/>
                  <a:pt x="766" y="181"/>
                </a:cubicBezTo>
                <a:cubicBezTo>
                  <a:pt x="766" y="178"/>
                  <a:pt x="765" y="176"/>
                  <a:pt x="764" y="173"/>
                </a:cubicBezTo>
                <a:cubicBezTo>
                  <a:pt x="764" y="173"/>
                  <a:pt x="764" y="173"/>
                  <a:pt x="764" y="173"/>
                </a:cubicBezTo>
                <a:cubicBezTo>
                  <a:pt x="764" y="171"/>
                  <a:pt x="764" y="170"/>
                  <a:pt x="764" y="169"/>
                </a:cubicBezTo>
                <a:cubicBezTo>
                  <a:pt x="765" y="166"/>
                  <a:pt x="765" y="163"/>
                  <a:pt x="765" y="160"/>
                </a:cubicBezTo>
                <a:cubicBezTo>
                  <a:pt x="766" y="153"/>
                  <a:pt x="767" y="148"/>
                  <a:pt x="769" y="142"/>
                </a:cubicBezTo>
                <a:cubicBezTo>
                  <a:pt x="770" y="141"/>
                  <a:pt x="769" y="141"/>
                  <a:pt x="768" y="141"/>
                </a:cubicBezTo>
                <a:cubicBezTo>
                  <a:pt x="764" y="148"/>
                  <a:pt x="765" y="154"/>
                  <a:pt x="763" y="161"/>
                </a:cubicBezTo>
                <a:cubicBezTo>
                  <a:pt x="763" y="162"/>
                  <a:pt x="762" y="164"/>
                  <a:pt x="762" y="165"/>
                </a:cubicBezTo>
                <a:cubicBezTo>
                  <a:pt x="759" y="158"/>
                  <a:pt x="756" y="149"/>
                  <a:pt x="749" y="145"/>
                </a:cubicBezTo>
                <a:cubicBezTo>
                  <a:pt x="747" y="143"/>
                  <a:pt x="746" y="143"/>
                  <a:pt x="743" y="143"/>
                </a:cubicBezTo>
                <a:cubicBezTo>
                  <a:pt x="741" y="142"/>
                  <a:pt x="742" y="137"/>
                  <a:pt x="741" y="136"/>
                </a:cubicBezTo>
                <a:cubicBezTo>
                  <a:pt x="739" y="133"/>
                  <a:pt x="738" y="132"/>
                  <a:pt x="736" y="132"/>
                </a:cubicBezTo>
                <a:cubicBezTo>
                  <a:pt x="736" y="128"/>
                  <a:pt x="740" y="124"/>
                  <a:pt x="743" y="122"/>
                </a:cubicBezTo>
                <a:close/>
                <a:moveTo>
                  <a:pt x="684" y="129"/>
                </a:moveTo>
                <a:cubicBezTo>
                  <a:pt x="692" y="127"/>
                  <a:pt x="700" y="126"/>
                  <a:pt x="708" y="126"/>
                </a:cubicBezTo>
                <a:cubicBezTo>
                  <a:pt x="712" y="126"/>
                  <a:pt x="716" y="126"/>
                  <a:pt x="719" y="126"/>
                </a:cubicBezTo>
                <a:cubicBezTo>
                  <a:pt x="722" y="127"/>
                  <a:pt x="725" y="128"/>
                  <a:pt x="726" y="130"/>
                </a:cubicBezTo>
                <a:cubicBezTo>
                  <a:pt x="726" y="131"/>
                  <a:pt x="727" y="132"/>
                  <a:pt x="727" y="132"/>
                </a:cubicBezTo>
                <a:cubicBezTo>
                  <a:pt x="730" y="135"/>
                  <a:pt x="737" y="133"/>
                  <a:pt x="738" y="139"/>
                </a:cubicBezTo>
                <a:cubicBezTo>
                  <a:pt x="738" y="142"/>
                  <a:pt x="739" y="146"/>
                  <a:pt x="743" y="146"/>
                </a:cubicBezTo>
                <a:cubicBezTo>
                  <a:pt x="750" y="146"/>
                  <a:pt x="753" y="155"/>
                  <a:pt x="756" y="160"/>
                </a:cubicBezTo>
                <a:cubicBezTo>
                  <a:pt x="761" y="172"/>
                  <a:pt x="765" y="186"/>
                  <a:pt x="766" y="199"/>
                </a:cubicBezTo>
                <a:cubicBezTo>
                  <a:pt x="767" y="216"/>
                  <a:pt x="763" y="230"/>
                  <a:pt x="758" y="245"/>
                </a:cubicBezTo>
                <a:cubicBezTo>
                  <a:pt x="755" y="254"/>
                  <a:pt x="752" y="266"/>
                  <a:pt x="745" y="273"/>
                </a:cubicBezTo>
                <a:cubicBezTo>
                  <a:pt x="745" y="273"/>
                  <a:pt x="745" y="273"/>
                  <a:pt x="745" y="273"/>
                </a:cubicBezTo>
                <a:cubicBezTo>
                  <a:pt x="742" y="275"/>
                  <a:pt x="740" y="278"/>
                  <a:pt x="737" y="280"/>
                </a:cubicBezTo>
                <a:cubicBezTo>
                  <a:pt x="734" y="282"/>
                  <a:pt x="732" y="284"/>
                  <a:pt x="730" y="286"/>
                </a:cubicBezTo>
                <a:cubicBezTo>
                  <a:pt x="726" y="291"/>
                  <a:pt x="722" y="296"/>
                  <a:pt x="718" y="300"/>
                </a:cubicBezTo>
                <a:cubicBezTo>
                  <a:pt x="709" y="309"/>
                  <a:pt x="699" y="316"/>
                  <a:pt x="689" y="324"/>
                </a:cubicBezTo>
                <a:cubicBezTo>
                  <a:pt x="684" y="329"/>
                  <a:pt x="679" y="334"/>
                  <a:pt x="673" y="338"/>
                </a:cubicBezTo>
                <a:cubicBezTo>
                  <a:pt x="668" y="342"/>
                  <a:pt x="663" y="345"/>
                  <a:pt x="657" y="349"/>
                </a:cubicBezTo>
                <a:cubicBezTo>
                  <a:pt x="649" y="355"/>
                  <a:pt x="642" y="363"/>
                  <a:pt x="635" y="372"/>
                </a:cubicBezTo>
                <a:cubicBezTo>
                  <a:pt x="635" y="372"/>
                  <a:pt x="635" y="372"/>
                  <a:pt x="635" y="372"/>
                </a:cubicBezTo>
                <a:cubicBezTo>
                  <a:pt x="635" y="372"/>
                  <a:pt x="634" y="371"/>
                  <a:pt x="633" y="371"/>
                </a:cubicBezTo>
                <a:cubicBezTo>
                  <a:pt x="630" y="368"/>
                  <a:pt x="627" y="365"/>
                  <a:pt x="623" y="365"/>
                </a:cubicBezTo>
                <a:cubicBezTo>
                  <a:pt x="628" y="357"/>
                  <a:pt x="634" y="350"/>
                  <a:pt x="642" y="345"/>
                </a:cubicBezTo>
                <a:cubicBezTo>
                  <a:pt x="646" y="342"/>
                  <a:pt x="650" y="339"/>
                  <a:pt x="655" y="337"/>
                </a:cubicBezTo>
                <a:cubicBezTo>
                  <a:pt x="659" y="335"/>
                  <a:pt x="664" y="334"/>
                  <a:pt x="668" y="332"/>
                </a:cubicBezTo>
                <a:cubicBezTo>
                  <a:pt x="674" y="327"/>
                  <a:pt x="679" y="319"/>
                  <a:pt x="684" y="313"/>
                </a:cubicBezTo>
                <a:cubicBezTo>
                  <a:pt x="689" y="305"/>
                  <a:pt x="695" y="296"/>
                  <a:pt x="704" y="291"/>
                </a:cubicBezTo>
                <a:cubicBezTo>
                  <a:pt x="711" y="288"/>
                  <a:pt x="719" y="286"/>
                  <a:pt x="726" y="283"/>
                </a:cubicBezTo>
                <a:cubicBezTo>
                  <a:pt x="732" y="280"/>
                  <a:pt x="737" y="274"/>
                  <a:pt x="741" y="268"/>
                </a:cubicBezTo>
                <a:cubicBezTo>
                  <a:pt x="745" y="263"/>
                  <a:pt x="748" y="258"/>
                  <a:pt x="750" y="252"/>
                </a:cubicBezTo>
                <a:cubicBezTo>
                  <a:pt x="751" y="248"/>
                  <a:pt x="754" y="243"/>
                  <a:pt x="752" y="240"/>
                </a:cubicBezTo>
                <a:cubicBezTo>
                  <a:pt x="752" y="239"/>
                  <a:pt x="751" y="240"/>
                  <a:pt x="751" y="241"/>
                </a:cubicBezTo>
                <a:cubicBezTo>
                  <a:pt x="752" y="245"/>
                  <a:pt x="747" y="253"/>
                  <a:pt x="746" y="256"/>
                </a:cubicBezTo>
                <a:cubicBezTo>
                  <a:pt x="741" y="263"/>
                  <a:pt x="737" y="270"/>
                  <a:pt x="731" y="275"/>
                </a:cubicBezTo>
                <a:cubicBezTo>
                  <a:pt x="725" y="281"/>
                  <a:pt x="717" y="282"/>
                  <a:pt x="710" y="285"/>
                </a:cubicBezTo>
                <a:cubicBezTo>
                  <a:pt x="703" y="287"/>
                  <a:pt x="697" y="291"/>
                  <a:pt x="692" y="296"/>
                </a:cubicBezTo>
                <a:cubicBezTo>
                  <a:pt x="686" y="303"/>
                  <a:pt x="681" y="310"/>
                  <a:pt x="675" y="317"/>
                </a:cubicBezTo>
                <a:cubicBezTo>
                  <a:pt x="673" y="321"/>
                  <a:pt x="670" y="326"/>
                  <a:pt x="666" y="328"/>
                </a:cubicBezTo>
                <a:cubicBezTo>
                  <a:pt x="664" y="329"/>
                  <a:pt x="662" y="330"/>
                  <a:pt x="661" y="331"/>
                </a:cubicBezTo>
                <a:cubicBezTo>
                  <a:pt x="666" y="325"/>
                  <a:pt x="669" y="319"/>
                  <a:pt x="674" y="314"/>
                </a:cubicBezTo>
                <a:cubicBezTo>
                  <a:pt x="679" y="310"/>
                  <a:pt x="682" y="304"/>
                  <a:pt x="687" y="300"/>
                </a:cubicBezTo>
                <a:cubicBezTo>
                  <a:pt x="690" y="296"/>
                  <a:pt x="694" y="291"/>
                  <a:pt x="698" y="287"/>
                </a:cubicBezTo>
                <a:cubicBezTo>
                  <a:pt x="698" y="287"/>
                  <a:pt x="697" y="286"/>
                  <a:pt x="697" y="287"/>
                </a:cubicBezTo>
                <a:cubicBezTo>
                  <a:pt x="692" y="291"/>
                  <a:pt x="689" y="296"/>
                  <a:pt x="685" y="301"/>
                </a:cubicBezTo>
                <a:cubicBezTo>
                  <a:pt x="681" y="305"/>
                  <a:pt x="677" y="309"/>
                  <a:pt x="673" y="313"/>
                </a:cubicBezTo>
                <a:cubicBezTo>
                  <a:pt x="666" y="319"/>
                  <a:pt x="662" y="328"/>
                  <a:pt x="654" y="333"/>
                </a:cubicBezTo>
                <a:cubicBezTo>
                  <a:pt x="654" y="333"/>
                  <a:pt x="654" y="333"/>
                  <a:pt x="654" y="333"/>
                </a:cubicBezTo>
                <a:cubicBezTo>
                  <a:pt x="656" y="331"/>
                  <a:pt x="657" y="329"/>
                  <a:pt x="659" y="327"/>
                </a:cubicBezTo>
                <a:cubicBezTo>
                  <a:pt x="663" y="322"/>
                  <a:pt x="667" y="317"/>
                  <a:pt x="671" y="312"/>
                </a:cubicBezTo>
                <a:cubicBezTo>
                  <a:pt x="671" y="312"/>
                  <a:pt x="670" y="311"/>
                  <a:pt x="670" y="312"/>
                </a:cubicBezTo>
                <a:cubicBezTo>
                  <a:pt x="667" y="317"/>
                  <a:pt x="662" y="321"/>
                  <a:pt x="658" y="326"/>
                </a:cubicBezTo>
                <a:cubicBezTo>
                  <a:pt x="655" y="329"/>
                  <a:pt x="653" y="333"/>
                  <a:pt x="649" y="335"/>
                </a:cubicBezTo>
                <a:cubicBezTo>
                  <a:pt x="648" y="336"/>
                  <a:pt x="648" y="336"/>
                  <a:pt x="648" y="336"/>
                </a:cubicBezTo>
                <a:cubicBezTo>
                  <a:pt x="646" y="337"/>
                  <a:pt x="643" y="339"/>
                  <a:pt x="641" y="340"/>
                </a:cubicBezTo>
                <a:cubicBezTo>
                  <a:pt x="642" y="339"/>
                  <a:pt x="644" y="337"/>
                  <a:pt x="645" y="335"/>
                </a:cubicBezTo>
                <a:cubicBezTo>
                  <a:pt x="645" y="335"/>
                  <a:pt x="645" y="335"/>
                  <a:pt x="645" y="335"/>
                </a:cubicBezTo>
                <a:cubicBezTo>
                  <a:pt x="641" y="339"/>
                  <a:pt x="637" y="342"/>
                  <a:pt x="633" y="346"/>
                </a:cubicBezTo>
                <a:cubicBezTo>
                  <a:pt x="630" y="349"/>
                  <a:pt x="626" y="352"/>
                  <a:pt x="623" y="356"/>
                </a:cubicBezTo>
                <a:cubicBezTo>
                  <a:pt x="623" y="356"/>
                  <a:pt x="623" y="355"/>
                  <a:pt x="623" y="354"/>
                </a:cubicBezTo>
                <a:cubicBezTo>
                  <a:pt x="624" y="354"/>
                  <a:pt x="624" y="353"/>
                  <a:pt x="625" y="352"/>
                </a:cubicBezTo>
                <a:cubicBezTo>
                  <a:pt x="627" y="350"/>
                  <a:pt x="629" y="347"/>
                  <a:pt x="631" y="345"/>
                </a:cubicBezTo>
                <a:cubicBezTo>
                  <a:pt x="632" y="343"/>
                  <a:pt x="633" y="341"/>
                  <a:pt x="634" y="339"/>
                </a:cubicBezTo>
                <a:cubicBezTo>
                  <a:pt x="635" y="339"/>
                  <a:pt x="635" y="339"/>
                  <a:pt x="635" y="338"/>
                </a:cubicBezTo>
                <a:cubicBezTo>
                  <a:pt x="636" y="337"/>
                  <a:pt x="636" y="336"/>
                  <a:pt x="637" y="335"/>
                </a:cubicBezTo>
                <a:cubicBezTo>
                  <a:pt x="641" y="330"/>
                  <a:pt x="644" y="325"/>
                  <a:pt x="648" y="320"/>
                </a:cubicBezTo>
                <a:cubicBezTo>
                  <a:pt x="648" y="320"/>
                  <a:pt x="648" y="320"/>
                  <a:pt x="647" y="320"/>
                </a:cubicBezTo>
                <a:cubicBezTo>
                  <a:pt x="644" y="323"/>
                  <a:pt x="642" y="326"/>
                  <a:pt x="640" y="330"/>
                </a:cubicBezTo>
                <a:cubicBezTo>
                  <a:pt x="643" y="324"/>
                  <a:pt x="646" y="319"/>
                  <a:pt x="649" y="313"/>
                </a:cubicBezTo>
                <a:cubicBezTo>
                  <a:pt x="654" y="306"/>
                  <a:pt x="659" y="299"/>
                  <a:pt x="664" y="291"/>
                </a:cubicBezTo>
                <a:cubicBezTo>
                  <a:pt x="664" y="291"/>
                  <a:pt x="663" y="290"/>
                  <a:pt x="663" y="290"/>
                </a:cubicBezTo>
                <a:cubicBezTo>
                  <a:pt x="657" y="298"/>
                  <a:pt x="652" y="306"/>
                  <a:pt x="647" y="314"/>
                </a:cubicBezTo>
                <a:cubicBezTo>
                  <a:pt x="642" y="322"/>
                  <a:pt x="637" y="329"/>
                  <a:pt x="634" y="337"/>
                </a:cubicBezTo>
                <a:cubicBezTo>
                  <a:pt x="632" y="340"/>
                  <a:pt x="630" y="342"/>
                  <a:pt x="628" y="345"/>
                </a:cubicBezTo>
                <a:cubicBezTo>
                  <a:pt x="627" y="346"/>
                  <a:pt x="626" y="348"/>
                  <a:pt x="624" y="349"/>
                </a:cubicBezTo>
                <a:cubicBezTo>
                  <a:pt x="629" y="340"/>
                  <a:pt x="633" y="331"/>
                  <a:pt x="638" y="322"/>
                </a:cubicBezTo>
                <a:cubicBezTo>
                  <a:pt x="641" y="317"/>
                  <a:pt x="643" y="312"/>
                  <a:pt x="646" y="308"/>
                </a:cubicBezTo>
                <a:cubicBezTo>
                  <a:pt x="648" y="303"/>
                  <a:pt x="651" y="299"/>
                  <a:pt x="653" y="295"/>
                </a:cubicBezTo>
                <a:cubicBezTo>
                  <a:pt x="653" y="294"/>
                  <a:pt x="653" y="294"/>
                  <a:pt x="653" y="294"/>
                </a:cubicBezTo>
                <a:cubicBezTo>
                  <a:pt x="645" y="303"/>
                  <a:pt x="642" y="315"/>
                  <a:pt x="635" y="325"/>
                </a:cubicBezTo>
                <a:cubicBezTo>
                  <a:pt x="631" y="331"/>
                  <a:pt x="626" y="337"/>
                  <a:pt x="624" y="345"/>
                </a:cubicBezTo>
                <a:cubicBezTo>
                  <a:pt x="625" y="341"/>
                  <a:pt x="626" y="337"/>
                  <a:pt x="627" y="334"/>
                </a:cubicBezTo>
                <a:cubicBezTo>
                  <a:pt x="632" y="323"/>
                  <a:pt x="638" y="314"/>
                  <a:pt x="642" y="303"/>
                </a:cubicBezTo>
                <a:cubicBezTo>
                  <a:pt x="643" y="302"/>
                  <a:pt x="641" y="302"/>
                  <a:pt x="640" y="303"/>
                </a:cubicBezTo>
                <a:cubicBezTo>
                  <a:pt x="636" y="314"/>
                  <a:pt x="628" y="324"/>
                  <a:pt x="624" y="335"/>
                </a:cubicBezTo>
                <a:cubicBezTo>
                  <a:pt x="622" y="340"/>
                  <a:pt x="621" y="346"/>
                  <a:pt x="620" y="351"/>
                </a:cubicBezTo>
                <a:cubicBezTo>
                  <a:pt x="620" y="351"/>
                  <a:pt x="619" y="350"/>
                  <a:pt x="619" y="350"/>
                </a:cubicBezTo>
                <a:cubicBezTo>
                  <a:pt x="619" y="350"/>
                  <a:pt x="619" y="349"/>
                  <a:pt x="619" y="349"/>
                </a:cubicBezTo>
                <a:cubicBezTo>
                  <a:pt x="620" y="347"/>
                  <a:pt x="620" y="344"/>
                  <a:pt x="620" y="341"/>
                </a:cubicBezTo>
                <a:cubicBezTo>
                  <a:pt x="621" y="335"/>
                  <a:pt x="624" y="329"/>
                  <a:pt x="626" y="324"/>
                </a:cubicBezTo>
                <a:cubicBezTo>
                  <a:pt x="631" y="313"/>
                  <a:pt x="637" y="302"/>
                  <a:pt x="640" y="290"/>
                </a:cubicBezTo>
                <a:cubicBezTo>
                  <a:pt x="640" y="290"/>
                  <a:pt x="640" y="290"/>
                  <a:pt x="640" y="290"/>
                </a:cubicBezTo>
                <a:cubicBezTo>
                  <a:pt x="634" y="303"/>
                  <a:pt x="628" y="315"/>
                  <a:pt x="622" y="328"/>
                </a:cubicBezTo>
                <a:cubicBezTo>
                  <a:pt x="622" y="329"/>
                  <a:pt x="622" y="330"/>
                  <a:pt x="621" y="330"/>
                </a:cubicBezTo>
                <a:cubicBezTo>
                  <a:pt x="622" y="324"/>
                  <a:pt x="625" y="319"/>
                  <a:pt x="627" y="313"/>
                </a:cubicBezTo>
                <a:cubicBezTo>
                  <a:pt x="629" y="310"/>
                  <a:pt x="629" y="307"/>
                  <a:pt x="630" y="304"/>
                </a:cubicBezTo>
                <a:cubicBezTo>
                  <a:pt x="632" y="300"/>
                  <a:pt x="634" y="296"/>
                  <a:pt x="635" y="292"/>
                </a:cubicBezTo>
                <a:cubicBezTo>
                  <a:pt x="636" y="291"/>
                  <a:pt x="635" y="291"/>
                  <a:pt x="635" y="291"/>
                </a:cubicBezTo>
                <a:cubicBezTo>
                  <a:pt x="632" y="296"/>
                  <a:pt x="631" y="301"/>
                  <a:pt x="629" y="306"/>
                </a:cubicBezTo>
                <a:cubicBezTo>
                  <a:pt x="627" y="309"/>
                  <a:pt x="625" y="312"/>
                  <a:pt x="624" y="315"/>
                </a:cubicBezTo>
                <a:cubicBezTo>
                  <a:pt x="623" y="318"/>
                  <a:pt x="622" y="320"/>
                  <a:pt x="621" y="323"/>
                </a:cubicBezTo>
                <a:cubicBezTo>
                  <a:pt x="621" y="321"/>
                  <a:pt x="621" y="319"/>
                  <a:pt x="621" y="317"/>
                </a:cubicBezTo>
                <a:cubicBezTo>
                  <a:pt x="623" y="313"/>
                  <a:pt x="624" y="309"/>
                  <a:pt x="625" y="305"/>
                </a:cubicBezTo>
                <a:cubicBezTo>
                  <a:pt x="625" y="305"/>
                  <a:pt x="625" y="305"/>
                  <a:pt x="624" y="305"/>
                </a:cubicBezTo>
                <a:cubicBezTo>
                  <a:pt x="623" y="307"/>
                  <a:pt x="622" y="310"/>
                  <a:pt x="621" y="313"/>
                </a:cubicBezTo>
                <a:cubicBezTo>
                  <a:pt x="622" y="308"/>
                  <a:pt x="622" y="303"/>
                  <a:pt x="623" y="298"/>
                </a:cubicBezTo>
                <a:cubicBezTo>
                  <a:pt x="623" y="298"/>
                  <a:pt x="623" y="298"/>
                  <a:pt x="623" y="298"/>
                </a:cubicBezTo>
                <a:cubicBezTo>
                  <a:pt x="623" y="298"/>
                  <a:pt x="623" y="298"/>
                  <a:pt x="623" y="298"/>
                </a:cubicBezTo>
                <a:cubicBezTo>
                  <a:pt x="624" y="297"/>
                  <a:pt x="624" y="295"/>
                  <a:pt x="625" y="293"/>
                </a:cubicBezTo>
                <a:cubicBezTo>
                  <a:pt x="626" y="291"/>
                  <a:pt x="627" y="289"/>
                  <a:pt x="628" y="287"/>
                </a:cubicBezTo>
                <a:cubicBezTo>
                  <a:pt x="630" y="283"/>
                  <a:pt x="631" y="280"/>
                  <a:pt x="631" y="277"/>
                </a:cubicBezTo>
                <a:cubicBezTo>
                  <a:pt x="631" y="276"/>
                  <a:pt x="631" y="276"/>
                  <a:pt x="630" y="277"/>
                </a:cubicBezTo>
                <a:cubicBezTo>
                  <a:pt x="629" y="281"/>
                  <a:pt x="627" y="285"/>
                  <a:pt x="625" y="289"/>
                </a:cubicBezTo>
                <a:cubicBezTo>
                  <a:pt x="624" y="291"/>
                  <a:pt x="623" y="292"/>
                  <a:pt x="623" y="294"/>
                </a:cubicBezTo>
                <a:cubicBezTo>
                  <a:pt x="623" y="292"/>
                  <a:pt x="623" y="289"/>
                  <a:pt x="623" y="286"/>
                </a:cubicBezTo>
                <a:cubicBezTo>
                  <a:pt x="624" y="286"/>
                  <a:pt x="624" y="286"/>
                  <a:pt x="624" y="286"/>
                </a:cubicBezTo>
                <a:cubicBezTo>
                  <a:pt x="625" y="282"/>
                  <a:pt x="627" y="279"/>
                  <a:pt x="628" y="276"/>
                </a:cubicBezTo>
                <a:cubicBezTo>
                  <a:pt x="628" y="275"/>
                  <a:pt x="628" y="275"/>
                  <a:pt x="627" y="275"/>
                </a:cubicBezTo>
                <a:cubicBezTo>
                  <a:pt x="626" y="277"/>
                  <a:pt x="625" y="280"/>
                  <a:pt x="624" y="282"/>
                </a:cubicBezTo>
                <a:cubicBezTo>
                  <a:pt x="624" y="280"/>
                  <a:pt x="624" y="278"/>
                  <a:pt x="624" y="276"/>
                </a:cubicBezTo>
                <a:cubicBezTo>
                  <a:pt x="624" y="267"/>
                  <a:pt x="624" y="257"/>
                  <a:pt x="622" y="247"/>
                </a:cubicBezTo>
                <a:cubicBezTo>
                  <a:pt x="624" y="245"/>
                  <a:pt x="622" y="243"/>
                  <a:pt x="623" y="241"/>
                </a:cubicBezTo>
                <a:cubicBezTo>
                  <a:pt x="623" y="239"/>
                  <a:pt x="623" y="238"/>
                  <a:pt x="623" y="237"/>
                </a:cubicBezTo>
                <a:cubicBezTo>
                  <a:pt x="623" y="235"/>
                  <a:pt x="623" y="234"/>
                  <a:pt x="623" y="233"/>
                </a:cubicBezTo>
                <a:cubicBezTo>
                  <a:pt x="623" y="232"/>
                  <a:pt x="622" y="232"/>
                  <a:pt x="622" y="233"/>
                </a:cubicBezTo>
                <a:cubicBezTo>
                  <a:pt x="622" y="234"/>
                  <a:pt x="621" y="236"/>
                  <a:pt x="621" y="237"/>
                </a:cubicBezTo>
                <a:cubicBezTo>
                  <a:pt x="621" y="238"/>
                  <a:pt x="622" y="239"/>
                  <a:pt x="622" y="241"/>
                </a:cubicBezTo>
                <a:cubicBezTo>
                  <a:pt x="622" y="242"/>
                  <a:pt x="622" y="243"/>
                  <a:pt x="621" y="244"/>
                </a:cubicBezTo>
                <a:cubicBezTo>
                  <a:pt x="620" y="239"/>
                  <a:pt x="619" y="234"/>
                  <a:pt x="617" y="229"/>
                </a:cubicBezTo>
                <a:cubicBezTo>
                  <a:pt x="613" y="218"/>
                  <a:pt x="607" y="206"/>
                  <a:pt x="601" y="196"/>
                </a:cubicBezTo>
                <a:cubicBezTo>
                  <a:pt x="601" y="193"/>
                  <a:pt x="605" y="190"/>
                  <a:pt x="606" y="187"/>
                </a:cubicBezTo>
                <a:cubicBezTo>
                  <a:pt x="609" y="184"/>
                  <a:pt x="611" y="180"/>
                  <a:pt x="614" y="177"/>
                </a:cubicBezTo>
                <a:cubicBezTo>
                  <a:pt x="619" y="170"/>
                  <a:pt x="624" y="163"/>
                  <a:pt x="631" y="157"/>
                </a:cubicBezTo>
                <a:cubicBezTo>
                  <a:pt x="636" y="152"/>
                  <a:pt x="641" y="147"/>
                  <a:pt x="648" y="144"/>
                </a:cubicBezTo>
                <a:cubicBezTo>
                  <a:pt x="653" y="141"/>
                  <a:pt x="657" y="139"/>
                  <a:pt x="662" y="136"/>
                </a:cubicBezTo>
                <a:cubicBezTo>
                  <a:pt x="668" y="130"/>
                  <a:pt x="676" y="130"/>
                  <a:pt x="684" y="129"/>
                </a:cubicBezTo>
                <a:close/>
                <a:moveTo>
                  <a:pt x="538" y="132"/>
                </a:moveTo>
                <a:cubicBezTo>
                  <a:pt x="540" y="130"/>
                  <a:pt x="541" y="129"/>
                  <a:pt x="542" y="128"/>
                </a:cubicBezTo>
                <a:cubicBezTo>
                  <a:pt x="547" y="123"/>
                  <a:pt x="552" y="119"/>
                  <a:pt x="558" y="116"/>
                </a:cubicBezTo>
                <a:cubicBezTo>
                  <a:pt x="570" y="111"/>
                  <a:pt x="582" y="109"/>
                  <a:pt x="595" y="110"/>
                </a:cubicBezTo>
                <a:cubicBezTo>
                  <a:pt x="596" y="110"/>
                  <a:pt x="597" y="110"/>
                  <a:pt x="598" y="110"/>
                </a:cubicBezTo>
                <a:cubicBezTo>
                  <a:pt x="598" y="110"/>
                  <a:pt x="598" y="110"/>
                  <a:pt x="598" y="110"/>
                </a:cubicBezTo>
                <a:cubicBezTo>
                  <a:pt x="585" y="110"/>
                  <a:pt x="570" y="113"/>
                  <a:pt x="560" y="121"/>
                </a:cubicBezTo>
                <a:cubicBezTo>
                  <a:pt x="559" y="122"/>
                  <a:pt x="560" y="123"/>
                  <a:pt x="561" y="122"/>
                </a:cubicBezTo>
                <a:cubicBezTo>
                  <a:pt x="574" y="118"/>
                  <a:pt x="586" y="112"/>
                  <a:pt x="601" y="113"/>
                </a:cubicBezTo>
                <a:cubicBezTo>
                  <a:pt x="608" y="113"/>
                  <a:pt x="615" y="115"/>
                  <a:pt x="622" y="117"/>
                </a:cubicBezTo>
                <a:cubicBezTo>
                  <a:pt x="628" y="119"/>
                  <a:pt x="633" y="124"/>
                  <a:pt x="639" y="124"/>
                </a:cubicBezTo>
                <a:cubicBezTo>
                  <a:pt x="639" y="124"/>
                  <a:pt x="639" y="124"/>
                  <a:pt x="639" y="124"/>
                </a:cubicBezTo>
                <a:cubicBezTo>
                  <a:pt x="635" y="122"/>
                  <a:pt x="632" y="119"/>
                  <a:pt x="628" y="117"/>
                </a:cubicBezTo>
                <a:cubicBezTo>
                  <a:pt x="625" y="115"/>
                  <a:pt x="621" y="114"/>
                  <a:pt x="618" y="113"/>
                </a:cubicBezTo>
                <a:cubicBezTo>
                  <a:pt x="613" y="112"/>
                  <a:pt x="609" y="111"/>
                  <a:pt x="604" y="110"/>
                </a:cubicBezTo>
                <a:cubicBezTo>
                  <a:pt x="614" y="111"/>
                  <a:pt x="623" y="113"/>
                  <a:pt x="633" y="116"/>
                </a:cubicBezTo>
                <a:cubicBezTo>
                  <a:pt x="640" y="119"/>
                  <a:pt x="647" y="122"/>
                  <a:pt x="653" y="125"/>
                </a:cubicBezTo>
                <a:cubicBezTo>
                  <a:pt x="656" y="127"/>
                  <a:pt x="659" y="129"/>
                  <a:pt x="662" y="130"/>
                </a:cubicBezTo>
                <a:cubicBezTo>
                  <a:pt x="661" y="131"/>
                  <a:pt x="659" y="132"/>
                  <a:pt x="658" y="134"/>
                </a:cubicBezTo>
                <a:cubicBezTo>
                  <a:pt x="653" y="138"/>
                  <a:pt x="646" y="140"/>
                  <a:pt x="640" y="144"/>
                </a:cubicBezTo>
                <a:cubicBezTo>
                  <a:pt x="635" y="148"/>
                  <a:pt x="630" y="152"/>
                  <a:pt x="625" y="157"/>
                </a:cubicBezTo>
                <a:cubicBezTo>
                  <a:pt x="622" y="160"/>
                  <a:pt x="619" y="164"/>
                  <a:pt x="616" y="168"/>
                </a:cubicBezTo>
                <a:cubicBezTo>
                  <a:pt x="616" y="166"/>
                  <a:pt x="616" y="164"/>
                  <a:pt x="616" y="163"/>
                </a:cubicBezTo>
                <a:cubicBezTo>
                  <a:pt x="616" y="160"/>
                  <a:pt x="616" y="156"/>
                  <a:pt x="617" y="153"/>
                </a:cubicBezTo>
                <a:cubicBezTo>
                  <a:pt x="617" y="153"/>
                  <a:pt x="616" y="152"/>
                  <a:pt x="616" y="153"/>
                </a:cubicBezTo>
                <a:cubicBezTo>
                  <a:pt x="615" y="156"/>
                  <a:pt x="614" y="159"/>
                  <a:pt x="613" y="163"/>
                </a:cubicBezTo>
                <a:cubicBezTo>
                  <a:pt x="613" y="165"/>
                  <a:pt x="613" y="168"/>
                  <a:pt x="614" y="170"/>
                </a:cubicBezTo>
                <a:cubicBezTo>
                  <a:pt x="612" y="172"/>
                  <a:pt x="611" y="174"/>
                  <a:pt x="609" y="177"/>
                </a:cubicBezTo>
                <a:cubicBezTo>
                  <a:pt x="609" y="178"/>
                  <a:pt x="608" y="178"/>
                  <a:pt x="607" y="179"/>
                </a:cubicBezTo>
                <a:cubicBezTo>
                  <a:pt x="607" y="178"/>
                  <a:pt x="607" y="176"/>
                  <a:pt x="607" y="175"/>
                </a:cubicBezTo>
                <a:cubicBezTo>
                  <a:pt x="607" y="171"/>
                  <a:pt x="606" y="167"/>
                  <a:pt x="607" y="163"/>
                </a:cubicBezTo>
                <a:cubicBezTo>
                  <a:pt x="607" y="162"/>
                  <a:pt x="606" y="162"/>
                  <a:pt x="605" y="163"/>
                </a:cubicBezTo>
                <a:cubicBezTo>
                  <a:pt x="605" y="166"/>
                  <a:pt x="604" y="170"/>
                  <a:pt x="604" y="173"/>
                </a:cubicBezTo>
                <a:cubicBezTo>
                  <a:pt x="604" y="175"/>
                  <a:pt x="605" y="177"/>
                  <a:pt x="604" y="179"/>
                </a:cubicBezTo>
                <a:cubicBezTo>
                  <a:pt x="604" y="181"/>
                  <a:pt x="604" y="182"/>
                  <a:pt x="604" y="184"/>
                </a:cubicBezTo>
                <a:cubicBezTo>
                  <a:pt x="604" y="184"/>
                  <a:pt x="604" y="184"/>
                  <a:pt x="604" y="184"/>
                </a:cubicBezTo>
                <a:cubicBezTo>
                  <a:pt x="603" y="185"/>
                  <a:pt x="603" y="186"/>
                  <a:pt x="602" y="186"/>
                </a:cubicBezTo>
                <a:cubicBezTo>
                  <a:pt x="602" y="182"/>
                  <a:pt x="601" y="178"/>
                  <a:pt x="600" y="174"/>
                </a:cubicBezTo>
                <a:cubicBezTo>
                  <a:pt x="600" y="170"/>
                  <a:pt x="600" y="166"/>
                  <a:pt x="600" y="162"/>
                </a:cubicBezTo>
                <a:cubicBezTo>
                  <a:pt x="600" y="157"/>
                  <a:pt x="599" y="153"/>
                  <a:pt x="600" y="148"/>
                </a:cubicBezTo>
                <a:cubicBezTo>
                  <a:pt x="600" y="144"/>
                  <a:pt x="601" y="140"/>
                  <a:pt x="602" y="136"/>
                </a:cubicBezTo>
                <a:cubicBezTo>
                  <a:pt x="602" y="135"/>
                  <a:pt x="601" y="135"/>
                  <a:pt x="601" y="135"/>
                </a:cubicBezTo>
                <a:cubicBezTo>
                  <a:pt x="599" y="139"/>
                  <a:pt x="598" y="143"/>
                  <a:pt x="598" y="148"/>
                </a:cubicBezTo>
                <a:cubicBezTo>
                  <a:pt x="599" y="153"/>
                  <a:pt x="598" y="158"/>
                  <a:pt x="598" y="164"/>
                </a:cubicBezTo>
                <a:cubicBezTo>
                  <a:pt x="599" y="170"/>
                  <a:pt x="598" y="176"/>
                  <a:pt x="599" y="182"/>
                </a:cubicBezTo>
                <a:cubicBezTo>
                  <a:pt x="599" y="180"/>
                  <a:pt x="598" y="179"/>
                  <a:pt x="598" y="177"/>
                </a:cubicBezTo>
                <a:cubicBezTo>
                  <a:pt x="597" y="171"/>
                  <a:pt x="596" y="165"/>
                  <a:pt x="595" y="159"/>
                </a:cubicBezTo>
                <a:cubicBezTo>
                  <a:pt x="595" y="154"/>
                  <a:pt x="595" y="149"/>
                  <a:pt x="595" y="143"/>
                </a:cubicBezTo>
                <a:cubicBezTo>
                  <a:pt x="595" y="138"/>
                  <a:pt x="594" y="133"/>
                  <a:pt x="596" y="128"/>
                </a:cubicBezTo>
                <a:cubicBezTo>
                  <a:pt x="596" y="127"/>
                  <a:pt x="595" y="127"/>
                  <a:pt x="594" y="128"/>
                </a:cubicBezTo>
                <a:cubicBezTo>
                  <a:pt x="593" y="132"/>
                  <a:pt x="593" y="137"/>
                  <a:pt x="593" y="142"/>
                </a:cubicBezTo>
                <a:cubicBezTo>
                  <a:pt x="594" y="148"/>
                  <a:pt x="593" y="154"/>
                  <a:pt x="593" y="161"/>
                </a:cubicBezTo>
                <a:cubicBezTo>
                  <a:pt x="594" y="167"/>
                  <a:pt x="595" y="173"/>
                  <a:pt x="596" y="180"/>
                </a:cubicBezTo>
                <a:cubicBezTo>
                  <a:pt x="597" y="182"/>
                  <a:pt x="597" y="184"/>
                  <a:pt x="597" y="187"/>
                </a:cubicBezTo>
                <a:cubicBezTo>
                  <a:pt x="597" y="185"/>
                  <a:pt x="596" y="183"/>
                  <a:pt x="596" y="182"/>
                </a:cubicBezTo>
                <a:cubicBezTo>
                  <a:pt x="595" y="181"/>
                  <a:pt x="595" y="181"/>
                  <a:pt x="595" y="182"/>
                </a:cubicBezTo>
                <a:cubicBezTo>
                  <a:pt x="595" y="184"/>
                  <a:pt x="595" y="186"/>
                  <a:pt x="595" y="187"/>
                </a:cubicBezTo>
                <a:cubicBezTo>
                  <a:pt x="595" y="187"/>
                  <a:pt x="594" y="186"/>
                  <a:pt x="594" y="186"/>
                </a:cubicBezTo>
                <a:cubicBezTo>
                  <a:pt x="594" y="186"/>
                  <a:pt x="594" y="185"/>
                  <a:pt x="593" y="185"/>
                </a:cubicBezTo>
                <a:cubicBezTo>
                  <a:pt x="592" y="183"/>
                  <a:pt x="590" y="180"/>
                  <a:pt x="589" y="177"/>
                </a:cubicBezTo>
                <a:cubicBezTo>
                  <a:pt x="586" y="168"/>
                  <a:pt x="583" y="160"/>
                  <a:pt x="580" y="152"/>
                </a:cubicBezTo>
                <a:cubicBezTo>
                  <a:pt x="578" y="144"/>
                  <a:pt x="576" y="137"/>
                  <a:pt x="578" y="129"/>
                </a:cubicBezTo>
                <a:cubicBezTo>
                  <a:pt x="578" y="129"/>
                  <a:pt x="577" y="129"/>
                  <a:pt x="577" y="129"/>
                </a:cubicBezTo>
                <a:cubicBezTo>
                  <a:pt x="572" y="134"/>
                  <a:pt x="575" y="144"/>
                  <a:pt x="577" y="150"/>
                </a:cubicBezTo>
                <a:cubicBezTo>
                  <a:pt x="579" y="155"/>
                  <a:pt x="581" y="160"/>
                  <a:pt x="583" y="165"/>
                </a:cubicBezTo>
                <a:cubicBezTo>
                  <a:pt x="584" y="167"/>
                  <a:pt x="585" y="170"/>
                  <a:pt x="586" y="172"/>
                </a:cubicBezTo>
                <a:cubicBezTo>
                  <a:pt x="585" y="172"/>
                  <a:pt x="585" y="171"/>
                  <a:pt x="585" y="171"/>
                </a:cubicBezTo>
                <a:cubicBezTo>
                  <a:pt x="582" y="168"/>
                  <a:pt x="580" y="165"/>
                  <a:pt x="578" y="162"/>
                </a:cubicBezTo>
                <a:cubicBezTo>
                  <a:pt x="578" y="162"/>
                  <a:pt x="578" y="162"/>
                  <a:pt x="578" y="162"/>
                </a:cubicBezTo>
                <a:cubicBezTo>
                  <a:pt x="577" y="161"/>
                  <a:pt x="577" y="160"/>
                  <a:pt x="577" y="159"/>
                </a:cubicBezTo>
                <a:cubicBezTo>
                  <a:pt x="576" y="158"/>
                  <a:pt x="576" y="157"/>
                  <a:pt x="576" y="156"/>
                </a:cubicBezTo>
                <a:cubicBezTo>
                  <a:pt x="575" y="155"/>
                  <a:pt x="575" y="154"/>
                  <a:pt x="574" y="152"/>
                </a:cubicBezTo>
                <a:cubicBezTo>
                  <a:pt x="573" y="152"/>
                  <a:pt x="573" y="152"/>
                  <a:pt x="573" y="153"/>
                </a:cubicBezTo>
                <a:cubicBezTo>
                  <a:pt x="573" y="155"/>
                  <a:pt x="574" y="157"/>
                  <a:pt x="574" y="158"/>
                </a:cubicBezTo>
                <a:cubicBezTo>
                  <a:pt x="574" y="158"/>
                  <a:pt x="573" y="157"/>
                  <a:pt x="572" y="156"/>
                </a:cubicBezTo>
                <a:cubicBezTo>
                  <a:pt x="563" y="147"/>
                  <a:pt x="554" y="139"/>
                  <a:pt x="541" y="135"/>
                </a:cubicBezTo>
                <a:cubicBezTo>
                  <a:pt x="540" y="134"/>
                  <a:pt x="538" y="134"/>
                  <a:pt x="537" y="133"/>
                </a:cubicBezTo>
                <a:cubicBezTo>
                  <a:pt x="537" y="133"/>
                  <a:pt x="538" y="132"/>
                  <a:pt x="538" y="132"/>
                </a:cubicBezTo>
                <a:close/>
                <a:moveTo>
                  <a:pt x="525" y="135"/>
                </a:moveTo>
                <a:cubicBezTo>
                  <a:pt x="531" y="136"/>
                  <a:pt x="538" y="137"/>
                  <a:pt x="544" y="139"/>
                </a:cubicBezTo>
                <a:cubicBezTo>
                  <a:pt x="556" y="144"/>
                  <a:pt x="566" y="154"/>
                  <a:pt x="574" y="163"/>
                </a:cubicBezTo>
                <a:cubicBezTo>
                  <a:pt x="579" y="168"/>
                  <a:pt x="583" y="173"/>
                  <a:pt x="586" y="179"/>
                </a:cubicBezTo>
                <a:cubicBezTo>
                  <a:pt x="589" y="183"/>
                  <a:pt x="591" y="187"/>
                  <a:pt x="594" y="190"/>
                </a:cubicBezTo>
                <a:cubicBezTo>
                  <a:pt x="601" y="206"/>
                  <a:pt x="611" y="220"/>
                  <a:pt x="616" y="238"/>
                </a:cubicBezTo>
                <a:cubicBezTo>
                  <a:pt x="621" y="254"/>
                  <a:pt x="621" y="270"/>
                  <a:pt x="620" y="287"/>
                </a:cubicBezTo>
                <a:cubicBezTo>
                  <a:pt x="619" y="304"/>
                  <a:pt x="617" y="321"/>
                  <a:pt x="616" y="339"/>
                </a:cubicBezTo>
                <a:cubicBezTo>
                  <a:pt x="616" y="345"/>
                  <a:pt x="616" y="351"/>
                  <a:pt x="616" y="357"/>
                </a:cubicBezTo>
                <a:cubicBezTo>
                  <a:pt x="616" y="359"/>
                  <a:pt x="616" y="363"/>
                  <a:pt x="617" y="365"/>
                </a:cubicBezTo>
                <a:cubicBezTo>
                  <a:pt x="615" y="366"/>
                  <a:pt x="613" y="367"/>
                  <a:pt x="611" y="368"/>
                </a:cubicBezTo>
                <a:cubicBezTo>
                  <a:pt x="611" y="368"/>
                  <a:pt x="611" y="368"/>
                  <a:pt x="610" y="367"/>
                </a:cubicBezTo>
                <a:cubicBezTo>
                  <a:pt x="607" y="365"/>
                  <a:pt x="605" y="362"/>
                  <a:pt x="603" y="358"/>
                </a:cubicBezTo>
                <a:cubicBezTo>
                  <a:pt x="601" y="351"/>
                  <a:pt x="600" y="344"/>
                  <a:pt x="600" y="338"/>
                </a:cubicBezTo>
                <a:cubicBezTo>
                  <a:pt x="599" y="324"/>
                  <a:pt x="601" y="311"/>
                  <a:pt x="605" y="297"/>
                </a:cubicBezTo>
                <a:cubicBezTo>
                  <a:pt x="608" y="284"/>
                  <a:pt x="610" y="270"/>
                  <a:pt x="609" y="256"/>
                </a:cubicBezTo>
                <a:cubicBezTo>
                  <a:pt x="609" y="250"/>
                  <a:pt x="609" y="243"/>
                  <a:pt x="607" y="237"/>
                </a:cubicBezTo>
                <a:cubicBezTo>
                  <a:pt x="605" y="232"/>
                  <a:pt x="603" y="227"/>
                  <a:pt x="601" y="222"/>
                </a:cubicBezTo>
                <a:cubicBezTo>
                  <a:pt x="600" y="221"/>
                  <a:pt x="599" y="222"/>
                  <a:pt x="599" y="223"/>
                </a:cubicBezTo>
                <a:cubicBezTo>
                  <a:pt x="601" y="230"/>
                  <a:pt x="604" y="236"/>
                  <a:pt x="605" y="243"/>
                </a:cubicBezTo>
                <a:cubicBezTo>
                  <a:pt x="606" y="251"/>
                  <a:pt x="606" y="258"/>
                  <a:pt x="606" y="266"/>
                </a:cubicBezTo>
                <a:cubicBezTo>
                  <a:pt x="605" y="274"/>
                  <a:pt x="605" y="281"/>
                  <a:pt x="603" y="289"/>
                </a:cubicBezTo>
                <a:cubicBezTo>
                  <a:pt x="602" y="296"/>
                  <a:pt x="599" y="303"/>
                  <a:pt x="598" y="309"/>
                </a:cubicBezTo>
                <a:cubicBezTo>
                  <a:pt x="597" y="315"/>
                  <a:pt x="597" y="321"/>
                  <a:pt x="596" y="327"/>
                </a:cubicBezTo>
                <a:cubicBezTo>
                  <a:pt x="596" y="326"/>
                  <a:pt x="596" y="326"/>
                  <a:pt x="596" y="326"/>
                </a:cubicBezTo>
                <a:cubicBezTo>
                  <a:pt x="596" y="326"/>
                  <a:pt x="597" y="325"/>
                  <a:pt x="596" y="325"/>
                </a:cubicBezTo>
                <a:cubicBezTo>
                  <a:pt x="595" y="323"/>
                  <a:pt x="595" y="320"/>
                  <a:pt x="595" y="318"/>
                </a:cubicBezTo>
                <a:cubicBezTo>
                  <a:pt x="595" y="318"/>
                  <a:pt x="595" y="318"/>
                  <a:pt x="595" y="318"/>
                </a:cubicBezTo>
                <a:cubicBezTo>
                  <a:pt x="595" y="317"/>
                  <a:pt x="595" y="317"/>
                  <a:pt x="596" y="316"/>
                </a:cubicBezTo>
                <a:cubicBezTo>
                  <a:pt x="596" y="316"/>
                  <a:pt x="596" y="315"/>
                  <a:pt x="596" y="315"/>
                </a:cubicBezTo>
                <a:cubicBezTo>
                  <a:pt x="596" y="314"/>
                  <a:pt x="595" y="313"/>
                  <a:pt x="595" y="312"/>
                </a:cubicBezTo>
                <a:cubicBezTo>
                  <a:pt x="595" y="312"/>
                  <a:pt x="594" y="312"/>
                  <a:pt x="594" y="313"/>
                </a:cubicBezTo>
                <a:cubicBezTo>
                  <a:pt x="594" y="313"/>
                  <a:pt x="594" y="314"/>
                  <a:pt x="594" y="315"/>
                </a:cubicBezTo>
                <a:cubicBezTo>
                  <a:pt x="594" y="316"/>
                  <a:pt x="594" y="316"/>
                  <a:pt x="594" y="316"/>
                </a:cubicBezTo>
                <a:cubicBezTo>
                  <a:pt x="594" y="317"/>
                  <a:pt x="594" y="317"/>
                  <a:pt x="594" y="317"/>
                </a:cubicBezTo>
                <a:cubicBezTo>
                  <a:pt x="594" y="317"/>
                  <a:pt x="594" y="316"/>
                  <a:pt x="593" y="316"/>
                </a:cubicBezTo>
                <a:cubicBezTo>
                  <a:pt x="593" y="316"/>
                  <a:pt x="593" y="316"/>
                  <a:pt x="593" y="316"/>
                </a:cubicBezTo>
                <a:cubicBezTo>
                  <a:pt x="593" y="314"/>
                  <a:pt x="593" y="313"/>
                  <a:pt x="592" y="312"/>
                </a:cubicBezTo>
                <a:cubicBezTo>
                  <a:pt x="592" y="312"/>
                  <a:pt x="592" y="312"/>
                  <a:pt x="592" y="311"/>
                </a:cubicBezTo>
                <a:cubicBezTo>
                  <a:pt x="592" y="311"/>
                  <a:pt x="592" y="311"/>
                  <a:pt x="591" y="310"/>
                </a:cubicBezTo>
                <a:cubicBezTo>
                  <a:pt x="591" y="310"/>
                  <a:pt x="591" y="310"/>
                  <a:pt x="591" y="310"/>
                </a:cubicBezTo>
                <a:cubicBezTo>
                  <a:pt x="591" y="311"/>
                  <a:pt x="591" y="311"/>
                  <a:pt x="591" y="311"/>
                </a:cubicBezTo>
                <a:cubicBezTo>
                  <a:pt x="590" y="311"/>
                  <a:pt x="590" y="312"/>
                  <a:pt x="590" y="312"/>
                </a:cubicBezTo>
                <a:cubicBezTo>
                  <a:pt x="590" y="313"/>
                  <a:pt x="590" y="315"/>
                  <a:pt x="591" y="316"/>
                </a:cubicBezTo>
                <a:cubicBezTo>
                  <a:pt x="587" y="306"/>
                  <a:pt x="584" y="295"/>
                  <a:pt x="582" y="285"/>
                </a:cubicBezTo>
                <a:cubicBezTo>
                  <a:pt x="582" y="284"/>
                  <a:pt x="581" y="284"/>
                  <a:pt x="581" y="285"/>
                </a:cubicBezTo>
                <a:cubicBezTo>
                  <a:pt x="581" y="291"/>
                  <a:pt x="583" y="297"/>
                  <a:pt x="585" y="303"/>
                </a:cubicBezTo>
                <a:cubicBezTo>
                  <a:pt x="586" y="306"/>
                  <a:pt x="587" y="310"/>
                  <a:pt x="588" y="313"/>
                </a:cubicBezTo>
                <a:cubicBezTo>
                  <a:pt x="589" y="315"/>
                  <a:pt x="589" y="316"/>
                  <a:pt x="590" y="318"/>
                </a:cubicBezTo>
                <a:cubicBezTo>
                  <a:pt x="591" y="319"/>
                  <a:pt x="592" y="318"/>
                  <a:pt x="591" y="318"/>
                </a:cubicBezTo>
                <a:cubicBezTo>
                  <a:pt x="592" y="318"/>
                  <a:pt x="592" y="319"/>
                  <a:pt x="592" y="319"/>
                </a:cubicBezTo>
                <a:cubicBezTo>
                  <a:pt x="592" y="319"/>
                  <a:pt x="592" y="319"/>
                  <a:pt x="592" y="319"/>
                </a:cubicBezTo>
                <a:cubicBezTo>
                  <a:pt x="592" y="320"/>
                  <a:pt x="592" y="321"/>
                  <a:pt x="593" y="322"/>
                </a:cubicBezTo>
                <a:cubicBezTo>
                  <a:pt x="588" y="315"/>
                  <a:pt x="584" y="306"/>
                  <a:pt x="578" y="300"/>
                </a:cubicBezTo>
                <a:cubicBezTo>
                  <a:pt x="571" y="293"/>
                  <a:pt x="561" y="288"/>
                  <a:pt x="553" y="282"/>
                </a:cubicBezTo>
                <a:cubicBezTo>
                  <a:pt x="552" y="282"/>
                  <a:pt x="551" y="281"/>
                  <a:pt x="550" y="281"/>
                </a:cubicBezTo>
                <a:cubicBezTo>
                  <a:pt x="550" y="281"/>
                  <a:pt x="550" y="281"/>
                  <a:pt x="550" y="281"/>
                </a:cubicBezTo>
                <a:cubicBezTo>
                  <a:pt x="546" y="278"/>
                  <a:pt x="543" y="276"/>
                  <a:pt x="539" y="274"/>
                </a:cubicBezTo>
                <a:cubicBezTo>
                  <a:pt x="539" y="274"/>
                  <a:pt x="539" y="274"/>
                  <a:pt x="539" y="274"/>
                </a:cubicBezTo>
                <a:cubicBezTo>
                  <a:pt x="540" y="275"/>
                  <a:pt x="542" y="276"/>
                  <a:pt x="543" y="278"/>
                </a:cubicBezTo>
                <a:cubicBezTo>
                  <a:pt x="540" y="276"/>
                  <a:pt x="537" y="275"/>
                  <a:pt x="535" y="274"/>
                </a:cubicBezTo>
                <a:cubicBezTo>
                  <a:pt x="536" y="275"/>
                  <a:pt x="536" y="275"/>
                  <a:pt x="537" y="275"/>
                </a:cubicBezTo>
                <a:cubicBezTo>
                  <a:pt x="538" y="275"/>
                  <a:pt x="538" y="275"/>
                  <a:pt x="538" y="275"/>
                </a:cubicBezTo>
                <a:cubicBezTo>
                  <a:pt x="533" y="270"/>
                  <a:pt x="525" y="267"/>
                  <a:pt x="519" y="264"/>
                </a:cubicBezTo>
                <a:cubicBezTo>
                  <a:pt x="515" y="262"/>
                  <a:pt x="512" y="260"/>
                  <a:pt x="508" y="259"/>
                </a:cubicBezTo>
                <a:cubicBezTo>
                  <a:pt x="504" y="258"/>
                  <a:pt x="500" y="256"/>
                  <a:pt x="496" y="256"/>
                </a:cubicBezTo>
                <a:cubicBezTo>
                  <a:pt x="495" y="255"/>
                  <a:pt x="493" y="255"/>
                  <a:pt x="491" y="256"/>
                </a:cubicBezTo>
                <a:cubicBezTo>
                  <a:pt x="491" y="256"/>
                  <a:pt x="491" y="257"/>
                  <a:pt x="492" y="257"/>
                </a:cubicBezTo>
                <a:cubicBezTo>
                  <a:pt x="494" y="256"/>
                  <a:pt x="499" y="258"/>
                  <a:pt x="501" y="258"/>
                </a:cubicBezTo>
                <a:cubicBezTo>
                  <a:pt x="504" y="259"/>
                  <a:pt x="507" y="260"/>
                  <a:pt x="510" y="261"/>
                </a:cubicBezTo>
                <a:cubicBezTo>
                  <a:pt x="516" y="263"/>
                  <a:pt x="520" y="266"/>
                  <a:pt x="525" y="269"/>
                </a:cubicBezTo>
                <a:cubicBezTo>
                  <a:pt x="528" y="271"/>
                  <a:pt x="531" y="273"/>
                  <a:pt x="534" y="274"/>
                </a:cubicBezTo>
                <a:cubicBezTo>
                  <a:pt x="531" y="273"/>
                  <a:pt x="527" y="272"/>
                  <a:pt x="524" y="271"/>
                </a:cubicBezTo>
                <a:cubicBezTo>
                  <a:pt x="514" y="269"/>
                  <a:pt x="504" y="266"/>
                  <a:pt x="494" y="267"/>
                </a:cubicBezTo>
                <a:cubicBezTo>
                  <a:pt x="487" y="267"/>
                  <a:pt x="479" y="270"/>
                  <a:pt x="472" y="272"/>
                </a:cubicBezTo>
                <a:cubicBezTo>
                  <a:pt x="468" y="273"/>
                  <a:pt x="464" y="274"/>
                  <a:pt x="459" y="276"/>
                </a:cubicBezTo>
                <a:cubicBezTo>
                  <a:pt x="458" y="271"/>
                  <a:pt x="458" y="266"/>
                  <a:pt x="456" y="261"/>
                </a:cubicBezTo>
                <a:cubicBezTo>
                  <a:pt x="454" y="256"/>
                  <a:pt x="452" y="251"/>
                  <a:pt x="452" y="245"/>
                </a:cubicBezTo>
                <a:cubicBezTo>
                  <a:pt x="452" y="240"/>
                  <a:pt x="452" y="235"/>
                  <a:pt x="453" y="230"/>
                </a:cubicBezTo>
                <a:cubicBezTo>
                  <a:pt x="453" y="225"/>
                  <a:pt x="453" y="219"/>
                  <a:pt x="455" y="214"/>
                </a:cubicBezTo>
                <a:cubicBezTo>
                  <a:pt x="456" y="209"/>
                  <a:pt x="459" y="204"/>
                  <a:pt x="461" y="199"/>
                </a:cubicBezTo>
                <a:cubicBezTo>
                  <a:pt x="463" y="194"/>
                  <a:pt x="464" y="188"/>
                  <a:pt x="465" y="183"/>
                </a:cubicBezTo>
                <a:cubicBezTo>
                  <a:pt x="466" y="178"/>
                  <a:pt x="467" y="172"/>
                  <a:pt x="471" y="167"/>
                </a:cubicBezTo>
                <a:cubicBezTo>
                  <a:pt x="474" y="163"/>
                  <a:pt x="478" y="158"/>
                  <a:pt x="482" y="154"/>
                </a:cubicBezTo>
                <a:cubicBezTo>
                  <a:pt x="486" y="150"/>
                  <a:pt x="490" y="146"/>
                  <a:pt x="494" y="143"/>
                </a:cubicBezTo>
                <a:cubicBezTo>
                  <a:pt x="498" y="139"/>
                  <a:pt x="502" y="135"/>
                  <a:pt x="508" y="134"/>
                </a:cubicBezTo>
                <a:cubicBezTo>
                  <a:pt x="513" y="133"/>
                  <a:pt x="519" y="134"/>
                  <a:pt x="525" y="135"/>
                </a:cubicBezTo>
                <a:close/>
                <a:moveTo>
                  <a:pt x="373" y="210"/>
                </a:moveTo>
                <a:cubicBezTo>
                  <a:pt x="375" y="203"/>
                  <a:pt x="375" y="197"/>
                  <a:pt x="376" y="190"/>
                </a:cubicBezTo>
                <a:cubicBezTo>
                  <a:pt x="378" y="176"/>
                  <a:pt x="381" y="162"/>
                  <a:pt x="384" y="148"/>
                </a:cubicBezTo>
                <a:cubicBezTo>
                  <a:pt x="385" y="140"/>
                  <a:pt x="387" y="133"/>
                  <a:pt x="391" y="126"/>
                </a:cubicBezTo>
                <a:cubicBezTo>
                  <a:pt x="394" y="120"/>
                  <a:pt x="400" y="115"/>
                  <a:pt x="404" y="109"/>
                </a:cubicBezTo>
                <a:cubicBezTo>
                  <a:pt x="412" y="98"/>
                  <a:pt x="419" y="86"/>
                  <a:pt x="429" y="77"/>
                </a:cubicBezTo>
                <a:cubicBezTo>
                  <a:pt x="435" y="72"/>
                  <a:pt x="440" y="74"/>
                  <a:pt x="445" y="78"/>
                </a:cubicBezTo>
                <a:cubicBezTo>
                  <a:pt x="448" y="80"/>
                  <a:pt x="448" y="84"/>
                  <a:pt x="452" y="82"/>
                </a:cubicBezTo>
                <a:cubicBezTo>
                  <a:pt x="455" y="80"/>
                  <a:pt x="455" y="76"/>
                  <a:pt x="459" y="80"/>
                </a:cubicBezTo>
                <a:cubicBezTo>
                  <a:pt x="460" y="81"/>
                  <a:pt x="461" y="82"/>
                  <a:pt x="463" y="83"/>
                </a:cubicBezTo>
                <a:cubicBezTo>
                  <a:pt x="466" y="85"/>
                  <a:pt x="469" y="83"/>
                  <a:pt x="472" y="82"/>
                </a:cubicBezTo>
                <a:cubicBezTo>
                  <a:pt x="477" y="77"/>
                  <a:pt x="483" y="74"/>
                  <a:pt x="490" y="78"/>
                </a:cubicBezTo>
                <a:cubicBezTo>
                  <a:pt x="496" y="81"/>
                  <a:pt x="501" y="88"/>
                  <a:pt x="504" y="94"/>
                </a:cubicBezTo>
                <a:cubicBezTo>
                  <a:pt x="512" y="105"/>
                  <a:pt x="517" y="117"/>
                  <a:pt x="522" y="130"/>
                </a:cubicBezTo>
                <a:cubicBezTo>
                  <a:pt x="516" y="129"/>
                  <a:pt x="510" y="129"/>
                  <a:pt x="505" y="131"/>
                </a:cubicBezTo>
                <a:cubicBezTo>
                  <a:pt x="496" y="134"/>
                  <a:pt x="487" y="143"/>
                  <a:pt x="481" y="150"/>
                </a:cubicBezTo>
                <a:cubicBezTo>
                  <a:pt x="472" y="159"/>
                  <a:pt x="464" y="168"/>
                  <a:pt x="462" y="180"/>
                </a:cubicBezTo>
                <a:cubicBezTo>
                  <a:pt x="460" y="187"/>
                  <a:pt x="459" y="194"/>
                  <a:pt x="456" y="201"/>
                </a:cubicBezTo>
                <a:cubicBezTo>
                  <a:pt x="456" y="202"/>
                  <a:pt x="455" y="202"/>
                  <a:pt x="455" y="203"/>
                </a:cubicBezTo>
                <a:cubicBezTo>
                  <a:pt x="456" y="198"/>
                  <a:pt x="457" y="194"/>
                  <a:pt x="458" y="189"/>
                </a:cubicBezTo>
                <a:cubicBezTo>
                  <a:pt x="459" y="183"/>
                  <a:pt x="460" y="178"/>
                  <a:pt x="462" y="172"/>
                </a:cubicBezTo>
                <a:cubicBezTo>
                  <a:pt x="462" y="172"/>
                  <a:pt x="461" y="171"/>
                  <a:pt x="461" y="172"/>
                </a:cubicBezTo>
                <a:cubicBezTo>
                  <a:pt x="458" y="177"/>
                  <a:pt x="456" y="182"/>
                  <a:pt x="456" y="187"/>
                </a:cubicBezTo>
                <a:cubicBezTo>
                  <a:pt x="455" y="195"/>
                  <a:pt x="452" y="202"/>
                  <a:pt x="450" y="209"/>
                </a:cubicBezTo>
                <a:cubicBezTo>
                  <a:pt x="447" y="220"/>
                  <a:pt x="447" y="231"/>
                  <a:pt x="447" y="242"/>
                </a:cubicBezTo>
                <a:cubicBezTo>
                  <a:pt x="447" y="246"/>
                  <a:pt x="447" y="249"/>
                  <a:pt x="446" y="253"/>
                </a:cubicBezTo>
                <a:cubicBezTo>
                  <a:pt x="445" y="258"/>
                  <a:pt x="446" y="263"/>
                  <a:pt x="445" y="267"/>
                </a:cubicBezTo>
                <a:cubicBezTo>
                  <a:pt x="445" y="270"/>
                  <a:pt x="443" y="278"/>
                  <a:pt x="446" y="280"/>
                </a:cubicBezTo>
                <a:cubicBezTo>
                  <a:pt x="447" y="280"/>
                  <a:pt x="448" y="280"/>
                  <a:pt x="447" y="279"/>
                </a:cubicBezTo>
                <a:cubicBezTo>
                  <a:pt x="447" y="278"/>
                  <a:pt x="447" y="275"/>
                  <a:pt x="447" y="273"/>
                </a:cubicBezTo>
                <a:cubicBezTo>
                  <a:pt x="447" y="276"/>
                  <a:pt x="448" y="278"/>
                  <a:pt x="448" y="279"/>
                </a:cubicBezTo>
                <a:cubicBezTo>
                  <a:pt x="448" y="279"/>
                  <a:pt x="448" y="279"/>
                  <a:pt x="449" y="279"/>
                </a:cubicBezTo>
                <a:cubicBezTo>
                  <a:pt x="447" y="280"/>
                  <a:pt x="445" y="281"/>
                  <a:pt x="443" y="283"/>
                </a:cubicBezTo>
                <a:cubicBezTo>
                  <a:pt x="443" y="283"/>
                  <a:pt x="443" y="282"/>
                  <a:pt x="443" y="282"/>
                </a:cubicBezTo>
                <a:cubicBezTo>
                  <a:pt x="442" y="277"/>
                  <a:pt x="443" y="271"/>
                  <a:pt x="443" y="266"/>
                </a:cubicBezTo>
                <a:cubicBezTo>
                  <a:pt x="443" y="258"/>
                  <a:pt x="443" y="250"/>
                  <a:pt x="444" y="242"/>
                </a:cubicBezTo>
                <a:cubicBezTo>
                  <a:pt x="445" y="224"/>
                  <a:pt x="447" y="206"/>
                  <a:pt x="453" y="189"/>
                </a:cubicBezTo>
                <a:cubicBezTo>
                  <a:pt x="453" y="189"/>
                  <a:pt x="452" y="189"/>
                  <a:pt x="452" y="189"/>
                </a:cubicBezTo>
                <a:cubicBezTo>
                  <a:pt x="446" y="206"/>
                  <a:pt x="441" y="224"/>
                  <a:pt x="440" y="241"/>
                </a:cubicBezTo>
                <a:cubicBezTo>
                  <a:pt x="440" y="251"/>
                  <a:pt x="440" y="260"/>
                  <a:pt x="440" y="269"/>
                </a:cubicBezTo>
                <a:cubicBezTo>
                  <a:pt x="440" y="273"/>
                  <a:pt x="439" y="280"/>
                  <a:pt x="440" y="284"/>
                </a:cubicBezTo>
                <a:cubicBezTo>
                  <a:pt x="440" y="284"/>
                  <a:pt x="441" y="284"/>
                  <a:pt x="441" y="284"/>
                </a:cubicBezTo>
                <a:cubicBezTo>
                  <a:pt x="439" y="286"/>
                  <a:pt x="437" y="287"/>
                  <a:pt x="435" y="289"/>
                </a:cubicBezTo>
                <a:cubicBezTo>
                  <a:pt x="436" y="287"/>
                  <a:pt x="436" y="285"/>
                  <a:pt x="436" y="283"/>
                </a:cubicBezTo>
                <a:cubicBezTo>
                  <a:pt x="436" y="281"/>
                  <a:pt x="436" y="278"/>
                  <a:pt x="436" y="276"/>
                </a:cubicBezTo>
                <a:cubicBezTo>
                  <a:pt x="436" y="275"/>
                  <a:pt x="435" y="275"/>
                  <a:pt x="435" y="275"/>
                </a:cubicBezTo>
                <a:cubicBezTo>
                  <a:pt x="433" y="280"/>
                  <a:pt x="434" y="285"/>
                  <a:pt x="433" y="289"/>
                </a:cubicBezTo>
                <a:cubicBezTo>
                  <a:pt x="433" y="290"/>
                  <a:pt x="433" y="290"/>
                  <a:pt x="433" y="290"/>
                </a:cubicBezTo>
                <a:cubicBezTo>
                  <a:pt x="433" y="291"/>
                  <a:pt x="432" y="291"/>
                  <a:pt x="432" y="292"/>
                </a:cubicBezTo>
                <a:cubicBezTo>
                  <a:pt x="432" y="284"/>
                  <a:pt x="430" y="276"/>
                  <a:pt x="430" y="268"/>
                </a:cubicBezTo>
                <a:cubicBezTo>
                  <a:pt x="430" y="264"/>
                  <a:pt x="431" y="259"/>
                  <a:pt x="431" y="255"/>
                </a:cubicBezTo>
                <a:cubicBezTo>
                  <a:pt x="431" y="252"/>
                  <a:pt x="430" y="248"/>
                  <a:pt x="430" y="245"/>
                </a:cubicBezTo>
                <a:cubicBezTo>
                  <a:pt x="430" y="244"/>
                  <a:pt x="429" y="243"/>
                  <a:pt x="429" y="244"/>
                </a:cubicBezTo>
                <a:cubicBezTo>
                  <a:pt x="428" y="252"/>
                  <a:pt x="428" y="260"/>
                  <a:pt x="427" y="268"/>
                </a:cubicBezTo>
                <a:cubicBezTo>
                  <a:pt x="427" y="276"/>
                  <a:pt x="429" y="284"/>
                  <a:pt x="429" y="292"/>
                </a:cubicBezTo>
                <a:cubicBezTo>
                  <a:pt x="429" y="293"/>
                  <a:pt x="430" y="293"/>
                  <a:pt x="430" y="293"/>
                </a:cubicBezTo>
                <a:cubicBezTo>
                  <a:pt x="428" y="295"/>
                  <a:pt x="427" y="297"/>
                  <a:pt x="425" y="299"/>
                </a:cubicBezTo>
                <a:cubicBezTo>
                  <a:pt x="425" y="298"/>
                  <a:pt x="425" y="297"/>
                  <a:pt x="426" y="296"/>
                </a:cubicBezTo>
                <a:cubicBezTo>
                  <a:pt x="426" y="294"/>
                  <a:pt x="426" y="292"/>
                  <a:pt x="426" y="290"/>
                </a:cubicBezTo>
                <a:cubicBezTo>
                  <a:pt x="426" y="290"/>
                  <a:pt x="426" y="289"/>
                  <a:pt x="426" y="290"/>
                </a:cubicBezTo>
                <a:cubicBezTo>
                  <a:pt x="425" y="291"/>
                  <a:pt x="424" y="293"/>
                  <a:pt x="424" y="295"/>
                </a:cubicBezTo>
                <a:cubicBezTo>
                  <a:pt x="423" y="293"/>
                  <a:pt x="422" y="291"/>
                  <a:pt x="422" y="289"/>
                </a:cubicBezTo>
                <a:cubicBezTo>
                  <a:pt x="422" y="289"/>
                  <a:pt x="422" y="289"/>
                  <a:pt x="423" y="289"/>
                </a:cubicBezTo>
                <a:cubicBezTo>
                  <a:pt x="423" y="289"/>
                  <a:pt x="423" y="288"/>
                  <a:pt x="423" y="288"/>
                </a:cubicBezTo>
                <a:cubicBezTo>
                  <a:pt x="423" y="288"/>
                  <a:pt x="423" y="288"/>
                  <a:pt x="423" y="288"/>
                </a:cubicBezTo>
                <a:cubicBezTo>
                  <a:pt x="423" y="288"/>
                  <a:pt x="423" y="288"/>
                  <a:pt x="423" y="288"/>
                </a:cubicBezTo>
                <a:cubicBezTo>
                  <a:pt x="423" y="288"/>
                  <a:pt x="423" y="288"/>
                  <a:pt x="423" y="288"/>
                </a:cubicBezTo>
                <a:cubicBezTo>
                  <a:pt x="423" y="288"/>
                  <a:pt x="423" y="287"/>
                  <a:pt x="423" y="287"/>
                </a:cubicBezTo>
                <a:cubicBezTo>
                  <a:pt x="424" y="286"/>
                  <a:pt x="424" y="285"/>
                  <a:pt x="424" y="284"/>
                </a:cubicBezTo>
                <a:cubicBezTo>
                  <a:pt x="423" y="282"/>
                  <a:pt x="423" y="280"/>
                  <a:pt x="423" y="278"/>
                </a:cubicBezTo>
                <a:cubicBezTo>
                  <a:pt x="422" y="277"/>
                  <a:pt x="422" y="277"/>
                  <a:pt x="422" y="278"/>
                </a:cubicBezTo>
                <a:cubicBezTo>
                  <a:pt x="421" y="279"/>
                  <a:pt x="421" y="281"/>
                  <a:pt x="421" y="283"/>
                </a:cubicBezTo>
                <a:cubicBezTo>
                  <a:pt x="421" y="285"/>
                  <a:pt x="421" y="286"/>
                  <a:pt x="421" y="288"/>
                </a:cubicBezTo>
                <a:cubicBezTo>
                  <a:pt x="421" y="287"/>
                  <a:pt x="420" y="285"/>
                  <a:pt x="420" y="284"/>
                </a:cubicBezTo>
                <a:cubicBezTo>
                  <a:pt x="418" y="279"/>
                  <a:pt x="417" y="275"/>
                  <a:pt x="416" y="271"/>
                </a:cubicBezTo>
                <a:cubicBezTo>
                  <a:pt x="414" y="262"/>
                  <a:pt x="413" y="254"/>
                  <a:pt x="413" y="245"/>
                </a:cubicBezTo>
                <a:cubicBezTo>
                  <a:pt x="413" y="244"/>
                  <a:pt x="412" y="244"/>
                  <a:pt x="412" y="245"/>
                </a:cubicBezTo>
                <a:cubicBezTo>
                  <a:pt x="411" y="254"/>
                  <a:pt x="413" y="263"/>
                  <a:pt x="414" y="271"/>
                </a:cubicBezTo>
                <a:cubicBezTo>
                  <a:pt x="415" y="278"/>
                  <a:pt x="417" y="285"/>
                  <a:pt x="419" y="292"/>
                </a:cubicBezTo>
                <a:cubicBezTo>
                  <a:pt x="417" y="287"/>
                  <a:pt x="414" y="282"/>
                  <a:pt x="410" y="277"/>
                </a:cubicBezTo>
                <a:cubicBezTo>
                  <a:pt x="410" y="277"/>
                  <a:pt x="410" y="276"/>
                  <a:pt x="410" y="276"/>
                </a:cubicBezTo>
                <a:cubicBezTo>
                  <a:pt x="410" y="276"/>
                  <a:pt x="410" y="275"/>
                  <a:pt x="410" y="274"/>
                </a:cubicBezTo>
                <a:cubicBezTo>
                  <a:pt x="410" y="274"/>
                  <a:pt x="410" y="273"/>
                  <a:pt x="409" y="273"/>
                </a:cubicBezTo>
                <a:cubicBezTo>
                  <a:pt x="409" y="273"/>
                  <a:pt x="409" y="273"/>
                  <a:pt x="409" y="273"/>
                </a:cubicBezTo>
                <a:cubicBezTo>
                  <a:pt x="408" y="273"/>
                  <a:pt x="408" y="274"/>
                  <a:pt x="408" y="274"/>
                </a:cubicBezTo>
                <a:cubicBezTo>
                  <a:pt x="407" y="272"/>
                  <a:pt x="406" y="270"/>
                  <a:pt x="405" y="268"/>
                </a:cubicBezTo>
                <a:cubicBezTo>
                  <a:pt x="401" y="262"/>
                  <a:pt x="397" y="255"/>
                  <a:pt x="393" y="249"/>
                </a:cubicBezTo>
                <a:cubicBezTo>
                  <a:pt x="389" y="244"/>
                  <a:pt x="384" y="239"/>
                  <a:pt x="379" y="234"/>
                </a:cubicBezTo>
                <a:cubicBezTo>
                  <a:pt x="377" y="232"/>
                  <a:pt x="375" y="229"/>
                  <a:pt x="373" y="227"/>
                </a:cubicBezTo>
                <a:cubicBezTo>
                  <a:pt x="372" y="221"/>
                  <a:pt x="373" y="215"/>
                  <a:pt x="373" y="210"/>
                </a:cubicBezTo>
                <a:close/>
                <a:moveTo>
                  <a:pt x="343" y="137"/>
                </a:moveTo>
                <a:cubicBezTo>
                  <a:pt x="349" y="146"/>
                  <a:pt x="355" y="156"/>
                  <a:pt x="359" y="166"/>
                </a:cubicBezTo>
                <a:cubicBezTo>
                  <a:pt x="363" y="175"/>
                  <a:pt x="368" y="185"/>
                  <a:pt x="369" y="196"/>
                </a:cubicBezTo>
                <a:cubicBezTo>
                  <a:pt x="370" y="199"/>
                  <a:pt x="370" y="203"/>
                  <a:pt x="370" y="207"/>
                </a:cubicBezTo>
                <a:cubicBezTo>
                  <a:pt x="370" y="210"/>
                  <a:pt x="369" y="213"/>
                  <a:pt x="369" y="216"/>
                </a:cubicBezTo>
                <a:cubicBezTo>
                  <a:pt x="369" y="218"/>
                  <a:pt x="369" y="221"/>
                  <a:pt x="370" y="223"/>
                </a:cubicBezTo>
                <a:cubicBezTo>
                  <a:pt x="368" y="221"/>
                  <a:pt x="365" y="219"/>
                  <a:pt x="363" y="216"/>
                </a:cubicBezTo>
                <a:cubicBezTo>
                  <a:pt x="363" y="216"/>
                  <a:pt x="363" y="216"/>
                  <a:pt x="363" y="216"/>
                </a:cubicBezTo>
                <a:cubicBezTo>
                  <a:pt x="363" y="216"/>
                  <a:pt x="363" y="216"/>
                  <a:pt x="363" y="215"/>
                </a:cubicBezTo>
                <a:cubicBezTo>
                  <a:pt x="364" y="200"/>
                  <a:pt x="357" y="185"/>
                  <a:pt x="352" y="170"/>
                </a:cubicBezTo>
                <a:cubicBezTo>
                  <a:pt x="348" y="157"/>
                  <a:pt x="346" y="144"/>
                  <a:pt x="340" y="132"/>
                </a:cubicBezTo>
                <a:cubicBezTo>
                  <a:pt x="341" y="134"/>
                  <a:pt x="342" y="136"/>
                  <a:pt x="343" y="137"/>
                </a:cubicBezTo>
                <a:close/>
                <a:moveTo>
                  <a:pt x="321" y="108"/>
                </a:moveTo>
                <a:cubicBezTo>
                  <a:pt x="322" y="110"/>
                  <a:pt x="325" y="112"/>
                  <a:pt x="326" y="114"/>
                </a:cubicBezTo>
                <a:cubicBezTo>
                  <a:pt x="326" y="115"/>
                  <a:pt x="326" y="116"/>
                  <a:pt x="326" y="116"/>
                </a:cubicBezTo>
                <a:cubicBezTo>
                  <a:pt x="328" y="118"/>
                  <a:pt x="329" y="119"/>
                  <a:pt x="330" y="121"/>
                </a:cubicBezTo>
                <a:cubicBezTo>
                  <a:pt x="330" y="121"/>
                  <a:pt x="330" y="121"/>
                  <a:pt x="330" y="121"/>
                </a:cubicBezTo>
                <a:cubicBezTo>
                  <a:pt x="331" y="124"/>
                  <a:pt x="331" y="127"/>
                  <a:pt x="334" y="129"/>
                </a:cubicBezTo>
                <a:cubicBezTo>
                  <a:pt x="334" y="130"/>
                  <a:pt x="335" y="130"/>
                  <a:pt x="336" y="129"/>
                </a:cubicBezTo>
                <a:cubicBezTo>
                  <a:pt x="343" y="143"/>
                  <a:pt x="344" y="158"/>
                  <a:pt x="349" y="172"/>
                </a:cubicBezTo>
                <a:cubicBezTo>
                  <a:pt x="354" y="186"/>
                  <a:pt x="360" y="200"/>
                  <a:pt x="361" y="215"/>
                </a:cubicBezTo>
                <a:cubicBezTo>
                  <a:pt x="356" y="211"/>
                  <a:pt x="351" y="208"/>
                  <a:pt x="345" y="205"/>
                </a:cubicBezTo>
                <a:cubicBezTo>
                  <a:pt x="339" y="201"/>
                  <a:pt x="333" y="198"/>
                  <a:pt x="327" y="195"/>
                </a:cubicBezTo>
                <a:cubicBezTo>
                  <a:pt x="328" y="184"/>
                  <a:pt x="322" y="174"/>
                  <a:pt x="317" y="164"/>
                </a:cubicBezTo>
                <a:cubicBezTo>
                  <a:pt x="314" y="157"/>
                  <a:pt x="311" y="150"/>
                  <a:pt x="310" y="143"/>
                </a:cubicBezTo>
                <a:cubicBezTo>
                  <a:pt x="308" y="135"/>
                  <a:pt x="308" y="129"/>
                  <a:pt x="309" y="121"/>
                </a:cubicBezTo>
                <a:cubicBezTo>
                  <a:pt x="309" y="121"/>
                  <a:pt x="308" y="121"/>
                  <a:pt x="308" y="121"/>
                </a:cubicBezTo>
                <a:cubicBezTo>
                  <a:pt x="305" y="126"/>
                  <a:pt x="306" y="132"/>
                  <a:pt x="307" y="137"/>
                </a:cubicBezTo>
                <a:cubicBezTo>
                  <a:pt x="308" y="145"/>
                  <a:pt x="310" y="152"/>
                  <a:pt x="313" y="159"/>
                </a:cubicBezTo>
                <a:cubicBezTo>
                  <a:pt x="318" y="171"/>
                  <a:pt x="324" y="182"/>
                  <a:pt x="325" y="194"/>
                </a:cubicBezTo>
                <a:cubicBezTo>
                  <a:pt x="319" y="191"/>
                  <a:pt x="312" y="188"/>
                  <a:pt x="305" y="187"/>
                </a:cubicBezTo>
                <a:cubicBezTo>
                  <a:pt x="304" y="187"/>
                  <a:pt x="304" y="186"/>
                  <a:pt x="303" y="186"/>
                </a:cubicBezTo>
                <a:cubicBezTo>
                  <a:pt x="303" y="186"/>
                  <a:pt x="303" y="185"/>
                  <a:pt x="303" y="185"/>
                </a:cubicBezTo>
                <a:cubicBezTo>
                  <a:pt x="300" y="180"/>
                  <a:pt x="301" y="175"/>
                  <a:pt x="300" y="170"/>
                </a:cubicBezTo>
                <a:cubicBezTo>
                  <a:pt x="300" y="164"/>
                  <a:pt x="300" y="158"/>
                  <a:pt x="300" y="153"/>
                </a:cubicBezTo>
                <a:cubicBezTo>
                  <a:pt x="300" y="142"/>
                  <a:pt x="302" y="133"/>
                  <a:pt x="306" y="123"/>
                </a:cubicBezTo>
                <a:cubicBezTo>
                  <a:pt x="308" y="118"/>
                  <a:pt x="309" y="113"/>
                  <a:pt x="312" y="108"/>
                </a:cubicBezTo>
                <a:cubicBezTo>
                  <a:pt x="312" y="108"/>
                  <a:pt x="312" y="108"/>
                  <a:pt x="312" y="107"/>
                </a:cubicBezTo>
                <a:cubicBezTo>
                  <a:pt x="312" y="107"/>
                  <a:pt x="312" y="107"/>
                  <a:pt x="312" y="107"/>
                </a:cubicBezTo>
                <a:cubicBezTo>
                  <a:pt x="313" y="106"/>
                  <a:pt x="314" y="105"/>
                  <a:pt x="314" y="104"/>
                </a:cubicBezTo>
                <a:cubicBezTo>
                  <a:pt x="315" y="103"/>
                  <a:pt x="320" y="107"/>
                  <a:pt x="321" y="108"/>
                </a:cubicBezTo>
                <a:close/>
                <a:moveTo>
                  <a:pt x="297" y="173"/>
                </a:moveTo>
                <a:cubicBezTo>
                  <a:pt x="297" y="177"/>
                  <a:pt x="297" y="181"/>
                  <a:pt x="299" y="185"/>
                </a:cubicBezTo>
                <a:cubicBezTo>
                  <a:pt x="297" y="185"/>
                  <a:pt x="295" y="184"/>
                  <a:pt x="293" y="184"/>
                </a:cubicBezTo>
                <a:cubicBezTo>
                  <a:pt x="293" y="184"/>
                  <a:pt x="293" y="183"/>
                  <a:pt x="293" y="183"/>
                </a:cubicBezTo>
                <a:cubicBezTo>
                  <a:pt x="293" y="183"/>
                  <a:pt x="293" y="182"/>
                  <a:pt x="293" y="182"/>
                </a:cubicBezTo>
                <a:cubicBezTo>
                  <a:pt x="288" y="170"/>
                  <a:pt x="292" y="155"/>
                  <a:pt x="295" y="142"/>
                </a:cubicBezTo>
                <a:cubicBezTo>
                  <a:pt x="297" y="136"/>
                  <a:pt x="298" y="129"/>
                  <a:pt x="300" y="122"/>
                </a:cubicBezTo>
                <a:cubicBezTo>
                  <a:pt x="302" y="118"/>
                  <a:pt x="303" y="114"/>
                  <a:pt x="307" y="112"/>
                </a:cubicBezTo>
                <a:cubicBezTo>
                  <a:pt x="306" y="114"/>
                  <a:pt x="305" y="116"/>
                  <a:pt x="305" y="117"/>
                </a:cubicBezTo>
                <a:cubicBezTo>
                  <a:pt x="303" y="123"/>
                  <a:pt x="300" y="129"/>
                  <a:pt x="299" y="136"/>
                </a:cubicBezTo>
                <a:cubicBezTo>
                  <a:pt x="298" y="141"/>
                  <a:pt x="297" y="147"/>
                  <a:pt x="297" y="152"/>
                </a:cubicBezTo>
                <a:cubicBezTo>
                  <a:pt x="297" y="159"/>
                  <a:pt x="297" y="166"/>
                  <a:pt x="297" y="173"/>
                </a:cubicBezTo>
                <a:close/>
                <a:moveTo>
                  <a:pt x="239" y="8"/>
                </a:moveTo>
                <a:cubicBezTo>
                  <a:pt x="238" y="6"/>
                  <a:pt x="245" y="10"/>
                  <a:pt x="246" y="10"/>
                </a:cubicBezTo>
                <a:cubicBezTo>
                  <a:pt x="249" y="12"/>
                  <a:pt x="252" y="14"/>
                  <a:pt x="256" y="16"/>
                </a:cubicBezTo>
                <a:cubicBezTo>
                  <a:pt x="264" y="22"/>
                  <a:pt x="272" y="30"/>
                  <a:pt x="279" y="38"/>
                </a:cubicBezTo>
                <a:cubicBezTo>
                  <a:pt x="288" y="49"/>
                  <a:pt x="296" y="60"/>
                  <a:pt x="302" y="73"/>
                </a:cubicBezTo>
                <a:cubicBezTo>
                  <a:pt x="305" y="80"/>
                  <a:pt x="309" y="86"/>
                  <a:pt x="311" y="93"/>
                </a:cubicBezTo>
                <a:cubicBezTo>
                  <a:pt x="312" y="96"/>
                  <a:pt x="313" y="99"/>
                  <a:pt x="315" y="102"/>
                </a:cubicBezTo>
                <a:cubicBezTo>
                  <a:pt x="312" y="102"/>
                  <a:pt x="310" y="104"/>
                  <a:pt x="309" y="107"/>
                </a:cubicBezTo>
                <a:cubicBezTo>
                  <a:pt x="306" y="108"/>
                  <a:pt x="304" y="110"/>
                  <a:pt x="302" y="112"/>
                </a:cubicBezTo>
                <a:cubicBezTo>
                  <a:pt x="302" y="108"/>
                  <a:pt x="300" y="104"/>
                  <a:pt x="299" y="101"/>
                </a:cubicBezTo>
                <a:cubicBezTo>
                  <a:pt x="298" y="99"/>
                  <a:pt x="297" y="97"/>
                  <a:pt x="297" y="96"/>
                </a:cubicBezTo>
                <a:cubicBezTo>
                  <a:pt x="297" y="96"/>
                  <a:pt x="297" y="96"/>
                  <a:pt x="297" y="95"/>
                </a:cubicBezTo>
                <a:cubicBezTo>
                  <a:pt x="298" y="93"/>
                  <a:pt x="297" y="90"/>
                  <a:pt x="297" y="88"/>
                </a:cubicBezTo>
                <a:cubicBezTo>
                  <a:pt x="297" y="85"/>
                  <a:pt x="297" y="82"/>
                  <a:pt x="298" y="79"/>
                </a:cubicBezTo>
                <a:cubicBezTo>
                  <a:pt x="298" y="79"/>
                  <a:pt x="297" y="79"/>
                  <a:pt x="297" y="79"/>
                </a:cubicBezTo>
                <a:cubicBezTo>
                  <a:pt x="296" y="82"/>
                  <a:pt x="296" y="85"/>
                  <a:pt x="296" y="88"/>
                </a:cubicBezTo>
                <a:cubicBezTo>
                  <a:pt x="296" y="89"/>
                  <a:pt x="295" y="91"/>
                  <a:pt x="295" y="93"/>
                </a:cubicBezTo>
                <a:cubicBezTo>
                  <a:pt x="294" y="91"/>
                  <a:pt x="293" y="89"/>
                  <a:pt x="292" y="87"/>
                </a:cubicBezTo>
                <a:cubicBezTo>
                  <a:pt x="293" y="86"/>
                  <a:pt x="293" y="83"/>
                  <a:pt x="293" y="82"/>
                </a:cubicBezTo>
                <a:cubicBezTo>
                  <a:pt x="293" y="80"/>
                  <a:pt x="293" y="77"/>
                  <a:pt x="293" y="75"/>
                </a:cubicBezTo>
                <a:cubicBezTo>
                  <a:pt x="293" y="74"/>
                  <a:pt x="292" y="74"/>
                  <a:pt x="292" y="75"/>
                </a:cubicBezTo>
                <a:cubicBezTo>
                  <a:pt x="291" y="77"/>
                  <a:pt x="291" y="80"/>
                  <a:pt x="291" y="82"/>
                </a:cubicBezTo>
                <a:cubicBezTo>
                  <a:pt x="291" y="83"/>
                  <a:pt x="291" y="84"/>
                  <a:pt x="291" y="84"/>
                </a:cubicBezTo>
                <a:cubicBezTo>
                  <a:pt x="290" y="83"/>
                  <a:pt x="289" y="82"/>
                  <a:pt x="289" y="81"/>
                </a:cubicBezTo>
                <a:cubicBezTo>
                  <a:pt x="289" y="80"/>
                  <a:pt x="288" y="78"/>
                  <a:pt x="288" y="77"/>
                </a:cubicBezTo>
                <a:cubicBezTo>
                  <a:pt x="288" y="75"/>
                  <a:pt x="288" y="74"/>
                  <a:pt x="288" y="72"/>
                </a:cubicBezTo>
                <a:cubicBezTo>
                  <a:pt x="288" y="71"/>
                  <a:pt x="287" y="71"/>
                  <a:pt x="287" y="72"/>
                </a:cubicBezTo>
                <a:cubicBezTo>
                  <a:pt x="287" y="74"/>
                  <a:pt x="287" y="76"/>
                  <a:pt x="287" y="78"/>
                </a:cubicBezTo>
                <a:cubicBezTo>
                  <a:pt x="287" y="78"/>
                  <a:pt x="287" y="78"/>
                  <a:pt x="287" y="78"/>
                </a:cubicBezTo>
                <a:cubicBezTo>
                  <a:pt x="287" y="78"/>
                  <a:pt x="286" y="77"/>
                  <a:pt x="286" y="76"/>
                </a:cubicBezTo>
                <a:cubicBezTo>
                  <a:pt x="285" y="76"/>
                  <a:pt x="284" y="75"/>
                  <a:pt x="284" y="73"/>
                </a:cubicBezTo>
                <a:cubicBezTo>
                  <a:pt x="284" y="71"/>
                  <a:pt x="284" y="69"/>
                  <a:pt x="284" y="67"/>
                </a:cubicBezTo>
                <a:cubicBezTo>
                  <a:pt x="284" y="64"/>
                  <a:pt x="284" y="62"/>
                  <a:pt x="284" y="59"/>
                </a:cubicBezTo>
                <a:cubicBezTo>
                  <a:pt x="284" y="58"/>
                  <a:pt x="284" y="58"/>
                  <a:pt x="284" y="59"/>
                </a:cubicBezTo>
                <a:cubicBezTo>
                  <a:pt x="283" y="61"/>
                  <a:pt x="283" y="64"/>
                  <a:pt x="283" y="67"/>
                </a:cubicBezTo>
                <a:cubicBezTo>
                  <a:pt x="283" y="68"/>
                  <a:pt x="282" y="70"/>
                  <a:pt x="282" y="71"/>
                </a:cubicBezTo>
                <a:cubicBezTo>
                  <a:pt x="281" y="69"/>
                  <a:pt x="279" y="67"/>
                  <a:pt x="277" y="65"/>
                </a:cubicBezTo>
                <a:cubicBezTo>
                  <a:pt x="278" y="63"/>
                  <a:pt x="278" y="62"/>
                  <a:pt x="278" y="60"/>
                </a:cubicBezTo>
                <a:cubicBezTo>
                  <a:pt x="278" y="58"/>
                  <a:pt x="278" y="56"/>
                  <a:pt x="278" y="55"/>
                </a:cubicBezTo>
                <a:cubicBezTo>
                  <a:pt x="278" y="54"/>
                  <a:pt x="277" y="53"/>
                  <a:pt x="277" y="54"/>
                </a:cubicBezTo>
                <a:cubicBezTo>
                  <a:pt x="277" y="57"/>
                  <a:pt x="276" y="61"/>
                  <a:pt x="276" y="64"/>
                </a:cubicBezTo>
                <a:cubicBezTo>
                  <a:pt x="275" y="63"/>
                  <a:pt x="274" y="61"/>
                  <a:pt x="273" y="60"/>
                </a:cubicBezTo>
                <a:cubicBezTo>
                  <a:pt x="273" y="59"/>
                  <a:pt x="273" y="58"/>
                  <a:pt x="273" y="56"/>
                </a:cubicBezTo>
                <a:cubicBezTo>
                  <a:pt x="273" y="55"/>
                  <a:pt x="273" y="53"/>
                  <a:pt x="273" y="51"/>
                </a:cubicBezTo>
                <a:cubicBezTo>
                  <a:pt x="273" y="50"/>
                  <a:pt x="272" y="50"/>
                  <a:pt x="272" y="51"/>
                </a:cubicBezTo>
                <a:cubicBezTo>
                  <a:pt x="272" y="53"/>
                  <a:pt x="272" y="55"/>
                  <a:pt x="272" y="56"/>
                </a:cubicBezTo>
                <a:cubicBezTo>
                  <a:pt x="272" y="57"/>
                  <a:pt x="271" y="58"/>
                  <a:pt x="271" y="59"/>
                </a:cubicBezTo>
                <a:cubicBezTo>
                  <a:pt x="270" y="58"/>
                  <a:pt x="269" y="57"/>
                  <a:pt x="268" y="56"/>
                </a:cubicBezTo>
                <a:cubicBezTo>
                  <a:pt x="268" y="56"/>
                  <a:pt x="268" y="56"/>
                  <a:pt x="268" y="56"/>
                </a:cubicBezTo>
                <a:cubicBezTo>
                  <a:pt x="270" y="55"/>
                  <a:pt x="270" y="52"/>
                  <a:pt x="270" y="50"/>
                </a:cubicBezTo>
                <a:cubicBezTo>
                  <a:pt x="271" y="48"/>
                  <a:pt x="271" y="46"/>
                  <a:pt x="271" y="44"/>
                </a:cubicBezTo>
                <a:cubicBezTo>
                  <a:pt x="271" y="43"/>
                  <a:pt x="270" y="43"/>
                  <a:pt x="270" y="44"/>
                </a:cubicBezTo>
                <a:cubicBezTo>
                  <a:pt x="269" y="46"/>
                  <a:pt x="269" y="48"/>
                  <a:pt x="269" y="50"/>
                </a:cubicBezTo>
                <a:cubicBezTo>
                  <a:pt x="268" y="52"/>
                  <a:pt x="267" y="54"/>
                  <a:pt x="267" y="56"/>
                </a:cubicBezTo>
                <a:cubicBezTo>
                  <a:pt x="267" y="56"/>
                  <a:pt x="267" y="56"/>
                  <a:pt x="267" y="56"/>
                </a:cubicBezTo>
                <a:cubicBezTo>
                  <a:pt x="266" y="55"/>
                  <a:pt x="264" y="54"/>
                  <a:pt x="262" y="54"/>
                </a:cubicBezTo>
                <a:cubicBezTo>
                  <a:pt x="263" y="52"/>
                  <a:pt x="264" y="49"/>
                  <a:pt x="264" y="47"/>
                </a:cubicBezTo>
                <a:cubicBezTo>
                  <a:pt x="265" y="45"/>
                  <a:pt x="265" y="43"/>
                  <a:pt x="265" y="40"/>
                </a:cubicBezTo>
                <a:cubicBezTo>
                  <a:pt x="265" y="40"/>
                  <a:pt x="263" y="40"/>
                  <a:pt x="263" y="40"/>
                </a:cubicBezTo>
                <a:cubicBezTo>
                  <a:pt x="264" y="43"/>
                  <a:pt x="263" y="45"/>
                  <a:pt x="262" y="47"/>
                </a:cubicBezTo>
                <a:cubicBezTo>
                  <a:pt x="262" y="49"/>
                  <a:pt x="261" y="51"/>
                  <a:pt x="261" y="53"/>
                </a:cubicBezTo>
                <a:cubicBezTo>
                  <a:pt x="261" y="53"/>
                  <a:pt x="261" y="54"/>
                  <a:pt x="261" y="54"/>
                </a:cubicBezTo>
                <a:cubicBezTo>
                  <a:pt x="260" y="54"/>
                  <a:pt x="259" y="54"/>
                  <a:pt x="257" y="54"/>
                </a:cubicBezTo>
                <a:cubicBezTo>
                  <a:pt x="257" y="54"/>
                  <a:pt x="257" y="53"/>
                  <a:pt x="257" y="53"/>
                </a:cubicBezTo>
                <a:cubicBezTo>
                  <a:pt x="257" y="53"/>
                  <a:pt x="257" y="53"/>
                  <a:pt x="257" y="53"/>
                </a:cubicBezTo>
                <a:cubicBezTo>
                  <a:pt x="257" y="51"/>
                  <a:pt x="258" y="49"/>
                  <a:pt x="258" y="48"/>
                </a:cubicBezTo>
                <a:cubicBezTo>
                  <a:pt x="258" y="47"/>
                  <a:pt x="258" y="47"/>
                  <a:pt x="257" y="47"/>
                </a:cubicBezTo>
                <a:cubicBezTo>
                  <a:pt x="257" y="49"/>
                  <a:pt x="256" y="50"/>
                  <a:pt x="256" y="51"/>
                </a:cubicBezTo>
                <a:cubicBezTo>
                  <a:pt x="255" y="49"/>
                  <a:pt x="255" y="48"/>
                  <a:pt x="254" y="46"/>
                </a:cubicBezTo>
                <a:cubicBezTo>
                  <a:pt x="254" y="46"/>
                  <a:pt x="254" y="46"/>
                  <a:pt x="254" y="46"/>
                </a:cubicBezTo>
                <a:cubicBezTo>
                  <a:pt x="255" y="44"/>
                  <a:pt x="255" y="40"/>
                  <a:pt x="256" y="38"/>
                </a:cubicBezTo>
                <a:cubicBezTo>
                  <a:pt x="256" y="35"/>
                  <a:pt x="256" y="32"/>
                  <a:pt x="256" y="28"/>
                </a:cubicBezTo>
                <a:cubicBezTo>
                  <a:pt x="256" y="28"/>
                  <a:pt x="255" y="28"/>
                  <a:pt x="255" y="28"/>
                </a:cubicBezTo>
                <a:cubicBezTo>
                  <a:pt x="255" y="32"/>
                  <a:pt x="254" y="35"/>
                  <a:pt x="254" y="38"/>
                </a:cubicBezTo>
                <a:cubicBezTo>
                  <a:pt x="253" y="40"/>
                  <a:pt x="253" y="42"/>
                  <a:pt x="253" y="43"/>
                </a:cubicBezTo>
                <a:cubicBezTo>
                  <a:pt x="248" y="32"/>
                  <a:pt x="243" y="20"/>
                  <a:pt x="238" y="9"/>
                </a:cubicBezTo>
                <a:cubicBezTo>
                  <a:pt x="238" y="9"/>
                  <a:pt x="239" y="8"/>
                  <a:pt x="239" y="8"/>
                </a:cubicBezTo>
                <a:close/>
                <a:moveTo>
                  <a:pt x="235" y="9"/>
                </a:moveTo>
                <a:cubicBezTo>
                  <a:pt x="236" y="9"/>
                  <a:pt x="236" y="9"/>
                  <a:pt x="237" y="9"/>
                </a:cubicBezTo>
                <a:cubicBezTo>
                  <a:pt x="237" y="17"/>
                  <a:pt x="242" y="24"/>
                  <a:pt x="245" y="31"/>
                </a:cubicBezTo>
                <a:cubicBezTo>
                  <a:pt x="248" y="40"/>
                  <a:pt x="251" y="48"/>
                  <a:pt x="255" y="56"/>
                </a:cubicBezTo>
                <a:cubicBezTo>
                  <a:pt x="255" y="57"/>
                  <a:pt x="255" y="57"/>
                  <a:pt x="255" y="58"/>
                </a:cubicBezTo>
                <a:cubicBezTo>
                  <a:pt x="255" y="58"/>
                  <a:pt x="255" y="58"/>
                  <a:pt x="256" y="58"/>
                </a:cubicBezTo>
                <a:cubicBezTo>
                  <a:pt x="256" y="58"/>
                  <a:pt x="256" y="58"/>
                  <a:pt x="256" y="58"/>
                </a:cubicBezTo>
                <a:cubicBezTo>
                  <a:pt x="256" y="58"/>
                  <a:pt x="257" y="58"/>
                  <a:pt x="258" y="58"/>
                </a:cubicBezTo>
                <a:cubicBezTo>
                  <a:pt x="262" y="55"/>
                  <a:pt x="267" y="60"/>
                  <a:pt x="270" y="63"/>
                </a:cubicBezTo>
                <a:cubicBezTo>
                  <a:pt x="276" y="68"/>
                  <a:pt x="280" y="75"/>
                  <a:pt x="284" y="81"/>
                </a:cubicBezTo>
                <a:cubicBezTo>
                  <a:pt x="291" y="91"/>
                  <a:pt x="300" y="105"/>
                  <a:pt x="298" y="117"/>
                </a:cubicBezTo>
                <a:cubicBezTo>
                  <a:pt x="298" y="117"/>
                  <a:pt x="298" y="118"/>
                  <a:pt x="298" y="118"/>
                </a:cubicBezTo>
                <a:cubicBezTo>
                  <a:pt x="298" y="120"/>
                  <a:pt x="297" y="122"/>
                  <a:pt x="296" y="123"/>
                </a:cubicBezTo>
                <a:cubicBezTo>
                  <a:pt x="294" y="131"/>
                  <a:pt x="293" y="138"/>
                  <a:pt x="291" y="146"/>
                </a:cubicBezTo>
                <a:cubicBezTo>
                  <a:pt x="289" y="154"/>
                  <a:pt x="286" y="164"/>
                  <a:pt x="287" y="174"/>
                </a:cubicBezTo>
                <a:cubicBezTo>
                  <a:pt x="284" y="170"/>
                  <a:pt x="281" y="166"/>
                  <a:pt x="278" y="162"/>
                </a:cubicBezTo>
                <a:cubicBezTo>
                  <a:pt x="270" y="150"/>
                  <a:pt x="262" y="137"/>
                  <a:pt x="255" y="124"/>
                </a:cubicBezTo>
                <a:cubicBezTo>
                  <a:pt x="251" y="117"/>
                  <a:pt x="248" y="110"/>
                  <a:pt x="245" y="102"/>
                </a:cubicBezTo>
                <a:cubicBezTo>
                  <a:pt x="245" y="102"/>
                  <a:pt x="245" y="102"/>
                  <a:pt x="245" y="102"/>
                </a:cubicBezTo>
                <a:cubicBezTo>
                  <a:pt x="245" y="100"/>
                  <a:pt x="245" y="97"/>
                  <a:pt x="244" y="95"/>
                </a:cubicBezTo>
                <a:cubicBezTo>
                  <a:pt x="244" y="93"/>
                  <a:pt x="244" y="91"/>
                  <a:pt x="244" y="89"/>
                </a:cubicBezTo>
                <a:cubicBezTo>
                  <a:pt x="244" y="87"/>
                  <a:pt x="242" y="87"/>
                  <a:pt x="242" y="89"/>
                </a:cubicBezTo>
                <a:cubicBezTo>
                  <a:pt x="242" y="91"/>
                  <a:pt x="242" y="93"/>
                  <a:pt x="242" y="95"/>
                </a:cubicBezTo>
                <a:cubicBezTo>
                  <a:pt x="241" y="92"/>
                  <a:pt x="241" y="88"/>
                  <a:pt x="240" y="85"/>
                </a:cubicBezTo>
                <a:cubicBezTo>
                  <a:pt x="239" y="72"/>
                  <a:pt x="239" y="60"/>
                  <a:pt x="236" y="47"/>
                </a:cubicBezTo>
                <a:cubicBezTo>
                  <a:pt x="235" y="47"/>
                  <a:pt x="235" y="46"/>
                  <a:pt x="234" y="46"/>
                </a:cubicBezTo>
                <a:cubicBezTo>
                  <a:pt x="232" y="46"/>
                  <a:pt x="233" y="34"/>
                  <a:pt x="232" y="32"/>
                </a:cubicBezTo>
                <a:cubicBezTo>
                  <a:pt x="231" y="26"/>
                  <a:pt x="229" y="21"/>
                  <a:pt x="229" y="16"/>
                </a:cubicBezTo>
                <a:cubicBezTo>
                  <a:pt x="229" y="15"/>
                  <a:pt x="229" y="15"/>
                  <a:pt x="228" y="15"/>
                </a:cubicBezTo>
                <a:cubicBezTo>
                  <a:pt x="230" y="11"/>
                  <a:pt x="232" y="5"/>
                  <a:pt x="235" y="9"/>
                </a:cubicBezTo>
                <a:close/>
                <a:moveTo>
                  <a:pt x="269" y="165"/>
                </a:moveTo>
                <a:cubicBezTo>
                  <a:pt x="262" y="157"/>
                  <a:pt x="255" y="149"/>
                  <a:pt x="250" y="140"/>
                </a:cubicBezTo>
                <a:cubicBezTo>
                  <a:pt x="240" y="123"/>
                  <a:pt x="233" y="106"/>
                  <a:pt x="228" y="87"/>
                </a:cubicBezTo>
                <a:cubicBezTo>
                  <a:pt x="223" y="68"/>
                  <a:pt x="220" y="49"/>
                  <a:pt x="224" y="29"/>
                </a:cubicBezTo>
                <a:cubicBezTo>
                  <a:pt x="225" y="27"/>
                  <a:pt x="225" y="25"/>
                  <a:pt x="226" y="23"/>
                </a:cubicBezTo>
                <a:cubicBezTo>
                  <a:pt x="226" y="28"/>
                  <a:pt x="229" y="32"/>
                  <a:pt x="229" y="37"/>
                </a:cubicBezTo>
                <a:cubicBezTo>
                  <a:pt x="229" y="41"/>
                  <a:pt x="227" y="48"/>
                  <a:pt x="232" y="50"/>
                </a:cubicBezTo>
                <a:cubicBezTo>
                  <a:pt x="235" y="61"/>
                  <a:pt x="234" y="74"/>
                  <a:pt x="236" y="86"/>
                </a:cubicBezTo>
                <a:cubicBezTo>
                  <a:pt x="238" y="98"/>
                  <a:pt x="243" y="110"/>
                  <a:pt x="249" y="121"/>
                </a:cubicBezTo>
                <a:cubicBezTo>
                  <a:pt x="255" y="134"/>
                  <a:pt x="263" y="146"/>
                  <a:pt x="271" y="158"/>
                </a:cubicBezTo>
                <a:cubicBezTo>
                  <a:pt x="274" y="163"/>
                  <a:pt x="277" y="168"/>
                  <a:pt x="281" y="172"/>
                </a:cubicBezTo>
                <a:cubicBezTo>
                  <a:pt x="282" y="174"/>
                  <a:pt x="285" y="176"/>
                  <a:pt x="288" y="178"/>
                </a:cubicBezTo>
                <a:cubicBezTo>
                  <a:pt x="288" y="179"/>
                  <a:pt x="288" y="181"/>
                  <a:pt x="289" y="182"/>
                </a:cubicBezTo>
                <a:cubicBezTo>
                  <a:pt x="281" y="178"/>
                  <a:pt x="275" y="171"/>
                  <a:pt x="269" y="165"/>
                </a:cubicBezTo>
                <a:close/>
                <a:moveTo>
                  <a:pt x="275" y="184"/>
                </a:moveTo>
                <a:cubicBezTo>
                  <a:pt x="279" y="184"/>
                  <a:pt x="284" y="185"/>
                  <a:pt x="289" y="186"/>
                </a:cubicBezTo>
                <a:cubicBezTo>
                  <a:pt x="289" y="187"/>
                  <a:pt x="290" y="187"/>
                  <a:pt x="290" y="187"/>
                </a:cubicBezTo>
                <a:cubicBezTo>
                  <a:pt x="291" y="187"/>
                  <a:pt x="291" y="187"/>
                  <a:pt x="292" y="187"/>
                </a:cubicBezTo>
                <a:cubicBezTo>
                  <a:pt x="294" y="188"/>
                  <a:pt x="296" y="188"/>
                  <a:pt x="298" y="188"/>
                </a:cubicBezTo>
                <a:cubicBezTo>
                  <a:pt x="306" y="190"/>
                  <a:pt x="314" y="192"/>
                  <a:pt x="321" y="196"/>
                </a:cubicBezTo>
                <a:cubicBezTo>
                  <a:pt x="337" y="205"/>
                  <a:pt x="354" y="211"/>
                  <a:pt x="366" y="224"/>
                </a:cubicBezTo>
                <a:cubicBezTo>
                  <a:pt x="372" y="231"/>
                  <a:pt x="378" y="237"/>
                  <a:pt x="384" y="244"/>
                </a:cubicBezTo>
                <a:cubicBezTo>
                  <a:pt x="390" y="250"/>
                  <a:pt x="394" y="257"/>
                  <a:pt x="398" y="264"/>
                </a:cubicBezTo>
                <a:cubicBezTo>
                  <a:pt x="406" y="276"/>
                  <a:pt x="416" y="289"/>
                  <a:pt x="422" y="303"/>
                </a:cubicBezTo>
                <a:cubicBezTo>
                  <a:pt x="421" y="303"/>
                  <a:pt x="421" y="304"/>
                  <a:pt x="421" y="304"/>
                </a:cubicBezTo>
                <a:cubicBezTo>
                  <a:pt x="420" y="305"/>
                  <a:pt x="419" y="307"/>
                  <a:pt x="418" y="308"/>
                </a:cubicBezTo>
                <a:cubicBezTo>
                  <a:pt x="418" y="307"/>
                  <a:pt x="418" y="307"/>
                  <a:pt x="418" y="307"/>
                </a:cubicBezTo>
                <a:cubicBezTo>
                  <a:pt x="406" y="285"/>
                  <a:pt x="397" y="261"/>
                  <a:pt x="378" y="244"/>
                </a:cubicBezTo>
                <a:cubicBezTo>
                  <a:pt x="369" y="235"/>
                  <a:pt x="359" y="228"/>
                  <a:pt x="349" y="220"/>
                </a:cubicBezTo>
                <a:cubicBezTo>
                  <a:pt x="339" y="212"/>
                  <a:pt x="330" y="203"/>
                  <a:pt x="319" y="197"/>
                </a:cubicBezTo>
                <a:cubicBezTo>
                  <a:pt x="308" y="192"/>
                  <a:pt x="295" y="189"/>
                  <a:pt x="283" y="187"/>
                </a:cubicBezTo>
                <a:cubicBezTo>
                  <a:pt x="272" y="186"/>
                  <a:pt x="261" y="184"/>
                  <a:pt x="250" y="186"/>
                </a:cubicBezTo>
                <a:cubicBezTo>
                  <a:pt x="239" y="187"/>
                  <a:pt x="229" y="191"/>
                  <a:pt x="219" y="198"/>
                </a:cubicBezTo>
                <a:cubicBezTo>
                  <a:pt x="209" y="205"/>
                  <a:pt x="206" y="214"/>
                  <a:pt x="201" y="225"/>
                </a:cubicBezTo>
                <a:cubicBezTo>
                  <a:pt x="200" y="226"/>
                  <a:pt x="202" y="227"/>
                  <a:pt x="202" y="226"/>
                </a:cubicBezTo>
                <a:cubicBezTo>
                  <a:pt x="206" y="221"/>
                  <a:pt x="208" y="216"/>
                  <a:pt x="211" y="211"/>
                </a:cubicBezTo>
                <a:cubicBezTo>
                  <a:pt x="215" y="206"/>
                  <a:pt x="220" y="202"/>
                  <a:pt x="226" y="198"/>
                </a:cubicBezTo>
                <a:cubicBezTo>
                  <a:pt x="236" y="192"/>
                  <a:pt x="246" y="189"/>
                  <a:pt x="258" y="189"/>
                </a:cubicBezTo>
                <a:cubicBezTo>
                  <a:pt x="270" y="189"/>
                  <a:pt x="282" y="190"/>
                  <a:pt x="294" y="193"/>
                </a:cubicBezTo>
                <a:cubicBezTo>
                  <a:pt x="305" y="195"/>
                  <a:pt x="316" y="198"/>
                  <a:pt x="325" y="205"/>
                </a:cubicBezTo>
                <a:cubicBezTo>
                  <a:pt x="334" y="212"/>
                  <a:pt x="343" y="219"/>
                  <a:pt x="352" y="226"/>
                </a:cubicBezTo>
                <a:cubicBezTo>
                  <a:pt x="361" y="233"/>
                  <a:pt x="371" y="240"/>
                  <a:pt x="379" y="249"/>
                </a:cubicBezTo>
                <a:cubicBezTo>
                  <a:pt x="388" y="258"/>
                  <a:pt x="394" y="269"/>
                  <a:pt x="401" y="281"/>
                </a:cubicBezTo>
                <a:cubicBezTo>
                  <a:pt x="403" y="285"/>
                  <a:pt x="405" y="289"/>
                  <a:pt x="407" y="293"/>
                </a:cubicBezTo>
                <a:cubicBezTo>
                  <a:pt x="400" y="284"/>
                  <a:pt x="391" y="275"/>
                  <a:pt x="383" y="266"/>
                </a:cubicBezTo>
                <a:cubicBezTo>
                  <a:pt x="376" y="260"/>
                  <a:pt x="370" y="253"/>
                  <a:pt x="362" y="247"/>
                </a:cubicBezTo>
                <a:cubicBezTo>
                  <a:pt x="357" y="242"/>
                  <a:pt x="351" y="238"/>
                  <a:pt x="344" y="236"/>
                </a:cubicBezTo>
                <a:cubicBezTo>
                  <a:pt x="343" y="236"/>
                  <a:pt x="343" y="237"/>
                  <a:pt x="344" y="237"/>
                </a:cubicBezTo>
                <a:cubicBezTo>
                  <a:pt x="360" y="243"/>
                  <a:pt x="372" y="258"/>
                  <a:pt x="384" y="270"/>
                </a:cubicBezTo>
                <a:cubicBezTo>
                  <a:pt x="395" y="281"/>
                  <a:pt x="406" y="293"/>
                  <a:pt x="413" y="306"/>
                </a:cubicBezTo>
                <a:cubicBezTo>
                  <a:pt x="413" y="306"/>
                  <a:pt x="413" y="306"/>
                  <a:pt x="413" y="306"/>
                </a:cubicBezTo>
                <a:cubicBezTo>
                  <a:pt x="412" y="305"/>
                  <a:pt x="411" y="304"/>
                  <a:pt x="409" y="303"/>
                </a:cubicBezTo>
                <a:cubicBezTo>
                  <a:pt x="405" y="298"/>
                  <a:pt x="402" y="294"/>
                  <a:pt x="398" y="289"/>
                </a:cubicBezTo>
                <a:cubicBezTo>
                  <a:pt x="389" y="280"/>
                  <a:pt x="378" y="273"/>
                  <a:pt x="368" y="265"/>
                </a:cubicBezTo>
                <a:cubicBezTo>
                  <a:pt x="368" y="264"/>
                  <a:pt x="367" y="265"/>
                  <a:pt x="368" y="265"/>
                </a:cubicBezTo>
                <a:cubicBezTo>
                  <a:pt x="377" y="274"/>
                  <a:pt x="388" y="281"/>
                  <a:pt x="396" y="291"/>
                </a:cubicBezTo>
                <a:cubicBezTo>
                  <a:pt x="400" y="295"/>
                  <a:pt x="404" y="300"/>
                  <a:pt x="408" y="304"/>
                </a:cubicBezTo>
                <a:cubicBezTo>
                  <a:pt x="408" y="305"/>
                  <a:pt x="408" y="305"/>
                  <a:pt x="409" y="306"/>
                </a:cubicBezTo>
                <a:cubicBezTo>
                  <a:pt x="404" y="302"/>
                  <a:pt x="398" y="299"/>
                  <a:pt x="393" y="295"/>
                </a:cubicBezTo>
                <a:cubicBezTo>
                  <a:pt x="388" y="290"/>
                  <a:pt x="383" y="285"/>
                  <a:pt x="376" y="282"/>
                </a:cubicBezTo>
                <a:cubicBezTo>
                  <a:pt x="376" y="282"/>
                  <a:pt x="376" y="282"/>
                  <a:pt x="376" y="283"/>
                </a:cubicBezTo>
                <a:cubicBezTo>
                  <a:pt x="388" y="292"/>
                  <a:pt x="401" y="301"/>
                  <a:pt x="412" y="311"/>
                </a:cubicBezTo>
                <a:cubicBezTo>
                  <a:pt x="412" y="311"/>
                  <a:pt x="412" y="311"/>
                  <a:pt x="412" y="311"/>
                </a:cubicBezTo>
                <a:cubicBezTo>
                  <a:pt x="399" y="301"/>
                  <a:pt x="384" y="291"/>
                  <a:pt x="368" y="285"/>
                </a:cubicBezTo>
                <a:cubicBezTo>
                  <a:pt x="359" y="282"/>
                  <a:pt x="349" y="280"/>
                  <a:pt x="341" y="276"/>
                </a:cubicBezTo>
                <a:cubicBezTo>
                  <a:pt x="334" y="272"/>
                  <a:pt x="327" y="268"/>
                  <a:pt x="319" y="266"/>
                </a:cubicBezTo>
                <a:cubicBezTo>
                  <a:pt x="319" y="266"/>
                  <a:pt x="319" y="266"/>
                  <a:pt x="319" y="266"/>
                </a:cubicBezTo>
                <a:cubicBezTo>
                  <a:pt x="321" y="269"/>
                  <a:pt x="324" y="270"/>
                  <a:pt x="328" y="271"/>
                </a:cubicBezTo>
                <a:cubicBezTo>
                  <a:pt x="332" y="273"/>
                  <a:pt x="337" y="276"/>
                  <a:pt x="341" y="278"/>
                </a:cubicBezTo>
                <a:cubicBezTo>
                  <a:pt x="349" y="281"/>
                  <a:pt x="357" y="284"/>
                  <a:pt x="364" y="286"/>
                </a:cubicBezTo>
                <a:cubicBezTo>
                  <a:pt x="373" y="290"/>
                  <a:pt x="383" y="293"/>
                  <a:pt x="391" y="299"/>
                </a:cubicBezTo>
                <a:cubicBezTo>
                  <a:pt x="397" y="304"/>
                  <a:pt x="403" y="308"/>
                  <a:pt x="409" y="313"/>
                </a:cubicBezTo>
                <a:cubicBezTo>
                  <a:pt x="409" y="313"/>
                  <a:pt x="408" y="313"/>
                  <a:pt x="408" y="312"/>
                </a:cubicBezTo>
                <a:cubicBezTo>
                  <a:pt x="407" y="312"/>
                  <a:pt x="407" y="311"/>
                  <a:pt x="406" y="311"/>
                </a:cubicBezTo>
                <a:cubicBezTo>
                  <a:pt x="405" y="310"/>
                  <a:pt x="404" y="310"/>
                  <a:pt x="404" y="309"/>
                </a:cubicBezTo>
                <a:cubicBezTo>
                  <a:pt x="403" y="308"/>
                  <a:pt x="402" y="307"/>
                  <a:pt x="400" y="307"/>
                </a:cubicBezTo>
                <a:cubicBezTo>
                  <a:pt x="396" y="304"/>
                  <a:pt x="392" y="301"/>
                  <a:pt x="388" y="299"/>
                </a:cubicBezTo>
                <a:cubicBezTo>
                  <a:pt x="379" y="294"/>
                  <a:pt x="369" y="292"/>
                  <a:pt x="360" y="288"/>
                </a:cubicBezTo>
                <a:cubicBezTo>
                  <a:pt x="350" y="284"/>
                  <a:pt x="340" y="281"/>
                  <a:pt x="331" y="277"/>
                </a:cubicBezTo>
                <a:cubicBezTo>
                  <a:pt x="321" y="273"/>
                  <a:pt x="311" y="271"/>
                  <a:pt x="302" y="265"/>
                </a:cubicBezTo>
                <a:cubicBezTo>
                  <a:pt x="302" y="265"/>
                  <a:pt x="301" y="266"/>
                  <a:pt x="302" y="266"/>
                </a:cubicBezTo>
                <a:cubicBezTo>
                  <a:pt x="308" y="273"/>
                  <a:pt x="318" y="274"/>
                  <a:pt x="327" y="277"/>
                </a:cubicBezTo>
                <a:cubicBezTo>
                  <a:pt x="337" y="281"/>
                  <a:pt x="347" y="285"/>
                  <a:pt x="358" y="289"/>
                </a:cubicBezTo>
                <a:cubicBezTo>
                  <a:pt x="368" y="294"/>
                  <a:pt x="379" y="295"/>
                  <a:pt x="389" y="301"/>
                </a:cubicBezTo>
                <a:cubicBezTo>
                  <a:pt x="391" y="302"/>
                  <a:pt x="394" y="303"/>
                  <a:pt x="396" y="305"/>
                </a:cubicBezTo>
                <a:cubicBezTo>
                  <a:pt x="391" y="303"/>
                  <a:pt x="385" y="301"/>
                  <a:pt x="380" y="299"/>
                </a:cubicBezTo>
                <a:cubicBezTo>
                  <a:pt x="372" y="296"/>
                  <a:pt x="365" y="293"/>
                  <a:pt x="358" y="291"/>
                </a:cubicBezTo>
                <a:cubicBezTo>
                  <a:pt x="351" y="289"/>
                  <a:pt x="344" y="287"/>
                  <a:pt x="338" y="285"/>
                </a:cubicBezTo>
                <a:cubicBezTo>
                  <a:pt x="323" y="281"/>
                  <a:pt x="310" y="276"/>
                  <a:pt x="295" y="273"/>
                </a:cubicBezTo>
                <a:cubicBezTo>
                  <a:pt x="282" y="270"/>
                  <a:pt x="268" y="268"/>
                  <a:pt x="254" y="266"/>
                </a:cubicBezTo>
                <a:cubicBezTo>
                  <a:pt x="253" y="266"/>
                  <a:pt x="252" y="267"/>
                  <a:pt x="253" y="268"/>
                </a:cubicBezTo>
                <a:cubicBezTo>
                  <a:pt x="258" y="270"/>
                  <a:pt x="264" y="270"/>
                  <a:pt x="269" y="271"/>
                </a:cubicBezTo>
                <a:cubicBezTo>
                  <a:pt x="277" y="271"/>
                  <a:pt x="285" y="273"/>
                  <a:pt x="293" y="274"/>
                </a:cubicBezTo>
                <a:cubicBezTo>
                  <a:pt x="307" y="278"/>
                  <a:pt x="321" y="281"/>
                  <a:pt x="335" y="285"/>
                </a:cubicBezTo>
                <a:cubicBezTo>
                  <a:pt x="351" y="290"/>
                  <a:pt x="366" y="296"/>
                  <a:pt x="381" y="301"/>
                </a:cubicBezTo>
                <a:cubicBezTo>
                  <a:pt x="388" y="304"/>
                  <a:pt x="395" y="307"/>
                  <a:pt x="402" y="311"/>
                </a:cubicBezTo>
                <a:cubicBezTo>
                  <a:pt x="402" y="311"/>
                  <a:pt x="403" y="311"/>
                  <a:pt x="403" y="312"/>
                </a:cubicBezTo>
                <a:cubicBezTo>
                  <a:pt x="398" y="309"/>
                  <a:pt x="392" y="308"/>
                  <a:pt x="388" y="307"/>
                </a:cubicBezTo>
                <a:cubicBezTo>
                  <a:pt x="383" y="305"/>
                  <a:pt x="379" y="302"/>
                  <a:pt x="374" y="301"/>
                </a:cubicBezTo>
                <a:cubicBezTo>
                  <a:pt x="370" y="300"/>
                  <a:pt x="365" y="299"/>
                  <a:pt x="361" y="298"/>
                </a:cubicBezTo>
                <a:cubicBezTo>
                  <a:pt x="361" y="298"/>
                  <a:pt x="360" y="299"/>
                  <a:pt x="361" y="299"/>
                </a:cubicBezTo>
                <a:cubicBezTo>
                  <a:pt x="365" y="301"/>
                  <a:pt x="369" y="302"/>
                  <a:pt x="374" y="303"/>
                </a:cubicBezTo>
                <a:cubicBezTo>
                  <a:pt x="375" y="303"/>
                  <a:pt x="377" y="304"/>
                  <a:pt x="378" y="304"/>
                </a:cubicBezTo>
                <a:cubicBezTo>
                  <a:pt x="377" y="304"/>
                  <a:pt x="376" y="304"/>
                  <a:pt x="375" y="304"/>
                </a:cubicBezTo>
                <a:cubicBezTo>
                  <a:pt x="374" y="304"/>
                  <a:pt x="374" y="304"/>
                  <a:pt x="374" y="304"/>
                </a:cubicBezTo>
                <a:cubicBezTo>
                  <a:pt x="378" y="306"/>
                  <a:pt x="383" y="306"/>
                  <a:pt x="386" y="309"/>
                </a:cubicBezTo>
                <a:cubicBezTo>
                  <a:pt x="386" y="309"/>
                  <a:pt x="386" y="309"/>
                  <a:pt x="386" y="309"/>
                </a:cubicBezTo>
                <a:cubicBezTo>
                  <a:pt x="385" y="308"/>
                  <a:pt x="384" y="307"/>
                  <a:pt x="384" y="307"/>
                </a:cubicBezTo>
                <a:cubicBezTo>
                  <a:pt x="384" y="307"/>
                  <a:pt x="385" y="307"/>
                  <a:pt x="386" y="307"/>
                </a:cubicBezTo>
                <a:cubicBezTo>
                  <a:pt x="390" y="309"/>
                  <a:pt x="394" y="310"/>
                  <a:pt x="398" y="312"/>
                </a:cubicBezTo>
                <a:cubicBezTo>
                  <a:pt x="400" y="313"/>
                  <a:pt x="401" y="313"/>
                  <a:pt x="403" y="314"/>
                </a:cubicBezTo>
                <a:cubicBezTo>
                  <a:pt x="392" y="310"/>
                  <a:pt x="374" y="308"/>
                  <a:pt x="371" y="308"/>
                </a:cubicBezTo>
                <a:cubicBezTo>
                  <a:pt x="361" y="306"/>
                  <a:pt x="351" y="305"/>
                  <a:pt x="340" y="305"/>
                </a:cubicBezTo>
                <a:cubicBezTo>
                  <a:pt x="328" y="306"/>
                  <a:pt x="314" y="307"/>
                  <a:pt x="302" y="312"/>
                </a:cubicBezTo>
                <a:cubicBezTo>
                  <a:pt x="298" y="313"/>
                  <a:pt x="293" y="316"/>
                  <a:pt x="289" y="318"/>
                </a:cubicBezTo>
                <a:cubicBezTo>
                  <a:pt x="282" y="322"/>
                  <a:pt x="275" y="326"/>
                  <a:pt x="269" y="331"/>
                </a:cubicBezTo>
                <a:cubicBezTo>
                  <a:pt x="265" y="334"/>
                  <a:pt x="262" y="338"/>
                  <a:pt x="259" y="341"/>
                </a:cubicBezTo>
                <a:cubicBezTo>
                  <a:pt x="258" y="341"/>
                  <a:pt x="258" y="341"/>
                  <a:pt x="258" y="341"/>
                </a:cubicBezTo>
                <a:cubicBezTo>
                  <a:pt x="252" y="344"/>
                  <a:pt x="242" y="339"/>
                  <a:pt x="237" y="337"/>
                </a:cubicBezTo>
                <a:cubicBezTo>
                  <a:pt x="229" y="333"/>
                  <a:pt x="221" y="329"/>
                  <a:pt x="215" y="323"/>
                </a:cubicBezTo>
                <a:cubicBezTo>
                  <a:pt x="205" y="313"/>
                  <a:pt x="194" y="302"/>
                  <a:pt x="188" y="289"/>
                </a:cubicBezTo>
                <a:cubicBezTo>
                  <a:pt x="185" y="283"/>
                  <a:pt x="181" y="273"/>
                  <a:pt x="183" y="266"/>
                </a:cubicBezTo>
                <a:cubicBezTo>
                  <a:pt x="185" y="263"/>
                  <a:pt x="187" y="260"/>
                  <a:pt x="189" y="257"/>
                </a:cubicBezTo>
                <a:cubicBezTo>
                  <a:pt x="189" y="256"/>
                  <a:pt x="190" y="255"/>
                  <a:pt x="190" y="254"/>
                </a:cubicBezTo>
                <a:cubicBezTo>
                  <a:pt x="196" y="251"/>
                  <a:pt x="199" y="241"/>
                  <a:pt x="199" y="234"/>
                </a:cubicBezTo>
                <a:cubicBezTo>
                  <a:pt x="200" y="228"/>
                  <a:pt x="197" y="220"/>
                  <a:pt x="198" y="213"/>
                </a:cubicBezTo>
                <a:cubicBezTo>
                  <a:pt x="198" y="213"/>
                  <a:pt x="198" y="212"/>
                  <a:pt x="199" y="212"/>
                </a:cubicBezTo>
                <a:cubicBezTo>
                  <a:pt x="205" y="199"/>
                  <a:pt x="219" y="191"/>
                  <a:pt x="232" y="187"/>
                </a:cubicBezTo>
                <a:cubicBezTo>
                  <a:pt x="246" y="182"/>
                  <a:pt x="260" y="182"/>
                  <a:pt x="275" y="184"/>
                </a:cubicBezTo>
                <a:close/>
                <a:moveTo>
                  <a:pt x="155" y="52"/>
                </a:moveTo>
                <a:cubicBezTo>
                  <a:pt x="155" y="52"/>
                  <a:pt x="155" y="52"/>
                  <a:pt x="155" y="52"/>
                </a:cubicBezTo>
                <a:cubicBezTo>
                  <a:pt x="155" y="52"/>
                  <a:pt x="155" y="52"/>
                  <a:pt x="156" y="53"/>
                </a:cubicBezTo>
                <a:cubicBezTo>
                  <a:pt x="157" y="53"/>
                  <a:pt x="157" y="53"/>
                  <a:pt x="158" y="52"/>
                </a:cubicBezTo>
                <a:cubicBezTo>
                  <a:pt x="165" y="43"/>
                  <a:pt x="176" y="58"/>
                  <a:pt x="181" y="63"/>
                </a:cubicBezTo>
                <a:cubicBezTo>
                  <a:pt x="182" y="64"/>
                  <a:pt x="184" y="66"/>
                  <a:pt x="186" y="67"/>
                </a:cubicBezTo>
                <a:cubicBezTo>
                  <a:pt x="188" y="70"/>
                  <a:pt x="190" y="74"/>
                  <a:pt x="192" y="78"/>
                </a:cubicBezTo>
                <a:cubicBezTo>
                  <a:pt x="193" y="79"/>
                  <a:pt x="194" y="80"/>
                  <a:pt x="195" y="80"/>
                </a:cubicBezTo>
                <a:cubicBezTo>
                  <a:pt x="195" y="80"/>
                  <a:pt x="194" y="81"/>
                  <a:pt x="194" y="81"/>
                </a:cubicBezTo>
                <a:cubicBezTo>
                  <a:pt x="194" y="84"/>
                  <a:pt x="196" y="88"/>
                  <a:pt x="196" y="91"/>
                </a:cubicBezTo>
                <a:cubicBezTo>
                  <a:pt x="197" y="95"/>
                  <a:pt x="197" y="99"/>
                  <a:pt x="200" y="101"/>
                </a:cubicBezTo>
                <a:cubicBezTo>
                  <a:pt x="200" y="101"/>
                  <a:pt x="200" y="101"/>
                  <a:pt x="200" y="101"/>
                </a:cubicBezTo>
                <a:cubicBezTo>
                  <a:pt x="201" y="98"/>
                  <a:pt x="199" y="94"/>
                  <a:pt x="199" y="91"/>
                </a:cubicBezTo>
                <a:cubicBezTo>
                  <a:pt x="198" y="88"/>
                  <a:pt x="198" y="85"/>
                  <a:pt x="197" y="83"/>
                </a:cubicBezTo>
                <a:cubicBezTo>
                  <a:pt x="201" y="87"/>
                  <a:pt x="205" y="91"/>
                  <a:pt x="208" y="96"/>
                </a:cubicBezTo>
                <a:cubicBezTo>
                  <a:pt x="212" y="103"/>
                  <a:pt x="215" y="110"/>
                  <a:pt x="220" y="117"/>
                </a:cubicBezTo>
                <a:cubicBezTo>
                  <a:pt x="225" y="123"/>
                  <a:pt x="230" y="130"/>
                  <a:pt x="233" y="139"/>
                </a:cubicBezTo>
                <a:cubicBezTo>
                  <a:pt x="235" y="146"/>
                  <a:pt x="237" y="153"/>
                  <a:pt x="238" y="161"/>
                </a:cubicBezTo>
                <a:cubicBezTo>
                  <a:pt x="239" y="165"/>
                  <a:pt x="239" y="168"/>
                  <a:pt x="240" y="172"/>
                </a:cubicBezTo>
                <a:cubicBezTo>
                  <a:pt x="240" y="175"/>
                  <a:pt x="240" y="178"/>
                  <a:pt x="241" y="180"/>
                </a:cubicBezTo>
                <a:cubicBezTo>
                  <a:pt x="238" y="181"/>
                  <a:pt x="235" y="182"/>
                  <a:pt x="232" y="183"/>
                </a:cubicBezTo>
                <a:cubicBezTo>
                  <a:pt x="233" y="179"/>
                  <a:pt x="234" y="174"/>
                  <a:pt x="235" y="170"/>
                </a:cubicBezTo>
                <a:cubicBezTo>
                  <a:pt x="236" y="168"/>
                  <a:pt x="238" y="163"/>
                  <a:pt x="237" y="161"/>
                </a:cubicBezTo>
                <a:cubicBezTo>
                  <a:pt x="236" y="160"/>
                  <a:pt x="234" y="166"/>
                  <a:pt x="234" y="166"/>
                </a:cubicBezTo>
                <a:cubicBezTo>
                  <a:pt x="232" y="172"/>
                  <a:pt x="231" y="177"/>
                  <a:pt x="229" y="183"/>
                </a:cubicBezTo>
                <a:cubicBezTo>
                  <a:pt x="229" y="183"/>
                  <a:pt x="229" y="183"/>
                  <a:pt x="229" y="184"/>
                </a:cubicBezTo>
                <a:cubicBezTo>
                  <a:pt x="228" y="184"/>
                  <a:pt x="227" y="185"/>
                  <a:pt x="225" y="185"/>
                </a:cubicBezTo>
                <a:cubicBezTo>
                  <a:pt x="225" y="185"/>
                  <a:pt x="225" y="185"/>
                  <a:pt x="225" y="185"/>
                </a:cubicBezTo>
                <a:cubicBezTo>
                  <a:pt x="226" y="184"/>
                  <a:pt x="227" y="183"/>
                  <a:pt x="227" y="181"/>
                </a:cubicBezTo>
                <a:cubicBezTo>
                  <a:pt x="232" y="170"/>
                  <a:pt x="234" y="159"/>
                  <a:pt x="234" y="147"/>
                </a:cubicBezTo>
                <a:cubicBezTo>
                  <a:pt x="234" y="147"/>
                  <a:pt x="233" y="146"/>
                  <a:pt x="233" y="147"/>
                </a:cubicBezTo>
                <a:cubicBezTo>
                  <a:pt x="232" y="155"/>
                  <a:pt x="232" y="164"/>
                  <a:pt x="229" y="171"/>
                </a:cubicBezTo>
                <a:cubicBezTo>
                  <a:pt x="227" y="174"/>
                  <a:pt x="225" y="178"/>
                  <a:pt x="224" y="182"/>
                </a:cubicBezTo>
                <a:cubicBezTo>
                  <a:pt x="224" y="183"/>
                  <a:pt x="223" y="183"/>
                  <a:pt x="223" y="184"/>
                </a:cubicBezTo>
                <a:cubicBezTo>
                  <a:pt x="222" y="185"/>
                  <a:pt x="223" y="186"/>
                  <a:pt x="224" y="186"/>
                </a:cubicBezTo>
                <a:cubicBezTo>
                  <a:pt x="223" y="187"/>
                  <a:pt x="221" y="187"/>
                  <a:pt x="220" y="188"/>
                </a:cubicBezTo>
                <a:cubicBezTo>
                  <a:pt x="224" y="182"/>
                  <a:pt x="226" y="175"/>
                  <a:pt x="228" y="168"/>
                </a:cubicBezTo>
                <a:cubicBezTo>
                  <a:pt x="229" y="159"/>
                  <a:pt x="233" y="149"/>
                  <a:pt x="232" y="140"/>
                </a:cubicBezTo>
                <a:cubicBezTo>
                  <a:pt x="232" y="139"/>
                  <a:pt x="231" y="139"/>
                  <a:pt x="231" y="139"/>
                </a:cubicBezTo>
                <a:cubicBezTo>
                  <a:pt x="230" y="145"/>
                  <a:pt x="229" y="150"/>
                  <a:pt x="228" y="155"/>
                </a:cubicBezTo>
                <a:cubicBezTo>
                  <a:pt x="227" y="159"/>
                  <a:pt x="226" y="163"/>
                  <a:pt x="225" y="167"/>
                </a:cubicBezTo>
                <a:cubicBezTo>
                  <a:pt x="224" y="173"/>
                  <a:pt x="222" y="179"/>
                  <a:pt x="219" y="184"/>
                </a:cubicBezTo>
                <a:cubicBezTo>
                  <a:pt x="220" y="181"/>
                  <a:pt x="220" y="178"/>
                  <a:pt x="221" y="175"/>
                </a:cubicBezTo>
                <a:cubicBezTo>
                  <a:pt x="222" y="169"/>
                  <a:pt x="224" y="164"/>
                  <a:pt x="226" y="159"/>
                </a:cubicBezTo>
                <a:cubicBezTo>
                  <a:pt x="227" y="151"/>
                  <a:pt x="232" y="140"/>
                  <a:pt x="228" y="133"/>
                </a:cubicBezTo>
                <a:cubicBezTo>
                  <a:pt x="228" y="133"/>
                  <a:pt x="228" y="133"/>
                  <a:pt x="228" y="133"/>
                </a:cubicBezTo>
                <a:cubicBezTo>
                  <a:pt x="227" y="138"/>
                  <a:pt x="227" y="142"/>
                  <a:pt x="226" y="147"/>
                </a:cubicBezTo>
                <a:cubicBezTo>
                  <a:pt x="226" y="152"/>
                  <a:pt x="224" y="157"/>
                  <a:pt x="222" y="162"/>
                </a:cubicBezTo>
                <a:cubicBezTo>
                  <a:pt x="221" y="166"/>
                  <a:pt x="219" y="171"/>
                  <a:pt x="218" y="176"/>
                </a:cubicBezTo>
                <a:cubicBezTo>
                  <a:pt x="217" y="180"/>
                  <a:pt x="217" y="185"/>
                  <a:pt x="216" y="190"/>
                </a:cubicBezTo>
                <a:cubicBezTo>
                  <a:pt x="216" y="190"/>
                  <a:pt x="216" y="190"/>
                  <a:pt x="216" y="190"/>
                </a:cubicBezTo>
                <a:cubicBezTo>
                  <a:pt x="216" y="190"/>
                  <a:pt x="216" y="190"/>
                  <a:pt x="215" y="190"/>
                </a:cubicBezTo>
                <a:cubicBezTo>
                  <a:pt x="216" y="185"/>
                  <a:pt x="217" y="180"/>
                  <a:pt x="217" y="175"/>
                </a:cubicBezTo>
                <a:cubicBezTo>
                  <a:pt x="219" y="171"/>
                  <a:pt x="218" y="166"/>
                  <a:pt x="220" y="161"/>
                </a:cubicBezTo>
                <a:cubicBezTo>
                  <a:pt x="221" y="156"/>
                  <a:pt x="223" y="151"/>
                  <a:pt x="225" y="146"/>
                </a:cubicBezTo>
                <a:cubicBezTo>
                  <a:pt x="225" y="144"/>
                  <a:pt x="224" y="144"/>
                  <a:pt x="223" y="145"/>
                </a:cubicBezTo>
                <a:cubicBezTo>
                  <a:pt x="222" y="150"/>
                  <a:pt x="220" y="154"/>
                  <a:pt x="218" y="158"/>
                </a:cubicBezTo>
                <a:cubicBezTo>
                  <a:pt x="218" y="158"/>
                  <a:pt x="218" y="158"/>
                  <a:pt x="218" y="158"/>
                </a:cubicBezTo>
                <a:cubicBezTo>
                  <a:pt x="220" y="153"/>
                  <a:pt x="222" y="148"/>
                  <a:pt x="222" y="143"/>
                </a:cubicBezTo>
                <a:cubicBezTo>
                  <a:pt x="222" y="138"/>
                  <a:pt x="222" y="133"/>
                  <a:pt x="223" y="128"/>
                </a:cubicBezTo>
                <a:cubicBezTo>
                  <a:pt x="223" y="127"/>
                  <a:pt x="223" y="127"/>
                  <a:pt x="223" y="127"/>
                </a:cubicBezTo>
                <a:cubicBezTo>
                  <a:pt x="220" y="130"/>
                  <a:pt x="220" y="135"/>
                  <a:pt x="220" y="139"/>
                </a:cubicBezTo>
                <a:cubicBezTo>
                  <a:pt x="220" y="146"/>
                  <a:pt x="218" y="152"/>
                  <a:pt x="217" y="159"/>
                </a:cubicBezTo>
                <a:cubicBezTo>
                  <a:pt x="216" y="159"/>
                  <a:pt x="216" y="159"/>
                  <a:pt x="216" y="159"/>
                </a:cubicBezTo>
                <a:cubicBezTo>
                  <a:pt x="216" y="160"/>
                  <a:pt x="216" y="160"/>
                  <a:pt x="216" y="160"/>
                </a:cubicBezTo>
                <a:cubicBezTo>
                  <a:pt x="216" y="159"/>
                  <a:pt x="216" y="157"/>
                  <a:pt x="215" y="156"/>
                </a:cubicBezTo>
                <a:cubicBezTo>
                  <a:pt x="216" y="156"/>
                  <a:pt x="216" y="156"/>
                  <a:pt x="216" y="156"/>
                </a:cubicBezTo>
                <a:cubicBezTo>
                  <a:pt x="216" y="147"/>
                  <a:pt x="215" y="139"/>
                  <a:pt x="218" y="131"/>
                </a:cubicBezTo>
                <a:cubicBezTo>
                  <a:pt x="218" y="130"/>
                  <a:pt x="217" y="130"/>
                  <a:pt x="217" y="130"/>
                </a:cubicBezTo>
                <a:cubicBezTo>
                  <a:pt x="216" y="135"/>
                  <a:pt x="214" y="139"/>
                  <a:pt x="214" y="144"/>
                </a:cubicBezTo>
                <a:cubicBezTo>
                  <a:pt x="213" y="145"/>
                  <a:pt x="213" y="147"/>
                  <a:pt x="213" y="148"/>
                </a:cubicBezTo>
                <a:cubicBezTo>
                  <a:pt x="212" y="145"/>
                  <a:pt x="210" y="142"/>
                  <a:pt x="209" y="138"/>
                </a:cubicBezTo>
                <a:cubicBezTo>
                  <a:pt x="207" y="135"/>
                  <a:pt x="205" y="129"/>
                  <a:pt x="202" y="127"/>
                </a:cubicBezTo>
                <a:cubicBezTo>
                  <a:pt x="198" y="126"/>
                  <a:pt x="195" y="125"/>
                  <a:pt x="195" y="120"/>
                </a:cubicBezTo>
                <a:cubicBezTo>
                  <a:pt x="195" y="118"/>
                  <a:pt x="195" y="115"/>
                  <a:pt x="195" y="113"/>
                </a:cubicBezTo>
                <a:cubicBezTo>
                  <a:pt x="194" y="109"/>
                  <a:pt x="193" y="104"/>
                  <a:pt x="191" y="100"/>
                </a:cubicBezTo>
                <a:cubicBezTo>
                  <a:pt x="192" y="98"/>
                  <a:pt x="192" y="97"/>
                  <a:pt x="192" y="95"/>
                </a:cubicBezTo>
                <a:cubicBezTo>
                  <a:pt x="192" y="92"/>
                  <a:pt x="192" y="89"/>
                  <a:pt x="192" y="86"/>
                </a:cubicBezTo>
                <a:cubicBezTo>
                  <a:pt x="192" y="81"/>
                  <a:pt x="190" y="76"/>
                  <a:pt x="187" y="72"/>
                </a:cubicBezTo>
                <a:cubicBezTo>
                  <a:pt x="187" y="71"/>
                  <a:pt x="185" y="72"/>
                  <a:pt x="186" y="73"/>
                </a:cubicBezTo>
                <a:cubicBezTo>
                  <a:pt x="188" y="78"/>
                  <a:pt x="189" y="83"/>
                  <a:pt x="190" y="88"/>
                </a:cubicBezTo>
                <a:cubicBezTo>
                  <a:pt x="191" y="91"/>
                  <a:pt x="191" y="93"/>
                  <a:pt x="190" y="96"/>
                </a:cubicBezTo>
                <a:cubicBezTo>
                  <a:pt x="190" y="97"/>
                  <a:pt x="190" y="97"/>
                  <a:pt x="190" y="97"/>
                </a:cubicBezTo>
                <a:cubicBezTo>
                  <a:pt x="189" y="93"/>
                  <a:pt x="187" y="90"/>
                  <a:pt x="185" y="87"/>
                </a:cubicBezTo>
                <a:cubicBezTo>
                  <a:pt x="184" y="87"/>
                  <a:pt x="184" y="86"/>
                  <a:pt x="183" y="85"/>
                </a:cubicBezTo>
                <a:cubicBezTo>
                  <a:pt x="183" y="85"/>
                  <a:pt x="183" y="84"/>
                  <a:pt x="183" y="84"/>
                </a:cubicBezTo>
                <a:cubicBezTo>
                  <a:pt x="182" y="83"/>
                  <a:pt x="181" y="82"/>
                  <a:pt x="180" y="81"/>
                </a:cubicBezTo>
                <a:cubicBezTo>
                  <a:pt x="178" y="79"/>
                  <a:pt x="175" y="77"/>
                  <a:pt x="174" y="73"/>
                </a:cubicBezTo>
                <a:cubicBezTo>
                  <a:pt x="173" y="70"/>
                  <a:pt x="172" y="67"/>
                  <a:pt x="169" y="64"/>
                </a:cubicBezTo>
                <a:cubicBezTo>
                  <a:pt x="166" y="61"/>
                  <a:pt x="162" y="63"/>
                  <a:pt x="160" y="66"/>
                </a:cubicBezTo>
                <a:cubicBezTo>
                  <a:pt x="157" y="73"/>
                  <a:pt x="158" y="80"/>
                  <a:pt x="157" y="87"/>
                </a:cubicBezTo>
                <a:cubicBezTo>
                  <a:pt x="157" y="90"/>
                  <a:pt x="157" y="93"/>
                  <a:pt x="156" y="96"/>
                </a:cubicBezTo>
                <a:cubicBezTo>
                  <a:pt x="156" y="91"/>
                  <a:pt x="155" y="85"/>
                  <a:pt x="154" y="80"/>
                </a:cubicBezTo>
                <a:cubicBezTo>
                  <a:pt x="154" y="73"/>
                  <a:pt x="153" y="67"/>
                  <a:pt x="153" y="60"/>
                </a:cubicBezTo>
                <a:cubicBezTo>
                  <a:pt x="153" y="58"/>
                  <a:pt x="152" y="55"/>
                  <a:pt x="152" y="53"/>
                </a:cubicBezTo>
                <a:cubicBezTo>
                  <a:pt x="152" y="50"/>
                  <a:pt x="154" y="51"/>
                  <a:pt x="155" y="52"/>
                </a:cubicBezTo>
                <a:close/>
                <a:moveTo>
                  <a:pt x="82" y="200"/>
                </a:moveTo>
                <a:cubicBezTo>
                  <a:pt x="80" y="194"/>
                  <a:pt x="79" y="189"/>
                  <a:pt x="75" y="185"/>
                </a:cubicBezTo>
                <a:cubicBezTo>
                  <a:pt x="77" y="179"/>
                  <a:pt x="75" y="171"/>
                  <a:pt x="75" y="165"/>
                </a:cubicBezTo>
                <a:cubicBezTo>
                  <a:pt x="75" y="157"/>
                  <a:pt x="75" y="149"/>
                  <a:pt x="77" y="141"/>
                </a:cubicBezTo>
                <a:cubicBezTo>
                  <a:pt x="80" y="126"/>
                  <a:pt x="87" y="113"/>
                  <a:pt x="93" y="99"/>
                </a:cubicBezTo>
                <a:cubicBezTo>
                  <a:pt x="97" y="91"/>
                  <a:pt x="100" y="83"/>
                  <a:pt x="104" y="77"/>
                </a:cubicBezTo>
                <a:cubicBezTo>
                  <a:pt x="108" y="70"/>
                  <a:pt x="114" y="64"/>
                  <a:pt x="118" y="58"/>
                </a:cubicBezTo>
                <a:cubicBezTo>
                  <a:pt x="123" y="52"/>
                  <a:pt x="128" y="45"/>
                  <a:pt x="137" y="45"/>
                </a:cubicBezTo>
                <a:cubicBezTo>
                  <a:pt x="142" y="45"/>
                  <a:pt x="148" y="45"/>
                  <a:pt x="151" y="48"/>
                </a:cubicBezTo>
                <a:cubicBezTo>
                  <a:pt x="151" y="48"/>
                  <a:pt x="150" y="49"/>
                  <a:pt x="150" y="50"/>
                </a:cubicBezTo>
                <a:cubicBezTo>
                  <a:pt x="148" y="56"/>
                  <a:pt x="149" y="64"/>
                  <a:pt x="150" y="70"/>
                </a:cubicBezTo>
                <a:cubicBezTo>
                  <a:pt x="151" y="84"/>
                  <a:pt x="153" y="97"/>
                  <a:pt x="156" y="111"/>
                </a:cubicBezTo>
                <a:cubicBezTo>
                  <a:pt x="156" y="111"/>
                  <a:pt x="156" y="112"/>
                  <a:pt x="155" y="113"/>
                </a:cubicBezTo>
                <a:cubicBezTo>
                  <a:pt x="152" y="121"/>
                  <a:pt x="156" y="132"/>
                  <a:pt x="157" y="140"/>
                </a:cubicBezTo>
                <a:cubicBezTo>
                  <a:pt x="158" y="153"/>
                  <a:pt x="160" y="167"/>
                  <a:pt x="163" y="180"/>
                </a:cubicBezTo>
                <a:cubicBezTo>
                  <a:pt x="163" y="182"/>
                  <a:pt x="164" y="185"/>
                  <a:pt x="165" y="187"/>
                </a:cubicBezTo>
                <a:cubicBezTo>
                  <a:pt x="163" y="184"/>
                  <a:pt x="162" y="180"/>
                  <a:pt x="159" y="177"/>
                </a:cubicBezTo>
                <a:cubicBezTo>
                  <a:pt x="155" y="173"/>
                  <a:pt x="150" y="171"/>
                  <a:pt x="146" y="169"/>
                </a:cubicBezTo>
                <a:cubicBezTo>
                  <a:pt x="145" y="169"/>
                  <a:pt x="144" y="169"/>
                  <a:pt x="143" y="168"/>
                </a:cubicBezTo>
                <a:cubicBezTo>
                  <a:pt x="144" y="162"/>
                  <a:pt x="141" y="156"/>
                  <a:pt x="141" y="150"/>
                </a:cubicBezTo>
                <a:cubicBezTo>
                  <a:pt x="140" y="142"/>
                  <a:pt x="139" y="135"/>
                  <a:pt x="139" y="128"/>
                </a:cubicBezTo>
                <a:cubicBezTo>
                  <a:pt x="140" y="127"/>
                  <a:pt x="138" y="127"/>
                  <a:pt x="138" y="128"/>
                </a:cubicBezTo>
                <a:cubicBezTo>
                  <a:pt x="137" y="135"/>
                  <a:pt x="138" y="143"/>
                  <a:pt x="139" y="150"/>
                </a:cubicBezTo>
                <a:cubicBezTo>
                  <a:pt x="139" y="156"/>
                  <a:pt x="139" y="163"/>
                  <a:pt x="141" y="168"/>
                </a:cubicBezTo>
                <a:cubicBezTo>
                  <a:pt x="140" y="168"/>
                  <a:pt x="138" y="168"/>
                  <a:pt x="137" y="169"/>
                </a:cubicBezTo>
                <a:cubicBezTo>
                  <a:pt x="137" y="169"/>
                  <a:pt x="137" y="169"/>
                  <a:pt x="136" y="169"/>
                </a:cubicBezTo>
                <a:cubicBezTo>
                  <a:pt x="134" y="171"/>
                  <a:pt x="133" y="174"/>
                  <a:pt x="132" y="177"/>
                </a:cubicBezTo>
                <a:cubicBezTo>
                  <a:pt x="132" y="176"/>
                  <a:pt x="131" y="174"/>
                  <a:pt x="131" y="173"/>
                </a:cubicBezTo>
                <a:cubicBezTo>
                  <a:pt x="130" y="170"/>
                  <a:pt x="130" y="166"/>
                  <a:pt x="130" y="163"/>
                </a:cubicBezTo>
                <a:cubicBezTo>
                  <a:pt x="130" y="156"/>
                  <a:pt x="129" y="149"/>
                  <a:pt x="129" y="142"/>
                </a:cubicBezTo>
                <a:cubicBezTo>
                  <a:pt x="128" y="137"/>
                  <a:pt x="128" y="132"/>
                  <a:pt x="128" y="127"/>
                </a:cubicBezTo>
                <a:cubicBezTo>
                  <a:pt x="128" y="124"/>
                  <a:pt x="128" y="120"/>
                  <a:pt x="128" y="117"/>
                </a:cubicBezTo>
                <a:cubicBezTo>
                  <a:pt x="127" y="113"/>
                  <a:pt x="127" y="108"/>
                  <a:pt x="126" y="104"/>
                </a:cubicBezTo>
                <a:cubicBezTo>
                  <a:pt x="126" y="100"/>
                  <a:pt x="126" y="96"/>
                  <a:pt x="126" y="93"/>
                </a:cubicBezTo>
                <a:cubicBezTo>
                  <a:pt x="126" y="92"/>
                  <a:pt x="126" y="92"/>
                  <a:pt x="126" y="93"/>
                </a:cubicBezTo>
                <a:cubicBezTo>
                  <a:pt x="123" y="101"/>
                  <a:pt x="128" y="109"/>
                  <a:pt x="126" y="117"/>
                </a:cubicBezTo>
                <a:cubicBezTo>
                  <a:pt x="124" y="122"/>
                  <a:pt x="126" y="127"/>
                  <a:pt x="126" y="131"/>
                </a:cubicBezTo>
                <a:cubicBezTo>
                  <a:pt x="126" y="136"/>
                  <a:pt x="126" y="141"/>
                  <a:pt x="127" y="146"/>
                </a:cubicBezTo>
                <a:cubicBezTo>
                  <a:pt x="127" y="153"/>
                  <a:pt x="127" y="161"/>
                  <a:pt x="128" y="169"/>
                </a:cubicBezTo>
                <a:cubicBezTo>
                  <a:pt x="128" y="172"/>
                  <a:pt x="128" y="178"/>
                  <a:pt x="132" y="180"/>
                </a:cubicBezTo>
                <a:cubicBezTo>
                  <a:pt x="130" y="187"/>
                  <a:pt x="131" y="194"/>
                  <a:pt x="132" y="200"/>
                </a:cubicBezTo>
                <a:cubicBezTo>
                  <a:pt x="132" y="202"/>
                  <a:pt x="133" y="204"/>
                  <a:pt x="133" y="206"/>
                </a:cubicBezTo>
                <a:cubicBezTo>
                  <a:pt x="127" y="204"/>
                  <a:pt x="119" y="207"/>
                  <a:pt x="114" y="210"/>
                </a:cubicBezTo>
                <a:cubicBezTo>
                  <a:pt x="107" y="213"/>
                  <a:pt x="101" y="216"/>
                  <a:pt x="95" y="219"/>
                </a:cubicBezTo>
                <a:cubicBezTo>
                  <a:pt x="91" y="220"/>
                  <a:pt x="88" y="220"/>
                  <a:pt x="85" y="220"/>
                </a:cubicBezTo>
                <a:cubicBezTo>
                  <a:pt x="84" y="213"/>
                  <a:pt x="84" y="206"/>
                  <a:pt x="82" y="200"/>
                </a:cubicBezTo>
                <a:close/>
                <a:moveTo>
                  <a:pt x="85" y="234"/>
                </a:moveTo>
                <a:cubicBezTo>
                  <a:pt x="85" y="231"/>
                  <a:pt x="85" y="227"/>
                  <a:pt x="85" y="224"/>
                </a:cubicBezTo>
                <a:cubicBezTo>
                  <a:pt x="92" y="225"/>
                  <a:pt x="99" y="221"/>
                  <a:pt x="106" y="218"/>
                </a:cubicBezTo>
                <a:cubicBezTo>
                  <a:pt x="114" y="214"/>
                  <a:pt x="125" y="206"/>
                  <a:pt x="134" y="210"/>
                </a:cubicBezTo>
                <a:cubicBezTo>
                  <a:pt x="134" y="211"/>
                  <a:pt x="135" y="212"/>
                  <a:pt x="135" y="213"/>
                </a:cubicBezTo>
                <a:cubicBezTo>
                  <a:pt x="130" y="211"/>
                  <a:pt x="121" y="217"/>
                  <a:pt x="118" y="220"/>
                </a:cubicBezTo>
                <a:cubicBezTo>
                  <a:pt x="113" y="224"/>
                  <a:pt x="108" y="230"/>
                  <a:pt x="103" y="235"/>
                </a:cubicBezTo>
                <a:cubicBezTo>
                  <a:pt x="99" y="238"/>
                  <a:pt x="96" y="241"/>
                  <a:pt x="91" y="242"/>
                </a:cubicBezTo>
                <a:cubicBezTo>
                  <a:pt x="89" y="243"/>
                  <a:pt x="88" y="243"/>
                  <a:pt x="87" y="244"/>
                </a:cubicBezTo>
                <a:cubicBezTo>
                  <a:pt x="86" y="241"/>
                  <a:pt x="86" y="237"/>
                  <a:pt x="85" y="234"/>
                </a:cubicBezTo>
                <a:close/>
                <a:moveTo>
                  <a:pt x="106" y="312"/>
                </a:moveTo>
                <a:cubicBezTo>
                  <a:pt x="106" y="311"/>
                  <a:pt x="105" y="311"/>
                  <a:pt x="105" y="310"/>
                </a:cubicBezTo>
                <a:cubicBezTo>
                  <a:pt x="105" y="310"/>
                  <a:pt x="106" y="310"/>
                  <a:pt x="106" y="310"/>
                </a:cubicBezTo>
                <a:cubicBezTo>
                  <a:pt x="107" y="311"/>
                  <a:pt x="108" y="311"/>
                  <a:pt x="108" y="311"/>
                </a:cubicBezTo>
                <a:cubicBezTo>
                  <a:pt x="108" y="311"/>
                  <a:pt x="108" y="311"/>
                  <a:pt x="107" y="311"/>
                </a:cubicBezTo>
                <a:cubicBezTo>
                  <a:pt x="107" y="311"/>
                  <a:pt x="106" y="311"/>
                  <a:pt x="106" y="312"/>
                </a:cubicBezTo>
                <a:close/>
                <a:moveTo>
                  <a:pt x="117" y="337"/>
                </a:moveTo>
                <a:cubicBezTo>
                  <a:pt x="114" y="329"/>
                  <a:pt x="111" y="322"/>
                  <a:pt x="107" y="315"/>
                </a:cubicBezTo>
                <a:cubicBezTo>
                  <a:pt x="107" y="315"/>
                  <a:pt x="107" y="315"/>
                  <a:pt x="107" y="315"/>
                </a:cubicBezTo>
                <a:cubicBezTo>
                  <a:pt x="111" y="315"/>
                  <a:pt x="114" y="317"/>
                  <a:pt x="118" y="318"/>
                </a:cubicBezTo>
                <a:cubicBezTo>
                  <a:pt x="121" y="319"/>
                  <a:pt x="124" y="320"/>
                  <a:pt x="128" y="321"/>
                </a:cubicBezTo>
                <a:cubicBezTo>
                  <a:pt x="136" y="324"/>
                  <a:pt x="144" y="328"/>
                  <a:pt x="152" y="333"/>
                </a:cubicBezTo>
                <a:cubicBezTo>
                  <a:pt x="160" y="337"/>
                  <a:pt x="168" y="343"/>
                  <a:pt x="175" y="349"/>
                </a:cubicBezTo>
                <a:cubicBezTo>
                  <a:pt x="181" y="355"/>
                  <a:pt x="187" y="362"/>
                  <a:pt x="194" y="367"/>
                </a:cubicBezTo>
                <a:cubicBezTo>
                  <a:pt x="194" y="367"/>
                  <a:pt x="195" y="367"/>
                  <a:pt x="195" y="367"/>
                </a:cubicBezTo>
                <a:cubicBezTo>
                  <a:pt x="189" y="359"/>
                  <a:pt x="182" y="353"/>
                  <a:pt x="174" y="347"/>
                </a:cubicBezTo>
                <a:cubicBezTo>
                  <a:pt x="172" y="344"/>
                  <a:pt x="169" y="342"/>
                  <a:pt x="167" y="340"/>
                </a:cubicBezTo>
                <a:cubicBezTo>
                  <a:pt x="171" y="343"/>
                  <a:pt x="176" y="347"/>
                  <a:pt x="181" y="350"/>
                </a:cubicBezTo>
                <a:cubicBezTo>
                  <a:pt x="181" y="350"/>
                  <a:pt x="181" y="349"/>
                  <a:pt x="181" y="349"/>
                </a:cubicBezTo>
                <a:cubicBezTo>
                  <a:pt x="176" y="343"/>
                  <a:pt x="169" y="339"/>
                  <a:pt x="162" y="335"/>
                </a:cubicBezTo>
                <a:cubicBezTo>
                  <a:pt x="155" y="331"/>
                  <a:pt x="148" y="326"/>
                  <a:pt x="140" y="322"/>
                </a:cubicBezTo>
                <a:cubicBezTo>
                  <a:pt x="132" y="318"/>
                  <a:pt x="123" y="317"/>
                  <a:pt x="115" y="312"/>
                </a:cubicBezTo>
                <a:cubicBezTo>
                  <a:pt x="113" y="311"/>
                  <a:pt x="106" y="306"/>
                  <a:pt x="104" y="307"/>
                </a:cubicBezTo>
                <a:cubicBezTo>
                  <a:pt x="103" y="305"/>
                  <a:pt x="102" y="303"/>
                  <a:pt x="101" y="301"/>
                </a:cubicBezTo>
                <a:cubicBezTo>
                  <a:pt x="107" y="303"/>
                  <a:pt x="114" y="306"/>
                  <a:pt x="120" y="309"/>
                </a:cubicBezTo>
                <a:cubicBezTo>
                  <a:pt x="128" y="312"/>
                  <a:pt x="136" y="315"/>
                  <a:pt x="144" y="320"/>
                </a:cubicBezTo>
                <a:cubicBezTo>
                  <a:pt x="146" y="321"/>
                  <a:pt x="147" y="318"/>
                  <a:pt x="146" y="317"/>
                </a:cubicBezTo>
                <a:cubicBezTo>
                  <a:pt x="138" y="313"/>
                  <a:pt x="131" y="310"/>
                  <a:pt x="123" y="307"/>
                </a:cubicBezTo>
                <a:cubicBezTo>
                  <a:pt x="115" y="304"/>
                  <a:pt x="107" y="300"/>
                  <a:pt x="99" y="297"/>
                </a:cubicBezTo>
                <a:cubicBezTo>
                  <a:pt x="96" y="290"/>
                  <a:pt x="93" y="283"/>
                  <a:pt x="92" y="276"/>
                </a:cubicBezTo>
                <a:cubicBezTo>
                  <a:pt x="90" y="266"/>
                  <a:pt x="88" y="257"/>
                  <a:pt x="87" y="247"/>
                </a:cubicBezTo>
                <a:cubicBezTo>
                  <a:pt x="91" y="246"/>
                  <a:pt x="98" y="244"/>
                  <a:pt x="101" y="241"/>
                </a:cubicBezTo>
                <a:cubicBezTo>
                  <a:pt x="106" y="237"/>
                  <a:pt x="111" y="231"/>
                  <a:pt x="115" y="226"/>
                </a:cubicBezTo>
                <a:cubicBezTo>
                  <a:pt x="118" y="223"/>
                  <a:pt x="122" y="219"/>
                  <a:pt x="126" y="217"/>
                </a:cubicBezTo>
                <a:cubicBezTo>
                  <a:pt x="130" y="215"/>
                  <a:pt x="133" y="216"/>
                  <a:pt x="136" y="217"/>
                </a:cubicBezTo>
                <a:cubicBezTo>
                  <a:pt x="138" y="222"/>
                  <a:pt x="139" y="227"/>
                  <a:pt x="141" y="232"/>
                </a:cubicBezTo>
                <a:cubicBezTo>
                  <a:pt x="147" y="245"/>
                  <a:pt x="152" y="258"/>
                  <a:pt x="157" y="272"/>
                </a:cubicBezTo>
                <a:cubicBezTo>
                  <a:pt x="162" y="283"/>
                  <a:pt x="169" y="294"/>
                  <a:pt x="172" y="306"/>
                </a:cubicBezTo>
                <a:cubicBezTo>
                  <a:pt x="172" y="306"/>
                  <a:pt x="172" y="306"/>
                  <a:pt x="173" y="306"/>
                </a:cubicBezTo>
                <a:cubicBezTo>
                  <a:pt x="175" y="316"/>
                  <a:pt x="178" y="326"/>
                  <a:pt x="184" y="335"/>
                </a:cubicBezTo>
                <a:cubicBezTo>
                  <a:pt x="185" y="337"/>
                  <a:pt x="188" y="344"/>
                  <a:pt x="191" y="346"/>
                </a:cubicBezTo>
                <a:cubicBezTo>
                  <a:pt x="191" y="346"/>
                  <a:pt x="191" y="346"/>
                  <a:pt x="191" y="346"/>
                </a:cubicBezTo>
                <a:cubicBezTo>
                  <a:pt x="193" y="352"/>
                  <a:pt x="195" y="357"/>
                  <a:pt x="198" y="362"/>
                </a:cubicBezTo>
                <a:cubicBezTo>
                  <a:pt x="203" y="367"/>
                  <a:pt x="204" y="373"/>
                  <a:pt x="205" y="380"/>
                </a:cubicBezTo>
                <a:cubicBezTo>
                  <a:pt x="205" y="380"/>
                  <a:pt x="205" y="380"/>
                  <a:pt x="205" y="380"/>
                </a:cubicBezTo>
                <a:cubicBezTo>
                  <a:pt x="205" y="380"/>
                  <a:pt x="205" y="379"/>
                  <a:pt x="204" y="379"/>
                </a:cubicBezTo>
                <a:cubicBezTo>
                  <a:pt x="204" y="379"/>
                  <a:pt x="204" y="379"/>
                  <a:pt x="204" y="379"/>
                </a:cubicBezTo>
                <a:cubicBezTo>
                  <a:pt x="205" y="381"/>
                  <a:pt x="205" y="380"/>
                  <a:pt x="203" y="379"/>
                </a:cubicBezTo>
                <a:cubicBezTo>
                  <a:pt x="203" y="378"/>
                  <a:pt x="202" y="377"/>
                  <a:pt x="201" y="377"/>
                </a:cubicBezTo>
                <a:cubicBezTo>
                  <a:pt x="200" y="375"/>
                  <a:pt x="198" y="373"/>
                  <a:pt x="197" y="371"/>
                </a:cubicBezTo>
                <a:cubicBezTo>
                  <a:pt x="194" y="368"/>
                  <a:pt x="191" y="367"/>
                  <a:pt x="187" y="366"/>
                </a:cubicBezTo>
                <a:cubicBezTo>
                  <a:pt x="187" y="365"/>
                  <a:pt x="187" y="366"/>
                  <a:pt x="187" y="366"/>
                </a:cubicBezTo>
                <a:cubicBezTo>
                  <a:pt x="191" y="368"/>
                  <a:pt x="194" y="371"/>
                  <a:pt x="197" y="374"/>
                </a:cubicBezTo>
                <a:cubicBezTo>
                  <a:pt x="200" y="377"/>
                  <a:pt x="202" y="380"/>
                  <a:pt x="205" y="382"/>
                </a:cubicBezTo>
                <a:cubicBezTo>
                  <a:pt x="205" y="382"/>
                  <a:pt x="205" y="382"/>
                  <a:pt x="205" y="381"/>
                </a:cubicBezTo>
                <a:cubicBezTo>
                  <a:pt x="206" y="385"/>
                  <a:pt x="207" y="388"/>
                  <a:pt x="207" y="392"/>
                </a:cubicBezTo>
                <a:cubicBezTo>
                  <a:pt x="195" y="375"/>
                  <a:pt x="179" y="363"/>
                  <a:pt x="162" y="352"/>
                </a:cubicBezTo>
                <a:cubicBezTo>
                  <a:pt x="154" y="348"/>
                  <a:pt x="145" y="343"/>
                  <a:pt x="136" y="340"/>
                </a:cubicBezTo>
                <a:cubicBezTo>
                  <a:pt x="132" y="339"/>
                  <a:pt x="128" y="337"/>
                  <a:pt x="123" y="337"/>
                </a:cubicBezTo>
                <a:cubicBezTo>
                  <a:pt x="121" y="337"/>
                  <a:pt x="119" y="336"/>
                  <a:pt x="117" y="337"/>
                </a:cubicBezTo>
                <a:close/>
                <a:moveTo>
                  <a:pt x="124" y="341"/>
                </a:moveTo>
                <a:cubicBezTo>
                  <a:pt x="129" y="342"/>
                  <a:pt x="133" y="343"/>
                  <a:pt x="137" y="344"/>
                </a:cubicBezTo>
                <a:cubicBezTo>
                  <a:pt x="146" y="348"/>
                  <a:pt x="154" y="352"/>
                  <a:pt x="161" y="356"/>
                </a:cubicBezTo>
                <a:cubicBezTo>
                  <a:pt x="170" y="361"/>
                  <a:pt x="179" y="366"/>
                  <a:pt x="186" y="373"/>
                </a:cubicBezTo>
                <a:cubicBezTo>
                  <a:pt x="194" y="380"/>
                  <a:pt x="200" y="388"/>
                  <a:pt x="207" y="395"/>
                </a:cubicBezTo>
                <a:cubicBezTo>
                  <a:pt x="207" y="397"/>
                  <a:pt x="208" y="399"/>
                  <a:pt x="208" y="400"/>
                </a:cubicBezTo>
                <a:cubicBezTo>
                  <a:pt x="209" y="405"/>
                  <a:pt x="210" y="410"/>
                  <a:pt x="210" y="416"/>
                </a:cubicBezTo>
                <a:cubicBezTo>
                  <a:pt x="208" y="416"/>
                  <a:pt x="207" y="418"/>
                  <a:pt x="206" y="421"/>
                </a:cubicBezTo>
                <a:cubicBezTo>
                  <a:pt x="201" y="434"/>
                  <a:pt x="207" y="451"/>
                  <a:pt x="211" y="463"/>
                </a:cubicBezTo>
                <a:cubicBezTo>
                  <a:pt x="213" y="469"/>
                  <a:pt x="215" y="474"/>
                  <a:pt x="217" y="480"/>
                </a:cubicBezTo>
                <a:cubicBezTo>
                  <a:pt x="218" y="485"/>
                  <a:pt x="219" y="489"/>
                  <a:pt x="221" y="493"/>
                </a:cubicBezTo>
                <a:cubicBezTo>
                  <a:pt x="225" y="502"/>
                  <a:pt x="232" y="510"/>
                  <a:pt x="236" y="519"/>
                </a:cubicBezTo>
                <a:cubicBezTo>
                  <a:pt x="241" y="528"/>
                  <a:pt x="243" y="538"/>
                  <a:pt x="248" y="547"/>
                </a:cubicBezTo>
                <a:cubicBezTo>
                  <a:pt x="249" y="549"/>
                  <a:pt x="251" y="551"/>
                  <a:pt x="252" y="553"/>
                </a:cubicBezTo>
                <a:cubicBezTo>
                  <a:pt x="251" y="552"/>
                  <a:pt x="251" y="552"/>
                  <a:pt x="250" y="551"/>
                </a:cubicBezTo>
                <a:cubicBezTo>
                  <a:pt x="244" y="545"/>
                  <a:pt x="239" y="541"/>
                  <a:pt x="233" y="535"/>
                </a:cubicBezTo>
                <a:cubicBezTo>
                  <a:pt x="223" y="525"/>
                  <a:pt x="213" y="515"/>
                  <a:pt x="206" y="502"/>
                </a:cubicBezTo>
                <a:cubicBezTo>
                  <a:pt x="200" y="489"/>
                  <a:pt x="196" y="476"/>
                  <a:pt x="192" y="462"/>
                </a:cubicBezTo>
                <a:cubicBezTo>
                  <a:pt x="189" y="450"/>
                  <a:pt x="186" y="438"/>
                  <a:pt x="178" y="429"/>
                </a:cubicBezTo>
                <a:cubicBezTo>
                  <a:pt x="178" y="428"/>
                  <a:pt x="178" y="428"/>
                  <a:pt x="178" y="428"/>
                </a:cubicBezTo>
                <a:cubicBezTo>
                  <a:pt x="177" y="425"/>
                  <a:pt x="177" y="421"/>
                  <a:pt x="176" y="417"/>
                </a:cubicBezTo>
                <a:cubicBezTo>
                  <a:pt x="174" y="413"/>
                  <a:pt x="172" y="409"/>
                  <a:pt x="170" y="405"/>
                </a:cubicBezTo>
                <a:cubicBezTo>
                  <a:pt x="164" y="397"/>
                  <a:pt x="157" y="389"/>
                  <a:pt x="151" y="381"/>
                </a:cubicBezTo>
                <a:cubicBezTo>
                  <a:pt x="148" y="377"/>
                  <a:pt x="145" y="372"/>
                  <a:pt x="142" y="368"/>
                </a:cubicBezTo>
                <a:cubicBezTo>
                  <a:pt x="139" y="363"/>
                  <a:pt x="137" y="359"/>
                  <a:pt x="134" y="355"/>
                </a:cubicBezTo>
                <a:cubicBezTo>
                  <a:pt x="129" y="350"/>
                  <a:pt x="124" y="346"/>
                  <a:pt x="119" y="341"/>
                </a:cubicBezTo>
                <a:cubicBezTo>
                  <a:pt x="121" y="341"/>
                  <a:pt x="123" y="341"/>
                  <a:pt x="124" y="341"/>
                </a:cubicBezTo>
                <a:close/>
                <a:moveTo>
                  <a:pt x="103" y="382"/>
                </a:moveTo>
                <a:cubicBezTo>
                  <a:pt x="103" y="382"/>
                  <a:pt x="104" y="383"/>
                  <a:pt x="105" y="383"/>
                </a:cubicBezTo>
                <a:cubicBezTo>
                  <a:pt x="105" y="383"/>
                  <a:pt x="106" y="384"/>
                  <a:pt x="107" y="384"/>
                </a:cubicBezTo>
                <a:cubicBezTo>
                  <a:pt x="108" y="385"/>
                  <a:pt x="109" y="385"/>
                  <a:pt x="110" y="385"/>
                </a:cubicBezTo>
                <a:cubicBezTo>
                  <a:pt x="112" y="386"/>
                  <a:pt x="116" y="386"/>
                  <a:pt x="117" y="384"/>
                </a:cubicBezTo>
                <a:cubicBezTo>
                  <a:pt x="118" y="377"/>
                  <a:pt x="110" y="372"/>
                  <a:pt x="109" y="366"/>
                </a:cubicBezTo>
                <a:cubicBezTo>
                  <a:pt x="115" y="372"/>
                  <a:pt x="118" y="380"/>
                  <a:pt x="125" y="384"/>
                </a:cubicBezTo>
                <a:cubicBezTo>
                  <a:pt x="127" y="385"/>
                  <a:pt x="128" y="384"/>
                  <a:pt x="128" y="382"/>
                </a:cubicBezTo>
                <a:cubicBezTo>
                  <a:pt x="127" y="379"/>
                  <a:pt x="126" y="377"/>
                  <a:pt x="130" y="377"/>
                </a:cubicBezTo>
                <a:cubicBezTo>
                  <a:pt x="130" y="377"/>
                  <a:pt x="132" y="377"/>
                  <a:pt x="132" y="376"/>
                </a:cubicBezTo>
                <a:cubicBezTo>
                  <a:pt x="134" y="373"/>
                  <a:pt x="133" y="370"/>
                  <a:pt x="132" y="367"/>
                </a:cubicBezTo>
                <a:cubicBezTo>
                  <a:pt x="130" y="363"/>
                  <a:pt x="128" y="357"/>
                  <a:pt x="125" y="353"/>
                </a:cubicBezTo>
                <a:cubicBezTo>
                  <a:pt x="125" y="352"/>
                  <a:pt x="123" y="350"/>
                  <a:pt x="121" y="348"/>
                </a:cubicBezTo>
                <a:cubicBezTo>
                  <a:pt x="125" y="351"/>
                  <a:pt x="128" y="354"/>
                  <a:pt x="131" y="358"/>
                </a:cubicBezTo>
                <a:cubicBezTo>
                  <a:pt x="138" y="366"/>
                  <a:pt x="143" y="376"/>
                  <a:pt x="149" y="385"/>
                </a:cubicBezTo>
                <a:cubicBezTo>
                  <a:pt x="155" y="393"/>
                  <a:pt x="162" y="400"/>
                  <a:pt x="168" y="408"/>
                </a:cubicBezTo>
                <a:cubicBezTo>
                  <a:pt x="171" y="413"/>
                  <a:pt x="172" y="417"/>
                  <a:pt x="174" y="422"/>
                </a:cubicBezTo>
                <a:cubicBezTo>
                  <a:pt x="174" y="425"/>
                  <a:pt x="175" y="427"/>
                  <a:pt x="176" y="429"/>
                </a:cubicBezTo>
                <a:cubicBezTo>
                  <a:pt x="176" y="429"/>
                  <a:pt x="176" y="429"/>
                  <a:pt x="176" y="429"/>
                </a:cubicBezTo>
                <a:cubicBezTo>
                  <a:pt x="172" y="435"/>
                  <a:pt x="176" y="442"/>
                  <a:pt x="176" y="448"/>
                </a:cubicBezTo>
                <a:cubicBezTo>
                  <a:pt x="175" y="448"/>
                  <a:pt x="174" y="447"/>
                  <a:pt x="173" y="446"/>
                </a:cubicBezTo>
                <a:cubicBezTo>
                  <a:pt x="172" y="446"/>
                  <a:pt x="171" y="446"/>
                  <a:pt x="171" y="447"/>
                </a:cubicBezTo>
                <a:cubicBezTo>
                  <a:pt x="170" y="449"/>
                  <a:pt x="170" y="451"/>
                  <a:pt x="170" y="452"/>
                </a:cubicBezTo>
                <a:cubicBezTo>
                  <a:pt x="169" y="455"/>
                  <a:pt x="168" y="456"/>
                  <a:pt x="165" y="455"/>
                </a:cubicBezTo>
                <a:cubicBezTo>
                  <a:pt x="163" y="453"/>
                  <a:pt x="160" y="451"/>
                  <a:pt x="157" y="451"/>
                </a:cubicBezTo>
                <a:cubicBezTo>
                  <a:pt x="157" y="451"/>
                  <a:pt x="157" y="451"/>
                  <a:pt x="156" y="451"/>
                </a:cubicBezTo>
                <a:cubicBezTo>
                  <a:pt x="158" y="445"/>
                  <a:pt x="156" y="438"/>
                  <a:pt x="154" y="433"/>
                </a:cubicBezTo>
                <a:cubicBezTo>
                  <a:pt x="152" y="427"/>
                  <a:pt x="148" y="420"/>
                  <a:pt x="144" y="415"/>
                </a:cubicBezTo>
                <a:cubicBezTo>
                  <a:pt x="139" y="408"/>
                  <a:pt x="131" y="403"/>
                  <a:pt x="123" y="400"/>
                </a:cubicBezTo>
                <a:cubicBezTo>
                  <a:pt x="119" y="399"/>
                  <a:pt x="116" y="398"/>
                  <a:pt x="113" y="396"/>
                </a:cubicBezTo>
                <a:cubicBezTo>
                  <a:pt x="111" y="394"/>
                  <a:pt x="110" y="392"/>
                  <a:pt x="109" y="391"/>
                </a:cubicBezTo>
                <a:cubicBezTo>
                  <a:pt x="107" y="388"/>
                  <a:pt x="104" y="386"/>
                  <a:pt x="101" y="384"/>
                </a:cubicBezTo>
                <a:cubicBezTo>
                  <a:pt x="101" y="384"/>
                  <a:pt x="101" y="384"/>
                  <a:pt x="101" y="384"/>
                </a:cubicBezTo>
                <a:cubicBezTo>
                  <a:pt x="100" y="382"/>
                  <a:pt x="101" y="381"/>
                  <a:pt x="103" y="382"/>
                </a:cubicBezTo>
                <a:close/>
                <a:moveTo>
                  <a:pt x="153" y="452"/>
                </a:moveTo>
                <a:cubicBezTo>
                  <a:pt x="152" y="453"/>
                  <a:pt x="152" y="453"/>
                  <a:pt x="151" y="454"/>
                </a:cubicBezTo>
                <a:cubicBezTo>
                  <a:pt x="150" y="449"/>
                  <a:pt x="148" y="445"/>
                  <a:pt x="146" y="441"/>
                </a:cubicBezTo>
                <a:cubicBezTo>
                  <a:pt x="144" y="436"/>
                  <a:pt x="142" y="432"/>
                  <a:pt x="140" y="428"/>
                </a:cubicBezTo>
                <a:cubicBezTo>
                  <a:pt x="138" y="424"/>
                  <a:pt x="136" y="419"/>
                  <a:pt x="134" y="415"/>
                </a:cubicBezTo>
                <a:cubicBezTo>
                  <a:pt x="134" y="413"/>
                  <a:pt x="133" y="411"/>
                  <a:pt x="132" y="409"/>
                </a:cubicBezTo>
                <a:cubicBezTo>
                  <a:pt x="135" y="411"/>
                  <a:pt x="138" y="413"/>
                  <a:pt x="140" y="416"/>
                </a:cubicBezTo>
                <a:cubicBezTo>
                  <a:pt x="148" y="425"/>
                  <a:pt x="156" y="439"/>
                  <a:pt x="153" y="452"/>
                </a:cubicBezTo>
                <a:close/>
                <a:moveTo>
                  <a:pt x="101" y="389"/>
                </a:moveTo>
                <a:cubicBezTo>
                  <a:pt x="101" y="389"/>
                  <a:pt x="101" y="389"/>
                  <a:pt x="101" y="389"/>
                </a:cubicBezTo>
                <a:cubicBezTo>
                  <a:pt x="106" y="393"/>
                  <a:pt x="110" y="400"/>
                  <a:pt x="116" y="402"/>
                </a:cubicBezTo>
                <a:cubicBezTo>
                  <a:pt x="118" y="409"/>
                  <a:pt x="119" y="414"/>
                  <a:pt x="116" y="421"/>
                </a:cubicBezTo>
                <a:cubicBezTo>
                  <a:pt x="115" y="424"/>
                  <a:pt x="114" y="427"/>
                  <a:pt x="112" y="429"/>
                </a:cubicBezTo>
                <a:cubicBezTo>
                  <a:pt x="112" y="430"/>
                  <a:pt x="111" y="430"/>
                  <a:pt x="111" y="430"/>
                </a:cubicBezTo>
                <a:cubicBezTo>
                  <a:pt x="110" y="425"/>
                  <a:pt x="103" y="419"/>
                  <a:pt x="101" y="414"/>
                </a:cubicBezTo>
                <a:cubicBezTo>
                  <a:pt x="94" y="405"/>
                  <a:pt x="96" y="393"/>
                  <a:pt x="92" y="383"/>
                </a:cubicBezTo>
                <a:cubicBezTo>
                  <a:pt x="95" y="385"/>
                  <a:pt x="98" y="387"/>
                  <a:pt x="101" y="389"/>
                </a:cubicBezTo>
                <a:close/>
                <a:moveTo>
                  <a:pt x="108" y="433"/>
                </a:moveTo>
                <a:cubicBezTo>
                  <a:pt x="108" y="433"/>
                  <a:pt x="108" y="433"/>
                  <a:pt x="108" y="434"/>
                </a:cubicBezTo>
                <a:cubicBezTo>
                  <a:pt x="107" y="433"/>
                  <a:pt x="107" y="433"/>
                  <a:pt x="107" y="433"/>
                </a:cubicBezTo>
                <a:cubicBezTo>
                  <a:pt x="102" y="428"/>
                  <a:pt x="96" y="426"/>
                  <a:pt x="92" y="421"/>
                </a:cubicBezTo>
                <a:cubicBezTo>
                  <a:pt x="82" y="411"/>
                  <a:pt x="73" y="401"/>
                  <a:pt x="67" y="388"/>
                </a:cubicBezTo>
                <a:cubicBezTo>
                  <a:pt x="63" y="379"/>
                  <a:pt x="58" y="370"/>
                  <a:pt x="53" y="362"/>
                </a:cubicBezTo>
                <a:cubicBezTo>
                  <a:pt x="54" y="362"/>
                  <a:pt x="54" y="362"/>
                  <a:pt x="55" y="363"/>
                </a:cubicBezTo>
                <a:cubicBezTo>
                  <a:pt x="59" y="364"/>
                  <a:pt x="63" y="365"/>
                  <a:pt x="66" y="367"/>
                </a:cubicBezTo>
                <a:cubicBezTo>
                  <a:pt x="69" y="368"/>
                  <a:pt x="72" y="370"/>
                  <a:pt x="75" y="372"/>
                </a:cubicBezTo>
                <a:cubicBezTo>
                  <a:pt x="80" y="375"/>
                  <a:pt x="84" y="377"/>
                  <a:pt x="88" y="380"/>
                </a:cubicBezTo>
                <a:cubicBezTo>
                  <a:pt x="87" y="381"/>
                  <a:pt x="87" y="381"/>
                  <a:pt x="88" y="382"/>
                </a:cubicBezTo>
                <a:cubicBezTo>
                  <a:pt x="92" y="391"/>
                  <a:pt x="90" y="402"/>
                  <a:pt x="95" y="411"/>
                </a:cubicBezTo>
                <a:cubicBezTo>
                  <a:pt x="97" y="415"/>
                  <a:pt x="100" y="418"/>
                  <a:pt x="102" y="421"/>
                </a:cubicBezTo>
                <a:cubicBezTo>
                  <a:pt x="103" y="422"/>
                  <a:pt x="104" y="424"/>
                  <a:pt x="105" y="425"/>
                </a:cubicBezTo>
                <a:cubicBezTo>
                  <a:pt x="105" y="425"/>
                  <a:pt x="105" y="425"/>
                  <a:pt x="105" y="425"/>
                </a:cubicBezTo>
                <a:cubicBezTo>
                  <a:pt x="105" y="426"/>
                  <a:pt x="106" y="427"/>
                  <a:pt x="106" y="428"/>
                </a:cubicBezTo>
                <a:cubicBezTo>
                  <a:pt x="106" y="429"/>
                  <a:pt x="106" y="430"/>
                  <a:pt x="107" y="431"/>
                </a:cubicBezTo>
                <a:cubicBezTo>
                  <a:pt x="107" y="431"/>
                  <a:pt x="107" y="431"/>
                  <a:pt x="107" y="431"/>
                </a:cubicBezTo>
                <a:cubicBezTo>
                  <a:pt x="108" y="430"/>
                  <a:pt x="108" y="429"/>
                  <a:pt x="107" y="428"/>
                </a:cubicBezTo>
                <a:cubicBezTo>
                  <a:pt x="108" y="430"/>
                  <a:pt x="109" y="432"/>
                  <a:pt x="108" y="433"/>
                </a:cubicBezTo>
                <a:close/>
                <a:moveTo>
                  <a:pt x="132" y="482"/>
                </a:moveTo>
                <a:cubicBezTo>
                  <a:pt x="131" y="477"/>
                  <a:pt x="129" y="472"/>
                  <a:pt x="127" y="468"/>
                </a:cubicBezTo>
                <a:cubicBezTo>
                  <a:pt x="125" y="462"/>
                  <a:pt x="123" y="456"/>
                  <a:pt x="120" y="450"/>
                </a:cubicBezTo>
                <a:cubicBezTo>
                  <a:pt x="117" y="446"/>
                  <a:pt x="114" y="440"/>
                  <a:pt x="110" y="436"/>
                </a:cubicBezTo>
                <a:cubicBezTo>
                  <a:pt x="115" y="434"/>
                  <a:pt x="118" y="425"/>
                  <a:pt x="120" y="421"/>
                </a:cubicBezTo>
                <a:cubicBezTo>
                  <a:pt x="122" y="414"/>
                  <a:pt x="121" y="408"/>
                  <a:pt x="118" y="403"/>
                </a:cubicBezTo>
                <a:cubicBezTo>
                  <a:pt x="122" y="404"/>
                  <a:pt x="125" y="405"/>
                  <a:pt x="128" y="407"/>
                </a:cubicBezTo>
                <a:cubicBezTo>
                  <a:pt x="128" y="407"/>
                  <a:pt x="128" y="407"/>
                  <a:pt x="128" y="407"/>
                </a:cubicBezTo>
                <a:cubicBezTo>
                  <a:pt x="128" y="410"/>
                  <a:pt x="130" y="414"/>
                  <a:pt x="131" y="416"/>
                </a:cubicBezTo>
                <a:cubicBezTo>
                  <a:pt x="133" y="421"/>
                  <a:pt x="136" y="426"/>
                  <a:pt x="138" y="430"/>
                </a:cubicBezTo>
                <a:cubicBezTo>
                  <a:pt x="140" y="436"/>
                  <a:pt x="143" y="441"/>
                  <a:pt x="145" y="446"/>
                </a:cubicBezTo>
                <a:cubicBezTo>
                  <a:pt x="147" y="450"/>
                  <a:pt x="148" y="454"/>
                  <a:pt x="150" y="459"/>
                </a:cubicBezTo>
                <a:cubicBezTo>
                  <a:pt x="150" y="459"/>
                  <a:pt x="150" y="459"/>
                  <a:pt x="150" y="459"/>
                </a:cubicBezTo>
                <a:cubicBezTo>
                  <a:pt x="150" y="459"/>
                  <a:pt x="150" y="459"/>
                  <a:pt x="150" y="460"/>
                </a:cubicBezTo>
                <a:cubicBezTo>
                  <a:pt x="150" y="463"/>
                  <a:pt x="151" y="466"/>
                  <a:pt x="152" y="470"/>
                </a:cubicBezTo>
                <a:cubicBezTo>
                  <a:pt x="152" y="470"/>
                  <a:pt x="152" y="470"/>
                  <a:pt x="152" y="470"/>
                </a:cubicBezTo>
                <a:cubicBezTo>
                  <a:pt x="147" y="472"/>
                  <a:pt x="142" y="474"/>
                  <a:pt x="138" y="477"/>
                </a:cubicBezTo>
                <a:cubicBezTo>
                  <a:pt x="136" y="479"/>
                  <a:pt x="134" y="480"/>
                  <a:pt x="132" y="482"/>
                </a:cubicBezTo>
                <a:close/>
                <a:moveTo>
                  <a:pt x="263" y="609"/>
                </a:moveTo>
                <a:cubicBezTo>
                  <a:pt x="258" y="606"/>
                  <a:pt x="255" y="602"/>
                  <a:pt x="250" y="599"/>
                </a:cubicBezTo>
                <a:cubicBezTo>
                  <a:pt x="246" y="597"/>
                  <a:pt x="242" y="597"/>
                  <a:pt x="238" y="596"/>
                </a:cubicBezTo>
                <a:cubicBezTo>
                  <a:pt x="228" y="593"/>
                  <a:pt x="219" y="587"/>
                  <a:pt x="210" y="581"/>
                </a:cubicBezTo>
                <a:cubicBezTo>
                  <a:pt x="200" y="575"/>
                  <a:pt x="190" y="569"/>
                  <a:pt x="181" y="561"/>
                </a:cubicBezTo>
                <a:cubicBezTo>
                  <a:pt x="173" y="554"/>
                  <a:pt x="165" y="547"/>
                  <a:pt x="157" y="539"/>
                </a:cubicBezTo>
                <a:cubicBezTo>
                  <a:pt x="154" y="535"/>
                  <a:pt x="149" y="533"/>
                  <a:pt x="146" y="529"/>
                </a:cubicBezTo>
                <a:cubicBezTo>
                  <a:pt x="143" y="526"/>
                  <a:pt x="141" y="521"/>
                  <a:pt x="140" y="516"/>
                </a:cubicBezTo>
                <a:cubicBezTo>
                  <a:pt x="139" y="508"/>
                  <a:pt x="139" y="500"/>
                  <a:pt x="136" y="493"/>
                </a:cubicBezTo>
                <a:cubicBezTo>
                  <a:pt x="132" y="486"/>
                  <a:pt x="137" y="482"/>
                  <a:pt x="143" y="479"/>
                </a:cubicBezTo>
                <a:cubicBezTo>
                  <a:pt x="146" y="477"/>
                  <a:pt x="150" y="475"/>
                  <a:pt x="154" y="473"/>
                </a:cubicBezTo>
                <a:cubicBezTo>
                  <a:pt x="154" y="475"/>
                  <a:pt x="155" y="476"/>
                  <a:pt x="155" y="477"/>
                </a:cubicBezTo>
                <a:cubicBezTo>
                  <a:pt x="159" y="484"/>
                  <a:pt x="162" y="492"/>
                  <a:pt x="165" y="499"/>
                </a:cubicBezTo>
                <a:cubicBezTo>
                  <a:pt x="170" y="509"/>
                  <a:pt x="176" y="519"/>
                  <a:pt x="183" y="527"/>
                </a:cubicBezTo>
                <a:cubicBezTo>
                  <a:pt x="190" y="536"/>
                  <a:pt x="199" y="543"/>
                  <a:pt x="208" y="551"/>
                </a:cubicBezTo>
                <a:cubicBezTo>
                  <a:pt x="216" y="560"/>
                  <a:pt x="225" y="568"/>
                  <a:pt x="233" y="577"/>
                </a:cubicBezTo>
                <a:cubicBezTo>
                  <a:pt x="238" y="584"/>
                  <a:pt x="244" y="592"/>
                  <a:pt x="253" y="594"/>
                </a:cubicBezTo>
                <a:cubicBezTo>
                  <a:pt x="255" y="594"/>
                  <a:pt x="256" y="591"/>
                  <a:pt x="254" y="590"/>
                </a:cubicBezTo>
                <a:cubicBezTo>
                  <a:pt x="244" y="587"/>
                  <a:pt x="238" y="577"/>
                  <a:pt x="231" y="570"/>
                </a:cubicBezTo>
                <a:cubicBezTo>
                  <a:pt x="224" y="562"/>
                  <a:pt x="216" y="553"/>
                  <a:pt x="207" y="546"/>
                </a:cubicBezTo>
                <a:cubicBezTo>
                  <a:pt x="199" y="538"/>
                  <a:pt x="191" y="531"/>
                  <a:pt x="184" y="523"/>
                </a:cubicBezTo>
                <a:cubicBezTo>
                  <a:pt x="184" y="522"/>
                  <a:pt x="183" y="521"/>
                  <a:pt x="183" y="520"/>
                </a:cubicBezTo>
                <a:cubicBezTo>
                  <a:pt x="185" y="523"/>
                  <a:pt x="187" y="524"/>
                  <a:pt x="189" y="527"/>
                </a:cubicBezTo>
                <a:cubicBezTo>
                  <a:pt x="193" y="530"/>
                  <a:pt x="197" y="534"/>
                  <a:pt x="201" y="536"/>
                </a:cubicBezTo>
                <a:cubicBezTo>
                  <a:pt x="202" y="537"/>
                  <a:pt x="202" y="536"/>
                  <a:pt x="202" y="536"/>
                </a:cubicBezTo>
                <a:cubicBezTo>
                  <a:pt x="194" y="530"/>
                  <a:pt x="188" y="522"/>
                  <a:pt x="181" y="515"/>
                </a:cubicBezTo>
                <a:cubicBezTo>
                  <a:pt x="180" y="515"/>
                  <a:pt x="180" y="515"/>
                  <a:pt x="180" y="516"/>
                </a:cubicBezTo>
                <a:cubicBezTo>
                  <a:pt x="180" y="517"/>
                  <a:pt x="181" y="518"/>
                  <a:pt x="181" y="518"/>
                </a:cubicBezTo>
                <a:cubicBezTo>
                  <a:pt x="176" y="512"/>
                  <a:pt x="172" y="505"/>
                  <a:pt x="169" y="497"/>
                </a:cubicBezTo>
                <a:cubicBezTo>
                  <a:pt x="165" y="490"/>
                  <a:pt x="162" y="483"/>
                  <a:pt x="159" y="476"/>
                </a:cubicBezTo>
                <a:cubicBezTo>
                  <a:pt x="157" y="471"/>
                  <a:pt x="152" y="463"/>
                  <a:pt x="154" y="457"/>
                </a:cubicBezTo>
                <a:cubicBezTo>
                  <a:pt x="155" y="452"/>
                  <a:pt x="160" y="456"/>
                  <a:pt x="163" y="458"/>
                </a:cubicBezTo>
                <a:cubicBezTo>
                  <a:pt x="165" y="459"/>
                  <a:pt x="167" y="459"/>
                  <a:pt x="170" y="459"/>
                </a:cubicBezTo>
                <a:cubicBezTo>
                  <a:pt x="173" y="459"/>
                  <a:pt x="173" y="454"/>
                  <a:pt x="174" y="451"/>
                </a:cubicBezTo>
                <a:cubicBezTo>
                  <a:pt x="174" y="451"/>
                  <a:pt x="175" y="452"/>
                  <a:pt x="176" y="452"/>
                </a:cubicBezTo>
                <a:cubicBezTo>
                  <a:pt x="177" y="453"/>
                  <a:pt x="179" y="453"/>
                  <a:pt x="179" y="451"/>
                </a:cubicBezTo>
                <a:cubicBezTo>
                  <a:pt x="181" y="446"/>
                  <a:pt x="176" y="439"/>
                  <a:pt x="177" y="433"/>
                </a:cubicBezTo>
                <a:cubicBezTo>
                  <a:pt x="185" y="445"/>
                  <a:pt x="187" y="459"/>
                  <a:pt x="191" y="471"/>
                </a:cubicBezTo>
                <a:cubicBezTo>
                  <a:pt x="194" y="484"/>
                  <a:pt x="198" y="496"/>
                  <a:pt x="204" y="507"/>
                </a:cubicBezTo>
                <a:cubicBezTo>
                  <a:pt x="212" y="520"/>
                  <a:pt x="222" y="529"/>
                  <a:pt x="232" y="539"/>
                </a:cubicBezTo>
                <a:cubicBezTo>
                  <a:pt x="238" y="544"/>
                  <a:pt x="244" y="549"/>
                  <a:pt x="249" y="554"/>
                </a:cubicBezTo>
                <a:cubicBezTo>
                  <a:pt x="254" y="560"/>
                  <a:pt x="259" y="566"/>
                  <a:pt x="265" y="571"/>
                </a:cubicBezTo>
                <a:cubicBezTo>
                  <a:pt x="265" y="571"/>
                  <a:pt x="266" y="571"/>
                  <a:pt x="266" y="571"/>
                </a:cubicBezTo>
                <a:cubicBezTo>
                  <a:pt x="266" y="572"/>
                  <a:pt x="267" y="572"/>
                  <a:pt x="267" y="573"/>
                </a:cubicBezTo>
                <a:cubicBezTo>
                  <a:pt x="268" y="574"/>
                  <a:pt x="269" y="573"/>
                  <a:pt x="269" y="572"/>
                </a:cubicBezTo>
                <a:cubicBezTo>
                  <a:pt x="267" y="568"/>
                  <a:pt x="264" y="564"/>
                  <a:pt x="262" y="561"/>
                </a:cubicBezTo>
                <a:cubicBezTo>
                  <a:pt x="262" y="560"/>
                  <a:pt x="262" y="560"/>
                  <a:pt x="262" y="560"/>
                </a:cubicBezTo>
                <a:cubicBezTo>
                  <a:pt x="258" y="547"/>
                  <a:pt x="250" y="537"/>
                  <a:pt x="244" y="525"/>
                </a:cubicBezTo>
                <a:cubicBezTo>
                  <a:pt x="244" y="525"/>
                  <a:pt x="243" y="525"/>
                  <a:pt x="243" y="526"/>
                </a:cubicBezTo>
                <a:cubicBezTo>
                  <a:pt x="246" y="532"/>
                  <a:pt x="248" y="538"/>
                  <a:pt x="252" y="543"/>
                </a:cubicBezTo>
                <a:cubicBezTo>
                  <a:pt x="255" y="548"/>
                  <a:pt x="257" y="553"/>
                  <a:pt x="260" y="558"/>
                </a:cubicBezTo>
                <a:cubicBezTo>
                  <a:pt x="257" y="555"/>
                  <a:pt x="255" y="552"/>
                  <a:pt x="252" y="548"/>
                </a:cubicBezTo>
                <a:cubicBezTo>
                  <a:pt x="247" y="541"/>
                  <a:pt x="245" y="533"/>
                  <a:pt x="242" y="525"/>
                </a:cubicBezTo>
                <a:cubicBezTo>
                  <a:pt x="240" y="519"/>
                  <a:pt x="237" y="513"/>
                  <a:pt x="233" y="508"/>
                </a:cubicBezTo>
                <a:cubicBezTo>
                  <a:pt x="234" y="509"/>
                  <a:pt x="235" y="510"/>
                  <a:pt x="236" y="511"/>
                </a:cubicBezTo>
                <a:cubicBezTo>
                  <a:pt x="236" y="511"/>
                  <a:pt x="237" y="511"/>
                  <a:pt x="236" y="510"/>
                </a:cubicBezTo>
                <a:cubicBezTo>
                  <a:pt x="235" y="509"/>
                  <a:pt x="235" y="506"/>
                  <a:pt x="234" y="504"/>
                </a:cubicBezTo>
                <a:cubicBezTo>
                  <a:pt x="233" y="503"/>
                  <a:pt x="233" y="501"/>
                  <a:pt x="231" y="501"/>
                </a:cubicBezTo>
                <a:cubicBezTo>
                  <a:pt x="231" y="501"/>
                  <a:pt x="231" y="502"/>
                  <a:pt x="231" y="502"/>
                </a:cubicBezTo>
                <a:cubicBezTo>
                  <a:pt x="230" y="503"/>
                  <a:pt x="232" y="505"/>
                  <a:pt x="232" y="507"/>
                </a:cubicBezTo>
                <a:cubicBezTo>
                  <a:pt x="233" y="507"/>
                  <a:pt x="233" y="507"/>
                  <a:pt x="233" y="508"/>
                </a:cubicBezTo>
                <a:cubicBezTo>
                  <a:pt x="232" y="506"/>
                  <a:pt x="231" y="504"/>
                  <a:pt x="230" y="502"/>
                </a:cubicBezTo>
                <a:cubicBezTo>
                  <a:pt x="228" y="499"/>
                  <a:pt x="225" y="495"/>
                  <a:pt x="224" y="491"/>
                </a:cubicBezTo>
                <a:cubicBezTo>
                  <a:pt x="222" y="487"/>
                  <a:pt x="221" y="482"/>
                  <a:pt x="220" y="477"/>
                </a:cubicBezTo>
                <a:cubicBezTo>
                  <a:pt x="216" y="463"/>
                  <a:pt x="208" y="449"/>
                  <a:pt x="208" y="433"/>
                </a:cubicBezTo>
                <a:cubicBezTo>
                  <a:pt x="208" y="427"/>
                  <a:pt x="208" y="418"/>
                  <a:pt x="216" y="418"/>
                </a:cubicBezTo>
                <a:cubicBezTo>
                  <a:pt x="220" y="418"/>
                  <a:pt x="222" y="418"/>
                  <a:pt x="226" y="416"/>
                </a:cubicBezTo>
                <a:cubicBezTo>
                  <a:pt x="231" y="415"/>
                  <a:pt x="234" y="418"/>
                  <a:pt x="237" y="420"/>
                </a:cubicBezTo>
                <a:cubicBezTo>
                  <a:pt x="237" y="420"/>
                  <a:pt x="237" y="420"/>
                  <a:pt x="237" y="420"/>
                </a:cubicBezTo>
                <a:cubicBezTo>
                  <a:pt x="238" y="426"/>
                  <a:pt x="240" y="431"/>
                  <a:pt x="242" y="437"/>
                </a:cubicBezTo>
                <a:cubicBezTo>
                  <a:pt x="240" y="438"/>
                  <a:pt x="240" y="442"/>
                  <a:pt x="240" y="444"/>
                </a:cubicBezTo>
                <a:cubicBezTo>
                  <a:pt x="239" y="450"/>
                  <a:pt x="237" y="455"/>
                  <a:pt x="236" y="461"/>
                </a:cubicBezTo>
                <a:cubicBezTo>
                  <a:pt x="235" y="466"/>
                  <a:pt x="235" y="471"/>
                  <a:pt x="236" y="477"/>
                </a:cubicBezTo>
                <a:cubicBezTo>
                  <a:pt x="236" y="480"/>
                  <a:pt x="236" y="484"/>
                  <a:pt x="236" y="487"/>
                </a:cubicBezTo>
                <a:cubicBezTo>
                  <a:pt x="235" y="490"/>
                  <a:pt x="235" y="493"/>
                  <a:pt x="235" y="495"/>
                </a:cubicBezTo>
                <a:cubicBezTo>
                  <a:pt x="238" y="509"/>
                  <a:pt x="250" y="516"/>
                  <a:pt x="258" y="526"/>
                </a:cubicBezTo>
                <a:cubicBezTo>
                  <a:pt x="268" y="538"/>
                  <a:pt x="277" y="551"/>
                  <a:pt x="284" y="564"/>
                </a:cubicBezTo>
                <a:cubicBezTo>
                  <a:pt x="287" y="570"/>
                  <a:pt x="290" y="576"/>
                  <a:pt x="295" y="580"/>
                </a:cubicBezTo>
                <a:cubicBezTo>
                  <a:pt x="296" y="581"/>
                  <a:pt x="296" y="582"/>
                  <a:pt x="297" y="583"/>
                </a:cubicBezTo>
                <a:cubicBezTo>
                  <a:pt x="297" y="583"/>
                  <a:pt x="296" y="584"/>
                  <a:pt x="296" y="585"/>
                </a:cubicBezTo>
                <a:cubicBezTo>
                  <a:pt x="298" y="593"/>
                  <a:pt x="297" y="603"/>
                  <a:pt x="290" y="609"/>
                </a:cubicBezTo>
                <a:cubicBezTo>
                  <a:pt x="287" y="612"/>
                  <a:pt x="284" y="614"/>
                  <a:pt x="281" y="616"/>
                </a:cubicBezTo>
                <a:cubicBezTo>
                  <a:pt x="279" y="618"/>
                  <a:pt x="277" y="619"/>
                  <a:pt x="275" y="621"/>
                </a:cubicBezTo>
                <a:cubicBezTo>
                  <a:pt x="272" y="616"/>
                  <a:pt x="268" y="613"/>
                  <a:pt x="263" y="609"/>
                </a:cubicBezTo>
                <a:close/>
                <a:moveTo>
                  <a:pt x="300" y="586"/>
                </a:moveTo>
                <a:cubicBezTo>
                  <a:pt x="300" y="586"/>
                  <a:pt x="300" y="587"/>
                  <a:pt x="301" y="587"/>
                </a:cubicBezTo>
                <a:cubicBezTo>
                  <a:pt x="303" y="592"/>
                  <a:pt x="304" y="598"/>
                  <a:pt x="301" y="604"/>
                </a:cubicBezTo>
                <a:cubicBezTo>
                  <a:pt x="299" y="610"/>
                  <a:pt x="295" y="614"/>
                  <a:pt x="290" y="618"/>
                </a:cubicBezTo>
                <a:cubicBezTo>
                  <a:pt x="289" y="619"/>
                  <a:pt x="290" y="620"/>
                  <a:pt x="290" y="619"/>
                </a:cubicBezTo>
                <a:cubicBezTo>
                  <a:pt x="300" y="617"/>
                  <a:pt x="306" y="602"/>
                  <a:pt x="305" y="591"/>
                </a:cubicBezTo>
                <a:cubicBezTo>
                  <a:pt x="306" y="593"/>
                  <a:pt x="308" y="595"/>
                  <a:pt x="309" y="598"/>
                </a:cubicBezTo>
                <a:cubicBezTo>
                  <a:pt x="311" y="600"/>
                  <a:pt x="313" y="602"/>
                  <a:pt x="315" y="605"/>
                </a:cubicBezTo>
                <a:cubicBezTo>
                  <a:pt x="314" y="614"/>
                  <a:pt x="307" y="621"/>
                  <a:pt x="299" y="623"/>
                </a:cubicBezTo>
                <a:cubicBezTo>
                  <a:pt x="293" y="624"/>
                  <a:pt x="284" y="624"/>
                  <a:pt x="279" y="622"/>
                </a:cubicBezTo>
                <a:cubicBezTo>
                  <a:pt x="282" y="620"/>
                  <a:pt x="285" y="619"/>
                  <a:pt x="288" y="616"/>
                </a:cubicBezTo>
                <a:cubicBezTo>
                  <a:pt x="291" y="614"/>
                  <a:pt x="295" y="610"/>
                  <a:pt x="297" y="606"/>
                </a:cubicBezTo>
                <a:cubicBezTo>
                  <a:pt x="300" y="600"/>
                  <a:pt x="301" y="593"/>
                  <a:pt x="300" y="586"/>
                </a:cubicBezTo>
                <a:close/>
                <a:moveTo>
                  <a:pt x="390" y="734"/>
                </a:moveTo>
                <a:cubicBezTo>
                  <a:pt x="390" y="743"/>
                  <a:pt x="391" y="756"/>
                  <a:pt x="383" y="761"/>
                </a:cubicBezTo>
                <a:cubicBezTo>
                  <a:pt x="380" y="764"/>
                  <a:pt x="375" y="765"/>
                  <a:pt x="371" y="767"/>
                </a:cubicBezTo>
                <a:cubicBezTo>
                  <a:pt x="368" y="768"/>
                  <a:pt x="359" y="774"/>
                  <a:pt x="357" y="769"/>
                </a:cubicBezTo>
                <a:cubicBezTo>
                  <a:pt x="355" y="765"/>
                  <a:pt x="357" y="761"/>
                  <a:pt x="357" y="757"/>
                </a:cubicBezTo>
                <a:cubicBezTo>
                  <a:pt x="357" y="753"/>
                  <a:pt x="356" y="750"/>
                  <a:pt x="355" y="746"/>
                </a:cubicBezTo>
                <a:cubicBezTo>
                  <a:pt x="352" y="739"/>
                  <a:pt x="347" y="732"/>
                  <a:pt x="343" y="725"/>
                </a:cubicBezTo>
                <a:cubicBezTo>
                  <a:pt x="338" y="716"/>
                  <a:pt x="334" y="706"/>
                  <a:pt x="328" y="698"/>
                </a:cubicBezTo>
                <a:cubicBezTo>
                  <a:pt x="321" y="689"/>
                  <a:pt x="314" y="681"/>
                  <a:pt x="307" y="672"/>
                </a:cubicBezTo>
                <a:cubicBezTo>
                  <a:pt x="301" y="663"/>
                  <a:pt x="296" y="653"/>
                  <a:pt x="288" y="644"/>
                </a:cubicBezTo>
                <a:cubicBezTo>
                  <a:pt x="284" y="639"/>
                  <a:pt x="277" y="635"/>
                  <a:pt x="277" y="628"/>
                </a:cubicBezTo>
                <a:cubicBezTo>
                  <a:pt x="277" y="628"/>
                  <a:pt x="278" y="627"/>
                  <a:pt x="278" y="627"/>
                </a:cubicBezTo>
                <a:cubicBezTo>
                  <a:pt x="277" y="626"/>
                  <a:pt x="277" y="625"/>
                  <a:pt x="277" y="624"/>
                </a:cubicBezTo>
                <a:cubicBezTo>
                  <a:pt x="280" y="626"/>
                  <a:pt x="284" y="626"/>
                  <a:pt x="288" y="626"/>
                </a:cubicBezTo>
                <a:cubicBezTo>
                  <a:pt x="293" y="626"/>
                  <a:pt x="298" y="626"/>
                  <a:pt x="302" y="625"/>
                </a:cubicBezTo>
                <a:cubicBezTo>
                  <a:pt x="308" y="622"/>
                  <a:pt x="317" y="615"/>
                  <a:pt x="317" y="608"/>
                </a:cubicBezTo>
                <a:cubicBezTo>
                  <a:pt x="318" y="610"/>
                  <a:pt x="320" y="612"/>
                  <a:pt x="321" y="612"/>
                </a:cubicBezTo>
                <a:cubicBezTo>
                  <a:pt x="320" y="614"/>
                  <a:pt x="319" y="617"/>
                  <a:pt x="318" y="619"/>
                </a:cubicBezTo>
                <a:cubicBezTo>
                  <a:pt x="318" y="619"/>
                  <a:pt x="317" y="618"/>
                  <a:pt x="317" y="618"/>
                </a:cubicBezTo>
                <a:cubicBezTo>
                  <a:pt x="317" y="618"/>
                  <a:pt x="316" y="618"/>
                  <a:pt x="316" y="619"/>
                </a:cubicBezTo>
                <a:cubicBezTo>
                  <a:pt x="316" y="619"/>
                  <a:pt x="317" y="620"/>
                  <a:pt x="317" y="621"/>
                </a:cubicBezTo>
                <a:cubicBezTo>
                  <a:pt x="315" y="625"/>
                  <a:pt x="312" y="628"/>
                  <a:pt x="308" y="629"/>
                </a:cubicBezTo>
                <a:cubicBezTo>
                  <a:pt x="303" y="631"/>
                  <a:pt x="298" y="629"/>
                  <a:pt x="292" y="630"/>
                </a:cubicBezTo>
                <a:cubicBezTo>
                  <a:pt x="292" y="630"/>
                  <a:pt x="292" y="630"/>
                  <a:pt x="292" y="630"/>
                </a:cubicBezTo>
                <a:cubicBezTo>
                  <a:pt x="297" y="633"/>
                  <a:pt x="306" y="633"/>
                  <a:pt x="311" y="630"/>
                </a:cubicBezTo>
                <a:cubicBezTo>
                  <a:pt x="314" y="628"/>
                  <a:pt x="316" y="625"/>
                  <a:pt x="318" y="622"/>
                </a:cubicBezTo>
                <a:cubicBezTo>
                  <a:pt x="319" y="624"/>
                  <a:pt x="320" y="625"/>
                  <a:pt x="321" y="625"/>
                </a:cubicBezTo>
                <a:cubicBezTo>
                  <a:pt x="322" y="626"/>
                  <a:pt x="323" y="625"/>
                  <a:pt x="323" y="625"/>
                </a:cubicBezTo>
                <a:cubicBezTo>
                  <a:pt x="322" y="623"/>
                  <a:pt x="321" y="622"/>
                  <a:pt x="320" y="621"/>
                </a:cubicBezTo>
                <a:cubicBezTo>
                  <a:pt x="320" y="621"/>
                  <a:pt x="320" y="620"/>
                  <a:pt x="319" y="620"/>
                </a:cubicBezTo>
                <a:cubicBezTo>
                  <a:pt x="320" y="618"/>
                  <a:pt x="321" y="615"/>
                  <a:pt x="322" y="613"/>
                </a:cubicBezTo>
                <a:cubicBezTo>
                  <a:pt x="322" y="613"/>
                  <a:pt x="322" y="613"/>
                  <a:pt x="322" y="613"/>
                </a:cubicBezTo>
                <a:cubicBezTo>
                  <a:pt x="325" y="626"/>
                  <a:pt x="337" y="638"/>
                  <a:pt x="344" y="649"/>
                </a:cubicBezTo>
                <a:cubicBezTo>
                  <a:pt x="347" y="653"/>
                  <a:pt x="350" y="657"/>
                  <a:pt x="352" y="660"/>
                </a:cubicBezTo>
                <a:cubicBezTo>
                  <a:pt x="353" y="662"/>
                  <a:pt x="354" y="663"/>
                  <a:pt x="354" y="664"/>
                </a:cubicBezTo>
                <a:cubicBezTo>
                  <a:pt x="357" y="669"/>
                  <a:pt x="358" y="675"/>
                  <a:pt x="360" y="680"/>
                </a:cubicBezTo>
                <a:cubicBezTo>
                  <a:pt x="362" y="685"/>
                  <a:pt x="365" y="688"/>
                  <a:pt x="367" y="693"/>
                </a:cubicBezTo>
                <a:cubicBezTo>
                  <a:pt x="370" y="697"/>
                  <a:pt x="372" y="702"/>
                  <a:pt x="375" y="707"/>
                </a:cubicBezTo>
                <a:cubicBezTo>
                  <a:pt x="377" y="710"/>
                  <a:pt x="380" y="714"/>
                  <a:pt x="383" y="718"/>
                </a:cubicBezTo>
                <a:cubicBezTo>
                  <a:pt x="385" y="722"/>
                  <a:pt x="386" y="726"/>
                  <a:pt x="388" y="731"/>
                </a:cubicBezTo>
                <a:cubicBezTo>
                  <a:pt x="389" y="732"/>
                  <a:pt x="389" y="733"/>
                  <a:pt x="390" y="734"/>
                </a:cubicBezTo>
                <a:close/>
                <a:moveTo>
                  <a:pt x="421" y="721"/>
                </a:moveTo>
                <a:cubicBezTo>
                  <a:pt x="421" y="721"/>
                  <a:pt x="421" y="721"/>
                  <a:pt x="421" y="721"/>
                </a:cubicBezTo>
                <a:cubicBezTo>
                  <a:pt x="416" y="728"/>
                  <a:pt x="406" y="731"/>
                  <a:pt x="398" y="727"/>
                </a:cubicBezTo>
                <a:cubicBezTo>
                  <a:pt x="392" y="723"/>
                  <a:pt x="388" y="718"/>
                  <a:pt x="385" y="712"/>
                </a:cubicBezTo>
                <a:cubicBezTo>
                  <a:pt x="380" y="702"/>
                  <a:pt x="376" y="693"/>
                  <a:pt x="371" y="683"/>
                </a:cubicBezTo>
                <a:cubicBezTo>
                  <a:pt x="371" y="685"/>
                  <a:pt x="372" y="686"/>
                  <a:pt x="373" y="686"/>
                </a:cubicBezTo>
                <a:cubicBezTo>
                  <a:pt x="374" y="686"/>
                  <a:pt x="374" y="686"/>
                  <a:pt x="374" y="686"/>
                </a:cubicBezTo>
                <a:cubicBezTo>
                  <a:pt x="373" y="682"/>
                  <a:pt x="372" y="678"/>
                  <a:pt x="369" y="676"/>
                </a:cubicBezTo>
                <a:cubicBezTo>
                  <a:pt x="368" y="675"/>
                  <a:pt x="368" y="676"/>
                  <a:pt x="368" y="676"/>
                </a:cubicBezTo>
                <a:cubicBezTo>
                  <a:pt x="368" y="677"/>
                  <a:pt x="368" y="679"/>
                  <a:pt x="369" y="680"/>
                </a:cubicBezTo>
                <a:cubicBezTo>
                  <a:pt x="368" y="679"/>
                  <a:pt x="367" y="678"/>
                  <a:pt x="367" y="676"/>
                </a:cubicBezTo>
                <a:cubicBezTo>
                  <a:pt x="360" y="665"/>
                  <a:pt x="353" y="653"/>
                  <a:pt x="344" y="642"/>
                </a:cubicBezTo>
                <a:cubicBezTo>
                  <a:pt x="337" y="632"/>
                  <a:pt x="330" y="621"/>
                  <a:pt x="323" y="610"/>
                </a:cubicBezTo>
                <a:cubicBezTo>
                  <a:pt x="323" y="609"/>
                  <a:pt x="323" y="609"/>
                  <a:pt x="322" y="610"/>
                </a:cubicBezTo>
                <a:cubicBezTo>
                  <a:pt x="320" y="608"/>
                  <a:pt x="317" y="603"/>
                  <a:pt x="316" y="601"/>
                </a:cubicBezTo>
                <a:cubicBezTo>
                  <a:pt x="314" y="598"/>
                  <a:pt x="312" y="594"/>
                  <a:pt x="309" y="591"/>
                </a:cubicBezTo>
                <a:cubicBezTo>
                  <a:pt x="306" y="587"/>
                  <a:pt x="302" y="583"/>
                  <a:pt x="298" y="579"/>
                </a:cubicBezTo>
                <a:cubicBezTo>
                  <a:pt x="294" y="575"/>
                  <a:pt x="291" y="570"/>
                  <a:pt x="288" y="564"/>
                </a:cubicBezTo>
                <a:cubicBezTo>
                  <a:pt x="282" y="554"/>
                  <a:pt x="275" y="544"/>
                  <a:pt x="268" y="534"/>
                </a:cubicBezTo>
                <a:cubicBezTo>
                  <a:pt x="265" y="529"/>
                  <a:pt x="262" y="525"/>
                  <a:pt x="258" y="520"/>
                </a:cubicBezTo>
                <a:cubicBezTo>
                  <a:pt x="254" y="516"/>
                  <a:pt x="249" y="513"/>
                  <a:pt x="246" y="508"/>
                </a:cubicBezTo>
                <a:cubicBezTo>
                  <a:pt x="242" y="503"/>
                  <a:pt x="237" y="496"/>
                  <a:pt x="239" y="490"/>
                </a:cubicBezTo>
                <a:cubicBezTo>
                  <a:pt x="241" y="485"/>
                  <a:pt x="244" y="479"/>
                  <a:pt x="249" y="477"/>
                </a:cubicBezTo>
                <a:cubicBezTo>
                  <a:pt x="254" y="474"/>
                  <a:pt x="256" y="485"/>
                  <a:pt x="258" y="488"/>
                </a:cubicBezTo>
                <a:cubicBezTo>
                  <a:pt x="260" y="493"/>
                  <a:pt x="264" y="499"/>
                  <a:pt x="267" y="503"/>
                </a:cubicBezTo>
                <a:cubicBezTo>
                  <a:pt x="275" y="514"/>
                  <a:pt x="283" y="523"/>
                  <a:pt x="290" y="534"/>
                </a:cubicBezTo>
                <a:cubicBezTo>
                  <a:pt x="294" y="539"/>
                  <a:pt x="298" y="544"/>
                  <a:pt x="300" y="549"/>
                </a:cubicBezTo>
                <a:cubicBezTo>
                  <a:pt x="303" y="554"/>
                  <a:pt x="304" y="560"/>
                  <a:pt x="307" y="564"/>
                </a:cubicBezTo>
                <a:cubicBezTo>
                  <a:pt x="307" y="565"/>
                  <a:pt x="308" y="565"/>
                  <a:pt x="308" y="564"/>
                </a:cubicBezTo>
                <a:cubicBezTo>
                  <a:pt x="310" y="570"/>
                  <a:pt x="313" y="575"/>
                  <a:pt x="316" y="580"/>
                </a:cubicBezTo>
                <a:cubicBezTo>
                  <a:pt x="313" y="583"/>
                  <a:pt x="318" y="586"/>
                  <a:pt x="319" y="589"/>
                </a:cubicBezTo>
                <a:cubicBezTo>
                  <a:pt x="322" y="596"/>
                  <a:pt x="324" y="603"/>
                  <a:pt x="331" y="607"/>
                </a:cubicBezTo>
                <a:cubicBezTo>
                  <a:pt x="332" y="608"/>
                  <a:pt x="333" y="606"/>
                  <a:pt x="332" y="605"/>
                </a:cubicBezTo>
                <a:cubicBezTo>
                  <a:pt x="327" y="600"/>
                  <a:pt x="325" y="595"/>
                  <a:pt x="322" y="589"/>
                </a:cubicBezTo>
                <a:cubicBezTo>
                  <a:pt x="322" y="588"/>
                  <a:pt x="321" y="586"/>
                  <a:pt x="320" y="585"/>
                </a:cubicBezTo>
                <a:cubicBezTo>
                  <a:pt x="320" y="585"/>
                  <a:pt x="318" y="582"/>
                  <a:pt x="318" y="582"/>
                </a:cubicBezTo>
                <a:cubicBezTo>
                  <a:pt x="322" y="582"/>
                  <a:pt x="325" y="578"/>
                  <a:pt x="328" y="576"/>
                </a:cubicBezTo>
                <a:cubicBezTo>
                  <a:pt x="333" y="571"/>
                  <a:pt x="338" y="577"/>
                  <a:pt x="341" y="580"/>
                </a:cubicBezTo>
                <a:cubicBezTo>
                  <a:pt x="342" y="580"/>
                  <a:pt x="342" y="580"/>
                  <a:pt x="343" y="580"/>
                </a:cubicBezTo>
                <a:cubicBezTo>
                  <a:pt x="343" y="583"/>
                  <a:pt x="344" y="585"/>
                  <a:pt x="345" y="587"/>
                </a:cubicBezTo>
                <a:cubicBezTo>
                  <a:pt x="346" y="592"/>
                  <a:pt x="346" y="598"/>
                  <a:pt x="346" y="603"/>
                </a:cubicBezTo>
                <a:cubicBezTo>
                  <a:pt x="346" y="603"/>
                  <a:pt x="346" y="603"/>
                  <a:pt x="346" y="604"/>
                </a:cubicBezTo>
                <a:cubicBezTo>
                  <a:pt x="344" y="606"/>
                  <a:pt x="343" y="608"/>
                  <a:pt x="343" y="611"/>
                </a:cubicBezTo>
                <a:cubicBezTo>
                  <a:pt x="343" y="611"/>
                  <a:pt x="343" y="611"/>
                  <a:pt x="343" y="611"/>
                </a:cubicBezTo>
                <a:cubicBezTo>
                  <a:pt x="346" y="607"/>
                  <a:pt x="350" y="604"/>
                  <a:pt x="353" y="601"/>
                </a:cubicBezTo>
                <a:cubicBezTo>
                  <a:pt x="355" y="600"/>
                  <a:pt x="357" y="598"/>
                  <a:pt x="359" y="596"/>
                </a:cubicBezTo>
                <a:cubicBezTo>
                  <a:pt x="358" y="597"/>
                  <a:pt x="357" y="599"/>
                  <a:pt x="356" y="600"/>
                </a:cubicBezTo>
                <a:cubicBezTo>
                  <a:pt x="354" y="602"/>
                  <a:pt x="351" y="604"/>
                  <a:pt x="350" y="606"/>
                </a:cubicBezTo>
                <a:cubicBezTo>
                  <a:pt x="350" y="607"/>
                  <a:pt x="351" y="607"/>
                  <a:pt x="351" y="607"/>
                </a:cubicBezTo>
                <a:cubicBezTo>
                  <a:pt x="355" y="606"/>
                  <a:pt x="358" y="602"/>
                  <a:pt x="360" y="599"/>
                </a:cubicBezTo>
                <a:cubicBezTo>
                  <a:pt x="362" y="597"/>
                  <a:pt x="363" y="594"/>
                  <a:pt x="363" y="592"/>
                </a:cubicBezTo>
                <a:cubicBezTo>
                  <a:pt x="363" y="592"/>
                  <a:pt x="363" y="591"/>
                  <a:pt x="363" y="591"/>
                </a:cubicBezTo>
                <a:cubicBezTo>
                  <a:pt x="365" y="589"/>
                  <a:pt x="367" y="587"/>
                  <a:pt x="368" y="585"/>
                </a:cubicBezTo>
                <a:cubicBezTo>
                  <a:pt x="375" y="593"/>
                  <a:pt x="370" y="602"/>
                  <a:pt x="361" y="606"/>
                </a:cubicBezTo>
                <a:cubicBezTo>
                  <a:pt x="360" y="607"/>
                  <a:pt x="359" y="607"/>
                  <a:pt x="358" y="608"/>
                </a:cubicBezTo>
                <a:cubicBezTo>
                  <a:pt x="360" y="607"/>
                  <a:pt x="361" y="605"/>
                  <a:pt x="363" y="604"/>
                </a:cubicBezTo>
                <a:cubicBezTo>
                  <a:pt x="363" y="603"/>
                  <a:pt x="362" y="602"/>
                  <a:pt x="362" y="603"/>
                </a:cubicBezTo>
                <a:cubicBezTo>
                  <a:pt x="359" y="605"/>
                  <a:pt x="355" y="606"/>
                  <a:pt x="353" y="609"/>
                </a:cubicBezTo>
                <a:cubicBezTo>
                  <a:pt x="353" y="610"/>
                  <a:pt x="353" y="610"/>
                  <a:pt x="354" y="610"/>
                </a:cubicBezTo>
                <a:cubicBezTo>
                  <a:pt x="349" y="612"/>
                  <a:pt x="345" y="613"/>
                  <a:pt x="340" y="610"/>
                </a:cubicBezTo>
                <a:cubicBezTo>
                  <a:pt x="339" y="609"/>
                  <a:pt x="337" y="611"/>
                  <a:pt x="338" y="613"/>
                </a:cubicBezTo>
                <a:cubicBezTo>
                  <a:pt x="346" y="620"/>
                  <a:pt x="360" y="612"/>
                  <a:pt x="367" y="607"/>
                </a:cubicBezTo>
                <a:cubicBezTo>
                  <a:pt x="370" y="605"/>
                  <a:pt x="372" y="603"/>
                  <a:pt x="373" y="600"/>
                </a:cubicBezTo>
                <a:cubicBezTo>
                  <a:pt x="376" y="604"/>
                  <a:pt x="379" y="608"/>
                  <a:pt x="381" y="612"/>
                </a:cubicBezTo>
                <a:cubicBezTo>
                  <a:pt x="387" y="624"/>
                  <a:pt x="391" y="635"/>
                  <a:pt x="396" y="647"/>
                </a:cubicBezTo>
                <a:cubicBezTo>
                  <a:pt x="401" y="658"/>
                  <a:pt x="406" y="670"/>
                  <a:pt x="413" y="681"/>
                </a:cubicBezTo>
                <a:cubicBezTo>
                  <a:pt x="415" y="684"/>
                  <a:pt x="417" y="687"/>
                  <a:pt x="420" y="691"/>
                </a:cubicBezTo>
                <a:cubicBezTo>
                  <a:pt x="420" y="691"/>
                  <a:pt x="420" y="691"/>
                  <a:pt x="420" y="691"/>
                </a:cubicBezTo>
                <a:cubicBezTo>
                  <a:pt x="420" y="693"/>
                  <a:pt x="421" y="695"/>
                  <a:pt x="422" y="697"/>
                </a:cubicBezTo>
                <a:cubicBezTo>
                  <a:pt x="423" y="698"/>
                  <a:pt x="424" y="701"/>
                  <a:pt x="423" y="703"/>
                </a:cubicBezTo>
                <a:cubicBezTo>
                  <a:pt x="423" y="703"/>
                  <a:pt x="423" y="703"/>
                  <a:pt x="424" y="703"/>
                </a:cubicBezTo>
                <a:cubicBezTo>
                  <a:pt x="425" y="703"/>
                  <a:pt x="426" y="701"/>
                  <a:pt x="425" y="699"/>
                </a:cubicBezTo>
                <a:cubicBezTo>
                  <a:pt x="426" y="700"/>
                  <a:pt x="426" y="701"/>
                  <a:pt x="426" y="702"/>
                </a:cubicBezTo>
                <a:cubicBezTo>
                  <a:pt x="426" y="703"/>
                  <a:pt x="426" y="704"/>
                  <a:pt x="427" y="704"/>
                </a:cubicBezTo>
                <a:cubicBezTo>
                  <a:pt x="426" y="706"/>
                  <a:pt x="425" y="707"/>
                  <a:pt x="425" y="709"/>
                </a:cubicBezTo>
                <a:cubicBezTo>
                  <a:pt x="423" y="713"/>
                  <a:pt x="422" y="717"/>
                  <a:pt x="421" y="721"/>
                </a:cubicBezTo>
                <a:close/>
                <a:moveTo>
                  <a:pt x="468" y="722"/>
                </a:moveTo>
                <a:cubicBezTo>
                  <a:pt x="467" y="726"/>
                  <a:pt x="465" y="730"/>
                  <a:pt x="464" y="734"/>
                </a:cubicBezTo>
                <a:cubicBezTo>
                  <a:pt x="459" y="741"/>
                  <a:pt x="449" y="744"/>
                  <a:pt x="441" y="742"/>
                </a:cubicBezTo>
                <a:cubicBezTo>
                  <a:pt x="435" y="742"/>
                  <a:pt x="429" y="739"/>
                  <a:pt x="426" y="734"/>
                </a:cubicBezTo>
                <a:cubicBezTo>
                  <a:pt x="423" y="728"/>
                  <a:pt x="425" y="720"/>
                  <a:pt x="427" y="713"/>
                </a:cubicBezTo>
                <a:cubicBezTo>
                  <a:pt x="430" y="706"/>
                  <a:pt x="434" y="699"/>
                  <a:pt x="436" y="691"/>
                </a:cubicBezTo>
                <a:cubicBezTo>
                  <a:pt x="439" y="683"/>
                  <a:pt x="442" y="674"/>
                  <a:pt x="444" y="666"/>
                </a:cubicBezTo>
                <a:cubicBezTo>
                  <a:pt x="446" y="657"/>
                  <a:pt x="449" y="649"/>
                  <a:pt x="449" y="640"/>
                </a:cubicBezTo>
                <a:cubicBezTo>
                  <a:pt x="449" y="634"/>
                  <a:pt x="448" y="627"/>
                  <a:pt x="447" y="621"/>
                </a:cubicBezTo>
                <a:cubicBezTo>
                  <a:pt x="448" y="621"/>
                  <a:pt x="448" y="621"/>
                  <a:pt x="448" y="621"/>
                </a:cubicBezTo>
                <a:cubicBezTo>
                  <a:pt x="455" y="622"/>
                  <a:pt x="459" y="627"/>
                  <a:pt x="465" y="631"/>
                </a:cubicBezTo>
                <a:cubicBezTo>
                  <a:pt x="470" y="633"/>
                  <a:pt x="475" y="635"/>
                  <a:pt x="480" y="637"/>
                </a:cubicBezTo>
                <a:cubicBezTo>
                  <a:pt x="485" y="639"/>
                  <a:pt x="490" y="641"/>
                  <a:pt x="496" y="642"/>
                </a:cubicBezTo>
                <a:cubicBezTo>
                  <a:pt x="493" y="644"/>
                  <a:pt x="491" y="648"/>
                  <a:pt x="490" y="650"/>
                </a:cubicBezTo>
                <a:cubicBezTo>
                  <a:pt x="486" y="657"/>
                  <a:pt x="484" y="664"/>
                  <a:pt x="482" y="672"/>
                </a:cubicBezTo>
                <a:cubicBezTo>
                  <a:pt x="479" y="684"/>
                  <a:pt x="476" y="695"/>
                  <a:pt x="472" y="707"/>
                </a:cubicBezTo>
                <a:cubicBezTo>
                  <a:pt x="470" y="712"/>
                  <a:pt x="469" y="716"/>
                  <a:pt x="468" y="722"/>
                </a:cubicBezTo>
                <a:close/>
                <a:moveTo>
                  <a:pt x="641" y="696"/>
                </a:moveTo>
                <a:cubicBezTo>
                  <a:pt x="632" y="703"/>
                  <a:pt x="622" y="708"/>
                  <a:pt x="613" y="714"/>
                </a:cubicBezTo>
                <a:cubicBezTo>
                  <a:pt x="594" y="725"/>
                  <a:pt x="577" y="737"/>
                  <a:pt x="559" y="748"/>
                </a:cubicBezTo>
                <a:cubicBezTo>
                  <a:pt x="541" y="760"/>
                  <a:pt x="523" y="773"/>
                  <a:pt x="505" y="785"/>
                </a:cubicBezTo>
                <a:cubicBezTo>
                  <a:pt x="490" y="795"/>
                  <a:pt x="474" y="803"/>
                  <a:pt x="458" y="811"/>
                </a:cubicBezTo>
                <a:cubicBezTo>
                  <a:pt x="459" y="789"/>
                  <a:pt x="468" y="767"/>
                  <a:pt x="466" y="745"/>
                </a:cubicBezTo>
                <a:cubicBezTo>
                  <a:pt x="467" y="744"/>
                  <a:pt x="469" y="742"/>
                  <a:pt x="470" y="740"/>
                </a:cubicBezTo>
                <a:cubicBezTo>
                  <a:pt x="474" y="733"/>
                  <a:pt x="475" y="722"/>
                  <a:pt x="473" y="714"/>
                </a:cubicBezTo>
                <a:cubicBezTo>
                  <a:pt x="476" y="703"/>
                  <a:pt x="481" y="691"/>
                  <a:pt x="484" y="680"/>
                </a:cubicBezTo>
                <a:cubicBezTo>
                  <a:pt x="486" y="673"/>
                  <a:pt x="487" y="666"/>
                  <a:pt x="489" y="659"/>
                </a:cubicBezTo>
                <a:cubicBezTo>
                  <a:pt x="491" y="655"/>
                  <a:pt x="492" y="651"/>
                  <a:pt x="495" y="648"/>
                </a:cubicBezTo>
                <a:cubicBezTo>
                  <a:pt x="497" y="645"/>
                  <a:pt x="498" y="644"/>
                  <a:pt x="501" y="643"/>
                </a:cubicBezTo>
                <a:cubicBezTo>
                  <a:pt x="504" y="643"/>
                  <a:pt x="508" y="642"/>
                  <a:pt x="511" y="640"/>
                </a:cubicBezTo>
                <a:cubicBezTo>
                  <a:pt x="516" y="638"/>
                  <a:pt x="521" y="631"/>
                  <a:pt x="519" y="625"/>
                </a:cubicBezTo>
                <a:cubicBezTo>
                  <a:pt x="520" y="625"/>
                  <a:pt x="521" y="625"/>
                  <a:pt x="522" y="625"/>
                </a:cubicBezTo>
                <a:cubicBezTo>
                  <a:pt x="527" y="624"/>
                  <a:pt x="529" y="615"/>
                  <a:pt x="530" y="611"/>
                </a:cubicBezTo>
                <a:cubicBezTo>
                  <a:pt x="534" y="600"/>
                  <a:pt x="541" y="593"/>
                  <a:pt x="550" y="586"/>
                </a:cubicBezTo>
                <a:cubicBezTo>
                  <a:pt x="558" y="578"/>
                  <a:pt x="566" y="569"/>
                  <a:pt x="574" y="560"/>
                </a:cubicBezTo>
                <a:cubicBezTo>
                  <a:pt x="581" y="552"/>
                  <a:pt x="590" y="545"/>
                  <a:pt x="598" y="537"/>
                </a:cubicBezTo>
                <a:cubicBezTo>
                  <a:pt x="605" y="530"/>
                  <a:pt x="612" y="523"/>
                  <a:pt x="618" y="515"/>
                </a:cubicBezTo>
                <a:cubicBezTo>
                  <a:pt x="619" y="514"/>
                  <a:pt x="623" y="508"/>
                  <a:pt x="625" y="505"/>
                </a:cubicBezTo>
                <a:cubicBezTo>
                  <a:pt x="628" y="504"/>
                  <a:pt x="630" y="504"/>
                  <a:pt x="633" y="503"/>
                </a:cubicBezTo>
                <a:cubicBezTo>
                  <a:pt x="640" y="501"/>
                  <a:pt x="646" y="498"/>
                  <a:pt x="653" y="496"/>
                </a:cubicBezTo>
                <a:cubicBezTo>
                  <a:pt x="665" y="491"/>
                  <a:pt x="678" y="486"/>
                  <a:pt x="690" y="480"/>
                </a:cubicBezTo>
                <a:cubicBezTo>
                  <a:pt x="696" y="477"/>
                  <a:pt x="703" y="473"/>
                  <a:pt x="708" y="467"/>
                </a:cubicBezTo>
                <a:cubicBezTo>
                  <a:pt x="708" y="472"/>
                  <a:pt x="709" y="476"/>
                  <a:pt x="710" y="480"/>
                </a:cubicBezTo>
                <a:cubicBezTo>
                  <a:pt x="712" y="487"/>
                  <a:pt x="713" y="493"/>
                  <a:pt x="715" y="500"/>
                </a:cubicBezTo>
                <a:cubicBezTo>
                  <a:pt x="718" y="512"/>
                  <a:pt x="722" y="524"/>
                  <a:pt x="727" y="536"/>
                </a:cubicBezTo>
                <a:cubicBezTo>
                  <a:pt x="729" y="540"/>
                  <a:pt x="731" y="544"/>
                  <a:pt x="734" y="548"/>
                </a:cubicBezTo>
                <a:cubicBezTo>
                  <a:pt x="727" y="552"/>
                  <a:pt x="723" y="566"/>
                  <a:pt x="721" y="572"/>
                </a:cubicBezTo>
                <a:cubicBezTo>
                  <a:pt x="715" y="588"/>
                  <a:pt x="708" y="604"/>
                  <a:pt x="704" y="621"/>
                </a:cubicBezTo>
                <a:cubicBezTo>
                  <a:pt x="702" y="628"/>
                  <a:pt x="701" y="635"/>
                  <a:pt x="699" y="641"/>
                </a:cubicBezTo>
                <a:cubicBezTo>
                  <a:pt x="699" y="641"/>
                  <a:pt x="698" y="641"/>
                  <a:pt x="698" y="641"/>
                </a:cubicBezTo>
                <a:cubicBezTo>
                  <a:pt x="686" y="644"/>
                  <a:pt x="678" y="657"/>
                  <a:pt x="678" y="669"/>
                </a:cubicBezTo>
                <a:cubicBezTo>
                  <a:pt x="678" y="669"/>
                  <a:pt x="677" y="669"/>
                  <a:pt x="677" y="669"/>
                </a:cubicBezTo>
                <a:cubicBezTo>
                  <a:pt x="672" y="671"/>
                  <a:pt x="666" y="675"/>
                  <a:pt x="662" y="680"/>
                </a:cubicBezTo>
                <a:cubicBezTo>
                  <a:pt x="654" y="684"/>
                  <a:pt x="648" y="691"/>
                  <a:pt x="641" y="696"/>
                </a:cubicBezTo>
                <a:close/>
                <a:moveTo>
                  <a:pt x="695" y="680"/>
                </a:moveTo>
                <a:cubicBezTo>
                  <a:pt x="690" y="676"/>
                  <a:pt x="687" y="671"/>
                  <a:pt x="688" y="664"/>
                </a:cubicBezTo>
                <a:cubicBezTo>
                  <a:pt x="688" y="657"/>
                  <a:pt x="692" y="652"/>
                  <a:pt x="697" y="648"/>
                </a:cubicBezTo>
                <a:cubicBezTo>
                  <a:pt x="695" y="652"/>
                  <a:pt x="694" y="657"/>
                  <a:pt x="693" y="662"/>
                </a:cubicBezTo>
                <a:cubicBezTo>
                  <a:pt x="692" y="668"/>
                  <a:pt x="692" y="674"/>
                  <a:pt x="695" y="680"/>
                </a:cubicBezTo>
                <a:close/>
                <a:moveTo>
                  <a:pt x="698" y="685"/>
                </a:moveTo>
                <a:cubicBezTo>
                  <a:pt x="698" y="685"/>
                  <a:pt x="698" y="685"/>
                  <a:pt x="698" y="685"/>
                </a:cubicBezTo>
                <a:cubicBezTo>
                  <a:pt x="698" y="685"/>
                  <a:pt x="698" y="685"/>
                  <a:pt x="698" y="685"/>
                </a:cubicBezTo>
                <a:cubicBezTo>
                  <a:pt x="698" y="686"/>
                  <a:pt x="698" y="686"/>
                  <a:pt x="697" y="687"/>
                </a:cubicBezTo>
                <a:cubicBezTo>
                  <a:pt x="697" y="687"/>
                  <a:pt x="697" y="687"/>
                  <a:pt x="697" y="687"/>
                </a:cubicBezTo>
                <a:cubicBezTo>
                  <a:pt x="686" y="688"/>
                  <a:pt x="681" y="677"/>
                  <a:pt x="681" y="668"/>
                </a:cubicBezTo>
                <a:cubicBezTo>
                  <a:pt x="681" y="663"/>
                  <a:pt x="683" y="658"/>
                  <a:pt x="685" y="654"/>
                </a:cubicBezTo>
                <a:cubicBezTo>
                  <a:pt x="687" y="652"/>
                  <a:pt x="689" y="649"/>
                  <a:pt x="691" y="648"/>
                </a:cubicBezTo>
                <a:cubicBezTo>
                  <a:pt x="693" y="646"/>
                  <a:pt x="696" y="644"/>
                  <a:pt x="698" y="643"/>
                </a:cubicBezTo>
                <a:cubicBezTo>
                  <a:pt x="698" y="643"/>
                  <a:pt x="698" y="644"/>
                  <a:pt x="698" y="644"/>
                </a:cubicBezTo>
                <a:cubicBezTo>
                  <a:pt x="698" y="644"/>
                  <a:pt x="698" y="644"/>
                  <a:pt x="697" y="644"/>
                </a:cubicBezTo>
                <a:cubicBezTo>
                  <a:pt x="682" y="651"/>
                  <a:pt x="679" y="679"/>
                  <a:pt x="698" y="685"/>
                </a:cubicBezTo>
                <a:close/>
                <a:moveTo>
                  <a:pt x="692" y="713"/>
                </a:moveTo>
                <a:cubicBezTo>
                  <a:pt x="685" y="716"/>
                  <a:pt x="675" y="721"/>
                  <a:pt x="668" y="716"/>
                </a:cubicBezTo>
                <a:cubicBezTo>
                  <a:pt x="650" y="704"/>
                  <a:pt x="661" y="679"/>
                  <a:pt x="678" y="673"/>
                </a:cubicBezTo>
                <a:cubicBezTo>
                  <a:pt x="679" y="683"/>
                  <a:pt x="686" y="692"/>
                  <a:pt x="697" y="690"/>
                </a:cubicBezTo>
                <a:cubicBezTo>
                  <a:pt x="697" y="695"/>
                  <a:pt x="699" y="701"/>
                  <a:pt x="701" y="704"/>
                </a:cubicBezTo>
                <a:cubicBezTo>
                  <a:pt x="703" y="706"/>
                  <a:pt x="704" y="708"/>
                  <a:pt x="706" y="709"/>
                </a:cubicBezTo>
                <a:cubicBezTo>
                  <a:pt x="701" y="709"/>
                  <a:pt x="695" y="712"/>
                  <a:pt x="692" y="713"/>
                </a:cubicBezTo>
                <a:close/>
                <a:moveTo>
                  <a:pt x="704" y="702"/>
                </a:moveTo>
                <a:cubicBezTo>
                  <a:pt x="704" y="702"/>
                  <a:pt x="704" y="702"/>
                  <a:pt x="704" y="701"/>
                </a:cubicBezTo>
                <a:cubicBezTo>
                  <a:pt x="702" y="698"/>
                  <a:pt x="701" y="695"/>
                  <a:pt x="701" y="691"/>
                </a:cubicBezTo>
                <a:cubicBezTo>
                  <a:pt x="701" y="690"/>
                  <a:pt x="701" y="689"/>
                  <a:pt x="701" y="687"/>
                </a:cubicBezTo>
                <a:cubicBezTo>
                  <a:pt x="702" y="688"/>
                  <a:pt x="702" y="688"/>
                  <a:pt x="703" y="689"/>
                </a:cubicBezTo>
                <a:cubicBezTo>
                  <a:pt x="702" y="693"/>
                  <a:pt x="702" y="699"/>
                  <a:pt x="704" y="702"/>
                </a:cubicBezTo>
                <a:close/>
                <a:moveTo>
                  <a:pt x="706" y="685"/>
                </a:moveTo>
                <a:cubicBezTo>
                  <a:pt x="700" y="687"/>
                  <a:pt x="696" y="674"/>
                  <a:pt x="696" y="669"/>
                </a:cubicBezTo>
                <a:cubicBezTo>
                  <a:pt x="696" y="664"/>
                  <a:pt x="697" y="659"/>
                  <a:pt x="698" y="654"/>
                </a:cubicBezTo>
                <a:cubicBezTo>
                  <a:pt x="702" y="642"/>
                  <a:pt x="705" y="629"/>
                  <a:pt x="708" y="616"/>
                </a:cubicBezTo>
                <a:cubicBezTo>
                  <a:pt x="712" y="602"/>
                  <a:pt x="718" y="588"/>
                  <a:pt x="723" y="574"/>
                </a:cubicBezTo>
                <a:cubicBezTo>
                  <a:pt x="725" y="569"/>
                  <a:pt x="727" y="564"/>
                  <a:pt x="729" y="559"/>
                </a:cubicBezTo>
                <a:cubicBezTo>
                  <a:pt x="731" y="556"/>
                  <a:pt x="733" y="553"/>
                  <a:pt x="735" y="551"/>
                </a:cubicBezTo>
                <a:cubicBezTo>
                  <a:pt x="736" y="551"/>
                  <a:pt x="736" y="552"/>
                  <a:pt x="737" y="553"/>
                </a:cubicBezTo>
                <a:cubicBezTo>
                  <a:pt x="731" y="556"/>
                  <a:pt x="731" y="564"/>
                  <a:pt x="728" y="569"/>
                </a:cubicBezTo>
                <a:cubicBezTo>
                  <a:pt x="726" y="574"/>
                  <a:pt x="724" y="580"/>
                  <a:pt x="724" y="586"/>
                </a:cubicBezTo>
                <a:cubicBezTo>
                  <a:pt x="724" y="586"/>
                  <a:pt x="724" y="587"/>
                  <a:pt x="724" y="586"/>
                </a:cubicBezTo>
                <a:cubicBezTo>
                  <a:pt x="726" y="581"/>
                  <a:pt x="728" y="576"/>
                  <a:pt x="729" y="570"/>
                </a:cubicBezTo>
                <a:cubicBezTo>
                  <a:pt x="730" y="566"/>
                  <a:pt x="732" y="563"/>
                  <a:pt x="734" y="559"/>
                </a:cubicBezTo>
                <a:cubicBezTo>
                  <a:pt x="735" y="558"/>
                  <a:pt x="736" y="555"/>
                  <a:pt x="737" y="554"/>
                </a:cubicBezTo>
                <a:cubicBezTo>
                  <a:pt x="741" y="559"/>
                  <a:pt x="745" y="565"/>
                  <a:pt x="750" y="570"/>
                </a:cubicBezTo>
                <a:cubicBezTo>
                  <a:pt x="748" y="571"/>
                  <a:pt x="746" y="578"/>
                  <a:pt x="746" y="579"/>
                </a:cubicBezTo>
                <a:cubicBezTo>
                  <a:pt x="743" y="585"/>
                  <a:pt x="740" y="591"/>
                  <a:pt x="736" y="598"/>
                </a:cubicBezTo>
                <a:cubicBezTo>
                  <a:pt x="733" y="605"/>
                  <a:pt x="729" y="612"/>
                  <a:pt x="726" y="619"/>
                </a:cubicBezTo>
                <a:cubicBezTo>
                  <a:pt x="722" y="627"/>
                  <a:pt x="717" y="634"/>
                  <a:pt x="712" y="642"/>
                </a:cubicBezTo>
                <a:cubicBezTo>
                  <a:pt x="711" y="642"/>
                  <a:pt x="712" y="643"/>
                  <a:pt x="712" y="643"/>
                </a:cubicBezTo>
                <a:cubicBezTo>
                  <a:pt x="708" y="648"/>
                  <a:pt x="707" y="654"/>
                  <a:pt x="708" y="660"/>
                </a:cubicBezTo>
                <a:cubicBezTo>
                  <a:pt x="709" y="663"/>
                  <a:pt x="711" y="666"/>
                  <a:pt x="714" y="668"/>
                </a:cubicBezTo>
                <a:cubicBezTo>
                  <a:pt x="716" y="670"/>
                  <a:pt x="720" y="671"/>
                  <a:pt x="722" y="671"/>
                </a:cubicBezTo>
                <a:cubicBezTo>
                  <a:pt x="723" y="671"/>
                  <a:pt x="723" y="671"/>
                  <a:pt x="723" y="670"/>
                </a:cubicBezTo>
                <a:cubicBezTo>
                  <a:pt x="720" y="673"/>
                  <a:pt x="717" y="677"/>
                  <a:pt x="714" y="680"/>
                </a:cubicBezTo>
                <a:cubicBezTo>
                  <a:pt x="713" y="681"/>
                  <a:pt x="712" y="682"/>
                  <a:pt x="711" y="683"/>
                </a:cubicBezTo>
                <a:cubicBezTo>
                  <a:pt x="711" y="683"/>
                  <a:pt x="711" y="683"/>
                  <a:pt x="710" y="683"/>
                </a:cubicBezTo>
                <a:cubicBezTo>
                  <a:pt x="705" y="682"/>
                  <a:pt x="702" y="673"/>
                  <a:pt x="702" y="668"/>
                </a:cubicBezTo>
                <a:cubicBezTo>
                  <a:pt x="702" y="667"/>
                  <a:pt x="701" y="667"/>
                  <a:pt x="701" y="668"/>
                </a:cubicBezTo>
                <a:cubicBezTo>
                  <a:pt x="700" y="674"/>
                  <a:pt x="701" y="681"/>
                  <a:pt x="706" y="685"/>
                </a:cubicBezTo>
                <a:close/>
                <a:moveTo>
                  <a:pt x="789" y="596"/>
                </a:moveTo>
                <a:cubicBezTo>
                  <a:pt x="778" y="622"/>
                  <a:pt x="756" y="644"/>
                  <a:pt x="733" y="660"/>
                </a:cubicBezTo>
                <a:cubicBezTo>
                  <a:pt x="734" y="658"/>
                  <a:pt x="734" y="655"/>
                  <a:pt x="736" y="653"/>
                </a:cubicBezTo>
                <a:cubicBezTo>
                  <a:pt x="738" y="649"/>
                  <a:pt x="741" y="646"/>
                  <a:pt x="744" y="643"/>
                </a:cubicBezTo>
                <a:cubicBezTo>
                  <a:pt x="749" y="637"/>
                  <a:pt x="753" y="631"/>
                  <a:pt x="758" y="625"/>
                </a:cubicBezTo>
                <a:cubicBezTo>
                  <a:pt x="762" y="618"/>
                  <a:pt x="767" y="610"/>
                  <a:pt x="772" y="604"/>
                </a:cubicBezTo>
                <a:cubicBezTo>
                  <a:pt x="775" y="600"/>
                  <a:pt x="779" y="596"/>
                  <a:pt x="779" y="591"/>
                </a:cubicBezTo>
                <a:cubicBezTo>
                  <a:pt x="782" y="593"/>
                  <a:pt x="786" y="595"/>
                  <a:pt x="789" y="596"/>
                </a:cubicBezTo>
                <a:cubicBezTo>
                  <a:pt x="789" y="596"/>
                  <a:pt x="789" y="596"/>
                  <a:pt x="789" y="596"/>
                </a:cubicBezTo>
                <a:close/>
                <a:moveTo>
                  <a:pt x="792" y="597"/>
                </a:moveTo>
                <a:cubicBezTo>
                  <a:pt x="794" y="598"/>
                  <a:pt x="795" y="598"/>
                  <a:pt x="797" y="599"/>
                </a:cubicBezTo>
                <a:cubicBezTo>
                  <a:pt x="794" y="610"/>
                  <a:pt x="784" y="618"/>
                  <a:pt x="776" y="625"/>
                </a:cubicBezTo>
                <a:cubicBezTo>
                  <a:pt x="775" y="626"/>
                  <a:pt x="775" y="626"/>
                  <a:pt x="774" y="627"/>
                </a:cubicBezTo>
                <a:cubicBezTo>
                  <a:pt x="781" y="618"/>
                  <a:pt x="788" y="608"/>
                  <a:pt x="792" y="597"/>
                </a:cubicBezTo>
                <a:close/>
                <a:moveTo>
                  <a:pt x="777" y="590"/>
                </a:moveTo>
                <a:cubicBezTo>
                  <a:pt x="776" y="596"/>
                  <a:pt x="769" y="603"/>
                  <a:pt x="765" y="608"/>
                </a:cubicBezTo>
                <a:cubicBezTo>
                  <a:pt x="761" y="615"/>
                  <a:pt x="756" y="621"/>
                  <a:pt x="751" y="628"/>
                </a:cubicBezTo>
                <a:cubicBezTo>
                  <a:pt x="746" y="634"/>
                  <a:pt x="741" y="640"/>
                  <a:pt x="736" y="647"/>
                </a:cubicBezTo>
                <a:cubicBezTo>
                  <a:pt x="732" y="652"/>
                  <a:pt x="730" y="658"/>
                  <a:pt x="727" y="664"/>
                </a:cubicBezTo>
                <a:cubicBezTo>
                  <a:pt x="727" y="664"/>
                  <a:pt x="727" y="664"/>
                  <a:pt x="727" y="664"/>
                </a:cubicBezTo>
                <a:cubicBezTo>
                  <a:pt x="726" y="665"/>
                  <a:pt x="724" y="667"/>
                  <a:pt x="722" y="667"/>
                </a:cubicBezTo>
                <a:cubicBezTo>
                  <a:pt x="720" y="666"/>
                  <a:pt x="717" y="666"/>
                  <a:pt x="715" y="665"/>
                </a:cubicBezTo>
                <a:cubicBezTo>
                  <a:pt x="713" y="663"/>
                  <a:pt x="712" y="660"/>
                  <a:pt x="712" y="657"/>
                </a:cubicBezTo>
                <a:cubicBezTo>
                  <a:pt x="711" y="653"/>
                  <a:pt x="713" y="648"/>
                  <a:pt x="714" y="644"/>
                </a:cubicBezTo>
                <a:cubicBezTo>
                  <a:pt x="724" y="634"/>
                  <a:pt x="732" y="623"/>
                  <a:pt x="740" y="611"/>
                </a:cubicBezTo>
                <a:cubicBezTo>
                  <a:pt x="744" y="605"/>
                  <a:pt x="748" y="599"/>
                  <a:pt x="752" y="593"/>
                </a:cubicBezTo>
                <a:cubicBezTo>
                  <a:pt x="756" y="589"/>
                  <a:pt x="760" y="585"/>
                  <a:pt x="762" y="580"/>
                </a:cubicBezTo>
                <a:cubicBezTo>
                  <a:pt x="765" y="582"/>
                  <a:pt x="768" y="584"/>
                  <a:pt x="772" y="586"/>
                </a:cubicBezTo>
                <a:cubicBezTo>
                  <a:pt x="773" y="587"/>
                  <a:pt x="775" y="588"/>
                  <a:pt x="777" y="589"/>
                </a:cubicBezTo>
                <a:cubicBezTo>
                  <a:pt x="777" y="589"/>
                  <a:pt x="777" y="589"/>
                  <a:pt x="777" y="590"/>
                </a:cubicBezTo>
                <a:close/>
                <a:moveTo>
                  <a:pt x="749" y="591"/>
                </a:moveTo>
                <a:cubicBezTo>
                  <a:pt x="745" y="597"/>
                  <a:pt x="741" y="603"/>
                  <a:pt x="737" y="610"/>
                </a:cubicBezTo>
                <a:cubicBezTo>
                  <a:pt x="734" y="614"/>
                  <a:pt x="731" y="619"/>
                  <a:pt x="728" y="623"/>
                </a:cubicBezTo>
                <a:cubicBezTo>
                  <a:pt x="728" y="622"/>
                  <a:pt x="729" y="621"/>
                  <a:pt x="729" y="621"/>
                </a:cubicBezTo>
                <a:cubicBezTo>
                  <a:pt x="732" y="614"/>
                  <a:pt x="735" y="606"/>
                  <a:pt x="739" y="600"/>
                </a:cubicBezTo>
                <a:cubicBezTo>
                  <a:pt x="742" y="593"/>
                  <a:pt x="746" y="587"/>
                  <a:pt x="749" y="580"/>
                </a:cubicBezTo>
                <a:cubicBezTo>
                  <a:pt x="750" y="579"/>
                  <a:pt x="752" y="574"/>
                  <a:pt x="752" y="571"/>
                </a:cubicBezTo>
                <a:cubicBezTo>
                  <a:pt x="754" y="574"/>
                  <a:pt x="757" y="576"/>
                  <a:pt x="760" y="578"/>
                </a:cubicBezTo>
                <a:cubicBezTo>
                  <a:pt x="756" y="582"/>
                  <a:pt x="753" y="587"/>
                  <a:pt x="749" y="591"/>
                </a:cubicBezTo>
                <a:close/>
                <a:moveTo>
                  <a:pt x="744" y="695"/>
                </a:moveTo>
                <a:cubicBezTo>
                  <a:pt x="743" y="697"/>
                  <a:pt x="741" y="699"/>
                  <a:pt x="740" y="701"/>
                </a:cubicBezTo>
                <a:cubicBezTo>
                  <a:pt x="735" y="706"/>
                  <a:pt x="729" y="709"/>
                  <a:pt x="722" y="708"/>
                </a:cubicBezTo>
                <a:cubicBezTo>
                  <a:pt x="717" y="708"/>
                  <a:pt x="713" y="707"/>
                  <a:pt x="709" y="704"/>
                </a:cubicBezTo>
                <a:cubicBezTo>
                  <a:pt x="714" y="706"/>
                  <a:pt x="720" y="705"/>
                  <a:pt x="724" y="704"/>
                </a:cubicBezTo>
                <a:cubicBezTo>
                  <a:pt x="731" y="701"/>
                  <a:pt x="738" y="697"/>
                  <a:pt x="744" y="693"/>
                </a:cubicBezTo>
                <a:cubicBezTo>
                  <a:pt x="744" y="694"/>
                  <a:pt x="744" y="694"/>
                  <a:pt x="744" y="695"/>
                </a:cubicBezTo>
                <a:close/>
                <a:moveTo>
                  <a:pt x="821" y="625"/>
                </a:moveTo>
                <a:cubicBezTo>
                  <a:pt x="821" y="625"/>
                  <a:pt x="821" y="625"/>
                  <a:pt x="820" y="625"/>
                </a:cubicBezTo>
                <a:cubicBezTo>
                  <a:pt x="811" y="635"/>
                  <a:pt x="800" y="644"/>
                  <a:pt x="789" y="653"/>
                </a:cubicBezTo>
                <a:cubicBezTo>
                  <a:pt x="779" y="662"/>
                  <a:pt x="768" y="671"/>
                  <a:pt x="757" y="679"/>
                </a:cubicBezTo>
                <a:cubicBezTo>
                  <a:pt x="748" y="686"/>
                  <a:pt x="738" y="694"/>
                  <a:pt x="727" y="699"/>
                </a:cubicBezTo>
                <a:cubicBezTo>
                  <a:pt x="722" y="701"/>
                  <a:pt x="718" y="702"/>
                  <a:pt x="713" y="702"/>
                </a:cubicBezTo>
                <a:cubicBezTo>
                  <a:pt x="709" y="701"/>
                  <a:pt x="706" y="699"/>
                  <a:pt x="708" y="694"/>
                </a:cubicBezTo>
                <a:cubicBezTo>
                  <a:pt x="710" y="688"/>
                  <a:pt x="716" y="683"/>
                  <a:pt x="720" y="678"/>
                </a:cubicBezTo>
                <a:cubicBezTo>
                  <a:pt x="725" y="673"/>
                  <a:pt x="730" y="669"/>
                  <a:pt x="735" y="664"/>
                </a:cubicBezTo>
                <a:cubicBezTo>
                  <a:pt x="745" y="656"/>
                  <a:pt x="755" y="648"/>
                  <a:pt x="765" y="640"/>
                </a:cubicBezTo>
                <a:cubicBezTo>
                  <a:pt x="772" y="633"/>
                  <a:pt x="780" y="627"/>
                  <a:pt x="787" y="620"/>
                </a:cubicBezTo>
                <a:cubicBezTo>
                  <a:pt x="792" y="614"/>
                  <a:pt x="798" y="608"/>
                  <a:pt x="800" y="599"/>
                </a:cubicBezTo>
                <a:cubicBezTo>
                  <a:pt x="801" y="599"/>
                  <a:pt x="802" y="599"/>
                  <a:pt x="803" y="599"/>
                </a:cubicBezTo>
                <a:cubicBezTo>
                  <a:pt x="807" y="600"/>
                  <a:pt x="812" y="599"/>
                  <a:pt x="817" y="599"/>
                </a:cubicBezTo>
                <a:cubicBezTo>
                  <a:pt x="820" y="599"/>
                  <a:pt x="822" y="599"/>
                  <a:pt x="824" y="598"/>
                </a:cubicBezTo>
                <a:cubicBezTo>
                  <a:pt x="822" y="607"/>
                  <a:pt x="821" y="615"/>
                  <a:pt x="821" y="625"/>
                </a:cubicBezTo>
                <a:close/>
                <a:moveTo>
                  <a:pt x="824" y="594"/>
                </a:moveTo>
                <a:cubicBezTo>
                  <a:pt x="820" y="597"/>
                  <a:pt x="814" y="595"/>
                  <a:pt x="810" y="596"/>
                </a:cubicBezTo>
                <a:cubicBezTo>
                  <a:pt x="806" y="596"/>
                  <a:pt x="802" y="596"/>
                  <a:pt x="797" y="595"/>
                </a:cubicBezTo>
                <a:cubicBezTo>
                  <a:pt x="787" y="592"/>
                  <a:pt x="776" y="586"/>
                  <a:pt x="767" y="580"/>
                </a:cubicBezTo>
                <a:cubicBezTo>
                  <a:pt x="750" y="569"/>
                  <a:pt x="737" y="550"/>
                  <a:pt x="730" y="532"/>
                </a:cubicBezTo>
                <a:cubicBezTo>
                  <a:pt x="727" y="527"/>
                  <a:pt x="725" y="522"/>
                  <a:pt x="724" y="516"/>
                </a:cubicBezTo>
                <a:cubicBezTo>
                  <a:pt x="724" y="516"/>
                  <a:pt x="724" y="516"/>
                  <a:pt x="724" y="516"/>
                </a:cubicBezTo>
                <a:cubicBezTo>
                  <a:pt x="717" y="496"/>
                  <a:pt x="713" y="474"/>
                  <a:pt x="718" y="453"/>
                </a:cubicBezTo>
                <a:cubicBezTo>
                  <a:pt x="720" y="442"/>
                  <a:pt x="724" y="430"/>
                  <a:pt x="732" y="422"/>
                </a:cubicBezTo>
                <a:cubicBezTo>
                  <a:pt x="736" y="419"/>
                  <a:pt x="740" y="418"/>
                  <a:pt x="744" y="415"/>
                </a:cubicBezTo>
                <a:cubicBezTo>
                  <a:pt x="745" y="414"/>
                  <a:pt x="746" y="414"/>
                  <a:pt x="747" y="413"/>
                </a:cubicBezTo>
                <a:cubicBezTo>
                  <a:pt x="750" y="412"/>
                  <a:pt x="753" y="412"/>
                  <a:pt x="755" y="411"/>
                </a:cubicBezTo>
                <a:cubicBezTo>
                  <a:pt x="769" y="409"/>
                  <a:pt x="782" y="405"/>
                  <a:pt x="795" y="399"/>
                </a:cubicBezTo>
                <a:cubicBezTo>
                  <a:pt x="796" y="399"/>
                  <a:pt x="796" y="399"/>
                  <a:pt x="797" y="398"/>
                </a:cubicBezTo>
                <a:cubicBezTo>
                  <a:pt x="803" y="397"/>
                  <a:pt x="808" y="394"/>
                  <a:pt x="815" y="395"/>
                </a:cubicBezTo>
                <a:cubicBezTo>
                  <a:pt x="816" y="396"/>
                  <a:pt x="817" y="396"/>
                  <a:pt x="817" y="396"/>
                </a:cubicBezTo>
                <a:cubicBezTo>
                  <a:pt x="822" y="397"/>
                  <a:pt x="827" y="398"/>
                  <a:pt x="831" y="399"/>
                </a:cubicBezTo>
                <a:cubicBezTo>
                  <a:pt x="840" y="402"/>
                  <a:pt x="848" y="406"/>
                  <a:pt x="854" y="412"/>
                </a:cubicBezTo>
                <a:cubicBezTo>
                  <a:pt x="866" y="423"/>
                  <a:pt x="879" y="437"/>
                  <a:pt x="884" y="452"/>
                </a:cubicBezTo>
                <a:cubicBezTo>
                  <a:pt x="889" y="470"/>
                  <a:pt x="892" y="490"/>
                  <a:pt x="890" y="509"/>
                </a:cubicBezTo>
                <a:cubicBezTo>
                  <a:pt x="890" y="517"/>
                  <a:pt x="888" y="525"/>
                  <a:pt x="887" y="534"/>
                </a:cubicBezTo>
                <a:cubicBezTo>
                  <a:pt x="887" y="540"/>
                  <a:pt x="887" y="547"/>
                  <a:pt x="885" y="553"/>
                </a:cubicBezTo>
                <a:cubicBezTo>
                  <a:pt x="879" y="543"/>
                  <a:pt x="866" y="539"/>
                  <a:pt x="857" y="548"/>
                </a:cubicBezTo>
                <a:cubicBezTo>
                  <a:pt x="846" y="558"/>
                  <a:pt x="834" y="567"/>
                  <a:pt x="829" y="582"/>
                </a:cubicBezTo>
                <a:cubicBezTo>
                  <a:pt x="827" y="586"/>
                  <a:pt x="826" y="590"/>
                  <a:pt x="825" y="594"/>
                </a:cubicBezTo>
                <a:cubicBezTo>
                  <a:pt x="825" y="594"/>
                  <a:pt x="824" y="594"/>
                  <a:pt x="824" y="594"/>
                </a:cubicBezTo>
                <a:close/>
                <a:moveTo>
                  <a:pt x="935" y="598"/>
                </a:moveTo>
                <a:cubicBezTo>
                  <a:pt x="940" y="605"/>
                  <a:pt x="945" y="611"/>
                  <a:pt x="949" y="618"/>
                </a:cubicBezTo>
                <a:cubicBezTo>
                  <a:pt x="957" y="632"/>
                  <a:pt x="964" y="647"/>
                  <a:pt x="970" y="661"/>
                </a:cubicBezTo>
                <a:cubicBezTo>
                  <a:pt x="973" y="668"/>
                  <a:pt x="976" y="676"/>
                  <a:pt x="976" y="684"/>
                </a:cubicBezTo>
                <a:cubicBezTo>
                  <a:pt x="976" y="692"/>
                  <a:pt x="974" y="700"/>
                  <a:pt x="970" y="707"/>
                </a:cubicBezTo>
                <a:cubicBezTo>
                  <a:pt x="965" y="715"/>
                  <a:pt x="960" y="721"/>
                  <a:pt x="950" y="724"/>
                </a:cubicBezTo>
                <a:cubicBezTo>
                  <a:pt x="943" y="727"/>
                  <a:pt x="936" y="729"/>
                  <a:pt x="929" y="730"/>
                </a:cubicBezTo>
                <a:cubicBezTo>
                  <a:pt x="920" y="731"/>
                  <a:pt x="911" y="731"/>
                  <a:pt x="903" y="732"/>
                </a:cubicBezTo>
                <a:cubicBezTo>
                  <a:pt x="896" y="732"/>
                  <a:pt x="889" y="732"/>
                  <a:pt x="883" y="732"/>
                </a:cubicBezTo>
                <a:cubicBezTo>
                  <a:pt x="866" y="729"/>
                  <a:pt x="855" y="717"/>
                  <a:pt x="848" y="702"/>
                </a:cubicBezTo>
                <a:cubicBezTo>
                  <a:pt x="841" y="687"/>
                  <a:pt x="833" y="673"/>
                  <a:pt x="829" y="657"/>
                </a:cubicBezTo>
                <a:cubicBezTo>
                  <a:pt x="826" y="642"/>
                  <a:pt x="824" y="626"/>
                  <a:pt x="826" y="610"/>
                </a:cubicBezTo>
                <a:cubicBezTo>
                  <a:pt x="827" y="595"/>
                  <a:pt x="832" y="577"/>
                  <a:pt x="844" y="565"/>
                </a:cubicBezTo>
                <a:cubicBezTo>
                  <a:pt x="849" y="560"/>
                  <a:pt x="854" y="554"/>
                  <a:pt x="860" y="549"/>
                </a:cubicBezTo>
                <a:cubicBezTo>
                  <a:pt x="864" y="547"/>
                  <a:pt x="868" y="546"/>
                  <a:pt x="871" y="547"/>
                </a:cubicBezTo>
                <a:cubicBezTo>
                  <a:pt x="868" y="549"/>
                  <a:pt x="864" y="551"/>
                  <a:pt x="862" y="555"/>
                </a:cubicBezTo>
                <a:cubicBezTo>
                  <a:pt x="856" y="565"/>
                  <a:pt x="855" y="577"/>
                  <a:pt x="848" y="587"/>
                </a:cubicBezTo>
                <a:cubicBezTo>
                  <a:pt x="842" y="597"/>
                  <a:pt x="839" y="609"/>
                  <a:pt x="838" y="621"/>
                </a:cubicBezTo>
                <a:cubicBezTo>
                  <a:pt x="836" y="632"/>
                  <a:pt x="836" y="644"/>
                  <a:pt x="839" y="655"/>
                </a:cubicBezTo>
                <a:cubicBezTo>
                  <a:pt x="840" y="656"/>
                  <a:pt x="841" y="656"/>
                  <a:pt x="841" y="655"/>
                </a:cubicBezTo>
                <a:cubicBezTo>
                  <a:pt x="839" y="636"/>
                  <a:pt x="840" y="613"/>
                  <a:pt x="848" y="595"/>
                </a:cubicBezTo>
                <a:cubicBezTo>
                  <a:pt x="850" y="590"/>
                  <a:pt x="854" y="586"/>
                  <a:pt x="856" y="580"/>
                </a:cubicBezTo>
                <a:cubicBezTo>
                  <a:pt x="858" y="576"/>
                  <a:pt x="859" y="572"/>
                  <a:pt x="861" y="567"/>
                </a:cubicBezTo>
                <a:cubicBezTo>
                  <a:pt x="862" y="562"/>
                  <a:pt x="864" y="557"/>
                  <a:pt x="868" y="553"/>
                </a:cubicBezTo>
                <a:cubicBezTo>
                  <a:pt x="871" y="551"/>
                  <a:pt x="873" y="549"/>
                  <a:pt x="876" y="550"/>
                </a:cubicBezTo>
                <a:cubicBezTo>
                  <a:pt x="877" y="550"/>
                  <a:pt x="877" y="550"/>
                  <a:pt x="877" y="550"/>
                </a:cubicBezTo>
                <a:cubicBezTo>
                  <a:pt x="879" y="552"/>
                  <a:pt x="881" y="554"/>
                  <a:pt x="882" y="556"/>
                </a:cubicBezTo>
                <a:cubicBezTo>
                  <a:pt x="882" y="556"/>
                  <a:pt x="882" y="557"/>
                  <a:pt x="882" y="557"/>
                </a:cubicBezTo>
                <a:cubicBezTo>
                  <a:pt x="880" y="556"/>
                  <a:pt x="877" y="557"/>
                  <a:pt x="875" y="557"/>
                </a:cubicBezTo>
                <a:cubicBezTo>
                  <a:pt x="871" y="558"/>
                  <a:pt x="868" y="560"/>
                  <a:pt x="866" y="564"/>
                </a:cubicBezTo>
                <a:cubicBezTo>
                  <a:pt x="866" y="564"/>
                  <a:pt x="866" y="565"/>
                  <a:pt x="866" y="564"/>
                </a:cubicBezTo>
                <a:cubicBezTo>
                  <a:pt x="869" y="562"/>
                  <a:pt x="872" y="559"/>
                  <a:pt x="875" y="558"/>
                </a:cubicBezTo>
                <a:cubicBezTo>
                  <a:pt x="878" y="558"/>
                  <a:pt x="881" y="559"/>
                  <a:pt x="884" y="559"/>
                </a:cubicBezTo>
                <a:cubicBezTo>
                  <a:pt x="883" y="560"/>
                  <a:pt x="883" y="561"/>
                  <a:pt x="882" y="562"/>
                </a:cubicBezTo>
                <a:cubicBezTo>
                  <a:pt x="880" y="560"/>
                  <a:pt x="877" y="562"/>
                  <a:pt x="875" y="564"/>
                </a:cubicBezTo>
                <a:cubicBezTo>
                  <a:pt x="875" y="564"/>
                  <a:pt x="875" y="564"/>
                  <a:pt x="874" y="564"/>
                </a:cubicBezTo>
                <a:cubicBezTo>
                  <a:pt x="872" y="565"/>
                  <a:pt x="870" y="568"/>
                  <a:pt x="868" y="571"/>
                </a:cubicBezTo>
                <a:cubicBezTo>
                  <a:pt x="866" y="574"/>
                  <a:pt x="864" y="578"/>
                  <a:pt x="862" y="582"/>
                </a:cubicBezTo>
                <a:cubicBezTo>
                  <a:pt x="858" y="589"/>
                  <a:pt x="855" y="596"/>
                  <a:pt x="853" y="604"/>
                </a:cubicBezTo>
                <a:cubicBezTo>
                  <a:pt x="851" y="611"/>
                  <a:pt x="851" y="618"/>
                  <a:pt x="851" y="626"/>
                </a:cubicBezTo>
                <a:cubicBezTo>
                  <a:pt x="850" y="631"/>
                  <a:pt x="849" y="637"/>
                  <a:pt x="852" y="642"/>
                </a:cubicBezTo>
                <a:cubicBezTo>
                  <a:pt x="852" y="643"/>
                  <a:pt x="853" y="642"/>
                  <a:pt x="853" y="642"/>
                </a:cubicBezTo>
                <a:cubicBezTo>
                  <a:pt x="850" y="629"/>
                  <a:pt x="852" y="614"/>
                  <a:pt x="856" y="601"/>
                </a:cubicBezTo>
                <a:cubicBezTo>
                  <a:pt x="858" y="595"/>
                  <a:pt x="861" y="589"/>
                  <a:pt x="864" y="583"/>
                </a:cubicBezTo>
                <a:cubicBezTo>
                  <a:pt x="861" y="592"/>
                  <a:pt x="859" y="602"/>
                  <a:pt x="859" y="610"/>
                </a:cubicBezTo>
                <a:cubicBezTo>
                  <a:pt x="858" y="614"/>
                  <a:pt x="859" y="618"/>
                  <a:pt x="859" y="622"/>
                </a:cubicBezTo>
                <a:cubicBezTo>
                  <a:pt x="859" y="625"/>
                  <a:pt x="858" y="628"/>
                  <a:pt x="859" y="631"/>
                </a:cubicBezTo>
                <a:cubicBezTo>
                  <a:pt x="860" y="638"/>
                  <a:pt x="861" y="646"/>
                  <a:pt x="865" y="652"/>
                </a:cubicBezTo>
                <a:cubicBezTo>
                  <a:pt x="865" y="652"/>
                  <a:pt x="865" y="652"/>
                  <a:pt x="865" y="651"/>
                </a:cubicBezTo>
                <a:cubicBezTo>
                  <a:pt x="863" y="645"/>
                  <a:pt x="861" y="638"/>
                  <a:pt x="860" y="631"/>
                </a:cubicBezTo>
                <a:cubicBezTo>
                  <a:pt x="860" y="627"/>
                  <a:pt x="859" y="624"/>
                  <a:pt x="859" y="620"/>
                </a:cubicBezTo>
                <a:cubicBezTo>
                  <a:pt x="860" y="617"/>
                  <a:pt x="861" y="614"/>
                  <a:pt x="861" y="611"/>
                </a:cubicBezTo>
                <a:cubicBezTo>
                  <a:pt x="861" y="604"/>
                  <a:pt x="862" y="597"/>
                  <a:pt x="864" y="591"/>
                </a:cubicBezTo>
                <a:cubicBezTo>
                  <a:pt x="866" y="584"/>
                  <a:pt x="869" y="579"/>
                  <a:pt x="873" y="573"/>
                </a:cubicBezTo>
                <a:cubicBezTo>
                  <a:pt x="873" y="574"/>
                  <a:pt x="873" y="575"/>
                  <a:pt x="873" y="576"/>
                </a:cubicBezTo>
                <a:cubicBezTo>
                  <a:pt x="871" y="582"/>
                  <a:pt x="869" y="588"/>
                  <a:pt x="867" y="595"/>
                </a:cubicBezTo>
                <a:cubicBezTo>
                  <a:pt x="867" y="599"/>
                  <a:pt x="867" y="603"/>
                  <a:pt x="866" y="607"/>
                </a:cubicBezTo>
                <a:cubicBezTo>
                  <a:pt x="866" y="611"/>
                  <a:pt x="865" y="614"/>
                  <a:pt x="865" y="618"/>
                </a:cubicBezTo>
                <a:cubicBezTo>
                  <a:pt x="866" y="627"/>
                  <a:pt x="866" y="636"/>
                  <a:pt x="868" y="644"/>
                </a:cubicBezTo>
                <a:cubicBezTo>
                  <a:pt x="869" y="652"/>
                  <a:pt x="871" y="660"/>
                  <a:pt x="872" y="668"/>
                </a:cubicBezTo>
                <a:cubicBezTo>
                  <a:pt x="872" y="668"/>
                  <a:pt x="873" y="668"/>
                  <a:pt x="873" y="668"/>
                </a:cubicBezTo>
                <a:cubicBezTo>
                  <a:pt x="873" y="659"/>
                  <a:pt x="870" y="651"/>
                  <a:pt x="869" y="642"/>
                </a:cubicBezTo>
                <a:cubicBezTo>
                  <a:pt x="868" y="634"/>
                  <a:pt x="867" y="626"/>
                  <a:pt x="867" y="618"/>
                </a:cubicBezTo>
                <a:cubicBezTo>
                  <a:pt x="867" y="613"/>
                  <a:pt x="867" y="608"/>
                  <a:pt x="868" y="603"/>
                </a:cubicBezTo>
                <a:cubicBezTo>
                  <a:pt x="869" y="600"/>
                  <a:pt x="868" y="595"/>
                  <a:pt x="869" y="592"/>
                </a:cubicBezTo>
                <a:cubicBezTo>
                  <a:pt x="870" y="588"/>
                  <a:pt x="873" y="584"/>
                  <a:pt x="874" y="579"/>
                </a:cubicBezTo>
                <a:cubicBezTo>
                  <a:pt x="875" y="580"/>
                  <a:pt x="875" y="580"/>
                  <a:pt x="875" y="581"/>
                </a:cubicBezTo>
                <a:cubicBezTo>
                  <a:pt x="875" y="581"/>
                  <a:pt x="875" y="581"/>
                  <a:pt x="875" y="581"/>
                </a:cubicBezTo>
                <a:cubicBezTo>
                  <a:pt x="874" y="584"/>
                  <a:pt x="873" y="589"/>
                  <a:pt x="872" y="592"/>
                </a:cubicBezTo>
                <a:cubicBezTo>
                  <a:pt x="871" y="596"/>
                  <a:pt x="871" y="601"/>
                  <a:pt x="870" y="606"/>
                </a:cubicBezTo>
                <a:cubicBezTo>
                  <a:pt x="870" y="607"/>
                  <a:pt x="872" y="607"/>
                  <a:pt x="872" y="606"/>
                </a:cubicBezTo>
                <a:cubicBezTo>
                  <a:pt x="873" y="601"/>
                  <a:pt x="874" y="596"/>
                  <a:pt x="875" y="591"/>
                </a:cubicBezTo>
                <a:cubicBezTo>
                  <a:pt x="875" y="588"/>
                  <a:pt x="877" y="585"/>
                  <a:pt x="878" y="583"/>
                </a:cubicBezTo>
                <a:cubicBezTo>
                  <a:pt x="879" y="584"/>
                  <a:pt x="881" y="585"/>
                  <a:pt x="883" y="586"/>
                </a:cubicBezTo>
                <a:cubicBezTo>
                  <a:pt x="882" y="587"/>
                  <a:pt x="882" y="588"/>
                  <a:pt x="882" y="589"/>
                </a:cubicBezTo>
                <a:cubicBezTo>
                  <a:pt x="882" y="591"/>
                  <a:pt x="882" y="593"/>
                  <a:pt x="883" y="594"/>
                </a:cubicBezTo>
                <a:cubicBezTo>
                  <a:pt x="883" y="595"/>
                  <a:pt x="884" y="594"/>
                  <a:pt x="884" y="594"/>
                </a:cubicBezTo>
                <a:cubicBezTo>
                  <a:pt x="884" y="592"/>
                  <a:pt x="884" y="590"/>
                  <a:pt x="884" y="589"/>
                </a:cubicBezTo>
                <a:cubicBezTo>
                  <a:pt x="884" y="588"/>
                  <a:pt x="884" y="587"/>
                  <a:pt x="884" y="586"/>
                </a:cubicBezTo>
                <a:cubicBezTo>
                  <a:pt x="886" y="587"/>
                  <a:pt x="889" y="587"/>
                  <a:pt x="891" y="586"/>
                </a:cubicBezTo>
                <a:cubicBezTo>
                  <a:pt x="891" y="591"/>
                  <a:pt x="895" y="598"/>
                  <a:pt x="898" y="602"/>
                </a:cubicBezTo>
                <a:cubicBezTo>
                  <a:pt x="904" y="609"/>
                  <a:pt x="908" y="617"/>
                  <a:pt x="916" y="624"/>
                </a:cubicBezTo>
                <a:cubicBezTo>
                  <a:pt x="916" y="624"/>
                  <a:pt x="917" y="623"/>
                  <a:pt x="916" y="623"/>
                </a:cubicBezTo>
                <a:cubicBezTo>
                  <a:pt x="910" y="617"/>
                  <a:pt x="906" y="609"/>
                  <a:pt x="901" y="601"/>
                </a:cubicBezTo>
                <a:cubicBezTo>
                  <a:pt x="900" y="599"/>
                  <a:pt x="899" y="597"/>
                  <a:pt x="898" y="595"/>
                </a:cubicBezTo>
                <a:cubicBezTo>
                  <a:pt x="900" y="598"/>
                  <a:pt x="902" y="601"/>
                  <a:pt x="904" y="603"/>
                </a:cubicBezTo>
                <a:cubicBezTo>
                  <a:pt x="908" y="608"/>
                  <a:pt x="913" y="612"/>
                  <a:pt x="918" y="616"/>
                </a:cubicBezTo>
                <a:cubicBezTo>
                  <a:pt x="923" y="620"/>
                  <a:pt x="927" y="623"/>
                  <a:pt x="931" y="628"/>
                </a:cubicBezTo>
                <a:cubicBezTo>
                  <a:pt x="931" y="629"/>
                  <a:pt x="932" y="629"/>
                  <a:pt x="932" y="628"/>
                </a:cubicBezTo>
                <a:cubicBezTo>
                  <a:pt x="931" y="624"/>
                  <a:pt x="928" y="622"/>
                  <a:pt x="925" y="619"/>
                </a:cubicBezTo>
                <a:cubicBezTo>
                  <a:pt x="920" y="615"/>
                  <a:pt x="915" y="612"/>
                  <a:pt x="911" y="607"/>
                </a:cubicBezTo>
                <a:cubicBezTo>
                  <a:pt x="904" y="600"/>
                  <a:pt x="899" y="593"/>
                  <a:pt x="896" y="584"/>
                </a:cubicBezTo>
                <a:cubicBezTo>
                  <a:pt x="897" y="584"/>
                  <a:pt x="897" y="584"/>
                  <a:pt x="898" y="584"/>
                </a:cubicBezTo>
                <a:cubicBezTo>
                  <a:pt x="898" y="586"/>
                  <a:pt x="900" y="588"/>
                  <a:pt x="901" y="590"/>
                </a:cubicBezTo>
                <a:cubicBezTo>
                  <a:pt x="903" y="593"/>
                  <a:pt x="906" y="596"/>
                  <a:pt x="908" y="599"/>
                </a:cubicBezTo>
                <a:cubicBezTo>
                  <a:pt x="911" y="602"/>
                  <a:pt x="914" y="604"/>
                  <a:pt x="918" y="607"/>
                </a:cubicBezTo>
                <a:cubicBezTo>
                  <a:pt x="923" y="612"/>
                  <a:pt x="927" y="617"/>
                  <a:pt x="932" y="622"/>
                </a:cubicBezTo>
                <a:cubicBezTo>
                  <a:pt x="932" y="622"/>
                  <a:pt x="933" y="622"/>
                  <a:pt x="933" y="621"/>
                </a:cubicBezTo>
                <a:cubicBezTo>
                  <a:pt x="929" y="612"/>
                  <a:pt x="919" y="607"/>
                  <a:pt x="912" y="599"/>
                </a:cubicBezTo>
                <a:cubicBezTo>
                  <a:pt x="908" y="594"/>
                  <a:pt x="904" y="590"/>
                  <a:pt x="901" y="584"/>
                </a:cubicBezTo>
                <a:cubicBezTo>
                  <a:pt x="902" y="584"/>
                  <a:pt x="904" y="585"/>
                  <a:pt x="905" y="585"/>
                </a:cubicBezTo>
                <a:cubicBezTo>
                  <a:pt x="905" y="585"/>
                  <a:pt x="905" y="585"/>
                  <a:pt x="905" y="585"/>
                </a:cubicBezTo>
                <a:cubicBezTo>
                  <a:pt x="904" y="591"/>
                  <a:pt x="911" y="595"/>
                  <a:pt x="914" y="598"/>
                </a:cubicBezTo>
                <a:cubicBezTo>
                  <a:pt x="921" y="605"/>
                  <a:pt x="928" y="612"/>
                  <a:pt x="936" y="617"/>
                </a:cubicBezTo>
                <a:cubicBezTo>
                  <a:pt x="937" y="617"/>
                  <a:pt x="937" y="617"/>
                  <a:pt x="937" y="616"/>
                </a:cubicBezTo>
                <a:cubicBezTo>
                  <a:pt x="931" y="610"/>
                  <a:pt x="923" y="606"/>
                  <a:pt x="918" y="599"/>
                </a:cubicBezTo>
                <a:cubicBezTo>
                  <a:pt x="914" y="595"/>
                  <a:pt x="908" y="591"/>
                  <a:pt x="907" y="585"/>
                </a:cubicBezTo>
                <a:cubicBezTo>
                  <a:pt x="909" y="586"/>
                  <a:pt x="911" y="586"/>
                  <a:pt x="913" y="587"/>
                </a:cubicBezTo>
                <a:cubicBezTo>
                  <a:pt x="912" y="587"/>
                  <a:pt x="912" y="588"/>
                  <a:pt x="913" y="588"/>
                </a:cubicBezTo>
                <a:cubicBezTo>
                  <a:pt x="915" y="593"/>
                  <a:pt x="920" y="597"/>
                  <a:pt x="924" y="601"/>
                </a:cubicBezTo>
                <a:cubicBezTo>
                  <a:pt x="928" y="605"/>
                  <a:pt x="932" y="609"/>
                  <a:pt x="936" y="613"/>
                </a:cubicBezTo>
                <a:cubicBezTo>
                  <a:pt x="936" y="613"/>
                  <a:pt x="937" y="613"/>
                  <a:pt x="937" y="612"/>
                </a:cubicBezTo>
                <a:cubicBezTo>
                  <a:pt x="937" y="610"/>
                  <a:pt x="935" y="608"/>
                  <a:pt x="933" y="607"/>
                </a:cubicBezTo>
                <a:cubicBezTo>
                  <a:pt x="930" y="604"/>
                  <a:pt x="927" y="601"/>
                  <a:pt x="924" y="598"/>
                </a:cubicBezTo>
                <a:cubicBezTo>
                  <a:pt x="921" y="595"/>
                  <a:pt x="918" y="592"/>
                  <a:pt x="916" y="589"/>
                </a:cubicBezTo>
                <a:cubicBezTo>
                  <a:pt x="916" y="588"/>
                  <a:pt x="915" y="588"/>
                  <a:pt x="915" y="587"/>
                </a:cubicBezTo>
                <a:cubicBezTo>
                  <a:pt x="918" y="588"/>
                  <a:pt x="922" y="588"/>
                  <a:pt x="925" y="588"/>
                </a:cubicBezTo>
                <a:cubicBezTo>
                  <a:pt x="929" y="591"/>
                  <a:pt x="932" y="595"/>
                  <a:pt x="935" y="598"/>
                </a:cubicBezTo>
                <a:close/>
                <a:moveTo>
                  <a:pt x="1145" y="566"/>
                </a:moveTo>
                <a:cubicBezTo>
                  <a:pt x="1133" y="572"/>
                  <a:pt x="1119" y="575"/>
                  <a:pt x="1106" y="580"/>
                </a:cubicBezTo>
                <a:cubicBezTo>
                  <a:pt x="1098" y="583"/>
                  <a:pt x="1090" y="584"/>
                  <a:pt x="1082" y="585"/>
                </a:cubicBezTo>
                <a:cubicBezTo>
                  <a:pt x="1075" y="585"/>
                  <a:pt x="1068" y="586"/>
                  <a:pt x="1061" y="587"/>
                </a:cubicBezTo>
                <a:cubicBezTo>
                  <a:pt x="1046" y="590"/>
                  <a:pt x="1030" y="592"/>
                  <a:pt x="1015" y="595"/>
                </a:cubicBezTo>
                <a:cubicBezTo>
                  <a:pt x="1007" y="596"/>
                  <a:pt x="999" y="597"/>
                  <a:pt x="991" y="596"/>
                </a:cubicBezTo>
                <a:cubicBezTo>
                  <a:pt x="983" y="596"/>
                  <a:pt x="976" y="596"/>
                  <a:pt x="968" y="593"/>
                </a:cubicBezTo>
                <a:cubicBezTo>
                  <a:pt x="963" y="591"/>
                  <a:pt x="958" y="589"/>
                  <a:pt x="953" y="588"/>
                </a:cubicBezTo>
                <a:cubicBezTo>
                  <a:pt x="950" y="587"/>
                  <a:pt x="946" y="585"/>
                  <a:pt x="943" y="586"/>
                </a:cubicBezTo>
                <a:cubicBezTo>
                  <a:pt x="943" y="586"/>
                  <a:pt x="943" y="586"/>
                  <a:pt x="943" y="586"/>
                </a:cubicBezTo>
                <a:cubicBezTo>
                  <a:pt x="939" y="584"/>
                  <a:pt x="934" y="585"/>
                  <a:pt x="931" y="585"/>
                </a:cubicBezTo>
                <a:cubicBezTo>
                  <a:pt x="929" y="585"/>
                  <a:pt x="927" y="585"/>
                  <a:pt x="924" y="584"/>
                </a:cubicBezTo>
                <a:cubicBezTo>
                  <a:pt x="923" y="584"/>
                  <a:pt x="921" y="583"/>
                  <a:pt x="919" y="584"/>
                </a:cubicBezTo>
                <a:cubicBezTo>
                  <a:pt x="919" y="584"/>
                  <a:pt x="919" y="584"/>
                  <a:pt x="919" y="584"/>
                </a:cubicBezTo>
                <a:cubicBezTo>
                  <a:pt x="916" y="583"/>
                  <a:pt x="914" y="583"/>
                  <a:pt x="911" y="582"/>
                </a:cubicBezTo>
                <a:cubicBezTo>
                  <a:pt x="907" y="581"/>
                  <a:pt x="889" y="576"/>
                  <a:pt x="887" y="584"/>
                </a:cubicBezTo>
                <a:cubicBezTo>
                  <a:pt x="885" y="583"/>
                  <a:pt x="882" y="582"/>
                  <a:pt x="880" y="580"/>
                </a:cubicBezTo>
                <a:cubicBezTo>
                  <a:pt x="880" y="579"/>
                  <a:pt x="879" y="579"/>
                  <a:pt x="879" y="579"/>
                </a:cubicBezTo>
                <a:cubicBezTo>
                  <a:pt x="880" y="578"/>
                  <a:pt x="880" y="578"/>
                  <a:pt x="880" y="577"/>
                </a:cubicBezTo>
                <a:cubicBezTo>
                  <a:pt x="880" y="574"/>
                  <a:pt x="882" y="571"/>
                  <a:pt x="883" y="569"/>
                </a:cubicBezTo>
                <a:cubicBezTo>
                  <a:pt x="883" y="569"/>
                  <a:pt x="884" y="569"/>
                  <a:pt x="884" y="568"/>
                </a:cubicBezTo>
                <a:cubicBezTo>
                  <a:pt x="885" y="565"/>
                  <a:pt x="886" y="561"/>
                  <a:pt x="888" y="558"/>
                </a:cubicBezTo>
                <a:cubicBezTo>
                  <a:pt x="889" y="558"/>
                  <a:pt x="890" y="558"/>
                  <a:pt x="891" y="558"/>
                </a:cubicBezTo>
                <a:cubicBezTo>
                  <a:pt x="891" y="559"/>
                  <a:pt x="890" y="560"/>
                  <a:pt x="889" y="561"/>
                </a:cubicBezTo>
                <a:cubicBezTo>
                  <a:pt x="888" y="563"/>
                  <a:pt x="886" y="567"/>
                  <a:pt x="888" y="569"/>
                </a:cubicBezTo>
                <a:cubicBezTo>
                  <a:pt x="888" y="569"/>
                  <a:pt x="889" y="569"/>
                  <a:pt x="889" y="569"/>
                </a:cubicBezTo>
                <a:cubicBezTo>
                  <a:pt x="891" y="567"/>
                  <a:pt x="891" y="563"/>
                  <a:pt x="893" y="561"/>
                </a:cubicBezTo>
                <a:cubicBezTo>
                  <a:pt x="893" y="560"/>
                  <a:pt x="894" y="559"/>
                  <a:pt x="895" y="557"/>
                </a:cubicBezTo>
                <a:cubicBezTo>
                  <a:pt x="897" y="557"/>
                  <a:pt x="899" y="557"/>
                  <a:pt x="901" y="557"/>
                </a:cubicBezTo>
                <a:cubicBezTo>
                  <a:pt x="899" y="558"/>
                  <a:pt x="897" y="560"/>
                  <a:pt x="896" y="562"/>
                </a:cubicBezTo>
                <a:cubicBezTo>
                  <a:pt x="895" y="564"/>
                  <a:pt x="892" y="567"/>
                  <a:pt x="894" y="569"/>
                </a:cubicBezTo>
                <a:cubicBezTo>
                  <a:pt x="894" y="570"/>
                  <a:pt x="895" y="570"/>
                  <a:pt x="895" y="569"/>
                </a:cubicBezTo>
                <a:cubicBezTo>
                  <a:pt x="897" y="568"/>
                  <a:pt x="897" y="565"/>
                  <a:pt x="899" y="563"/>
                </a:cubicBezTo>
                <a:cubicBezTo>
                  <a:pt x="900" y="561"/>
                  <a:pt x="902" y="558"/>
                  <a:pt x="905" y="557"/>
                </a:cubicBezTo>
                <a:cubicBezTo>
                  <a:pt x="905" y="557"/>
                  <a:pt x="906" y="557"/>
                  <a:pt x="907" y="557"/>
                </a:cubicBezTo>
                <a:cubicBezTo>
                  <a:pt x="907" y="557"/>
                  <a:pt x="906" y="558"/>
                  <a:pt x="906" y="559"/>
                </a:cubicBezTo>
                <a:cubicBezTo>
                  <a:pt x="905" y="560"/>
                  <a:pt x="901" y="564"/>
                  <a:pt x="903" y="566"/>
                </a:cubicBezTo>
                <a:cubicBezTo>
                  <a:pt x="903" y="566"/>
                  <a:pt x="904" y="567"/>
                  <a:pt x="904" y="566"/>
                </a:cubicBezTo>
                <a:cubicBezTo>
                  <a:pt x="905" y="566"/>
                  <a:pt x="905" y="565"/>
                  <a:pt x="906" y="564"/>
                </a:cubicBezTo>
                <a:cubicBezTo>
                  <a:pt x="907" y="562"/>
                  <a:pt x="907" y="561"/>
                  <a:pt x="908" y="560"/>
                </a:cubicBezTo>
                <a:cubicBezTo>
                  <a:pt x="909" y="559"/>
                  <a:pt x="910" y="558"/>
                  <a:pt x="911" y="557"/>
                </a:cubicBezTo>
                <a:cubicBezTo>
                  <a:pt x="912" y="557"/>
                  <a:pt x="913" y="557"/>
                  <a:pt x="913" y="557"/>
                </a:cubicBezTo>
                <a:cubicBezTo>
                  <a:pt x="910" y="560"/>
                  <a:pt x="908" y="564"/>
                  <a:pt x="910" y="566"/>
                </a:cubicBezTo>
                <a:cubicBezTo>
                  <a:pt x="911" y="567"/>
                  <a:pt x="911" y="566"/>
                  <a:pt x="911" y="566"/>
                </a:cubicBezTo>
                <a:cubicBezTo>
                  <a:pt x="913" y="564"/>
                  <a:pt x="913" y="562"/>
                  <a:pt x="915" y="560"/>
                </a:cubicBezTo>
                <a:cubicBezTo>
                  <a:pt x="916" y="559"/>
                  <a:pt x="917" y="558"/>
                  <a:pt x="918" y="557"/>
                </a:cubicBezTo>
                <a:cubicBezTo>
                  <a:pt x="918" y="557"/>
                  <a:pt x="919" y="557"/>
                  <a:pt x="920" y="557"/>
                </a:cubicBezTo>
                <a:cubicBezTo>
                  <a:pt x="920" y="557"/>
                  <a:pt x="921" y="557"/>
                  <a:pt x="921" y="557"/>
                </a:cubicBezTo>
                <a:cubicBezTo>
                  <a:pt x="920" y="557"/>
                  <a:pt x="920" y="558"/>
                  <a:pt x="919" y="558"/>
                </a:cubicBezTo>
                <a:cubicBezTo>
                  <a:pt x="918" y="560"/>
                  <a:pt x="916" y="564"/>
                  <a:pt x="917" y="566"/>
                </a:cubicBezTo>
                <a:cubicBezTo>
                  <a:pt x="918" y="567"/>
                  <a:pt x="918" y="567"/>
                  <a:pt x="918" y="566"/>
                </a:cubicBezTo>
                <a:cubicBezTo>
                  <a:pt x="920" y="564"/>
                  <a:pt x="920" y="562"/>
                  <a:pt x="921" y="560"/>
                </a:cubicBezTo>
                <a:cubicBezTo>
                  <a:pt x="922" y="559"/>
                  <a:pt x="923" y="557"/>
                  <a:pt x="924" y="557"/>
                </a:cubicBezTo>
                <a:cubicBezTo>
                  <a:pt x="925" y="557"/>
                  <a:pt x="927" y="557"/>
                  <a:pt x="928" y="557"/>
                </a:cubicBezTo>
                <a:cubicBezTo>
                  <a:pt x="926" y="559"/>
                  <a:pt x="924" y="561"/>
                  <a:pt x="924" y="564"/>
                </a:cubicBezTo>
                <a:cubicBezTo>
                  <a:pt x="924" y="564"/>
                  <a:pt x="924" y="565"/>
                  <a:pt x="924" y="564"/>
                </a:cubicBezTo>
                <a:cubicBezTo>
                  <a:pt x="926" y="563"/>
                  <a:pt x="927" y="561"/>
                  <a:pt x="929" y="559"/>
                </a:cubicBezTo>
                <a:cubicBezTo>
                  <a:pt x="930" y="558"/>
                  <a:pt x="930" y="557"/>
                  <a:pt x="931" y="557"/>
                </a:cubicBezTo>
                <a:cubicBezTo>
                  <a:pt x="932" y="557"/>
                  <a:pt x="933" y="557"/>
                  <a:pt x="933" y="557"/>
                </a:cubicBezTo>
                <a:cubicBezTo>
                  <a:pt x="931" y="559"/>
                  <a:pt x="929" y="562"/>
                  <a:pt x="930" y="565"/>
                </a:cubicBezTo>
                <a:cubicBezTo>
                  <a:pt x="930" y="565"/>
                  <a:pt x="930" y="566"/>
                  <a:pt x="930" y="565"/>
                </a:cubicBezTo>
                <a:cubicBezTo>
                  <a:pt x="931" y="563"/>
                  <a:pt x="932" y="561"/>
                  <a:pt x="934" y="559"/>
                </a:cubicBezTo>
                <a:cubicBezTo>
                  <a:pt x="934" y="559"/>
                  <a:pt x="935" y="558"/>
                  <a:pt x="936" y="557"/>
                </a:cubicBezTo>
                <a:cubicBezTo>
                  <a:pt x="936" y="557"/>
                  <a:pt x="936" y="557"/>
                  <a:pt x="936" y="557"/>
                </a:cubicBezTo>
                <a:cubicBezTo>
                  <a:pt x="936" y="557"/>
                  <a:pt x="936" y="557"/>
                  <a:pt x="937" y="557"/>
                </a:cubicBezTo>
                <a:cubicBezTo>
                  <a:pt x="936" y="557"/>
                  <a:pt x="936" y="558"/>
                  <a:pt x="936" y="558"/>
                </a:cubicBezTo>
                <a:cubicBezTo>
                  <a:pt x="936" y="559"/>
                  <a:pt x="937" y="559"/>
                  <a:pt x="937" y="559"/>
                </a:cubicBezTo>
                <a:cubicBezTo>
                  <a:pt x="937" y="560"/>
                  <a:pt x="939" y="561"/>
                  <a:pt x="940" y="560"/>
                </a:cubicBezTo>
                <a:cubicBezTo>
                  <a:pt x="940" y="560"/>
                  <a:pt x="941" y="559"/>
                  <a:pt x="941" y="559"/>
                </a:cubicBezTo>
                <a:cubicBezTo>
                  <a:pt x="941" y="558"/>
                  <a:pt x="942" y="558"/>
                  <a:pt x="942" y="558"/>
                </a:cubicBezTo>
                <a:cubicBezTo>
                  <a:pt x="942" y="558"/>
                  <a:pt x="942" y="558"/>
                  <a:pt x="943" y="558"/>
                </a:cubicBezTo>
                <a:cubicBezTo>
                  <a:pt x="943" y="557"/>
                  <a:pt x="943" y="557"/>
                  <a:pt x="943" y="557"/>
                </a:cubicBezTo>
                <a:cubicBezTo>
                  <a:pt x="943" y="557"/>
                  <a:pt x="943" y="556"/>
                  <a:pt x="943" y="556"/>
                </a:cubicBezTo>
                <a:cubicBezTo>
                  <a:pt x="945" y="555"/>
                  <a:pt x="946" y="553"/>
                  <a:pt x="947" y="551"/>
                </a:cubicBezTo>
                <a:cubicBezTo>
                  <a:pt x="948" y="550"/>
                  <a:pt x="949" y="549"/>
                  <a:pt x="950" y="548"/>
                </a:cubicBezTo>
                <a:cubicBezTo>
                  <a:pt x="955" y="546"/>
                  <a:pt x="959" y="546"/>
                  <a:pt x="965" y="546"/>
                </a:cubicBezTo>
                <a:cubicBezTo>
                  <a:pt x="974" y="548"/>
                  <a:pt x="983" y="549"/>
                  <a:pt x="993" y="549"/>
                </a:cubicBezTo>
                <a:cubicBezTo>
                  <a:pt x="1013" y="550"/>
                  <a:pt x="1033" y="549"/>
                  <a:pt x="1053" y="547"/>
                </a:cubicBezTo>
                <a:cubicBezTo>
                  <a:pt x="1068" y="546"/>
                  <a:pt x="1083" y="544"/>
                  <a:pt x="1099" y="546"/>
                </a:cubicBezTo>
                <a:cubicBezTo>
                  <a:pt x="1107" y="547"/>
                  <a:pt x="1114" y="551"/>
                  <a:pt x="1122" y="553"/>
                </a:cubicBezTo>
                <a:cubicBezTo>
                  <a:pt x="1129" y="555"/>
                  <a:pt x="1135" y="556"/>
                  <a:pt x="1142" y="555"/>
                </a:cubicBezTo>
                <a:cubicBezTo>
                  <a:pt x="1144" y="555"/>
                  <a:pt x="1158" y="553"/>
                  <a:pt x="1158" y="556"/>
                </a:cubicBezTo>
                <a:cubicBezTo>
                  <a:pt x="1157" y="561"/>
                  <a:pt x="1149" y="564"/>
                  <a:pt x="1145" y="566"/>
                </a:cubicBezTo>
                <a:close/>
                <a:moveTo>
                  <a:pt x="1156" y="551"/>
                </a:moveTo>
                <a:cubicBezTo>
                  <a:pt x="1154" y="551"/>
                  <a:pt x="1151" y="551"/>
                  <a:pt x="1150" y="551"/>
                </a:cubicBezTo>
                <a:cubicBezTo>
                  <a:pt x="1143" y="553"/>
                  <a:pt x="1136" y="553"/>
                  <a:pt x="1129" y="552"/>
                </a:cubicBezTo>
                <a:cubicBezTo>
                  <a:pt x="1126" y="551"/>
                  <a:pt x="1122" y="550"/>
                  <a:pt x="1119" y="549"/>
                </a:cubicBezTo>
                <a:cubicBezTo>
                  <a:pt x="1123" y="548"/>
                  <a:pt x="1128" y="547"/>
                  <a:pt x="1132" y="546"/>
                </a:cubicBezTo>
                <a:cubicBezTo>
                  <a:pt x="1137" y="546"/>
                  <a:pt x="1142" y="547"/>
                  <a:pt x="1147" y="547"/>
                </a:cubicBezTo>
                <a:cubicBezTo>
                  <a:pt x="1147" y="547"/>
                  <a:pt x="1147" y="546"/>
                  <a:pt x="1147" y="546"/>
                </a:cubicBezTo>
                <a:cubicBezTo>
                  <a:pt x="1144" y="542"/>
                  <a:pt x="1136" y="545"/>
                  <a:pt x="1132" y="545"/>
                </a:cubicBezTo>
                <a:cubicBezTo>
                  <a:pt x="1126" y="545"/>
                  <a:pt x="1120" y="545"/>
                  <a:pt x="1114" y="547"/>
                </a:cubicBezTo>
                <a:cubicBezTo>
                  <a:pt x="1113" y="546"/>
                  <a:pt x="1112" y="546"/>
                  <a:pt x="1111" y="546"/>
                </a:cubicBezTo>
                <a:cubicBezTo>
                  <a:pt x="1113" y="545"/>
                  <a:pt x="1114" y="544"/>
                  <a:pt x="1116" y="544"/>
                </a:cubicBezTo>
                <a:cubicBezTo>
                  <a:pt x="1119" y="544"/>
                  <a:pt x="1122" y="542"/>
                  <a:pt x="1125" y="543"/>
                </a:cubicBezTo>
                <a:cubicBezTo>
                  <a:pt x="1125" y="543"/>
                  <a:pt x="1125" y="542"/>
                  <a:pt x="1125" y="542"/>
                </a:cubicBezTo>
                <a:cubicBezTo>
                  <a:pt x="1121" y="542"/>
                  <a:pt x="1117" y="542"/>
                  <a:pt x="1113" y="543"/>
                </a:cubicBezTo>
                <a:cubicBezTo>
                  <a:pt x="1112" y="543"/>
                  <a:pt x="1109" y="543"/>
                  <a:pt x="1108" y="544"/>
                </a:cubicBezTo>
                <a:cubicBezTo>
                  <a:pt x="1105" y="544"/>
                  <a:pt x="1102" y="543"/>
                  <a:pt x="1100" y="543"/>
                </a:cubicBezTo>
                <a:cubicBezTo>
                  <a:pt x="1101" y="543"/>
                  <a:pt x="1101" y="542"/>
                  <a:pt x="1102" y="542"/>
                </a:cubicBezTo>
                <a:cubicBezTo>
                  <a:pt x="1104" y="541"/>
                  <a:pt x="1106" y="540"/>
                  <a:pt x="1107" y="539"/>
                </a:cubicBezTo>
                <a:cubicBezTo>
                  <a:pt x="1107" y="539"/>
                  <a:pt x="1107" y="538"/>
                  <a:pt x="1107" y="538"/>
                </a:cubicBezTo>
                <a:cubicBezTo>
                  <a:pt x="1105" y="538"/>
                  <a:pt x="1103" y="539"/>
                  <a:pt x="1101" y="540"/>
                </a:cubicBezTo>
                <a:cubicBezTo>
                  <a:pt x="1100" y="540"/>
                  <a:pt x="1098" y="540"/>
                  <a:pt x="1098" y="541"/>
                </a:cubicBezTo>
                <a:cubicBezTo>
                  <a:pt x="1097" y="541"/>
                  <a:pt x="1097" y="540"/>
                  <a:pt x="1097" y="540"/>
                </a:cubicBezTo>
                <a:cubicBezTo>
                  <a:pt x="1102" y="538"/>
                  <a:pt x="1107" y="534"/>
                  <a:pt x="1109" y="533"/>
                </a:cubicBezTo>
                <a:cubicBezTo>
                  <a:pt x="1110" y="532"/>
                  <a:pt x="1109" y="531"/>
                  <a:pt x="1108" y="532"/>
                </a:cubicBezTo>
                <a:cubicBezTo>
                  <a:pt x="1105" y="534"/>
                  <a:pt x="1102" y="535"/>
                  <a:pt x="1098" y="537"/>
                </a:cubicBezTo>
                <a:cubicBezTo>
                  <a:pt x="1097" y="538"/>
                  <a:pt x="1095" y="539"/>
                  <a:pt x="1093" y="540"/>
                </a:cubicBezTo>
                <a:cubicBezTo>
                  <a:pt x="1092" y="540"/>
                  <a:pt x="1092" y="540"/>
                  <a:pt x="1091" y="540"/>
                </a:cubicBezTo>
                <a:cubicBezTo>
                  <a:pt x="1093" y="539"/>
                  <a:pt x="1094" y="538"/>
                  <a:pt x="1095" y="537"/>
                </a:cubicBezTo>
                <a:cubicBezTo>
                  <a:pt x="1099" y="533"/>
                  <a:pt x="1104" y="530"/>
                  <a:pt x="1108" y="526"/>
                </a:cubicBezTo>
                <a:cubicBezTo>
                  <a:pt x="1112" y="523"/>
                  <a:pt x="1119" y="521"/>
                  <a:pt x="1121" y="515"/>
                </a:cubicBezTo>
                <a:cubicBezTo>
                  <a:pt x="1122" y="515"/>
                  <a:pt x="1121" y="514"/>
                  <a:pt x="1121" y="515"/>
                </a:cubicBezTo>
                <a:cubicBezTo>
                  <a:pt x="1116" y="518"/>
                  <a:pt x="1111" y="523"/>
                  <a:pt x="1105" y="527"/>
                </a:cubicBezTo>
                <a:cubicBezTo>
                  <a:pt x="1105" y="527"/>
                  <a:pt x="1104" y="527"/>
                  <a:pt x="1104" y="527"/>
                </a:cubicBezTo>
                <a:cubicBezTo>
                  <a:pt x="1105" y="526"/>
                  <a:pt x="1107" y="524"/>
                  <a:pt x="1108" y="523"/>
                </a:cubicBezTo>
                <a:cubicBezTo>
                  <a:pt x="1113" y="518"/>
                  <a:pt x="1117" y="512"/>
                  <a:pt x="1121" y="506"/>
                </a:cubicBezTo>
                <a:cubicBezTo>
                  <a:pt x="1126" y="506"/>
                  <a:pt x="1134" y="509"/>
                  <a:pt x="1136" y="513"/>
                </a:cubicBezTo>
                <a:cubicBezTo>
                  <a:pt x="1138" y="514"/>
                  <a:pt x="1139" y="517"/>
                  <a:pt x="1141" y="518"/>
                </a:cubicBezTo>
                <a:cubicBezTo>
                  <a:pt x="1143" y="519"/>
                  <a:pt x="1145" y="520"/>
                  <a:pt x="1147" y="521"/>
                </a:cubicBezTo>
                <a:cubicBezTo>
                  <a:pt x="1150" y="524"/>
                  <a:pt x="1150" y="527"/>
                  <a:pt x="1152" y="530"/>
                </a:cubicBezTo>
                <a:cubicBezTo>
                  <a:pt x="1152" y="531"/>
                  <a:pt x="1153" y="532"/>
                  <a:pt x="1155" y="534"/>
                </a:cubicBezTo>
                <a:cubicBezTo>
                  <a:pt x="1159" y="539"/>
                  <a:pt x="1158" y="545"/>
                  <a:pt x="1156" y="551"/>
                </a:cubicBezTo>
                <a:close/>
              </a:path>
            </a:pathLst>
          </a:custGeom>
          <a:solidFill>
            <a:srgbClr val="574F1F">
              <a:alpha val="12157"/>
            </a:srgbClr>
          </a:solidFill>
          <a:ln w="9525">
            <a:noFill/>
            <a:round/>
            <a:headEnd/>
            <a:tailEnd/>
          </a:ln>
        </p:spPr>
        <p:txBody>
          <a:bodyPr/>
          <a:lstStyle/>
          <a:p>
            <a:endParaRPr lang="zh-CN" altLang="en-US"/>
          </a:p>
        </p:txBody>
      </p:sp>
      <p:pic>
        <p:nvPicPr>
          <p:cNvPr id="29702" name="组合 3"/>
          <p:cNvPicPr>
            <a:picLocks noChangeArrowheads="1"/>
          </p:cNvPicPr>
          <p:nvPr/>
        </p:nvPicPr>
        <p:blipFill>
          <a:blip r:embed="rId5"/>
          <a:srcRect/>
          <a:stretch>
            <a:fillRect/>
          </a:stretch>
        </p:blipFill>
        <p:spPr bwMode="auto">
          <a:xfrm>
            <a:off x="96838" y="3444875"/>
            <a:ext cx="4865687" cy="3406775"/>
          </a:xfrm>
          <a:prstGeom prst="rect">
            <a:avLst/>
          </a:prstGeom>
          <a:noFill/>
          <a:ln w="9525">
            <a:noFill/>
            <a:miter lim="800000"/>
            <a:headEnd/>
            <a:tailEnd/>
          </a:ln>
        </p:spPr>
      </p:pic>
      <p:pic>
        <p:nvPicPr>
          <p:cNvPr id="29703" name="组合 613"/>
          <p:cNvPicPr>
            <a:picLocks noChangeArrowheads="1"/>
          </p:cNvPicPr>
          <p:nvPr/>
        </p:nvPicPr>
        <p:blipFill>
          <a:blip r:embed="rId6"/>
          <a:srcRect/>
          <a:stretch>
            <a:fillRect/>
          </a:stretch>
        </p:blipFill>
        <p:spPr bwMode="auto">
          <a:xfrm>
            <a:off x="1597025" y="292100"/>
            <a:ext cx="4413250" cy="3560763"/>
          </a:xfrm>
          <a:prstGeom prst="rect">
            <a:avLst/>
          </a:prstGeom>
          <a:noFill/>
          <a:ln w="9525">
            <a:noFill/>
            <a:miter lim="800000"/>
            <a:headEnd/>
            <a:tailEnd/>
          </a:ln>
        </p:spPr>
      </p:pic>
      <p:pic>
        <p:nvPicPr>
          <p:cNvPr id="29704" name="图片 917"/>
          <p:cNvPicPr>
            <a:picLocks noChangeAspect="1" noChangeArrowheads="1"/>
          </p:cNvPicPr>
          <p:nvPr/>
        </p:nvPicPr>
        <p:blipFill>
          <a:blip r:embed="rId4"/>
          <a:srcRect b="-464"/>
          <a:stretch>
            <a:fillRect/>
          </a:stretch>
        </p:blipFill>
        <p:spPr bwMode="auto">
          <a:xfrm rot="19170724" flipH="1">
            <a:off x="1655763" y="2828925"/>
            <a:ext cx="3176587" cy="2560638"/>
          </a:xfrm>
          <a:prstGeom prst="rect">
            <a:avLst/>
          </a:prstGeom>
          <a:noFill/>
          <a:ln w="9525">
            <a:noFill/>
            <a:miter lim="800000"/>
            <a:headEnd/>
            <a:tailEnd/>
          </a:ln>
        </p:spPr>
      </p:pic>
      <p:grpSp>
        <p:nvGrpSpPr>
          <p:cNvPr id="29705" name="组合 918"/>
          <p:cNvGrpSpPr>
            <a:grpSpLocks/>
          </p:cNvGrpSpPr>
          <p:nvPr/>
        </p:nvGrpSpPr>
        <p:grpSpPr bwMode="auto">
          <a:xfrm>
            <a:off x="2846388" y="525463"/>
            <a:ext cx="5818187" cy="5818187"/>
            <a:chOff x="0" y="0"/>
            <a:chExt cx="5818530" cy="5818530"/>
          </a:xfrm>
        </p:grpSpPr>
        <p:sp>
          <p:nvSpPr>
            <p:cNvPr id="29714" name="椭圆 919"/>
            <p:cNvSpPr>
              <a:spLocks noChangeArrowheads="1"/>
            </p:cNvSpPr>
            <p:nvPr/>
          </p:nvSpPr>
          <p:spPr bwMode="auto">
            <a:xfrm>
              <a:off x="119069" y="119069"/>
              <a:ext cx="5580392" cy="5580392"/>
            </a:xfrm>
            <a:prstGeom prst="ellipse">
              <a:avLst/>
            </a:prstGeom>
            <a:solidFill>
              <a:schemeClr val="bg1"/>
            </a:solidFill>
            <a:ln w="9525">
              <a:noFill/>
              <a:round/>
              <a:headEnd/>
              <a:tailEnd/>
            </a:ln>
          </p:spPr>
          <p:txBody>
            <a:bodyPr anchor="ctr"/>
            <a:lstStyle/>
            <a:p>
              <a:pPr algn="ctr" eaLnBrk="1" hangingPunct="1">
                <a:buFont typeface="Arial" pitchFamily="34" charset="0"/>
                <a:buNone/>
              </a:pPr>
              <a:endParaRPr lang="zh-CN" altLang="en-US">
                <a:solidFill>
                  <a:srgbClr val="FDFBE9"/>
                </a:solidFill>
              </a:endParaRPr>
            </a:p>
          </p:txBody>
        </p:sp>
        <p:sp>
          <p:nvSpPr>
            <p:cNvPr id="29715" name="椭圆 920"/>
            <p:cNvSpPr>
              <a:spLocks noChangeArrowheads="1"/>
            </p:cNvSpPr>
            <p:nvPr/>
          </p:nvSpPr>
          <p:spPr bwMode="auto">
            <a:xfrm>
              <a:off x="0" y="0"/>
              <a:ext cx="5818530" cy="5818530"/>
            </a:xfrm>
            <a:prstGeom prst="ellipse">
              <a:avLst/>
            </a:prstGeom>
            <a:ln>
              <a:headEnd/>
              <a:tailEnd/>
            </a:ln>
          </p:spPr>
          <p:style>
            <a:lnRef idx="2">
              <a:schemeClr val="accent6"/>
            </a:lnRef>
            <a:fillRef idx="1">
              <a:schemeClr val="lt1"/>
            </a:fillRef>
            <a:effectRef idx="0">
              <a:schemeClr val="accent6"/>
            </a:effectRef>
            <a:fontRef idx="minor">
              <a:schemeClr val="dk1"/>
            </a:fontRef>
          </p:style>
          <p:txBody>
            <a:bodyPr anchor="ctr"/>
            <a:lstStyle/>
            <a:p>
              <a:pPr algn="ctr" eaLnBrk="1" hangingPunct="1">
                <a:buFont typeface="Arial" pitchFamily="34" charset="0"/>
                <a:buNone/>
              </a:pPr>
              <a:endParaRPr lang="zh-CN" altLang="en-US" dirty="0">
                <a:solidFill>
                  <a:srgbClr val="FDFBE9"/>
                </a:solidFill>
              </a:endParaRPr>
            </a:p>
          </p:txBody>
        </p:sp>
      </p:grpSp>
      <p:pic>
        <p:nvPicPr>
          <p:cNvPr id="29706" name="图片 922"/>
          <p:cNvPicPr>
            <a:picLocks noChangeAspect="1" noChangeArrowheads="1"/>
          </p:cNvPicPr>
          <p:nvPr/>
        </p:nvPicPr>
        <p:blipFill>
          <a:blip r:embed="rId3"/>
          <a:srcRect l="-12820"/>
          <a:stretch>
            <a:fillRect/>
          </a:stretch>
        </p:blipFill>
        <p:spPr bwMode="auto">
          <a:xfrm rot="1624991" flipH="1">
            <a:off x="6916738" y="415925"/>
            <a:ext cx="4322762" cy="2722563"/>
          </a:xfrm>
          <a:prstGeom prst="rect">
            <a:avLst/>
          </a:prstGeom>
          <a:noFill/>
          <a:ln w="9525">
            <a:noFill/>
            <a:miter lim="800000"/>
            <a:headEnd/>
            <a:tailEnd/>
          </a:ln>
        </p:spPr>
      </p:pic>
      <p:pic>
        <p:nvPicPr>
          <p:cNvPr id="29708" name="组合 931"/>
          <p:cNvPicPr>
            <a:picLocks noChangeArrowheads="1"/>
          </p:cNvPicPr>
          <p:nvPr/>
        </p:nvPicPr>
        <p:blipFill>
          <a:blip r:embed="rId7"/>
          <a:srcRect/>
          <a:stretch>
            <a:fillRect/>
          </a:stretch>
        </p:blipFill>
        <p:spPr bwMode="auto">
          <a:xfrm>
            <a:off x="3549650" y="1897063"/>
            <a:ext cx="4413250" cy="3073400"/>
          </a:xfrm>
          <a:prstGeom prst="rect">
            <a:avLst/>
          </a:prstGeom>
          <a:noFill/>
          <a:ln w="9525">
            <a:noFill/>
            <a:miter lim="800000"/>
            <a:headEnd/>
            <a:tailEnd/>
          </a:ln>
        </p:spPr>
      </p:pic>
      <p:sp>
        <p:nvSpPr>
          <p:cNvPr id="29713" name="文本框 930"/>
          <p:cNvSpPr txBox="1">
            <a:spLocks noChangeArrowheads="1"/>
          </p:cNvSpPr>
          <p:nvPr/>
        </p:nvSpPr>
        <p:spPr bwMode="auto">
          <a:xfrm>
            <a:off x="3549650" y="2468546"/>
            <a:ext cx="4718638" cy="1938992"/>
          </a:xfrm>
          <a:prstGeom prst="rect">
            <a:avLst/>
          </a:prstGeom>
          <a:noFill/>
          <a:ln w="9525">
            <a:noFill/>
            <a:miter lim="800000"/>
            <a:headEnd/>
            <a:tailEnd/>
          </a:ln>
        </p:spPr>
        <p:txBody>
          <a:bodyPr wrap="square">
            <a:spAutoFit/>
          </a:bodyPr>
          <a:lstStyle/>
          <a:p>
            <a:pPr algn="ctr" eaLnBrk="1" hangingPunct="1">
              <a:buFont typeface="Arial" pitchFamily="34" charset="0"/>
              <a:buNone/>
            </a:pPr>
            <a:r>
              <a:rPr lang="vi-VN" altLang="zh-CN" sz="6000" dirty="0">
                <a:solidFill>
                  <a:srgbClr val="413B17"/>
                </a:solidFill>
                <a:latin typeface="#9Slide03 AmpleSoft" panose="02000000000000000000" pitchFamily="2" charset="0"/>
              </a:rPr>
              <a:t>Chúc các em học tốt</a:t>
            </a:r>
            <a:r>
              <a:rPr lang="en-SG" altLang="zh-CN" sz="6000" dirty="0">
                <a:solidFill>
                  <a:srgbClr val="413B17"/>
                </a:solidFill>
                <a:latin typeface="#9Slide03 AmpleSoft" panose="02000000000000000000" pitchFamily="2" charset="0"/>
              </a:rPr>
              <a:t>!</a:t>
            </a:r>
            <a:endParaRPr lang="zh-CN" altLang="en-US" sz="6000" dirty="0">
              <a:solidFill>
                <a:srgbClr val="413B17"/>
              </a:solidFill>
              <a:latin typeface="#9Slide03 AmpleSoft" panose="02000000000000000000" pitchFamily="2" charset="0"/>
            </a:endParaRPr>
          </a:p>
        </p:txBody>
      </p:sp>
      <p:pic>
        <p:nvPicPr>
          <p:cNvPr id="29709" name="图片 944"/>
          <p:cNvPicPr>
            <a:picLocks noChangeAspect="1" noChangeArrowheads="1"/>
          </p:cNvPicPr>
          <p:nvPr/>
        </p:nvPicPr>
        <p:blipFill>
          <a:blip r:embed="rId4"/>
          <a:srcRect b="-464"/>
          <a:stretch>
            <a:fillRect/>
          </a:stretch>
        </p:blipFill>
        <p:spPr bwMode="auto">
          <a:xfrm rot="21246328" flipH="1">
            <a:off x="8078788" y="2138363"/>
            <a:ext cx="2138362" cy="1724025"/>
          </a:xfrm>
          <a:prstGeom prst="rect">
            <a:avLst/>
          </a:prstGeom>
          <a:noFill/>
          <a:ln w="9525">
            <a:noFill/>
            <a:miter lim="800000"/>
            <a:headEnd/>
            <a:tailEnd/>
          </a:ln>
        </p:spPr>
      </p:pic>
    </p:spTree>
    <p:extLst>
      <p:ext uri="{BB962C8B-B14F-4D97-AF65-F5344CB8AC3E}">
        <p14:creationId xmlns:p14="http://schemas.microsoft.com/office/powerpoint/2010/main" val="927482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9601B101-AD3B-409A-8CAB-78821CDF6A12}"/>
              </a:ext>
            </a:extLst>
          </p:cNvPr>
          <p:cNvSpPr>
            <a:spLocks noGrp="1" noChangeArrowheads="1"/>
          </p:cNvSpPr>
          <p:nvPr>
            <p:ph type="title"/>
          </p:nvPr>
        </p:nvSpPr>
        <p:spPr>
          <a:xfrm>
            <a:off x="859768" y="116632"/>
            <a:ext cx="10472464" cy="1143000"/>
          </a:xfrm>
        </p:spPr>
        <p:txBody>
          <a:bodyPr rtlCol="0">
            <a:normAutofit fontScale="90000"/>
          </a:bodyPr>
          <a:lstStyle/>
          <a:p>
            <a:pPr>
              <a:defRPr/>
            </a:pPr>
            <a:r>
              <a:rPr lang="en-US" b="1" dirty="0" err="1">
                <a:solidFill>
                  <a:srgbClr val="FF0000"/>
                </a:solidFill>
                <a:latin typeface="Times New Roman" pitchFamily="18" charset="0"/>
                <a:cs typeface="Times New Roman" pitchFamily="18" charset="0"/>
              </a:rPr>
              <a:t>Một</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số</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tác</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phẩm</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nổi</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tiếng</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của</a:t>
            </a:r>
            <a:r>
              <a:rPr lang="vi-VN" b="1" dirty="0">
                <a:solidFill>
                  <a:srgbClr val="FF0000"/>
                </a:solidFill>
                <a:latin typeface="Times New Roman" pitchFamily="18" charset="0"/>
                <a:cs typeface="Times New Roman" pitchFamily="18" charset="0"/>
              </a:rPr>
              <a:t> Rây Bơret-bơ-ry</a:t>
            </a:r>
            <a:endParaRPr lang="en-US" b="1" dirty="0">
              <a:solidFill>
                <a:srgbClr val="FF0000"/>
              </a:solidFill>
              <a:latin typeface="Times New Roman" pitchFamily="18" charset="0"/>
              <a:cs typeface="Times New Roman"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9946" y="1194246"/>
            <a:ext cx="3650300" cy="4738589"/>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0216" y="1194246"/>
            <a:ext cx="3678466" cy="4827042"/>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9376" y="1196752"/>
            <a:ext cx="3410600" cy="4736084"/>
          </a:xfrm>
          <a:prstGeom prst="rect">
            <a:avLst/>
          </a:prstGeom>
        </p:spPr>
      </p:pic>
      <p:sp>
        <p:nvSpPr>
          <p:cNvPr id="5" name="TextBox 4"/>
          <p:cNvSpPr txBox="1"/>
          <p:nvPr/>
        </p:nvSpPr>
        <p:spPr>
          <a:xfrm>
            <a:off x="761489" y="6021288"/>
            <a:ext cx="3312368" cy="707886"/>
          </a:xfrm>
          <a:prstGeom prst="rect">
            <a:avLst/>
          </a:prstGeom>
          <a:noFill/>
        </p:spPr>
        <p:txBody>
          <a:bodyPr wrap="square" rtlCol="0">
            <a:spAutoFit/>
          </a:bodyPr>
          <a:lstStyle/>
          <a:p>
            <a:r>
              <a:rPr lang="vi-VN" sz="2000" b="1" dirty="0" err="1"/>
              <a:t>T</a:t>
            </a:r>
            <a:r>
              <a:rPr lang="en-US" sz="2000" b="1" dirty="0" err="1"/>
              <a:t>iểu</a:t>
            </a:r>
            <a:r>
              <a:rPr lang="en-US" sz="2000" b="1" dirty="0"/>
              <a:t> </a:t>
            </a:r>
            <a:r>
              <a:rPr lang="en-US" sz="2000" b="1" dirty="0" err="1"/>
              <a:t>thuyết</a:t>
            </a:r>
            <a:r>
              <a:rPr lang="en-US" sz="2000" b="1" dirty="0"/>
              <a:t> </a:t>
            </a:r>
            <a:r>
              <a:rPr lang="en-US" sz="2000" b="1" i="1" dirty="0"/>
              <a:t>451 </a:t>
            </a:r>
            <a:r>
              <a:rPr lang="en-US" sz="2000" b="1" i="1" dirty="0" err="1"/>
              <a:t>độ</a:t>
            </a:r>
            <a:r>
              <a:rPr lang="en-US" sz="2000" b="1" i="1" dirty="0"/>
              <a:t> F </a:t>
            </a:r>
            <a:r>
              <a:rPr lang="en-US" sz="2000" b="1" dirty="0"/>
              <a:t>(Fahrenheit 451, 1953)</a:t>
            </a:r>
          </a:p>
        </p:txBody>
      </p:sp>
      <p:sp>
        <p:nvSpPr>
          <p:cNvPr id="6" name="TextBox 5"/>
          <p:cNvSpPr txBox="1"/>
          <p:nvPr/>
        </p:nvSpPr>
        <p:spPr>
          <a:xfrm>
            <a:off x="8184232" y="6053647"/>
            <a:ext cx="3744416" cy="707886"/>
          </a:xfrm>
          <a:prstGeom prst="rect">
            <a:avLst/>
          </a:prstGeom>
          <a:noFill/>
        </p:spPr>
        <p:txBody>
          <a:bodyPr wrap="square" rtlCol="0">
            <a:spAutoFit/>
          </a:bodyPr>
          <a:lstStyle/>
          <a:p>
            <a:r>
              <a:rPr lang="vi-VN" sz="2000" b="1" dirty="0"/>
              <a:t>Xứ Tháng Mười (</a:t>
            </a:r>
            <a:r>
              <a:rPr lang="en-US" sz="2000" b="1" dirty="0"/>
              <a:t>The Martian </a:t>
            </a:r>
            <a:r>
              <a:rPr lang="vi-VN" sz="2000" b="1" dirty="0"/>
              <a:t>Chronicles, </a:t>
            </a:r>
            <a:r>
              <a:rPr lang="en-US" sz="2000" b="1" dirty="0"/>
              <a:t>1950) </a:t>
            </a:r>
          </a:p>
        </p:txBody>
      </p:sp>
      <p:sp>
        <p:nvSpPr>
          <p:cNvPr id="7" name="TextBox 6"/>
          <p:cNvSpPr txBox="1"/>
          <p:nvPr/>
        </p:nvSpPr>
        <p:spPr>
          <a:xfrm>
            <a:off x="4492793" y="6024248"/>
            <a:ext cx="3422438" cy="707886"/>
          </a:xfrm>
          <a:prstGeom prst="rect">
            <a:avLst/>
          </a:prstGeom>
          <a:noFill/>
        </p:spPr>
        <p:txBody>
          <a:bodyPr wrap="square" rtlCol="0">
            <a:spAutoFit/>
          </a:bodyPr>
          <a:lstStyle/>
          <a:p>
            <a:r>
              <a:rPr lang="en-US" sz="2000" b="1" i="1" dirty="0" err="1"/>
              <a:t>Người</a:t>
            </a:r>
            <a:r>
              <a:rPr lang="en-US" sz="2000" b="1" i="1" dirty="0"/>
              <a:t> minh </a:t>
            </a:r>
            <a:r>
              <a:rPr lang="en-US" sz="2000" b="1" i="1" dirty="0" err="1"/>
              <a:t>họa</a:t>
            </a:r>
            <a:r>
              <a:rPr lang="en-US" sz="2000" b="1" dirty="0"/>
              <a:t> (The Illustrated Man, 1951)</a:t>
            </a: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5">
            <a:extLst>
              <a:ext uri="{FF2B5EF4-FFF2-40B4-BE49-F238E27FC236}">
                <a16:creationId xmlns:a16="http://schemas.microsoft.com/office/drawing/2014/main" id="{27B64476-2BB2-4DA2-B508-5CF6DC37360F}"/>
              </a:ext>
            </a:extLst>
          </p:cNvPr>
          <p:cNvSpPr/>
          <p:nvPr/>
        </p:nvSpPr>
        <p:spPr>
          <a:xfrm>
            <a:off x="407368" y="116632"/>
            <a:ext cx="4968552" cy="551253"/>
          </a:xfrm>
          <a:prstGeom prst="roundRect">
            <a:avLst/>
          </a:prstGeom>
          <a:ln>
            <a:prstDash val="lgDash"/>
          </a:ln>
        </p:spPr>
        <p:style>
          <a:lnRef idx="2">
            <a:schemeClr val="accent5"/>
          </a:lnRef>
          <a:fillRef idx="1">
            <a:schemeClr val="lt1"/>
          </a:fillRef>
          <a:effectRef idx="0">
            <a:schemeClr val="accent5"/>
          </a:effectRef>
          <a:fontRef idx="minor">
            <a:schemeClr val="dk1"/>
          </a:fontRef>
        </p:style>
        <p:txBody>
          <a:bodyPr rtlCol="0" anchor="ctr"/>
          <a:lstStyle/>
          <a:p>
            <a:pPr lvl="0" algn="ctr"/>
            <a:r>
              <a:rPr lang="vi-VN" sz="5400" b="1" dirty="0">
                <a:solidFill>
                  <a:srgbClr val="FF0000"/>
                </a:solidFill>
                <a:latin typeface="#9Slide05 Israquella" pitchFamily="2" charset="0"/>
                <a:cs typeface="Times New Roman" panose="02020603050405020304" pitchFamily="18" charset="0"/>
              </a:rPr>
              <a:t>2</a:t>
            </a:r>
            <a:r>
              <a:rPr lang="en-US" sz="5400" b="1" dirty="0">
                <a:solidFill>
                  <a:srgbClr val="FF0000"/>
                </a:solidFill>
                <a:latin typeface="#9Slide05 Israquella" pitchFamily="2" charset="0"/>
                <a:cs typeface="Times New Roman" panose="02020603050405020304" pitchFamily="18" charset="0"/>
              </a:rPr>
              <a:t>. </a:t>
            </a:r>
            <a:r>
              <a:rPr lang="vi-VN" sz="5400" b="1" dirty="0">
                <a:solidFill>
                  <a:srgbClr val="FF0000"/>
                </a:solidFill>
                <a:latin typeface="#9Slide05 Israquella" pitchFamily="2" charset="0"/>
                <a:cs typeface="Times New Roman" panose="02020603050405020304" pitchFamily="18" charset="0"/>
              </a:rPr>
              <a:t>Tác phẩm</a:t>
            </a:r>
            <a:endParaRPr lang="en-SG" sz="5400" b="1" dirty="0">
              <a:solidFill>
                <a:srgbClr val="FF0000"/>
              </a:solidFill>
              <a:latin typeface="#9Slide05 Israquella" pitchFamily="2" charset="0"/>
              <a:cs typeface="Times New Roman"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8288" y="31265"/>
            <a:ext cx="3422598" cy="3829783"/>
          </a:xfrm>
          <a:prstGeom prst="rect">
            <a:avLst/>
          </a:prstGeom>
        </p:spPr>
      </p:pic>
      <p:sp>
        <p:nvSpPr>
          <p:cNvPr id="8" name="TextBox 4"/>
          <p:cNvSpPr txBox="1">
            <a:spLocks noChangeArrowheads="1"/>
          </p:cNvSpPr>
          <p:nvPr/>
        </p:nvSpPr>
        <p:spPr bwMode="auto">
          <a:xfrm>
            <a:off x="407368" y="749546"/>
            <a:ext cx="3821880" cy="138499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r>
              <a:rPr lang="vi-VN" altLang="en-US" sz="2800" b="1" dirty="0">
                <a:solidFill>
                  <a:srgbClr val="333399"/>
                </a:solidFill>
                <a:latin typeface="#9Slide05 FS Blonde Script" panose="03000503000000000000" pitchFamily="65" charset="0"/>
              </a:rPr>
              <a:t>2.1. Đọc và tóm tắt văn bản</a:t>
            </a:r>
          </a:p>
          <a:p>
            <a:pPr marL="742950" indent="-742950" fontAlgn="base">
              <a:spcBef>
                <a:spcPct val="0"/>
              </a:spcBef>
              <a:spcAft>
                <a:spcPct val="0"/>
              </a:spcAft>
              <a:buAutoNum type="alphaLcPeriod"/>
            </a:pPr>
            <a:r>
              <a:rPr lang="vi-VN" altLang="en-US" sz="2800" b="1" dirty="0">
                <a:solidFill>
                  <a:srgbClr val="333399"/>
                </a:solidFill>
                <a:latin typeface="#9Slide05 FS Blonde Script" panose="03000503000000000000" pitchFamily="65" charset="0"/>
              </a:rPr>
              <a:t>Đọc</a:t>
            </a:r>
          </a:p>
          <a:p>
            <a:pPr marL="742950" indent="-742950" fontAlgn="base">
              <a:spcBef>
                <a:spcPct val="0"/>
              </a:spcBef>
              <a:spcAft>
                <a:spcPct val="0"/>
              </a:spcAft>
              <a:buAutoNum type="alphaLcPeriod"/>
            </a:pPr>
            <a:r>
              <a:rPr lang="vi-VN" altLang="en-US" sz="2800" b="1" dirty="0">
                <a:solidFill>
                  <a:srgbClr val="333399"/>
                </a:solidFill>
                <a:latin typeface="#9Slide05 FS Blonde Script" panose="03000503000000000000" pitchFamily="65" charset="0"/>
              </a:rPr>
              <a:t>Tóm tắt</a:t>
            </a:r>
            <a:endParaRPr lang="en-US" altLang="en-US" sz="2800" b="1" dirty="0">
              <a:solidFill>
                <a:srgbClr val="333399"/>
              </a:solidFill>
              <a:latin typeface="#9Slide05 FS Blonde Script" panose="03000503000000000000" pitchFamily="65" charset="0"/>
            </a:endParaRPr>
          </a:p>
        </p:txBody>
      </p:sp>
      <p:sp>
        <p:nvSpPr>
          <p:cNvPr id="3" name="TextBox 2"/>
          <p:cNvSpPr txBox="1"/>
          <p:nvPr/>
        </p:nvSpPr>
        <p:spPr>
          <a:xfrm>
            <a:off x="695400" y="2636912"/>
            <a:ext cx="184731" cy="369332"/>
          </a:xfrm>
          <a:prstGeom prst="rect">
            <a:avLst/>
          </a:prstGeom>
          <a:noFill/>
        </p:spPr>
        <p:txBody>
          <a:bodyPr wrap="none" rtlCol="0">
            <a:spAutoFit/>
          </a:bodyPr>
          <a:lstStyle/>
          <a:p>
            <a:endParaRPr lang="en-US" dirty="0"/>
          </a:p>
        </p:txBody>
      </p:sp>
      <p:sp>
        <p:nvSpPr>
          <p:cNvPr id="4" name="TextBox 3"/>
          <p:cNvSpPr txBox="1"/>
          <p:nvPr/>
        </p:nvSpPr>
        <p:spPr>
          <a:xfrm>
            <a:off x="243878" y="2132107"/>
            <a:ext cx="8156378" cy="4154984"/>
          </a:xfrm>
          <a:prstGeom prst="rect">
            <a:avLst/>
          </a:prstGeom>
          <a:noFill/>
        </p:spPr>
        <p:txBody>
          <a:bodyPr wrap="square" rtlCol="0">
            <a:spAutoFit/>
          </a:bodyPr>
          <a:lstStyle/>
          <a:p>
            <a:pPr algn="just"/>
            <a:r>
              <a:rPr lang="vi-VN" sz="2200" b="1">
                <a:latin typeface="+mj-lt"/>
              </a:rPr>
              <a:t>           Viên </a:t>
            </a:r>
            <a:r>
              <a:rPr lang="vi-VN" sz="2200" b="1" dirty="0">
                <a:latin typeface="+mj-lt"/>
              </a:rPr>
              <a:t>đại tá cho gọi anh trung sĩ đến để nói cho anh biết về kế hoạch thuyên chuyển anh đến một nơi khác vì đại tá nghe nói anh trung sĩ có những biểu hiện không bình thường về thần kinh gây ảnh hưởng đến công việc. Anh trung sĩ không đồng ý và nêu ra ý tưởng của mình là không muốn có chiến tranh nên đã nghiên cứu ra chất làm gỉ để phá hủy các loại vũ khí ngăn chặn chiến tranh. Sau một hồi nói chuyện, Đại tá vẫn không tin vào ý tưởng của anh trung sĩ, cho rằng anh đang mắc chứng bệnh hoang tưởng và cần được bác sĩ Mét-thiu hỗ trợ. Sau cuộc nói chuyện, anh trung sĩ đi ra khỏi phòng. Ngay sau đó, viên Đại tá được tận mắt chứng kiến sự phá hủy của chất làm gỉ ngay trong cuộc nói chuyện với bác sĩ Mét – thiu, với anh lính gác</a:t>
            </a:r>
            <a:r>
              <a:rPr lang="en-US" sz="2200" b="1" dirty="0">
                <a:latin typeface="+mj-lt"/>
              </a:rPr>
              <a:t> </a:t>
            </a:r>
            <a:r>
              <a:rPr lang="vi-VN" sz="2200" b="1" dirty="0">
                <a:latin typeface="+mj-lt"/>
              </a:rPr>
              <a:t>khiến đại tá tức điên lên.</a:t>
            </a:r>
            <a:endParaRPr lang="en-US" sz="2200" b="1" dirty="0">
              <a:latin typeface="+mj-lt"/>
            </a:endParaRPr>
          </a:p>
        </p:txBody>
      </p:sp>
    </p:spTree>
    <p:extLst>
      <p:ext uri="{BB962C8B-B14F-4D97-AF65-F5344CB8AC3E}">
        <p14:creationId xmlns:p14="http://schemas.microsoft.com/office/powerpoint/2010/main" val="371830753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barn(inVertical)">
                                      <p:cBhvr>
                                        <p:cTn id="7" dur="5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barn(inVertical)">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8" name="TextBox 4"/>
          <p:cNvSpPr txBox="1">
            <a:spLocks noChangeArrowheads="1"/>
          </p:cNvSpPr>
          <p:nvPr/>
        </p:nvSpPr>
        <p:spPr bwMode="auto">
          <a:xfrm>
            <a:off x="1974092" y="228056"/>
            <a:ext cx="4443845" cy="646331"/>
          </a:xfrm>
          <a:prstGeom prst="rect">
            <a:avLst/>
          </a:prstGeom>
          <a:ln/>
        </p:spPr>
        <p:style>
          <a:lnRef idx="2">
            <a:schemeClr val="accent6"/>
          </a:lnRef>
          <a:fillRef idx="1">
            <a:schemeClr val="lt1"/>
          </a:fillRef>
          <a:effectRef idx="0">
            <a:schemeClr val="accent6"/>
          </a:effectRef>
          <a:fontRef idx="minor">
            <a:schemeClr val="dk1"/>
          </a:fontRef>
        </p:style>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r>
              <a:rPr lang="vi-VN" altLang="en-US" sz="3600" b="1" dirty="0">
                <a:solidFill>
                  <a:srgbClr val="333399"/>
                </a:solidFill>
                <a:latin typeface="#9Slide05 FS Blonde Script" panose="03000503000000000000" pitchFamily="65" charset="0"/>
              </a:rPr>
              <a:t>2.2. Tìm hiểu chung văn bản</a:t>
            </a:r>
            <a:endParaRPr lang="en-US" altLang="en-US" sz="3600" b="1" dirty="0">
              <a:solidFill>
                <a:srgbClr val="333399"/>
              </a:solidFill>
              <a:latin typeface="#9Slide05 FS Blonde Script" panose="03000503000000000000" pitchFamily="65" charset="0"/>
            </a:endParaRPr>
          </a:p>
        </p:txBody>
      </p:sp>
      <p:grpSp>
        <p:nvGrpSpPr>
          <p:cNvPr id="5" name="Group 4"/>
          <p:cNvGrpSpPr/>
          <p:nvPr/>
        </p:nvGrpSpPr>
        <p:grpSpPr>
          <a:xfrm>
            <a:off x="3209868" y="2617867"/>
            <a:ext cx="2849612" cy="3631999"/>
            <a:chOff x="3810000" y="3113088"/>
            <a:chExt cx="2482851" cy="3516312"/>
          </a:xfrm>
        </p:grpSpPr>
        <p:grpSp>
          <p:nvGrpSpPr>
            <p:cNvPr id="3090" name="Group 10"/>
            <p:cNvGrpSpPr>
              <a:grpSpLocks/>
            </p:cNvGrpSpPr>
            <p:nvPr/>
          </p:nvGrpSpPr>
          <p:grpSpPr bwMode="auto">
            <a:xfrm>
              <a:off x="3935414" y="3113088"/>
              <a:ext cx="2357437" cy="3516312"/>
              <a:chOff x="457200" y="1239996"/>
              <a:chExt cx="2177144" cy="2804886"/>
            </a:xfrm>
            <a:solidFill>
              <a:schemeClr val="accent2">
                <a:lumMod val="20000"/>
                <a:lumOff val="80000"/>
              </a:schemeClr>
            </a:solidFill>
          </p:grpSpPr>
          <p:sp>
            <p:nvSpPr>
              <p:cNvPr id="12" name="Rectangle 11"/>
              <p:cNvSpPr/>
              <p:nvPr/>
            </p:nvSpPr>
            <p:spPr>
              <a:xfrm>
                <a:off x="457200" y="1239996"/>
                <a:ext cx="2177144" cy="2804886"/>
              </a:xfrm>
              <a:prstGeom prst="rect">
                <a:avLst/>
              </a:prstGeom>
              <a:gr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latin typeface="#9Slide05 FS Blonde Script" panose="03000503000000000000" pitchFamily="65" charset="0"/>
                  <a:cs typeface="Arial"/>
                </a:endParaRPr>
              </a:p>
            </p:txBody>
          </p:sp>
          <p:sp>
            <p:nvSpPr>
              <p:cNvPr id="13" name="Rectangle 12"/>
              <p:cNvSpPr/>
              <p:nvPr/>
            </p:nvSpPr>
            <p:spPr>
              <a:xfrm>
                <a:off x="536369" y="1340034"/>
                <a:ext cx="2018806" cy="2602276"/>
              </a:xfrm>
              <a:prstGeom prst="rect">
                <a:avLst/>
              </a:prstGeom>
              <a:grpFill/>
              <a:ln w="19050">
                <a:solidFill>
                  <a:schemeClr val="accent1">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latin typeface="#9Slide05 FS Blonde Script" panose="03000503000000000000" pitchFamily="65" charset="0"/>
                  <a:cs typeface="Arial"/>
                </a:endParaRPr>
              </a:p>
            </p:txBody>
          </p:sp>
        </p:grpSp>
        <p:grpSp>
          <p:nvGrpSpPr>
            <p:cNvPr id="3093" name="Group 13"/>
            <p:cNvGrpSpPr>
              <a:grpSpLocks/>
            </p:cNvGrpSpPr>
            <p:nvPr/>
          </p:nvGrpSpPr>
          <p:grpSpPr bwMode="auto">
            <a:xfrm flipV="1">
              <a:off x="3810000" y="3124200"/>
              <a:ext cx="2286000" cy="838200"/>
              <a:chOff x="4763053" y="2429435"/>
              <a:chExt cx="2840865" cy="833718"/>
            </a:xfrm>
          </p:grpSpPr>
          <p:grpSp>
            <p:nvGrpSpPr>
              <p:cNvPr id="15" name="Freeform 14"/>
              <p:cNvGrpSpPr>
                <a:grpSpLocks/>
              </p:cNvGrpSpPr>
              <p:nvPr/>
            </p:nvGrpSpPr>
            <p:grpSpPr bwMode="auto">
              <a:xfrm flipV="1">
                <a:off x="4750370" y="2409628"/>
                <a:ext cx="2875539" cy="804495"/>
                <a:chOff x="2273808" y="3328416"/>
                <a:chExt cx="2127504" cy="713232"/>
              </a:xfrm>
            </p:grpSpPr>
            <p:pic>
              <p:nvPicPr>
                <p:cNvPr id="3095" name="Freeform 1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2273808" y="3328416"/>
                  <a:ext cx="2127504" cy="713232"/>
                </a:xfrm>
                <a:prstGeom prst="rect">
                  <a:avLst/>
                </a:prstGeom>
                <a:noFill/>
                <a:extLst>
                  <a:ext uri="{909E8E84-426E-40DD-AFC4-6F175D3DCCD1}">
                    <a14:hiddenFill xmlns:a14="http://schemas.microsoft.com/office/drawing/2010/main">
                      <a:solidFill>
                        <a:srgbClr val="FFFFFF"/>
                      </a:solidFill>
                    </a14:hiddenFill>
                  </a:ext>
                </a:extLst>
              </p:spPr>
            </p:pic>
            <p:sp>
              <p:nvSpPr>
                <p:cNvPr id="3096" name="Text Box 24"/>
                <p:cNvSpPr txBox="1">
                  <a:spLocks noChangeArrowheads="1"/>
                </p:cNvSpPr>
                <p:nvPr/>
              </p:nvSpPr>
              <p:spPr bwMode="auto">
                <a:xfrm rot="10800000">
                  <a:off x="2288919" y="3342354"/>
                  <a:ext cx="2096123" cy="681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en-US">
                    <a:solidFill>
                      <a:srgbClr val="FFFFFF"/>
                    </a:solidFill>
                    <a:latin typeface="#9Slide05 FS Blonde Script" panose="03000503000000000000" pitchFamily="65" charset="0"/>
                  </a:endParaRPr>
                </a:p>
              </p:txBody>
            </p:sp>
          </p:grpSp>
          <p:sp>
            <p:nvSpPr>
              <p:cNvPr id="16" name="Pie 15"/>
              <p:cNvSpPr/>
              <p:nvPr/>
            </p:nvSpPr>
            <p:spPr bwMode="gray">
              <a:xfrm>
                <a:off x="4763053" y="3083146"/>
                <a:ext cx="303815" cy="180007"/>
              </a:xfrm>
              <a:prstGeom prst="pie">
                <a:avLst>
                  <a:gd name="adj1" fmla="val 5429925"/>
                  <a:gd name="adj2" fmla="val 1620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srgbClr val="000000"/>
                  </a:solidFill>
                  <a:latin typeface="#9Slide05 FS Blonde Script" panose="03000503000000000000" pitchFamily="65" charset="0"/>
                  <a:cs typeface="Arial"/>
                </a:endParaRPr>
              </a:p>
            </p:txBody>
          </p:sp>
        </p:grpSp>
        <p:sp>
          <p:nvSpPr>
            <p:cNvPr id="30" name="TextBox 29"/>
            <p:cNvSpPr txBox="1"/>
            <p:nvPr/>
          </p:nvSpPr>
          <p:spPr>
            <a:xfrm>
              <a:off x="4026125" y="3359625"/>
              <a:ext cx="1714015" cy="625744"/>
            </a:xfrm>
            <a:prstGeom prst="rect">
              <a:avLst/>
            </a:prstGeom>
            <a:noFill/>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vi-VN" altLang="en-US" sz="3600" b="1" dirty="0">
                  <a:solidFill>
                    <a:srgbClr val="FFFFFF"/>
                  </a:solidFill>
                  <a:effectLst>
                    <a:outerShdw blurRad="38100" dist="38100" dir="2700000" algn="tl">
                      <a:srgbClr val="C0C0C0"/>
                    </a:outerShdw>
                  </a:effectLst>
                  <a:latin typeface="#9Slide05 FS Blonde Script" panose="03000503000000000000" pitchFamily="65" charset="0"/>
                </a:rPr>
                <a:t>THỂ LOẠI</a:t>
              </a:r>
              <a:endParaRPr lang="en-US" altLang="en-US" sz="3600" b="1" dirty="0">
                <a:solidFill>
                  <a:srgbClr val="FFFFFF"/>
                </a:solidFill>
                <a:effectLst>
                  <a:outerShdw blurRad="38100" dist="38100" dir="2700000" algn="tl">
                    <a:srgbClr val="C0C0C0"/>
                  </a:outerShdw>
                </a:effectLst>
                <a:latin typeface="#9Slide05 FS Blonde Script" panose="03000503000000000000" pitchFamily="65" charset="0"/>
              </a:endParaRPr>
            </a:p>
          </p:txBody>
        </p:sp>
      </p:grpSp>
      <p:grpSp>
        <p:nvGrpSpPr>
          <p:cNvPr id="4" name="Group 3"/>
          <p:cNvGrpSpPr/>
          <p:nvPr/>
        </p:nvGrpSpPr>
        <p:grpSpPr>
          <a:xfrm>
            <a:off x="6089731" y="1717655"/>
            <a:ext cx="2969864" cy="3620521"/>
            <a:chOff x="5791200" y="2057400"/>
            <a:chExt cx="2587626" cy="3505200"/>
          </a:xfrm>
        </p:grpSpPr>
        <p:grpSp>
          <p:nvGrpSpPr>
            <p:cNvPr id="3082" name="Group 16"/>
            <p:cNvGrpSpPr>
              <a:grpSpLocks/>
            </p:cNvGrpSpPr>
            <p:nvPr/>
          </p:nvGrpSpPr>
          <p:grpSpPr bwMode="auto">
            <a:xfrm>
              <a:off x="6019801" y="2057400"/>
              <a:ext cx="2359025" cy="3505200"/>
              <a:chOff x="457200" y="1239996"/>
              <a:chExt cx="2177144" cy="2804886"/>
            </a:xfrm>
            <a:solidFill>
              <a:schemeClr val="accent2">
                <a:lumMod val="20000"/>
                <a:lumOff val="80000"/>
              </a:schemeClr>
            </a:solidFill>
          </p:grpSpPr>
          <p:sp>
            <p:nvSpPr>
              <p:cNvPr id="18" name="Rectangle 17"/>
              <p:cNvSpPr/>
              <p:nvPr/>
            </p:nvSpPr>
            <p:spPr>
              <a:xfrm>
                <a:off x="457200" y="1239996"/>
                <a:ext cx="2177144" cy="2804886"/>
              </a:xfrm>
              <a:prstGeom prst="rect">
                <a:avLst/>
              </a:prstGeom>
              <a:gr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latin typeface="#9Slide05 FS Blonde Script" panose="03000503000000000000" pitchFamily="65" charset="0"/>
                  <a:cs typeface="Arial"/>
                </a:endParaRPr>
              </a:p>
            </p:txBody>
          </p:sp>
          <p:sp>
            <p:nvSpPr>
              <p:cNvPr id="19" name="Rectangle 18"/>
              <p:cNvSpPr/>
              <p:nvPr/>
            </p:nvSpPr>
            <p:spPr>
              <a:xfrm>
                <a:off x="536316" y="1340352"/>
                <a:ext cx="2018913" cy="2601633"/>
              </a:xfrm>
              <a:prstGeom prst="rect">
                <a:avLst/>
              </a:prstGeom>
              <a:grp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latin typeface="#9Slide05 FS Blonde Script" panose="03000503000000000000" pitchFamily="65" charset="0"/>
                  <a:cs typeface="Arial"/>
                </a:endParaRPr>
              </a:p>
            </p:txBody>
          </p:sp>
        </p:grpSp>
        <p:grpSp>
          <p:nvGrpSpPr>
            <p:cNvPr id="3085" name="Group 19"/>
            <p:cNvGrpSpPr>
              <a:grpSpLocks/>
            </p:cNvGrpSpPr>
            <p:nvPr/>
          </p:nvGrpSpPr>
          <p:grpSpPr bwMode="auto">
            <a:xfrm flipV="1">
              <a:off x="5791200" y="2057400"/>
              <a:ext cx="2286000" cy="838200"/>
              <a:chOff x="4763053" y="2429435"/>
              <a:chExt cx="2840865" cy="833718"/>
            </a:xfrm>
          </p:grpSpPr>
          <p:grpSp>
            <p:nvGrpSpPr>
              <p:cNvPr id="21" name="Freeform 20"/>
              <p:cNvGrpSpPr>
                <a:grpSpLocks/>
              </p:cNvGrpSpPr>
              <p:nvPr/>
            </p:nvGrpSpPr>
            <p:grpSpPr bwMode="auto">
              <a:xfrm flipV="1">
                <a:off x="4752458" y="2410772"/>
                <a:ext cx="2875539" cy="804495"/>
                <a:chOff x="4322064" y="2286000"/>
                <a:chExt cx="2127504" cy="713232"/>
              </a:xfrm>
            </p:grpSpPr>
            <p:pic>
              <p:nvPicPr>
                <p:cNvPr id="3087" name="Freeform 20"/>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4322064" y="2286000"/>
                  <a:ext cx="2127504" cy="713232"/>
                </a:xfrm>
                <a:prstGeom prst="rect">
                  <a:avLst/>
                </a:prstGeom>
                <a:noFill/>
                <a:extLst>
                  <a:ext uri="{909E8E84-426E-40DD-AFC4-6F175D3DCCD1}">
                    <a14:hiddenFill xmlns:a14="http://schemas.microsoft.com/office/drawing/2010/main">
                      <a:solidFill>
                        <a:srgbClr val="FFFFFF"/>
                      </a:solidFill>
                    </a14:hiddenFill>
                  </a:ext>
                </a:extLst>
              </p:spPr>
            </p:pic>
            <p:sp>
              <p:nvSpPr>
                <p:cNvPr id="3088" name="Text Box 16"/>
                <p:cNvSpPr txBox="1">
                  <a:spLocks noChangeArrowheads="1"/>
                </p:cNvSpPr>
                <p:nvPr/>
              </p:nvSpPr>
              <p:spPr bwMode="auto">
                <a:xfrm rot="10800000">
                  <a:off x="4335630" y="2300952"/>
                  <a:ext cx="2096123" cy="681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en-US">
                    <a:solidFill>
                      <a:srgbClr val="FFFFFF"/>
                    </a:solidFill>
                    <a:latin typeface="#9Slide05 FS Blonde Script" panose="03000503000000000000" pitchFamily="65" charset="0"/>
                  </a:endParaRPr>
                </a:p>
              </p:txBody>
            </p:sp>
          </p:grpSp>
          <p:sp>
            <p:nvSpPr>
              <p:cNvPr id="22" name="Pie 21"/>
              <p:cNvSpPr/>
              <p:nvPr/>
            </p:nvSpPr>
            <p:spPr bwMode="gray">
              <a:xfrm>
                <a:off x="4763053" y="3083146"/>
                <a:ext cx="303815" cy="180007"/>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srgbClr val="000000"/>
                  </a:solidFill>
                  <a:latin typeface="#9Slide05 FS Blonde Script" panose="03000503000000000000" pitchFamily="65" charset="0"/>
                  <a:cs typeface="Arial"/>
                </a:endParaRPr>
              </a:p>
            </p:txBody>
          </p:sp>
        </p:grpSp>
        <p:sp>
          <p:nvSpPr>
            <p:cNvPr id="31" name="TextBox 30"/>
            <p:cNvSpPr txBox="1"/>
            <p:nvPr/>
          </p:nvSpPr>
          <p:spPr>
            <a:xfrm>
              <a:off x="6181400" y="2278086"/>
              <a:ext cx="1419314" cy="566149"/>
            </a:xfrm>
            <a:prstGeom prst="rect">
              <a:avLst/>
            </a:prstGeom>
            <a:noFill/>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vi-VN" altLang="en-US" sz="3200" b="1">
                  <a:solidFill>
                    <a:srgbClr val="FFFFFF"/>
                  </a:solidFill>
                  <a:effectLst>
                    <a:outerShdw blurRad="38100" dist="38100" dir="2700000" algn="tl">
                      <a:srgbClr val="C0C0C0"/>
                    </a:outerShdw>
                  </a:effectLst>
                  <a:latin typeface="#9Slide05 FS Blonde Script" panose="03000503000000000000" pitchFamily="65" charset="0"/>
                </a:rPr>
                <a:t>NGÔI KỂ</a:t>
              </a:r>
              <a:endParaRPr lang="en-US" altLang="en-US" sz="3200" b="1" dirty="0">
                <a:solidFill>
                  <a:srgbClr val="FFFFFF"/>
                </a:solidFill>
                <a:effectLst>
                  <a:outerShdw blurRad="38100" dist="38100" dir="2700000" algn="tl">
                    <a:srgbClr val="C0C0C0"/>
                  </a:outerShdw>
                </a:effectLst>
                <a:latin typeface="#9Slide05 FS Blonde Script" panose="03000503000000000000" pitchFamily="65" charset="0"/>
              </a:endParaRPr>
            </a:p>
          </p:txBody>
        </p:sp>
      </p:grpSp>
      <p:grpSp>
        <p:nvGrpSpPr>
          <p:cNvPr id="11" name="Group 10"/>
          <p:cNvGrpSpPr/>
          <p:nvPr/>
        </p:nvGrpSpPr>
        <p:grpSpPr>
          <a:xfrm>
            <a:off x="9041376" y="924947"/>
            <a:ext cx="2979539" cy="3667678"/>
            <a:chOff x="8916988" y="924947"/>
            <a:chExt cx="3103928" cy="3667678"/>
          </a:xfrm>
        </p:grpSpPr>
        <p:grpSp>
          <p:nvGrpSpPr>
            <p:cNvPr id="3074" name="Group 22"/>
            <p:cNvGrpSpPr>
              <a:grpSpLocks/>
            </p:cNvGrpSpPr>
            <p:nvPr/>
          </p:nvGrpSpPr>
          <p:grpSpPr bwMode="auto">
            <a:xfrm>
              <a:off x="9134865" y="972104"/>
              <a:ext cx="2886051" cy="3620521"/>
              <a:chOff x="457200" y="1239996"/>
              <a:chExt cx="2177144" cy="2804886"/>
            </a:xfrm>
            <a:solidFill>
              <a:schemeClr val="accent2">
                <a:lumMod val="20000"/>
                <a:lumOff val="80000"/>
              </a:schemeClr>
            </a:solidFill>
          </p:grpSpPr>
          <p:sp>
            <p:nvSpPr>
              <p:cNvPr id="24" name="Rectangle 23"/>
              <p:cNvSpPr/>
              <p:nvPr/>
            </p:nvSpPr>
            <p:spPr>
              <a:xfrm>
                <a:off x="457200" y="1239996"/>
                <a:ext cx="2177144" cy="2804886"/>
              </a:xfrm>
              <a:prstGeom prst="rect">
                <a:avLst/>
              </a:prstGeom>
              <a:gr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latin typeface="#9Slide05 FS Blonde Script" panose="03000503000000000000" pitchFamily="65" charset="0"/>
                  <a:cs typeface="Arial"/>
                </a:endParaRPr>
              </a:p>
            </p:txBody>
          </p:sp>
          <p:sp>
            <p:nvSpPr>
              <p:cNvPr id="25" name="Rectangle 24"/>
              <p:cNvSpPr/>
              <p:nvPr/>
            </p:nvSpPr>
            <p:spPr>
              <a:xfrm>
                <a:off x="536919" y="1340352"/>
                <a:ext cx="2017707" cy="2601633"/>
              </a:xfrm>
              <a:prstGeom prst="rect">
                <a:avLst/>
              </a:prstGeom>
              <a:grpFill/>
              <a:ln w="19050">
                <a:solidFill>
                  <a:schemeClr val="accent1">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latin typeface="#9Slide05 FS Blonde Script" panose="03000503000000000000" pitchFamily="65" charset="0"/>
                  <a:cs typeface="Arial"/>
                </a:endParaRPr>
              </a:p>
            </p:txBody>
          </p:sp>
        </p:grpSp>
        <p:grpSp>
          <p:nvGrpSpPr>
            <p:cNvPr id="3077" name="Group 25"/>
            <p:cNvGrpSpPr>
              <a:grpSpLocks/>
            </p:cNvGrpSpPr>
            <p:nvPr/>
          </p:nvGrpSpPr>
          <p:grpSpPr bwMode="auto">
            <a:xfrm flipV="1">
              <a:off x="8916988" y="924947"/>
              <a:ext cx="2209800" cy="838200"/>
              <a:chOff x="4763053" y="2429435"/>
              <a:chExt cx="2840865" cy="833718"/>
            </a:xfrm>
          </p:grpSpPr>
          <p:grpSp>
            <p:nvGrpSpPr>
              <p:cNvPr id="27" name="Freeform 26"/>
              <p:cNvGrpSpPr>
                <a:grpSpLocks/>
              </p:cNvGrpSpPr>
              <p:nvPr/>
            </p:nvGrpSpPr>
            <p:grpSpPr bwMode="auto">
              <a:xfrm flipV="1">
                <a:off x="4746305" y="2411753"/>
                <a:ext cx="2875539" cy="804495"/>
                <a:chOff x="6364224" y="1261872"/>
                <a:chExt cx="2127504" cy="713232"/>
              </a:xfrm>
            </p:grpSpPr>
            <p:pic>
              <p:nvPicPr>
                <p:cNvPr id="3079" name="Freeform 26"/>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6364224" y="1261872"/>
                  <a:ext cx="2127504" cy="713232"/>
                </a:xfrm>
                <a:prstGeom prst="rect">
                  <a:avLst/>
                </a:prstGeom>
                <a:noFill/>
                <a:extLst>
                  <a:ext uri="{909E8E84-426E-40DD-AFC4-6F175D3DCCD1}">
                    <a14:hiddenFill xmlns:a14="http://schemas.microsoft.com/office/drawing/2010/main">
                      <a:solidFill>
                        <a:srgbClr val="FFFFFF"/>
                      </a:solidFill>
                    </a14:hiddenFill>
                  </a:ext>
                </a:extLst>
              </p:spPr>
            </p:pic>
            <p:sp>
              <p:nvSpPr>
                <p:cNvPr id="3080" name="Text Box 8"/>
                <p:cNvSpPr txBox="1">
                  <a:spLocks noChangeArrowheads="1"/>
                </p:cNvSpPr>
                <p:nvPr/>
              </p:nvSpPr>
              <p:spPr bwMode="auto">
                <a:xfrm rot="10800000">
                  <a:off x="6382342" y="1277694"/>
                  <a:ext cx="2096123" cy="681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en-US">
                    <a:solidFill>
                      <a:srgbClr val="FFFFFF"/>
                    </a:solidFill>
                    <a:latin typeface="#9Slide05 FS Blonde Script" panose="03000503000000000000" pitchFamily="65" charset="0"/>
                  </a:endParaRPr>
                </a:p>
              </p:txBody>
            </p:sp>
          </p:grpSp>
          <p:sp>
            <p:nvSpPr>
              <p:cNvPr id="28" name="Pie 27"/>
              <p:cNvSpPr/>
              <p:nvPr/>
            </p:nvSpPr>
            <p:spPr bwMode="gray">
              <a:xfrm>
                <a:off x="4763053" y="3083146"/>
                <a:ext cx="304087" cy="180007"/>
              </a:xfrm>
              <a:prstGeom prst="pie">
                <a:avLst>
                  <a:gd name="adj1" fmla="val 5429925"/>
                  <a:gd name="adj2" fmla="val 1620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srgbClr val="000000"/>
                  </a:solidFill>
                  <a:latin typeface="#9Slide05 FS Blonde Script" panose="03000503000000000000" pitchFamily="65" charset="0"/>
                  <a:cs typeface="Arial"/>
                </a:endParaRPr>
              </a:p>
            </p:txBody>
          </p:sp>
        </p:grpSp>
        <p:sp>
          <p:nvSpPr>
            <p:cNvPr id="32" name="TextBox 31"/>
            <p:cNvSpPr txBox="1"/>
            <p:nvPr/>
          </p:nvSpPr>
          <p:spPr>
            <a:xfrm>
              <a:off x="9440108" y="1141695"/>
              <a:ext cx="1160932" cy="584775"/>
            </a:xfrm>
            <a:prstGeom prst="rect">
              <a:avLst/>
            </a:prstGeom>
            <a:noFill/>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vi-VN" altLang="en-US" sz="3200" b="1" dirty="0">
                  <a:solidFill>
                    <a:srgbClr val="FFFFFF"/>
                  </a:solidFill>
                  <a:effectLst>
                    <a:outerShdw blurRad="38100" dist="38100" dir="2700000" algn="tl">
                      <a:srgbClr val="C0C0C0"/>
                    </a:outerShdw>
                  </a:effectLst>
                  <a:latin typeface="#9Slide05 FS Blonde Script" panose="03000503000000000000" pitchFamily="65" charset="0"/>
                </a:rPr>
                <a:t>PTBĐ</a:t>
              </a:r>
              <a:endParaRPr lang="en-US" altLang="en-US" sz="3200" b="1" dirty="0">
                <a:solidFill>
                  <a:srgbClr val="FFFFFF"/>
                </a:solidFill>
                <a:effectLst>
                  <a:outerShdw blurRad="38100" dist="38100" dir="2700000" algn="tl">
                    <a:srgbClr val="C0C0C0"/>
                  </a:outerShdw>
                </a:effectLst>
                <a:latin typeface="#9Slide05 FS Blonde Script" panose="03000503000000000000" pitchFamily="65" charset="0"/>
              </a:endParaRPr>
            </a:p>
          </p:txBody>
        </p:sp>
      </p:grpSp>
      <p:grpSp>
        <p:nvGrpSpPr>
          <p:cNvPr id="8" name="Group 7"/>
          <p:cNvGrpSpPr/>
          <p:nvPr/>
        </p:nvGrpSpPr>
        <p:grpSpPr>
          <a:xfrm>
            <a:off x="122447" y="3209360"/>
            <a:ext cx="2882409" cy="3226986"/>
            <a:chOff x="1524000" y="3747447"/>
            <a:chExt cx="2511426" cy="3124200"/>
          </a:xfrm>
        </p:grpSpPr>
        <p:grpSp>
          <p:nvGrpSpPr>
            <p:cNvPr id="47" name="Group 4"/>
            <p:cNvGrpSpPr>
              <a:grpSpLocks/>
            </p:cNvGrpSpPr>
            <p:nvPr/>
          </p:nvGrpSpPr>
          <p:grpSpPr bwMode="auto">
            <a:xfrm>
              <a:off x="1676401" y="3747447"/>
              <a:ext cx="2359025" cy="3124200"/>
              <a:chOff x="457200" y="1239996"/>
              <a:chExt cx="2177144" cy="2804886"/>
            </a:xfrm>
            <a:solidFill>
              <a:schemeClr val="accent2">
                <a:lumMod val="20000"/>
                <a:lumOff val="80000"/>
              </a:schemeClr>
            </a:solidFill>
          </p:grpSpPr>
          <p:sp>
            <p:nvSpPr>
              <p:cNvPr id="48" name="Rectangle 47"/>
              <p:cNvSpPr/>
              <p:nvPr/>
            </p:nvSpPr>
            <p:spPr>
              <a:xfrm>
                <a:off x="457200" y="1239996"/>
                <a:ext cx="2177144" cy="2804886"/>
              </a:xfrm>
              <a:prstGeom prst="rect">
                <a:avLst/>
              </a:prstGeom>
              <a:gr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en-US">
                  <a:solidFill>
                    <a:srgbClr val="333399"/>
                  </a:solidFill>
                  <a:latin typeface="#9Slide05 FS Blonde Script" panose="03000503000000000000" pitchFamily="65" charset="0"/>
                </a:endParaRPr>
              </a:p>
            </p:txBody>
          </p:sp>
          <p:sp>
            <p:nvSpPr>
              <p:cNvPr id="49" name="Rectangle 48"/>
              <p:cNvSpPr/>
              <p:nvPr/>
            </p:nvSpPr>
            <p:spPr>
              <a:xfrm>
                <a:off x="536316" y="1339763"/>
                <a:ext cx="2018913" cy="2602501"/>
              </a:xfrm>
              <a:prstGeom prst="rect">
                <a:avLst/>
              </a:prstGeom>
              <a:grp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en-US">
                  <a:solidFill>
                    <a:srgbClr val="333399"/>
                  </a:solidFill>
                  <a:latin typeface="#9Slide05 FS Blonde Script" panose="03000503000000000000" pitchFamily="65" charset="0"/>
                </a:endParaRPr>
              </a:p>
            </p:txBody>
          </p:sp>
        </p:grpSp>
        <p:grpSp>
          <p:nvGrpSpPr>
            <p:cNvPr id="50" name="Group 7"/>
            <p:cNvGrpSpPr>
              <a:grpSpLocks/>
            </p:cNvGrpSpPr>
            <p:nvPr/>
          </p:nvGrpSpPr>
          <p:grpSpPr bwMode="auto">
            <a:xfrm flipV="1">
              <a:off x="1524000" y="3747447"/>
              <a:ext cx="2362200" cy="814388"/>
              <a:chOff x="4763053" y="2429435"/>
              <a:chExt cx="2840865" cy="833718"/>
            </a:xfrm>
          </p:grpSpPr>
          <p:grpSp>
            <p:nvGrpSpPr>
              <p:cNvPr id="51" name="Freeform 8"/>
              <p:cNvGrpSpPr>
                <a:grpSpLocks/>
              </p:cNvGrpSpPr>
              <p:nvPr/>
            </p:nvGrpSpPr>
            <p:grpSpPr bwMode="auto">
              <a:xfrm flipV="1">
                <a:off x="4750694" y="2409791"/>
                <a:ext cx="2875539" cy="804495"/>
                <a:chOff x="219456" y="4376928"/>
                <a:chExt cx="2127504" cy="713232"/>
              </a:xfrm>
            </p:grpSpPr>
            <p:pic>
              <p:nvPicPr>
                <p:cNvPr id="53" name="Freeform 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219456" y="4376928"/>
                  <a:ext cx="2127504" cy="713232"/>
                </a:xfrm>
                <a:prstGeom prst="rect">
                  <a:avLst/>
                </a:prstGeom>
                <a:noFill/>
                <a:extLst>
                  <a:ext uri="{909E8E84-426E-40DD-AFC4-6F175D3DCCD1}">
                    <a14:hiddenFill xmlns:a14="http://schemas.microsoft.com/office/drawing/2010/main">
                      <a:solidFill>
                        <a:srgbClr val="FFFFFF"/>
                      </a:solidFill>
                    </a14:hiddenFill>
                  </a:ext>
                </a:extLst>
              </p:spPr>
            </p:pic>
            <p:sp>
              <p:nvSpPr>
                <p:cNvPr id="54" name="Text Box 33"/>
                <p:cNvSpPr txBox="1">
                  <a:spLocks noChangeArrowheads="1"/>
                </p:cNvSpPr>
                <p:nvPr/>
              </p:nvSpPr>
              <p:spPr bwMode="auto">
                <a:xfrm rot="10800000">
                  <a:off x="234327" y="4391010"/>
                  <a:ext cx="2096123" cy="681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en-US">
                    <a:solidFill>
                      <a:srgbClr val="FFFFFF"/>
                    </a:solidFill>
                    <a:latin typeface="#9Slide05 FS Blonde Script" panose="03000503000000000000" pitchFamily="65" charset="0"/>
                  </a:endParaRPr>
                </a:p>
              </p:txBody>
            </p:sp>
          </p:grpSp>
          <p:sp>
            <p:nvSpPr>
              <p:cNvPr id="52" name="Pie 51"/>
              <p:cNvSpPr/>
              <p:nvPr/>
            </p:nvSpPr>
            <p:spPr bwMode="gray">
              <a:xfrm>
                <a:off x="4763053" y="3084383"/>
                <a:ext cx="303561" cy="178770"/>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srgbClr val="000000"/>
                  </a:solidFill>
                  <a:latin typeface="#9Slide05 FS Blonde Script" panose="03000503000000000000" pitchFamily="65" charset="0"/>
                  <a:cs typeface="Arial"/>
                </a:endParaRPr>
              </a:p>
            </p:txBody>
          </p:sp>
        </p:grpSp>
        <p:sp>
          <p:nvSpPr>
            <p:cNvPr id="55" name="TextBox 54"/>
            <p:cNvSpPr txBox="1"/>
            <p:nvPr/>
          </p:nvSpPr>
          <p:spPr>
            <a:xfrm>
              <a:off x="2022817" y="3982393"/>
              <a:ext cx="1369033" cy="566149"/>
            </a:xfrm>
            <a:prstGeom prst="rect">
              <a:avLst/>
            </a:prstGeom>
            <a:noFill/>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vi-VN" altLang="en-US" sz="3200" b="1">
                  <a:solidFill>
                    <a:srgbClr val="FFFFFF"/>
                  </a:solidFill>
                  <a:effectLst>
                    <a:outerShdw blurRad="38100" dist="38100" dir="2700000" algn="tl">
                      <a:srgbClr val="C0C0C0"/>
                    </a:outerShdw>
                  </a:effectLst>
                  <a:latin typeface="#9Slide05 FS Blonde Script" panose="03000503000000000000" pitchFamily="65" charset="0"/>
                </a:rPr>
                <a:t>XUẤT XỨ</a:t>
              </a:r>
              <a:endParaRPr lang="en-US" altLang="en-US" sz="3200" b="1" dirty="0">
                <a:solidFill>
                  <a:srgbClr val="FFFFFF"/>
                </a:solidFill>
                <a:effectLst>
                  <a:outerShdw blurRad="38100" dist="38100" dir="2700000" algn="tl">
                    <a:srgbClr val="C0C0C0"/>
                  </a:outerShdw>
                </a:effectLst>
                <a:latin typeface="#9Slide05 FS Blonde Script" panose="03000503000000000000" pitchFamily="65" charset="0"/>
              </a:endParaRPr>
            </a:p>
          </p:txBody>
        </p:sp>
      </p:grpSp>
      <p:sp>
        <p:nvSpPr>
          <p:cNvPr id="57" name="Hộp Văn bản 56">
            <a:extLst>
              <a:ext uri="{FF2B5EF4-FFF2-40B4-BE49-F238E27FC236}">
                <a16:creationId xmlns:a16="http://schemas.microsoft.com/office/drawing/2014/main" id="{08D63AFC-6C9E-46F8-B954-60E6F60468A7}"/>
              </a:ext>
            </a:extLst>
          </p:cNvPr>
          <p:cNvSpPr txBox="1"/>
          <p:nvPr/>
        </p:nvSpPr>
        <p:spPr>
          <a:xfrm>
            <a:off x="236326" y="4036811"/>
            <a:ext cx="2655706" cy="2554545"/>
          </a:xfrm>
          <a:prstGeom prst="rect">
            <a:avLst/>
          </a:prstGeom>
          <a:noFill/>
        </p:spPr>
        <p:txBody>
          <a:bodyPr wrap="square">
            <a:spAutoFit/>
          </a:bodyPr>
          <a:lstStyle/>
          <a:p>
            <a:pPr algn="ctr" fontAlgn="base">
              <a:spcBef>
                <a:spcPct val="0"/>
              </a:spcBef>
              <a:spcAft>
                <a:spcPct val="0"/>
              </a:spcAft>
            </a:pPr>
            <a:r>
              <a:rPr lang="vi-VN" altLang="en-US" sz="3200" b="1" i="1" dirty="0">
                <a:solidFill>
                  <a:schemeClr val="accent1">
                    <a:lumMod val="75000"/>
                  </a:schemeClr>
                </a:solidFill>
                <a:latin typeface="#9Slide05 FS Blonde Script" panose="03000503000000000000" pitchFamily="65" charset="0"/>
              </a:rPr>
              <a:t>Trích</a:t>
            </a:r>
            <a:r>
              <a:rPr lang="vi-VN" altLang="en-US" sz="3200" b="1" dirty="0">
                <a:solidFill>
                  <a:schemeClr val="accent1">
                    <a:lumMod val="75000"/>
                  </a:schemeClr>
                </a:solidFill>
                <a:latin typeface="#9Slide05 FS Blonde Script" panose="03000503000000000000" pitchFamily="65" charset="0"/>
              </a:rPr>
              <a:t> Truyện khoa học viễn tưởng chọn lọc, Thái Hà dịch.</a:t>
            </a:r>
            <a:endParaRPr lang="en-US" altLang="en-US" sz="3200" b="1" dirty="0">
              <a:solidFill>
                <a:schemeClr val="accent1">
                  <a:lumMod val="75000"/>
                </a:schemeClr>
              </a:solidFill>
              <a:latin typeface="#9Slide05 FS Blonde Script" panose="03000503000000000000" pitchFamily="65" charset="0"/>
            </a:endParaRPr>
          </a:p>
        </p:txBody>
      </p:sp>
      <p:sp>
        <p:nvSpPr>
          <p:cNvPr id="58" name="Hộp Văn bản 57">
            <a:extLst>
              <a:ext uri="{FF2B5EF4-FFF2-40B4-BE49-F238E27FC236}">
                <a16:creationId xmlns:a16="http://schemas.microsoft.com/office/drawing/2014/main" id="{B19B1967-1286-4CF6-B30F-F945CB4404F0}"/>
              </a:ext>
            </a:extLst>
          </p:cNvPr>
          <p:cNvSpPr txBox="1"/>
          <p:nvPr/>
        </p:nvSpPr>
        <p:spPr>
          <a:xfrm>
            <a:off x="3255351" y="3582834"/>
            <a:ext cx="2804129" cy="2185214"/>
          </a:xfrm>
          <a:prstGeom prst="rect">
            <a:avLst/>
          </a:prstGeom>
          <a:noFill/>
        </p:spPr>
        <p:txBody>
          <a:bodyPr wrap="square">
            <a:spAutoFit/>
          </a:bodyPr>
          <a:lstStyle/>
          <a:p>
            <a:pPr algn="ctr" fontAlgn="base">
              <a:spcBef>
                <a:spcPct val="0"/>
              </a:spcBef>
              <a:spcAft>
                <a:spcPct val="0"/>
              </a:spcAft>
            </a:pPr>
            <a:r>
              <a:rPr lang="vi-VN" altLang="en-US" sz="3200" b="1" dirty="0">
                <a:solidFill>
                  <a:srgbClr val="00B050"/>
                </a:solidFill>
                <a:latin typeface="#9Slide05 FS Blonde Script" panose="03000503000000000000" pitchFamily="65" charset="0"/>
              </a:rPr>
              <a:t>Truyện ngắn (Truyện</a:t>
            </a:r>
          </a:p>
          <a:p>
            <a:pPr algn="ctr" fontAlgn="base">
              <a:spcBef>
                <a:spcPct val="0"/>
              </a:spcBef>
              <a:spcAft>
                <a:spcPct val="0"/>
              </a:spcAft>
            </a:pPr>
            <a:r>
              <a:rPr lang="vi-VN" altLang="en-US" sz="3200" b="1" dirty="0">
                <a:solidFill>
                  <a:srgbClr val="00B050"/>
                </a:solidFill>
                <a:latin typeface="#9Slide05 FS Blonde Script" panose="03000503000000000000" pitchFamily="65" charset="0"/>
              </a:rPr>
              <a:t> khoa học </a:t>
            </a:r>
          </a:p>
          <a:p>
            <a:pPr algn="ctr" fontAlgn="base">
              <a:spcBef>
                <a:spcPct val="0"/>
              </a:spcBef>
              <a:spcAft>
                <a:spcPct val="0"/>
              </a:spcAft>
            </a:pPr>
            <a:r>
              <a:rPr lang="vi-VN" altLang="en-US" sz="3200" b="1" dirty="0">
                <a:solidFill>
                  <a:srgbClr val="00B050"/>
                </a:solidFill>
                <a:latin typeface="#9Slide05 FS Blonde Script" panose="03000503000000000000" pitchFamily="65" charset="0"/>
              </a:rPr>
              <a:t>viễn </a:t>
            </a:r>
            <a:r>
              <a:rPr lang="vi-VN" altLang="en-US" sz="4000" b="1" dirty="0">
                <a:solidFill>
                  <a:srgbClr val="00B050"/>
                </a:solidFill>
                <a:latin typeface="#9Slide05 FS Blonde Script" panose="03000503000000000000" pitchFamily="65" charset="0"/>
              </a:rPr>
              <a:t>tưởng).</a:t>
            </a:r>
            <a:endParaRPr lang="en-US" altLang="en-US" sz="4000" b="1" dirty="0">
              <a:solidFill>
                <a:srgbClr val="00B050"/>
              </a:solidFill>
              <a:latin typeface="#9Slide05 FS Blonde Script" panose="03000503000000000000" pitchFamily="65" charset="0"/>
            </a:endParaRPr>
          </a:p>
        </p:txBody>
      </p:sp>
      <p:sp>
        <p:nvSpPr>
          <p:cNvPr id="59" name="Hộp Văn bản 58">
            <a:extLst>
              <a:ext uri="{FF2B5EF4-FFF2-40B4-BE49-F238E27FC236}">
                <a16:creationId xmlns:a16="http://schemas.microsoft.com/office/drawing/2014/main" id="{6E8015FE-F192-4D9A-8BA2-23955C75908C}"/>
              </a:ext>
            </a:extLst>
          </p:cNvPr>
          <p:cNvSpPr txBox="1"/>
          <p:nvPr/>
        </p:nvSpPr>
        <p:spPr>
          <a:xfrm>
            <a:off x="4525285" y="3403083"/>
            <a:ext cx="6225436" cy="584775"/>
          </a:xfrm>
          <a:prstGeom prst="rect">
            <a:avLst/>
          </a:prstGeom>
          <a:noFill/>
        </p:spPr>
        <p:txBody>
          <a:bodyPr wrap="square">
            <a:spAutoFit/>
          </a:bodyPr>
          <a:lstStyle/>
          <a:p>
            <a:pPr algn="ctr" fontAlgn="base">
              <a:spcBef>
                <a:spcPct val="0"/>
              </a:spcBef>
              <a:spcAft>
                <a:spcPct val="0"/>
              </a:spcAft>
            </a:pPr>
            <a:r>
              <a:rPr lang="en-US" altLang="en-US" sz="3200" b="1" dirty="0" err="1">
                <a:solidFill>
                  <a:srgbClr val="FF0000"/>
                </a:solidFill>
                <a:latin typeface="#9Slide05 FS Blonde Script" panose="03000503000000000000" pitchFamily="65" charset="0"/>
              </a:rPr>
              <a:t>Ngôi</a:t>
            </a:r>
            <a:r>
              <a:rPr lang="en-US" altLang="en-US" sz="3200" b="1" dirty="0">
                <a:solidFill>
                  <a:srgbClr val="FF0000"/>
                </a:solidFill>
                <a:latin typeface="#9Slide05 FS Blonde Script" panose="03000503000000000000" pitchFamily="65" charset="0"/>
              </a:rPr>
              <a:t> </a:t>
            </a:r>
            <a:r>
              <a:rPr lang="en-US" altLang="en-US" sz="3200" b="1" dirty="0" err="1">
                <a:solidFill>
                  <a:srgbClr val="FF0000"/>
                </a:solidFill>
                <a:latin typeface="#9Slide05 FS Blonde Script" panose="03000503000000000000" pitchFamily="65" charset="0"/>
              </a:rPr>
              <a:t>thứ</a:t>
            </a:r>
            <a:r>
              <a:rPr lang="en-US" altLang="en-US" sz="3200" b="1" dirty="0">
                <a:solidFill>
                  <a:srgbClr val="FF0000"/>
                </a:solidFill>
                <a:latin typeface="#9Slide05 FS Blonde Script" panose="03000503000000000000" pitchFamily="65" charset="0"/>
              </a:rPr>
              <a:t> </a:t>
            </a:r>
            <a:r>
              <a:rPr lang="en-US" altLang="en-US" sz="3200" b="1" dirty="0" err="1">
                <a:solidFill>
                  <a:srgbClr val="FF0000"/>
                </a:solidFill>
                <a:latin typeface="#9Slide05 FS Blonde Script" panose="03000503000000000000" pitchFamily="65" charset="0"/>
              </a:rPr>
              <a:t>ba</a:t>
            </a:r>
            <a:r>
              <a:rPr lang="en-US" altLang="en-US" sz="3200" b="1" dirty="0">
                <a:solidFill>
                  <a:srgbClr val="FF0000"/>
                </a:solidFill>
                <a:latin typeface="#9Slide05 FS Blonde Script" panose="03000503000000000000" pitchFamily="65" charset="0"/>
              </a:rPr>
              <a:t>.</a:t>
            </a:r>
          </a:p>
        </p:txBody>
      </p:sp>
      <p:sp>
        <p:nvSpPr>
          <p:cNvPr id="60" name="Hộp Văn bản 59">
            <a:extLst>
              <a:ext uri="{FF2B5EF4-FFF2-40B4-BE49-F238E27FC236}">
                <a16:creationId xmlns:a16="http://schemas.microsoft.com/office/drawing/2014/main" id="{5C30DAB4-D011-496A-8E95-9A5B09EE4491}"/>
              </a:ext>
            </a:extLst>
          </p:cNvPr>
          <p:cNvSpPr txBox="1"/>
          <p:nvPr/>
        </p:nvSpPr>
        <p:spPr>
          <a:xfrm>
            <a:off x="9543531" y="2198081"/>
            <a:ext cx="2097085" cy="2062103"/>
          </a:xfrm>
          <a:prstGeom prst="rect">
            <a:avLst/>
          </a:prstGeom>
          <a:noFill/>
        </p:spPr>
        <p:txBody>
          <a:bodyPr wrap="square">
            <a:spAutoFit/>
          </a:bodyPr>
          <a:lstStyle/>
          <a:p>
            <a:pPr algn="ctr" fontAlgn="base">
              <a:spcBef>
                <a:spcPct val="0"/>
              </a:spcBef>
              <a:spcAft>
                <a:spcPct val="0"/>
              </a:spcAft>
            </a:pPr>
            <a:r>
              <a:rPr lang="vi-VN" altLang="en-US" sz="3200" b="1" dirty="0">
                <a:solidFill>
                  <a:srgbClr val="0070C0"/>
                </a:solidFill>
                <a:latin typeface="#9Slide05 FS Blonde Script" panose="03000503000000000000" pitchFamily="65" charset="0"/>
              </a:rPr>
              <a:t>Tự sự kết hợp miêu tả, biểu cảm.</a:t>
            </a:r>
            <a:endParaRPr lang="en-US" altLang="en-US" sz="3200" b="1" dirty="0">
              <a:solidFill>
                <a:srgbClr val="0070C0"/>
              </a:solidFill>
              <a:latin typeface="#9Slide05 FS Blonde Script" panose="03000503000000000000" pitchFamily="65" charset="0"/>
            </a:endParaRPr>
          </a:p>
        </p:txBody>
      </p:sp>
    </p:spTree>
    <p:extLst>
      <p:ext uri="{BB962C8B-B14F-4D97-AF65-F5344CB8AC3E}">
        <p14:creationId xmlns:p14="http://schemas.microsoft.com/office/powerpoint/2010/main" val="188153755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7"/>
                                        </p:tgtEl>
                                        <p:attrNameLst>
                                          <p:attrName>style.visibility</p:attrName>
                                        </p:attrNameLst>
                                      </p:cBhvr>
                                      <p:to>
                                        <p:strVal val="visible"/>
                                      </p:to>
                                    </p:set>
                                    <p:anim calcmode="lin" valueType="num">
                                      <p:cBhvr additive="base">
                                        <p:cTn id="13" dur="500" fill="hold"/>
                                        <p:tgtEl>
                                          <p:spTgt spid="57"/>
                                        </p:tgtEl>
                                        <p:attrNameLst>
                                          <p:attrName>ppt_x</p:attrName>
                                        </p:attrNameLst>
                                      </p:cBhvr>
                                      <p:tavLst>
                                        <p:tav tm="0">
                                          <p:val>
                                            <p:strVal val="#ppt_x"/>
                                          </p:val>
                                        </p:tav>
                                        <p:tav tm="100000">
                                          <p:val>
                                            <p:strVal val="#ppt_x"/>
                                          </p:val>
                                        </p:tav>
                                      </p:tavLst>
                                    </p:anim>
                                    <p:anim calcmode="lin" valueType="num">
                                      <p:cBhvr additive="base">
                                        <p:cTn id="14"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8"/>
                                        </p:tgtEl>
                                        <p:attrNameLst>
                                          <p:attrName>style.visibility</p:attrName>
                                        </p:attrNameLst>
                                      </p:cBhvr>
                                      <p:to>
                                        <p:strVal val="visible"/>
                                      </p:to>
                                    </p:set>
                                    <p:anim calcmode="lin" valueType="num">
                                      <p:cBhvr additive="base">
                                        <p:cTn id="25" dur="500" fill="hold"/>
                                        <p:tgtEl>
                                          <p:spTgt spid="58"/>
                                        </p:tgtEl>
                                        <p:attrNameLst>
                                          <p:attrName>ppt_x</p:attrName>
                                        </p:attrNameLst>
                                      </p:cBhvr>
                                      <p:tavLst>
                                        <p:tav tm="0">
                                          <p:val>
                                            <p:strVal val="#ppt_x"/>
                                          </p:val>
                                        </p:tav>
                                        <p:tav tm="100000">
                                          <p:val>
                                            <p:strVal val="#ppt_x"/>
                                          </p:val>
                                        </p:tav>
                                      </p:tavLst>
                                    </p:anim>
                                    <p:anim calcmode="lin" valueType="num">
                                      <p:cBhvr additive="base">
                                        <p:cTn id="26"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9"/>
                                        </p:tgtEl>
                                        <p:attrNameLst>
                                          <p:attrName>style.visibility</p:attrName>
                                        </p:attrNameLst>
                                      </p:cBhvr>
                                      <p:to>
                                        <p:strVal val="visible"/>
                                      </p:to>
                                    </p:set>
                                    <p:anim calcmode="lin" valueType="num">
                                      <p:cBhvr additive="base">
                                        <p:cTn id="37" dur="500" fill="hold"/>
                                        <p:tgtEl>
                                          <p:spTgt spid="59"/>
                                        </p:tgtEl>
                                        <p:attrNameLst>
                                          <p:attrName>ppt_x</p:attrName>
                                        </p:attrNameLst>
                                      </p:cBhvr>
                                      <p:tavLst>
                                        <p:tav tm="0">
                                          <p:val>
                                            <p:strVal val="#ppt_x"/>
                                          </p:val>
                                        </p:tav>
                                        <p:tav tm="100000">
                                          <p:val>
                                            <p:strVal val="#ppt_x"/>
                                          </p:val>
                                        </p:tav>
                                      </p:tavLst>
                                    </p:anim>
                                    <p:anim calcmode="lin" valueType="num">
                                      <p:cBhvr additive="base">
                                        <p:cTn id="38"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0"/>
                                        </p:tgtEl>
                                        <p:attrNameLst>
                                          <p:attrName>style.visibility</p:attrName>
                                        </p:attrNameLst>
                                      </p:cBhvr>
                                      <p:to>
                                        <p:strVal val="visible"/>
                                      </p:to>
                                    </p:set>
                                    <p:anim calcmode="lin" valueType="num">
                                      <p:cBhvr additive="base">
                                        <p:cTn id="49" dur="500" fill="hold"/>
                                        <p:tgtEl>
                                          <p:spTgt spid="60"/>
                                        </p:tgtEl>
                                        <p:attrNameLst>
                                          <p:attrName>ppt_x</p:attrName>
                                        </p:attrNameLst>
                                      </p:cBhvr>
                                      <p:tavLst>
                                        <p:tav tm="0">
                                          <p:val>
                                            <p:strVal val="#ppt_x"/>
                                          </p:val>
                                        </p:tav>
                                        <p:tav tm="100000">
                                          <p:val>
                                            <p:strVal val="#ppt_x"/>
                                          </p:val>
                                        </p:tav>
                                      </p:tavLst>
                                    </p:anim>
                                    <p:anim calcmode="lin" valueType="num">
                                      <p:cBhvr additive="base">
                                        <p:cTn id="50" dur="500" fill="hold"/>
                                        <p:tgtEl>
                                          <p:spTgt spid="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58" grpId="0"/>
      <p:bldP spid="59" grpId="0"/>
      <p:bldP spid="6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1E218FC-5809-4C26-8B84-440BE627C1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8998" y="1412776"/>
            <a:ext cx="3723774" cy="4343148"/>
          </a:xfrm>
          <a:prstGeom prst="rect">
            <a:avLst/>
          </a:prstGeom>
        </p:spPr>
      </p:pic>
      <p:sp>
        <p:nvSpPr>
          <p:cNvPr id="13" name="TextBox 12">
            <a:extLst>
              <a:ext uri="{FF2B5EF4-FFF2-40B4-BE49-F238E27FC236}">
                <a16:creationId xmlns:a16="http://schemas.microsoft.com/office/drawing/2014/main" id="{EBCF89F0-0D02-49B5-A26E-48AF8213F985}"/>
              </a:ext>
            </a:extLst>
          </p:cNvPr>
          <p:cNvSpPr txBox="1"/>
          <p:nvPr/>
        </p:nvSpPr>
        <p:spPr>
          <a:xfrm>
            <a:off x="1146081" y="2614854"/>
            <a:ext cx="1954066" cy="1938992"/>
          </a:xfrm>
          <a:prstGeom prst="rect">
            <a:avLst/>
          </a:prstGeom>
          <a:noFill/>
        </p:spPr>
        <p:txBody>
          <a:bodyPr wrap="square" rtlCol="0">
            <a:spAutoFit/>
          </a:bodyPr>
          <a:lstStyle/>
          <a:p>
            <a:pPr algn="ctr"/>
            <a:r>
              <a:rPr lang="en-SG" sz="6000" b="1" dirty="0" err="1">
                <a:solidFill>
                  <a:srgbClr val="3E645C"/>
                </a:solidFill>
                <a:latin typeface="#9Slide03 Arima Madurai" panose="00000500000000000000" pitchFamily="2" charset="0"/>
                <a:cs typeface="#9Slide03 Arima Madurai" panose="00000500000000000000" pitchFamily="2" charset="0"/>
              </a:rPr>
              <a:t>Bố</a:t>
            </a:r>
            <a:r>
              <a:rPr lang="en-SG" sz="6000" b="1" dirty="0">
                <a:solidFill>
                  <a:srgbClr val="3E645C"/>
                </a:solidFill>
                <a:latin typeface="#9Slide03 Arima Madurai" panose="00000500000000000000" pitchFamily="2" charset="0"/>
                <a:cs typeface="#9Slide03 Arima Madurai" panose="00000500000000000000" pitchFamily="2" charset="0"/>
              </a:rPr>
              <a:t> </a:t>
            </a:r>
            <a:r>
              <a:rPr lang="en-SG" sz="6000" b="1" dirty="0" err="1">
                <a:solidFill>
                  <a:srgbClr val="3E645C"/>
                </a:solidFill>
                <a:latin typeface="#9Slide03 Arima Madurai" panose="00000500000000000000" pitchFamily="2" charset="0"/>
                <a:cs typeface="#9Slide03 Arima Madurai" panose="00000500000000000000" pitchFamily="2" charset="0"/>
              </a:rPr>
              <a:t>cục</a:t>
            </a:r>
            <a:endParaRPr lang="en-US" sz="6000" b="1" dirty="0">
              <a:solidFill>
                <a:srgbClr val="3E645C"/>
              </a:solidFill>
              <a:latin typeface="#9Slide03 Arima Madurai" panose="00000500000000000000" pitchFamily="2" charset="0"/>
              <a:cs typeface="#9Slide03 Arima Madurai" panose="00000500000000000000" pitchFamily="2" charset="0"/>
            </a:endParaRPr>
          </a:p>
        </p:txBody>
      </p:sp>
      <p:grpSp>
        <p:nvGrpSpPr>
          <p:cNvPr id="7" name="组合 6">
            <a:extLst>
              <a:ext uri="{FF2B5EF4-FFF2-40B4-BE49-F238E27FC236}">
                <a16:creationId xmlns:a16="http://schemas.microsoft.com/office/drawing/2014/main" id="{A35905B1-89EB-4349-B6F1-42BDA3652B62}"/>
              </a:ext>
            </a:extLst>
          </p:cNvPr>
          <p:cNvGrpSpPr/>
          <p:nvPr/>
        </p:nvGrpSpPr>
        <p:grpSpPr>
          <a:xfrm>
            <a:off x="4470927" y="1289966"/>
            <a:ext cx="1053545" cy="1119809"/>
            <a:chOff x="5758072" y="954157"/>
            <a:chExt cx="1053545" cy="1119809"/>
          </a:xfrm>
          <a:solidFill>
            <a:srgbClr val="F8DFD2"/>
          </a:solidFill>
        </p:grpSpPr>
        <p:sp>
          <p:nvSpPr>
            <p:cNvPr id="8" name="菱形 7">
              <a:extLst>
                <a:ext uri="{FF2B5EF4-FFF2-40B4-BE49-F238E27FC236}">
                  <a16:creationId xmlns:a16="http://schemas.microsoft.com/office/drawing/2014/main" id="{E99CE902-93FB-42D2-97E2-F86D208F231A}"/>
                </a:ext>
              </a:extLst>
            </p:cNvPr>
            <p:cNvSpPr/>
            <p:nvPr/>
          </p:nvSpPr>
          <p:spPr>
            <a:xfrm>
              <a:off x="5764696" y="954157"/>
              <a:ext cx="1046921" cy="1046921"/>
            </a:xfrm>
            <a:prstGeom prst="diamond">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汉仪家书简" panose="02010609000101010101" pitchFamily="49" charset="-122"/>
                <a:ea typeface="汉仪家书简" panose="02010609000101010101" pitchFamily="49" charset="-122"/>
                <a:cs typeface="+mn-lt"/>
              </a:endParaRPr>
            </a:p>
          </p:txBody>
        </p:sp>
        <p:sp>
          <p:nvSpPr>
            <p:cNvPr id="9" name="菱形 8">
              <a:extLst>
                <a:ext uri="{FF2B5EF4-FFF2-40B4-BE49-F238E27FC236}">
                  <a16:creationId xmlns:a16="http://schemas.microsoft.com/office/drawing/2014/main" id="{33D5C189-8CF5-48A4-861F-1D91464A9CFF}"/>
                </a:ext>
              </a:extLst>
            </p:cNvPr>
            <p:cNvSpPr/>
            <p:nvPr/>
          </p:nvSpPr>
          <p:spPr>
            <a:xfrm>
              <a:off x="5758072" y="1027045"/>
              <a:ext cx="1046921" cy="1046921"/>
            </a:xfrm>
            <a:prstGeom prst="diamond">
              <a:avLst/>
            </a:prstGeom>
            <a:grp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汉仪家书简" panose="02010609000101010101" pitchFamily="49" charset="-122"/>
                <a:ea typeface="汉仪家书简" panose="02010609000101010101" pitchFamily="49" charset="-122"/>
                <a:cs typeface="+mn-lt"/>
              </a:endParaRPr>
            </a:p>
          </p:txBody>
        </p:sp>
      </p:grpSp>
      <p:grpSp>
        <p:nvGrpSpPr>
          <p:cNvPr id="10" name="组合 10">
            <a:extLst>
              <a:ext uri="{FF2B5EF4-FFF2-40B4-BE49-F238E27FC236}">
                <a16:creationId xmlns:a16="http://schemas.microsoft.com/office/drawing/2014/main" id="{8B47F25C-AC87-4778-9DF0-32C87CDC9A1C}"/>
              </a:ext>
            </a:extLst>
          </p:cNvPr>
          <p:cNvGrpSpPr/>
          <p:nvPr/>
        </p:nvGrpSpPr>
        <p:grpSpPr>
          <a:xfrm>
            <a:off x="4542691" y="3606837"/>
            <a:ext cx="1053545" cy="1119809"/>
            <a:chOff x="5758072" y="954157"/>
            <a:chExt cx="1053545" cy="1119809"/>
          </a:xfrm>
          <a:solidFill>
            <a:srgbClr val="C3E0D3"/>
          </a:solidFill>
        </p:grpSpPr>
        <p:sp>
          <p:nvSpPr>
            <p:cNvPr id="11" name="菱形 11">
              <a:extLst>
                <a:ext uri="{FF2B5EF4-FFF2-40B4-BE49-F238E27FC236}">
                  <a16:creationId xmlns:a16="http://schemas.microsoft.com/office/drawing/2014/main" id="{63CB0D44-AA16-4F24-86D1-7AD52C892DF8}"/>
                </a:ext>
              </a:extLst>
            </p:cNvPr>
            <p:cNvSpPr/>
            <p:nvPr/>
          </p:nvSpPr>
          <p:spPr>
            <a:xfrm>
              <a:off x="5764696" y="954157"/>
              <a:ext cx="1046921" cy="1046921"/>
            </a:xfrm>
            <a:prstGeom prst="diamond">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汉仪家书简" panose="02010609000101010101" pitchFamily="49" charset="-122"/>
                <a:ea typeface="汉仪家书简" panose="02010609000101010101" pitchFamily="49" charset="-122"/>
                <a:cs typeface="+mn-lt"/>
              </a:endParaRPr>
            </a:p>
          </p:txBody>
        </p:sp>
        <p:sp>
          <p:nvSpPr>
            <p:cNvPr id="17" name="菱形 12">
              <a:extLst>
                <a:ext uri="{FF2B5EF4-FFF2-40B4-BE49-F238E27FC236}">
                  <a16:creationId xmlns:a16="http://schemas.microsoft.com/office/drawing/2014/main" id="{B5D39D3F-D8E8-44E1-9C96-27D0B7715A6A}"/>
                </a:ext>
              </a:extLst>
            </p:cNvPr>
            <p:cNvSpPr/>
            <p:nvPr/>
          </p:nvSpPr>
          <p:spPr>
            <a:xfrm>
              <a:off x="5758072" y="1027045"/>
              <a:ext cx="1046921" cy="1046921"/>
            </a:xfrm>
            <a:prstGeom prst="diamond">
              <a:avLst/>
            </a:prstGeom>
            <a:grp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汉仪家书简" panose="02010609000101010101" pitchFamily="49" charset="-122"/>
                <a:ea typeface="汉仪家书简" panose="02010609000101010101" pitchFamily="49" charset="-122"/>
                <a:cs typeface="+mn-lt"/>
              </a:endParaRPr>
            </a:p>
          </p:txBody>
        </p:sp>
      </p:grpSp>
      <p:pic>
        <p:nvPicPr>
          <p:cNvPr id="21" name="图片 28">
            <a:extLst>
              <a:ext uri="{FF2B5EF4-FFF2-40B4-BE49-F238E27FC236}">
                <a16:creationId xmlns:a16="http://schemas.microsoft.com/office/drawing/2014/main" id="{2FD3D2EC-49B1-4D75-A98D-4BBB50BA344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5398" y="1521995"/>
            <a:ext cx="824730" cy="728638"/>
          </a:xfrm>
          <a:prstGeom prst="rect">
            <a:avLst/>
          </a:prstGeom>
        </p:spPr>
      </p:pic>
      <p:pic>
        <p:nvPicPr>
          <p:cNvPr id="22" name="图片 29">
            <a:extLst>
              <a:ext uri="{FF2B5EF4-FFF2-40B4-BE49-F238E27FC236}">
                <a16:creationId xmlns:a16="http://schemas.microsoft.com/office/drawing/2014/main" id="{26D31F22-DAE7-4E39-B526-2A9B56D61C7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67574" y="3825208"/>
            <a:ext cx="824730" cy="728638"/>
          </a:xfrm>
          <a:prstGeom prst="rect">
            <a:avLst/>
          </a:prstGeom>
        </p:spPr>
      </p:pic>
      <p:sp>
        <p:nvSpPr>
          <p:cNvPr id="2" name="TextBox 1">
            <a:extLst>
              <a:ext uri="{FF2B5EF4-FFF2-40B4-BE49-F238E27FC236}">
                <a16:creationId xmlns:a16="http://schemas.microsoft.com/office/drawing/2014/main" id="{8C7888C8-57EA-4DAC-877C-E1460433AB64}"/>
              </a:ext>
            </a:extLst>
          </p:cNvPr>
          <p:cNvSpPr txBox="1"/>
          <p:nvPr/>
        </p:nvSpPr>
        <p:spPr>
          <a:xfrm>
            <a:off x="6026003" y="1196752"/>
            <a:ext cx="5381086" cy="1569660"/>
          </a:xfrm>
          <a:prstGeom prst="rect">
            <a:avLst/>
          </a:prstGeom>
          <a:noFill/>
        </p:spPr>
        <p:txBody>
          <a:bodyPr wrap="square" rtlCol="0">
            <a:spAutoFit/>
          </a:bodyPr>
          <a:lstStyle/>
          <a:p>
            <a:pPr lvl="0" algn="just"/>
            <a:r>
              <a:rPr lang="vi-VN" sz="3200" b="1" dirty="0">
                <a:latin typeface="#9Slide03 Arima Madurai" panose="00000500000000000000" pitchFamily="2" charset="0"/>
                <a:cs typeface="#9Slide03 Arima Madurai" panose="00000500000000000000" pitchFamily="2" charset="0"/>
              </a:rPr>
              <a:t>Phần 1 (từ đầu đến “Tạm biệt đại tá”): Cuộc nói chuyện của trung sĩ và viên đại tá.</a:t>
            </a:r>
            <a:endParaRPr lang="en-US" sz="3200" b="1" dirty="0">
              <a:latin typeface="#9Slide03 Arima Madurai" panose="00000500000000000000" pitchFamily="2" charset="0"/>
              <a:cs typeface="#9Slide03 Arima Madurai" panose="00000500000000000000" pitchFamily="2" charset="0"/>
            </a:endParaRPr>
          </a:p>
        </p:txBody>
      </p:sp>
      <p:sp>
        <p:nvSpPr>
          <p:cNvPr id="24" name="TextBox 23">
            <a:extLst>
              <a:ext uri="{FF2B5EF4-FFF2-40B4-BE49-F238E27FC236}">
                <a16:creationId xmlns:a16="http://schemas.microsoft.com/office/drawing/2014/main" id="{E57E5503-EB8C-4A7F-B400-34A49B100BC1}"/>
              </a:ext>
            </a:extLst>
          </p:cNvPr>
          <p:cNvSpPr txBox="1"/>
          <p:nvPr/>
        </p:nvSpPr>
        <p:spPr>
          <a:xfrm>
            <a:off x="6215798" y="3522794"/>
            <a:ext cx="5420292" cy="1077218"/>
          </a:xfrm>
          <a:prstGeom prst="rect">
            <a:avLst/>
          </a:prstGeom>
          <a:noFill/>
        </p:spPr>
        <p:txBody>
          <a:bodyPr wrap="square" rtlCol="0">
            <a:spAutoFit/>
          </a:bodyPr>
          <a:lstStyle/>
          <a:p>
            <a:pPr lvl="0" algn="just"/>
            <a:r>
              <a:rPr lang="vi-VN" sz="3200" b="1" dirty="0">
                <a:latin typeface="#9Slide03 Arima Madurai" panose="00000500000000000000" pitchFamily="2" charset="0"/>
                <a:cs typeface="#9Slide03 Arima Madurai" panose="00000500000000000000" pitchFamily="2" charset="0"/>
              </a:rPr>
              <a:t>Phần 2 (còn lại): Sự phá hủy của chất làm gỉ.</a:t>
            </a:r>
            <a:endParaRPr lang="en-BZ" sz="3200" b="1" dirty="0">
              <a:latin typeface="#9Slide03 Arima Madurai" panose="00000500000000000000" pitchFamily="2" charset="0"/>
              <a:cs typeface="#9Slide03 Arima Madurai" panose="00000500000000000000" pitchFamily="2" charset="0"/>
            </a:endParaRPr>
          </a:p>
        </p:txBody>
      </p:sp>
    </p:spTree>
    <p:extLst>
      <p:ext uri="{BB962C8B-B14F-4D97-AF65-F5344CB8AC3E}">
        <p14:creationId xmlns:p14="http://schemas.microsoft.com/office/powerpoint/2010/main" val="237725478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1000"/>
                                        <p:tgtEl>
                                          <p:spTgt spid="21"/>
                                        </p:tgtEl>
                                      </p:cBhvr>
                                    </p:animEffect>
                                    <p:anim calcmode="lin" valueType="num">
                                      <p:cBhvr>
                                        <p:cTn id="18" dur="1000" fill="hold"/>
                                        <p:tgtEl>
                                          <p:spTgt spid="21"/>
                                        </p:tgtEl>
                                        <p:attrNameLst>
                                          <p:attrName>ppt_x</p:attrName>
                                        </p:attrNameLst>
                                      </p:cBhvr>
                                      <p:tavLst>
                                        <p:tav tm="0">
                                          <p:val>
                                            <p:strVal val="#ppt_x"/>
                                          </p:val>
                                        </p:tav>
                                        <p:tav tm="100000">
                                          <p:val>
                                            <p:strVal val="#ppt_x"/>
                                          </p:val>
                                        </p:tav>
                                      </p:tavLst>
                                    </p:anim>
                                    <p:anim calcmode="lin" valueType="num">
                                      <p:cBhvr>
                                        <p:cTn id="19" dur="1000" fill="hold"/>
                                        <p:tgtEl>
                                          <p:spTgt spid="2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1000"/>
                                        <p:tgtEl>
                                          <p:spTgt spid="22"/>
                                        </p:tgtEl>
                                      </p:cBhvr>
                                    </p:animEffect>
                                    <p:anim calcmode="lin" valueType="num">
                                      <p:cBhvr>
                                        <p:cTn id="35" dur="1000" fill="hold"/>
                                        <p:tgtEl>
                                          <p:spTgt spid="22"/>
                                        </p:tgtEl>
                                        <p:attrNameLst>
                                          <p:attrName>ppt_x</p:attrName>
                                        </p:attrNameLst>
                                      </p:cBhvr>
                                      <p:tavLst>
                                        <p:tav tm="0">
                                          <p:val>
                                            <p:strVal val="#ppt_x"/>
                                          </p:val>
                                        </p:tav>
                                        <p:tav tm="100000">
                                          <p:val>
                                            <p:strVal val="#ppt_x"/>
                                          </p:val>
                                        </p:tav>
                                      </p:tavLst>
                                    </p:anim>
                                    <p:anim calcmode="lin" valueType="num">
                                      <p:cBhvr>
                                        <p:cTn id="36" dur="1000" fill="hold"/>
                                        <p:tgtEl>
                                          <p:spTgt spid="22"/>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1000"/>
                                        <p:tgtEl>
                                          <p:spTgt spid="24"/>
                                        </p:tgtEl>
                                      </p:cBhvr>
                                    </p:animEffect>
                                    <p:anim calcmode="lin" valueType="num">
                                      <p:cBhvr>
                                        <p:cTn id="40" dur="1000" fill="hold"/>
                                        <p:tgtEl>
                                          <p:spTgt spid="24"/>
                                        </p:tgtEl>
                                        <p:attrNameLst>
                                          <p:attrName>ppt_x</p:attrName>
                                        </p:attrNameLst>
                                      </p:cBhvr>
                                      <p:tavLst>
                                        <p:tav tm="0">
                                          <p:val>
                                            <p:strVal val="#ppt_x"/>
                                          </p:val>
                                        </p:tav>
                                        <p:tav tm="100000">
                                          <p:val>
                                            <p:strVal val="#ppt_x"/>
                                          </p:val>
                                        </p:tav>
                                      </p:tavLst>
                                    </p:anim>
                                    <p:anim calcmode="lin" valueType="num">
                                      <p:cBhvr>
                                        <p:cTn id="4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14165</TotalTime>
  <Words>4301</Words>
  <Application>Microsoft Office PowerPoint</Application>
  <PresentationFormat>Widescreen</PresentationFormat>
  <Paragraphs>360</Paragraphs>
  <Slides>50</Slides>
  <Notes>50</Notes>
  <HiddenSlides>0</HiddenSlides>
  <MMClips>9</MMClips>
  <ScaleCrop>false</ScaleCrop>
  <HeadingPairs>
    <vt:vector size="6" baseType="variant">
      <vt:variant>
        <vt:lpstr>Fonts Used</vt:lpstr>
      </vt:variant>
      <vt:variant>
        <vt:i4>25</vt:i4>
      </vt:variant>
      <vt:variant>
        <vt:lpstr>Theme</vt:lpstr>
      </vt:variant>
      <vt:variant>
        <vt:i4>1</vt:i4>
      </vt:variant>
      <vt:variant>
        <vt:lpstr>Slide Titles</vt:lpstr>
      </vt:variant>
      <vt:variant>
        <vt:i4>50</vt:i4>
      </vt:variant>
    </vt:vector>
  </HeadingPairs>
  <TitlesOfParts>
    <vt:vector size="76" baseType="lpstr">
      <vt:lpstr>#9Slide03 AllRoundGothic</vt:lpstr>
      <vt:lpstr>#9Slide03 Ample</vt:lpstr>
      <vt:lpstr>#9Slide03 AmpleSoft</vt:lpstr>
      <vt:lpstr>#9Slide03 Arima Madurai</vt:lpstr>
      <vt:lpstr>#9Slide03 Arima Madurai Black</vt:lpstr>
      <vt:lpstr>#9Slide03 Bebas Neue Bold</vt:lpstr>
      <vt:lpstr>#9Slide03 Cabin Condensed Bold</vt:lpstr>
      <vt:lpstr>#9Slide03 IcielUni Sans Heavy</vt:lpstr>
      <vt:lpstr>#9Slide03 Oswald</vt:lpstr>
      <vt:lpstr>#9Slide04 NarzissDrops</vt:lpstr>
      <vt:lpstr>#9Slide05 Edwardian</vt:lpstr>
      <vt:lpstr>#9Slide05 FS Blonde Script</vt:lpstr>
      <vt:lpstr>#9Slide05 Harman Script Inline</vt:lpstr>
      <vt:lpstr>#9Slide05 HLT AphroditeSlimStyl</vt:lpstr>
      <vt:lpstr>#9Slide05 HLT Boulevard</vt:lpstr>
      <vt:lpstr>#9Slide05 Israquella</vt:lpstr>
      <vt:lpstr>#9Slide05 Monalisa script</vt:lpstr>
      <vt:lpstr>#9Slide05 SVNVandella</vt:lpstr>
      <vt:lpstr>#9Slide05 ViceroyJF</vt:lpstr>
      <vt:lpstr>Arial</vt:lpstr>
      <vt:lpstr>Calibri</vt:lpstr>
      <vt:lpstr>Calibri Light</vt:lpstr>
      <vt:lpstr>Segoe UI Black</vt:lpstr>
      <vt:lpstr>Times New Roman</vt:lpstr>
      <vt:lpstr>汉仪家书简</vt:lpstr>
      <vt:lpstr>Office Theme</vt:lpstr>
      <vt:lpstr>PowerPoint Presentation</vt:lpstr>
      <vt:lpstr>PowerPoint Presentation</vt:lpstr>
      <vt:lpstr>PowerPoint Presentation</vt:lpstr>
      <vt:lpstr>PowerPoint Presentation</vt:lpstr>
      <vt:lpstr>PowerPoint Presentation</vt:lpstr>
      <vt:lpstr>Một số tác phẩm nổi tiếng của Rây Bơret-bơ-ry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Sự tàn phá của chiến tranh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Nhiệm vụ:  Bạn hãy cùng trung sĩ trẻ dùng chất làm gỉ để ngăn chặn chiến tranh bằng cách trả lời đúng các câu hỏi. Mỗi câu trả lời đúng sẽ phá hủy được 1 vũ khí chiến tranh. Trả lời được hết tất cả các câu hỏi sẽ nhận được biểu tượng hòa bình.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Truong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Trương Thị Hằng</dc:creator>
  <cp:lastModifiedBy>Tung Lâm</cp:lastModifiedBy>
  <cp:revision>199</cp:revision>
  <dcterms:created xsi:type="dcterms:W3CDTF">2019-04-09T12:37:52Z</dcterms:created>
  <dcterms:modified xsi:type="dcterms:W3CDTF">2023-10-23T01:36:32Z</dcterms:modified>
</cp:coreProperties>
</file>