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257" r:id="rId4"/>
    <p:sldId id="287" r:id="rId5"/>
    <p:sldId id="291" r:id="rId6"/>
    <p:sldId id="294" r:id="rId7"/>
    <p:sldId id="295" r:id="rId8"/>
    <p:sldId id="285" r:id="rId9"/>
    <p:sldId id="296" r:id="rId10"/>
    <p:sldId id="289" r:id="rId11"/>
    <p:sldId id="293" r:id="rId12"/>
    <p:sldId id="297" r:id="rId13"/>
    <p:sldId id="298" r:id="rId14"/>
    <p:sldId id="299" r:id="rId15"/>
    <p:sldId id="300" r:id="rId16"/>
    <p:sldId id="303" r:id="rId17"/>
    <p:sldId id="301" r:id="rId18"/>
    <p:sldId id="290" r:id="rId19"/>
    <p:sldId id="304" r:id="rId20"/>
    <p:sldId id="284" r:id="rId21"/>
  </p:sldIdLst>
  <p:sldSz cx="16778288" cy="9475788"/>
  <p:notesSz cx="6858000" cy="9144000"/>
  <p:custDataLst>
    <p:tags r:id="rId23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3300"/>
    <a:srgbClr val="FFEB71"/>
    <a:srgbClr val="FFEFAB"/>
    <a:srgbClr val="FFD937"/>
    <a:srgbClr val="FFFF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4"/>
    <p:restoredTop sz="95025"/>
  </p:normalViewPr>
  <p:slideViewPr>
    <p:cSldViewPr showGuides="1">
      <p:cViewPr varScale="1">
        <p:scale>
          <a:sx n="44" d="100"/>
          <a:sy n="44" d="100"/>
        </p:scale>
        <p:origin x="1146" y="30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226246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160164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幻灯片图像占位符 8294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2947" name="文本占位符 8294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50275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502494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558960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4042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590063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3030112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6324891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983926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00314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3971" name="文本占位符 8397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53695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798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文本占位符 798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623941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12005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28920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80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019414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4995" name="文本占位符 8499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70436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204972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80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51412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280654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6860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文本占位符 686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142340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588" y="1588"/>
            <a:ext cx="16775112" cy="94726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video" Target="../media/media3.mp4"/><Relationship Id="rId7" Type="http://schemas.openxmlformats.org/officeDocument/2006/relationships/image" Target="../media/image20.png"/><Relationship Id="rId2" Type="http://schemas.microsoft.com/office/2007/relationships/media" Target="../media/media3.mp4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video" Target="../media/media4.mp4"/><Relationship Id="rId7" Type="http://schemas.openxmlformats.org/officeDocument/2006/relationships/image" Target="../media/image20.png"/><Relationship Id="rId2" Type="http://schemas.microsoft.com/office/2007/relationships/media" Target="../media/media4.mp4"/><Relationship Id="rId1" Type="http://schemas.openxmlformats.org/officeDocument/2006/relationships/tags" Target="../tags/tag13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5.mp4"/><Relationship Id="rId7" Type="http://schemas.openxmlformats.org/officeDocument/2006/relationships/image" Target="../media/image20.png"/><Relationship Id="rId2" Type="http://schemas.microsoft.com/office/2007/relationships/media" Target="../media/media5.mp4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video" Target="../media/media6.mp4"/><Relationship Id="rId7" Type="http://schemas.openxmlformats.org/officeDocument/2006/relationships/image" Target="../media/image20.png"/><Relationship Id="rId2" Type="http://schemas.microsoft.com/office/2007/relationships/media" Target="../media/media6.mp4"/><Relationship Id="rId1" Type="http://schemas.openxmlformats.org/officeDocument/2006/relationships/tags" Target="../tags/tag15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video" Target="../media/media7.mp4"/><Relationship Id="rId7" Type="http://schemas.openxmlformats.org/officeDocument/2006/relationships/image" Target="../media/image20.png"/><Relationship Id="rId2" Type="http://schemas.microsoft.com/office/2007/relationships/media" Target="../media/media7.mp4"/><Relationship Id="rId1" Type="http://schemas.openxmlformats.org/officeDocument/2006/relationships/tags" Target="../tags/tag16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video" Target="../media/media8.mp4"/><Relationship Id="rId7" Type="http://schemas.openxmlformats.org/officeDocument/2006/relationships/image" Target="../media/image20.png"/><Relationship Id="rId2" Type="http://schemas.microsoft.com/office/2007/relationships/media" Target="../media/media8.mp4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9.mp4"/><Relationship Id="rId7" Type="http://schemas.openxmlformats.org/officeDocument/2006/relationships/image" Target="../media/image30.png"/><Relationship Id="rId2" Type="http://schemas.microsoft.com/office/2007/relationships/media" Target="../media/media9.mp4"/><Relationship Id="rId1" Type="http://schemas.openxmlformats.org/officeDocument/2006/relationships/tags" Target="../tags/tag19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7" Type="http://schemas.openxmlformats.org/officeDocument/2006/relationships/image" Target="../media/image31.png"/><Relationship Id="rId2" Type="http://schemas.microsoft.com/office/2007/relationships/media" Target="../media/media10.mp4"/><Relationship Id="rId1" Type="http://schemas.openxmlformats.org/officeDocument/2006/relationships/tags" Target="../tags/tag20.xml"/><Relationship Id="rId6" Type="http://schemas.openxmlformats.org/officeDocument/2006/relationships/image" Target="../media/image29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8.png"/><Relationship Id="rId2" Type="http://schemas.microsoft.com/office/2007/relationships/media" Target="../media/media1.mp4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video" Target="../media/media2.mp4"/><Relationship Id="rId7" Type="http://schemas.openxmlformats.org/officeDocument/2006/relationships/image" Target="../media/image20.png"/><Relationship Id="rId2" Type="http://schemas.microsoft.com/office/2007/relationships/media" Target="../media/media2.mp4"/><Relationship Id="rId1" Type="http://schemas.openxmlformats.org/officeDocument/2006/relationships/tags" Target="../tags/tag9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5" name="图片 2084" descr="封面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" y="6350"/>
            <a:ext cx="16751300" cy="946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4" name="图片 2083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875" y="1126491"/>
            <a:ext cx="15986125" cy="1592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6" name="文本框 2055"/>
          <p:cNvSpPr txBox="1"/>
          <p:nvPr/>
        </p:nvSpPr>
        <p:spPr>
          <a:xfrm>
            <a:off x="252240" y="4737100"/>
            <a:ext cx="16751300" cy="30469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ÂM NHẠC LỚP 8</a:t>
            </a:r>
          </a:p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( CHỦ ĐỀ HOÀ CA)</a:t>
            </a:r>
          </a:p>
          <a:p>
            <a:pPr lvl="0" algn="ctr" defTabSz="1500505"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2078" name="图片 2077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725" y="417830"/>
            <a:ext cx="3086100" cy="103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88" name="图片 2087" descr="1-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25425" y="417513"/>
            <a:ext cx="3457575" cy="16097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图片 74755" descr="PPT素材-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8" y="-753863"/>
            <a:ext cx="16778288" cy="1023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B32F5C-1B4D-4EA0-A33F-FA5571AB9773}"/>
              </a:ext>
            </a:extLst>
          </p:cNvPr>
          <p:cNvSpPr txBox="1"/>
          <p:nvPr/>
        </p:nvSpPr>
        <p:spPr>
          <a:xfrm>
            <a:off x="2415110" y="147526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GIỌNG</a:t>
            </a:r>
          </a:p>
        </p:txBody>
      </p:sp>
      <p:pic>
        <p:nvPicPr>
          <p:cNvPr id="6" name="Picture 5" descr="Description: Description: C:\Users\Administrator\Desktop\tải xuống.png">
            <a:extLst>
              <a:ext uri="{FF2B5EF4-FFF2-40B4-BE49-F238E27FC236}">
                <a16:creationId xmlns:a16="http://schemas.microsoft.com/office/drawing/2014/main" id="{32DC06A3-4664-47A9-9CB8-CBC1219A0A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" t="71735" r="4141" b="4800"/>
          <a:stretch>
            <a:fillRect/>
          </a:stretch>
        </p:blipFill>
        <p:spPr bwMode="auto">
          <a:xfrm>
            <a:off x="2171178" y="3657774"/>
            <a:ext cx="12192000" cy="310896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84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900312" y="6250062"/>
            <a:ext cx="5350615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TỪNG CÂU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(CÂU 1)</a:t>
            </a:r>
          </a:p>
        </p:txBody>
      </p:sp>
      <p:pic>
        <p:nvPicPr>
          <p:cNvPr id="4" name="CAU 1">
            <a:hlinkClick r:id="" action="ppaction://media"/>
            <a:extLst>
              <a:ext uri="{FF2B5EF4-FFF2-40B4-BE49-F238E27FC236}">
                <a16:creationId xmlns:a16="http://schemas.microsoft.com/office/drawing/2014/main" id="{35151629-A5E4-A474-538C-1E391BD6B27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96282">
            <a:off x="8368989" y="1333923"/>
            <a:ext cx="6714260" cy="72995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02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84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900312" y="6250062"/>
            <a:ext cx="5350615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TỪNG CÂU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(CÂU 2)</a:t>
            </a:r>
          </a:p>
        </p:txBody>
      </p:sp>
      <p:pic>
        <p:nvPicPr>
          <p:cNvPr id="2" name="CAU 2">
            <a:hlinkClick r:id="" action="ppaction://media"/>
            <a:extLst>
              <a:ext uri="{FF2B5EF4-FFF2-40B4-BE49-F238E27FC236}">
                <a16:creationId xmlns:a16="http://schemas.microsoft.com/office/drawing/2014/main" id="{5D597E80-F1FC-58F4-F766-246B7BF7949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81670">
            <a:off x="8110202" y="1319618"/>
            <a:ext cx="7201798" cy="73424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597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84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900312" y="6250062"/>
            <a:ext cx="5350615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TỪNG CÂU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(CÂU 3)</a:t>
            </a:r>
          </a:p>
        </p:txBody>
      </p:sp>
      <p:pic>
        <p:nvPicPr>
          <p:cNvPr id="4" name="CAU 3">
            <a:hlinkClick r:id="" action="ppaction://media"/>
            <a:extLst>
              <a:ext uri="{FF2B5EF4-FFF2-40B4-BE49-F238E27FC236}">
                <a16:creationId xmlns:a16="http://schemas.microsoft.com/office/drawing/2014/main" id="{65919F79-C6DA-8310-4063-C897F906532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308944">
            <a:off x="8145674" y="1320907"/>
            <a:ext cx="7212098" cy="71773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159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84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900312" y="6250062"/>
            <a:ext cx="5350615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TỪNG CÂU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(CÂU 4)</a:t>
            </a:r>
          </a:p>
        </p:txBody>
      </p:sp>
      <p:pic>
        <p:nvPicPr>
          <p:cNvPr id="2" name="CAU 4">
            <a:hlinkClick r:id="" action="ppaction://media"/>
            <a:extLst>
              <a:ext uri="{FF2B5EF4-FFF2-40B4-BE49-F238E27FC236}">
                <a16:creationId xmlns:a16="http://schemas.microsoft.com/office/drawing/2014/main" id="{94AA3F2B-38F5-BDA7-FEDE-001EEAED3D5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82309">
            <a:off x="8314479" y="1347713"/>
            <a:ext cx="7134097" cy="72870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1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1884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900312" y="6250062"/>
            <a:ext cx="5350615" cy="156966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 CẢ BÀI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pic>
        <p:nvPicPr>
          <p:cNvPr id="4" name="GHEP CẢ BÀI NGAN UOC MO VN">
            <a:hlinkClick r:id="" action="ppaction://media"/>
            <a:extLst>
              <a:ext uri="{FF2B5EF4-FFF2-40B4-BE49-F238E27FC236}">
                <a16:creationId xmlns:a16="http://schemas.microsoft.com/office/drawing/2014/main" id="{C1B01102-63FB-AA2D-03E3-E05BF9258D0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53006">
            <a:off x="8318922" y="1338105"/>
            <a:ext cx="6980463" cy="72302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073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1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2831" y="0"/>
            <a:ext cx="11161240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E612B-AB20-4653-99A8-215C31692AA2}"/>
              </a:ext>
            </a:extLst>
          </p:cNvPr>
          <p:cNvSpPr txBox="1"/>
          <p:nvPr/>
        </p:nvSpPr>
        <p:spPr>
          <a:xfrm>
            <a:off x="2484488" y="3563332"/>
            <a:ext cx="8352927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: 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VÀ VẬN DỤNG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098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91983" y="-1740605"/>
            <a:ext cx="8877071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3388" y="-482600"/>
            <a:ext cx="11136858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31C75B-BCB8-4DA2-B9E0-5D55A4F75365}"/>
              </a:ext>
            </a:extLst>
          </p:cNvPr>
          <p:cNvSpPr txBox="1"/>
          <p:nvPr/>
        </p:nvSpPr>
        <p:spPr>
          <a:xfrm>
            <a:off x="468264" y="5385966"/>
            <a:ext cx="5957479" cy="193899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HOÀN CHỈNH THEO HÌNH THỨC 2 BÈ</a:t>
            </a:r>
          </a:p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pic>
        <p:nvPicPr>
          <p:cNvPr id="2" name="Ngàn ước mơ Việt Nam lớp 8 karaoke Kết nối tri thức">
            <a:hlinkClick r:id="" action="ppaction://media"/>
            <a:extLst>
              <a:ext uri="{FF2B5EF4-FFF2-40B4-BE49-F238E27FC236}">
                <a16:creationId xmlns:a16="http://schemas.microsoft.com/office/drawing/2014/main" id="{E2968E6B-669C-0B19-263F-7A05084024F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66878">
            <a:off x="7636046" y="1482977"/>
            <a:ext cx="8683937" cy="7091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69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34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图片 75780" descr="PPT素材-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7015" y="-20803"/>
            <a:ext cx="7453041" cy="10285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 rot="19757131">
            <a:off x="1332360" y="4351172"/>
            <a:ext cx="54732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LIÊN KHÚC TÔI YÊU VIỆT NAM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HỦ ĐỀ 3- LIÊN KHÚC- VIỆT NAM ƠI - NGÀN ƯỚC MƠ VIỆT NAM - ÂM NHẠC LỚP 8 - KẾT NỐI TRI THỨC (1)">
            <a:hlinkClick r:id="" action="ppaction://media"/>
            <a:extLst>
              <a:ext uri="{FF2B5EF4-FFF2-40B4-BE49-F238E27FC236}">
                <a16:creationId xmlns:a16="http://schemas.microsoft.com/office/drawing/2014/main" id="{84257269-C27A-C7FF-043F-5B5C51D8AA1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4968" y="417414"/>
            <a:ext cx="9973319" cy="905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45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图片 75780" descr="PPT素材-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7015" y="-20803"/>
            <a:ext cx="7453041" cy="10285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 rot="19757131">
            <a:off x="1332360" y="4351172"/>
            <a:ext cx="54732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HÁT LIÊN KHÚC TÔI YÊU VIỆT NAM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HỦ ĐỀ 3- LIÊN KHÚC- VIỆT NAM ƠI - NGÀN ƯỚC MƠ VIỆT NAM - ÂM NHẠC LỚP 8 - KẾT NỐI TRI THỨC">
            <a:hlinkClick r:id="" action="ppaction://media"/>
            <a:extLst>
              <a:ext uri="{FF2B5EF4-FFF2-40B4-BE49-F238E27FC236}">
                <a16:creationId xmlns:a16="http://schemas.microsoft.com/office/drawing/2014/main" id="{B73D0932-0779-CC38-9244-442A83DD526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04968" y="273398"/>
            <a:ext cx="9793088" cy="9202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477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7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图片 71683" descr="PPT素材-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39750" y="4803775"/>
            <a:ext cx="7123113" cy="533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8" name="图片 71687" descr="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640" y="343693"/>
            <a:ext cx="7631112" cy="1300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9" name="图片 71688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0473" y="2009095"/>
            <a:ext cx="13321480" cy="230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691" name="文本框 71690"/>
          <p:cNvSpPr txBox="1"/>
          <p:nvPr/>
        </p:nvSpPr>
        <p:spPr>
          <a:xfrm>
            <a:off x="7864464" y="343693"/>
            <a:ext cx="2540805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480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TIẾT 10</a:t>
            </a:r>
            <a:endParaRPr lang="zh-CN" altLang="en-US" sz="4800" dirty="0">
              <a:solidFill>
                <a:schemeClr val="bg1"/>
              </a:solidFill>
              <a:latin typeface="Times New Roman" panose="02020603050405020304" pitchFamily="18" charset="0"/>
              <a:ea typeface="黑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692" name="文本框 71691"/>
          <p:cNvSpPr txBox="1"/>
          <p:nvPr/>
        </p:nvSpPr>
        <p:spPr>
          <a:xfrm>
            <a:off x="3040268" y="2211301"/>
            <a:ext cx="14041560" cy="16312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HÁT 2 BÈ TRÍCH ĐOẠN NGÀN ƯỚC MƠ VIỆT NAM</a:t>
            </a:r>
          </a:p>
          <a:p>
            <a:pPr lvl="0" defTabSz="1500505">
              <a:spcBef>
                <a:spcPct val="50000"/>
              </a:spcBef>
            </a:pPr>
            <a:r>
              <a:rPr lang="en-US" altLang="zh-CN" sz="4000" dirty="0">
                <a:solidFill>
                  <a:schemeClr val="bg1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LIÊN KHÚC: TÔI YÊU VIỆT NAM</a:t>
            </a:r>
            <a:endParaRPr lang="zh-CN" altLang="en-US" sz="4000" dirty="0">
              <a:solidFill>
                <a:schemeClr val="bg1"/>
              </a:solidFill>
              <a:latin typeface="Times New Roman" panose="02020603050405020304" pitchFamily="18" charset="0"/>
              <a:ea typeface="黑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1696" name="图片 71695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075" y="223157"/>
            <a:ext cx="3095625" cy="1785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6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1" grpId="0"/>
      <p:bldP spid="7169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" y="6350"/>
            <a:ext cx="16751300" cy="9461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5063" y="2217738"/>
            <a:ext cx="3086100" cy="103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875" y="2366080"/>
            <a:ext cx="15986125" cy="1592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7" name="图片 64546" descr="1-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25425" y="417513"/>
            <a:ext cx="3457575" cy="160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17513"/>
            <a:ext cx="2339975" cy="1089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4127899" y="587638"/>
            <a:ext cx="10009112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7200" b="1" dirty="0">
                <a:solidFill>
                  <a:srgbClr val="FF0066"/>
                </a:solidFill>
                <a:latin typeface="Times New Roman" panose="02020603050405020304" pitchFamily="18" charset="0"/>
                <a:ea typeface="黑体" panose="02010600030101010101" pitchFamily="2" charset="-122"/>
                <a:cs typeface="Times New Roman" panose="02020603050405020304" pitchFamily="18" charset="0"/>
              </a:rPr>
              <a:t>HƯỚNG DẪN Ở NHÀ</a:t>
            </a:r>
            <a:endParaRPr lang="zh-CN" altLang="en-US" sz="7200" b="1" dirty="0">
              <a:solidFill>
                <a:srgbClr val="FF0066"/>
              </a:solidFill>
              <a:latin typeface="Times New Roman" panose="02020603050405020304" pitchFamily="18" charset="0"/>
              <a:ea typeface="黑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C80299-F064-4465-A80C-D78708B03614}"/>
              </a:ext>
            </a:extLst>
          </p:cNvPr>
          <p:cNvSpPr txBox="1"/>
          <p:nvPr/>
        </p:nvSpPr>
        <p:spPr>
          <a:xfrm>
            <a:off x="1764408" y="4386968"/>
            <a:ext cx="13177463" cy="37856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Tiếp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Tục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Luyện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Tập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Liên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Khúc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Tôi</a:t>
            </a:r>
            <a:r>
              <a:rPr lang="en-US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Yêu</a:t>
            </a:r>
            <a:r>
              <a:rPr lang="en-US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Việt</a:t>
            </a:r>
            <a:r>
              <a:rPr lang="en-US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Nam.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Khuyến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Khích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Cá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Nhân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/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Nhóm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Có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Ý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Tưởng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Sáng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Tạo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Phong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Phú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Đa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Dạng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Đễ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Thễ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Hiện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Trình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Diễn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Ở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Tiết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Vận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Dụng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-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Sáng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Tạo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  <a:p>
            <a:r>
              <a:rPr lang="vi-V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*Chuẩn Bị Bài Mới: 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Cá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Nhân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/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Nhóm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Hs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Tìm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Hiểu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Về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Thể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Loại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Hợp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Xướng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5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4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4438" y="488950"/>
            <a:ext cx="9433098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E612B-AB20-4653-99A8-215C31692AA2}"/>
              </a:ext>
            </a:extLst>
          </p:cNvPr>
          <p:cNvSpPr txBox="1"/>
          <p:nvPr/>
        </p:nvSpPr>
        <p:spPr>
          <a:xfrm>
            <a:off x="2988544" y="300970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KHỞI ĐỘNG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图片 72710" descr="PPT素材-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44575" y="5545138"/>
            <a:ext cx="19442113" cy="4017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8" name="图片 72707" descr="PPT素材-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8312" y="-379412"/>
            <a:ext cx="7923212" cy="533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72709" descr="PPT素材-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596106"/>
            <a:ext cx="16778289" cy="10714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9" name="图片 72708" descr="PPT素材-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69663" y="180975"/>
            <a:ext cx="4978400" cy="9294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 rot="21248719">
            <a:off x="2413070" y="5592704"/>
            <a:ext cx="4051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zh-CN" alt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 rot="426685">
            <a:off x="8586059" y="2356031"/>
            <a:ext cx="6159826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Nghe,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kết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hợp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vận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động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theo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bài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hát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Việt</a:t>
            </a:r>
            <a:r>
              <a:rPr lang="en-US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Nam </a:t>
            </a:r>
            <a:r>
              <a:rPr lang="en-US" sz="40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ơi</a:t>
            </a:r>
            <a:r>
              <a:rPr lang="en-US" sz="40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8" y="4763"/>
            <a:ext cx="16775112" cy="9466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4F12BC-B860-4FED-B03B-63F87D23853D}"/>
              </a:ext>
            </a:extLst>
          </p:cNvPr>
          <p:cNvSpPr txBox="1"/>
          <p:nvPr/>
        </p:nvSpPr>
        <p:spPr>
          <a:xfrm rot="19495968">
            <a:off x="1752209" y="2021885"/>
            <a:ext cx="3168352" cy="63094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NAM ƠI</a:t>
            </a:r>
          </a:p>
        </p:txBody>
      </p:sp>
      <p:pic>
        <p:nvPicPr>
          <p:cNvPr id="4" name="VN OI">
            <a:hlinkClick r:id="" action="ppaction://media"/>
            <a:extLst>
              <a:ext uri="{FF2B5EF4-FFF2-40B4-BE49-F238E27FC236}">
                <a16:creationId xmlns:a16="http://schemas.microsoft.com/office/drawing/2014/main" id="{D4943393-B803-0A8D-F137-6FEFB0425DA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76776" y="1168982"/>
            <a:ext cx="11521280" cy="7745376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25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73050"/>
            <a:ext cx="14978063" cy="9029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3096" descr="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367" y="173038"/>
            <a:ext cx="11161240" cy="869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24975" y="3379788"/>
            <a:ext cx="6399213" cy="609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CE612B-AB20-4653-99A8-215C31692AA2}"/>
              </a:ext>
            </a:extLst>
          </p:cNvPr>
          <p:cNvSpPr txBox="1"/>
          <p:nvPr/>
        </p:nvSpPr>
        <p:spPr>
          <a:xfrm>
            <a:off x="2484438" y="3009702"/>
            <a:ext cx="9433098" cy="15696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</a:t>
            </a:r>
          </a:p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9836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图片 72710" descr="PPT素材-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44575" y="5545138"/>
            <a:ext cx="19442113" cy="4017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8" name="图片 72707" descr="PPT素材-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68312" y="-379412"/>
            <a:ext cx="7923212" cy="533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72709" descr="PPT素材-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596106"/>
            <a:ext cx="16778289" cy="10714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9" name="图片 72708" descr="PPT素材-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69663" y="180975"/>
            <a:ext cx="4978400" cy="9294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 rot="21248719">
            <a:off x="1554615" y="5227539"/>
            <a:ext cx="56874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500505">
              <a:spcBef>
                <a:spcPct val="50000"/>
              </a:spcBef>
            </a:pPr>
            <a:r>
              <a:rPr lang="en-US" altLang="zh-C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: NGÀN ƯỚC MƠ VIỆT NAM</a:t>
            </a:r>
            <a:endParaRPr lang="zh-CN" alt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 rot="426685">
            <a:off x="8854441" y="2302775"/>
            <a:ext cx="4769317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NGHE HÁT MẪU VÀ CẢM NHẬN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69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8580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HÁT BÈ TRÍCH ĐOẠN BÀI HÁT NGÀN ƯỚC MƠ VIỆT NAM - CHỦ ĐỀ 3 - LỚP 8">
            <a:hlinkClick r:id="" action="ppaction://media"/>
            <a:extLst>
              <a:ext uri="{FF2B5EF4-FFF2-40B4-BE49-F238E27FC236}">
                <a16:creationId xmlns:a16="http://schemas.microsoft.com/office/drawing/2014/main" id="{22B24671-3961-A1EC-5B82-B0900C5E5BD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 rot="276904">
            <a:off x="8158619" y="1300504"/>
            <a:ext cx="7122361" cy="75490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E29A2A5-7628-29B7-A8E0-8FE49CF6FC41}"/>
              </a:ext>
            </a:extLst>
          </p:cNvPr>
          <p:cNvSpPr/>
          <p:nvPr/>
        </p:nvSpPr>
        <p:spPr>
          <a:xfrm>
            <a:off x="1476376" y="5746006"/>
            <a:ext cx="4176464" cy="25922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HÁT 2 BÈ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9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5800" y="-1165225"/>
            <a:ext cx="8366125" cy="1064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7375" y="-590550"/>
            <a:ext cx="9264650" cy="10440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E29A2A5-7628-29B7-A8E0-8FE49CF6FC41}"/>
              </a:ext>
            </a:extLst>
          </p:cNvPr>
          <p:cNvSpPr/>
          <p:nvPr/>
        </p:nvSpPr>
        <p:spPr>
          <a:xfrm>
            <a:off x="1476376" y="5746006"/>
            <a:ext cx="4176464" cy="25922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TÌM HIỂU BÀI HÁT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E36363-2555-6363-FAB5-EB8BBE7B0792}"/>
              </a:ext>
            </a:extLst>
          </p:cNvPr>
          <p:cNvSpPr/>
          <p:nvPr/>
        </p:nvSpPr>
        <p:spPr>
          <a:xfrm rot="247810">
            <a:off x="8100471" y="1403161"/>
            <a:ext cx="7196262" cy="694667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15000"/>
              </a:lnSpc>
              <a:spcAft>
                <a:spcPts val="200"/>
              </a:spcAft>
              <a:buClr>
                <a:srgbClr val="000000"/>
              </a:buClr>
              <a:buSzPts val="1200"/>
              <a:tabLst>
                <a:tab pos="209550" algn="l"/>
              </a:tabLst>
            </a:pP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4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...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Ngàn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...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Sẻ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chia.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4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Lòi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Hạnh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tầm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...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ước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mơ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Nam.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400"/>
              </a:spcAft>
              <a:buClr>
                <a:srgbClr val="000000"/>
              </a:buClr>
              <a:buSzPts val="1200"/>
              <a:tabLst>
                <a:tab pos="209550" algn="l"/>
              </a:tabLst>
            </a:pP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Ngàn</a:t>
            </a:r>
            <a:r>
              <a:rPr lang="en-US" sz="2800" i="1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i="1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i="1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i="1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i="1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hào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đam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can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u="none" strike="noStrike" spc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6217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Âm nhạc 8 - Tiết 1 - Chủ đề 3"/>
  <p:tag name="ISPRING_ULTRA_SCORM_COURSE_ID" val="C27483C5-556B-4B52-93FC-E6D2F771339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Khoa học xã hội\\Năng khiếu\\Khối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Âm nhạc 8 - Tiết 1 - Chủ đề 3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D35A66-93D9-4942-8D84-F9A8769AB221}:29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C88CFC-67D6-49DB-8C36-3152C7FCADDE}:28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543462-E0DB-4985-A9E4-0C60C0BCE388}:29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8816FF-FA3C-496E-B0F5-17AC3E4BAC25}:29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4030AC-0BD2-48CB-A117-4204D57E8532}:29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A904E97-80E1-453A-A507-CC508076921C}:2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658830-5344-4A51-B33D-12301E8BE188}:3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E4644A-70CD-4DE8-BA1C-9E9D4C4739DC}:30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2AF80B-071D-4CEE-A0A1-CE95CCFDC1CF}:30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DE502D-1668-47C1-B7C2-F818A543FD00}:2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8837DD-975E-4886-9379-592580227D60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AD84D6-A22A-41FE-869C-0586A6525834}:30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88956C-8A79-4931-B955-10A97DFD11D3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F9FD3D-C154-4655-8897-00E7AF8B8EB6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15C031-A9AC-4129-8B26-3AFD9F49233C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43377F-6412-41F8-9DA0-A14F434FBB27}:28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C025B8-BF63-40DF-8D04-00DBAF201C09}:29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0F95D5-A53F-4B43-B44A-C57128A2F266}:29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98B4A6-157E-4791-A0AE-7B49BFF0F894}:29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6A27C0-4743-45F2-9DB0-CE483CF69664}:285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338</Words>
  <Application>Microsoft Office PowerPoint</Application>
  <PresentationFormat>Custom</PresentationFormat>
  <Paragraphs>61</Paragraphs>
  <Slides>20</Slides>
  <Notes>20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Âm nhạc 8 - Tiết 1 - Chủ đề 3</dc:title>
  <dc:creator>Http://Dian1.taobao.com</dc:creator>
  <dc:description>Http://Dian1.taobao.com</dc:description>
  <cp:lastModifiedBy>Giang Nguyễn</cp:lastModifiedBy>
  <cp:revision>59</cp:revision>
  <dcterms:created xsi:type="dcterms:W3CDTF">2015-09-14T06:10:00Z</dcterms:created>
  <dcterms:modified xsi:type="dcterms:W3CDTF">2023-11-28T03:26:53Z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