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1"/>
  </p:sldMasterIdLst>
  <p:notesMasterIdLst>
    <p:notesMasterId r:id="rId23"/>
  </p:notesMasterIdLst>
  <p:sldIdLst>
    <p:sldId id="256" r:id="rId2"/>
    <p:sldId id="7190" r:id="rId3"/>
    <p:sldId id="321" r:id="rId4"/>
    <p:sldId id="7214" r:id="rId5"/>
    <p:sldId id="7244" r:id="rId6"/>
    <p:sldId id="7245" r:id="rId7"/>
    <p:sldId id="7246" r:id="rId8"/>
    <p:sldId id="7247" r:id="rId9"/>
    <p:sldId id="7248" r:id="rId10"/>
    <p:sldId id="7249" r:id="rId11"/>
    <p:sldId id="7250" r:id="rId12"/>
    <p:sldId id="7251" r:id="rId13"/>
    <p:sldId id="7252" r:id="rId14"/>
    <p:sldId id="7253" r:id="rId15"/>
    <p:sldId id="7254" r:id="rId16"/>
    <p:sldId id="7255" r:id="rId17"/>
    <p:sldId id="7256" r:id="rId18"/>
    <p:sldId id="7236" r:id="rId19"/>
    <p:sldId id="7257" r:id="rId20"/>
    <p:sldId id="7237" r:id="rId21"/>
    <p:sldId id="295" r:id="rId22"/>
  </p:sldIdLst>
  <p:sldSz cx="9144000" cy="5143500" type="screen16x9"/>
  <p:notesSz cx="6858000" cy="9144000"/>
  <p:embeddedFontLst>
    <p:embeddedFont>
      <p:font typeface="Bahnschrift Condensed" panose="020B0502040204020203" pitchFamily="34" charset="0"/>
      <p:regular r:id="rId24"/>
      <p:bold r:id="rId25"/>
    </p:embeddedFont>
    <p:embeddedFont>
      <p:font typeface="Bahnschrift SemiLight Condensed" panose="020B0502040204020203" pitchFamily="34" charset="0"/>
      <p:regular r:id="rId26"/>
    </p:embeddedFont>
    <p:embeddedFont>
      <p:font typeface="Bahnschrift SemiLight SemiConde" panose="020B0502040204020203" pitchFamily="34" charset="0"/>
      <p:regular r:id="rId27"/>
    </p:embeddedFont>
    <p:embeddedFont>
      <p:font typeface="Lato" panose="020F0502020204030203" pitchFamily="34" charset="0"/>
      <p:regular r:id="rId28"/>
      <p:bold r:id="rId29"/>
      <p:italic r:id="rId30"/>
      <p:boldItalic r:id="rId31"/>
    </p:embeddedFont>
    <p:embeddedFont>
      <p:font typeface="Patrick Hand" panose="00000500000000000000" pitchFamily="2" charset="0"/>
      <p:regular r:id="rId32"/>
    </p:embeddedFont>
  </p:embeddedFontLst>
  <p:custDataLst>
    <p:tags r:id="rId3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9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996600"/>
    <a:srgbClr val="996633"/>
    <a:srgbClr val="D20000"/>
    <a:srgbClr val="B40000"/>
    <a:srgbClr val="A80000"/>
    <a:srgbClr val="7E0000"/>
    <a:srgbClr val="6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F3D05CE-014F-4F7A-B675-A561D3E38059}">
  <a:tblStyle styleId="{5F3D05CE-014F-4F7A-B675-A561D3E380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76" autoAdjust="0"/>
    <p:restoredTop sz="93333" autoAdjust="0"/>
  </p:normalViewPr>
  <p:slideViewPr>
    <p:cSldViewPr snapToGrid="0">
      <p:cViewPr varScale="1">
        <p:scale>
          <a:sx n="80" d="100"/>
          <a:sy n="80" d="100"/>
        </p:scale>
        <p:origin x="1212" y="60"/>
      </p:cViewPr>
      <p:guideLst>
        <p:guide orient="horz" pos="307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77cf0412cd_0_10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77cf0412cd_0_10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249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77880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5877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23212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6709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95381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99053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60172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061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1263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ge75f3a827d_0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5" name="Google Shape;1335;ge75f3a827d_0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20453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1" name="Google Shape;3291;g77cf0412cd_0_3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2" name="Google Shape;3292;g77cf0412cd_0_3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10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71108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6519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1627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4586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60903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77cf0412c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77cf0412c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2655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924475" y="443575"/>
            <a:ext cx="5305500" cy="53055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529425" y="3892925"/>
            <a:ext cx="2085300" cy="48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059600" y="847922"/>
            <a:ext cx="3035700" cy="184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6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">
    <p:bg>
      <p:bgPr>
        <a:solidFill>
          <a:schemeClr val="dk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9">
    <p:bg>
      <p:bgPr>
        <a:solidFill>
          <a:schemeClr val="accent1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4">
    <p:bg>
      <p:bgPr>
        <a:solidFill>
          <a:schemeClr val="accent3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720900" y="609759"/>
            <a:ext cx="7713600" cy="57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4" name="Google Shape;74;p18">
            <a:hlinkClick r:id="" action="ppaction://noaction"/>
          </p:cNvPr>
          <p:cNvSpPr txBox="1">
            <a:spLocks noGrp="1"/>
          </p:cNvSpPr>
          <p:nvPr>
            <p:ph type="title" idx="2"/>
          </p:nvPr>
        </p:nvSpPr>
        <p:spPr>
          <a:xfrm>
            <a:off x="720900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8">
            <a:hlinkClick r:id="" action="ppaction://noaction"/>
          </p:cNvPr>
          <p:cNvSpPr txBox="1">
            <a:spLocks noGrp="1"/>
          </p:cNvSpPr>
          <p:nvPr>
            <p:ph type="title" idx="3"/>
          </p:nvPr>
        </p:nvSpPr>
        <p:spPr>
          <a:xfrm>
            <a:off x="2715175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6" name="Google Shape;76;p18">
            <a:hlinkClick r:id="" action="ppaction://noaction"/>
          </p:cNvPr>
          <p:cNvSpPr txBox="1">
            <a:spLocks noGrp="1"/>
          </p:cNvSpPr>
          <p:nvPr>
            <p:ph type="title" idx="4"/>
          </p:nvPr>
        </p:nvSpPr>
        <p:spPr>
          <a:xfrm>
            <a:off x="4709450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18">
            <a:hlinkClick r:id="" action="ppaction://noaction"/>
          </p:cNvPr>
          <p:cNvSpPr txBox="1">
            <a:spLocks noGrp="1"/>
          </p:cNvSpPr>
          <p:nvPr>
            <p:ph type="title" idx="5"/>
          </p:nvPr>
        </p:nvSpPr>
        <p:spPr>
          <a:xfrm>
            <a:off x="6703726" y="1668925"/>
            <a:ext cx="1728300" cy="43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000" b="1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8" name="Google Shape;78;p18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1599200" y="4008300"/>
            <a:ext cx="5956800" cy="5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+ Credits">
  <p:cSld name="CUSTOM_14">
    <p:bg>
      <p:bgPr>
        <a:solidFill>
          <a:schemeClr val="lt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7"/>
          <p:cNvSpPr/>
          <p:nvPr/>
        </p:nvSpPr>
        <p:spPr>
          <a:xfrm>
            <a:off x="321499" y="1619875"/>
            <a:ext cx="4980000" cy="4980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9" name="Google Shape;209;p37"/>
          <p:cNvGrpSpPr/>
          <p:nvPr/>
        </p:nvGrpSpPr>
        <p:grpSpPr>
          <a:xfrm>
            <a:off x="-1533" y="4422632"/>
            <a:ext cx="9150702" cy="720905"/>
            <a:chOff x="6554556" y="4623505"/>
            <a:chExt cx="7127825" cy="720905"/>
          </a:xfrm>
        </p:grpSpPr>
        <p:sp>
          <p:nvSpPr>
            <p:cNvPr id="210" name="Google Shape;210;p37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7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2" name="Google Shape;212;p37"/>
          <p:cNvSpPr txBox="1"/>
          <p:nvPr/>
        </p:nvSpPr>
        <p:spPr>
          <a:xfrm>
            <a:off x="5014600" y="3469125"/>
            <a:ext cx="29886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CREDITS: This presentation template was created by Slidesgo, including icons by Flaticon, and infographics &amp; images by Freepik</a:t>
            </a:r>
            <a:endParaRPr sz="10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3" name="Google Shape;213;p37"/>
          <p:cNvSpPr txBox="1">
            <a:spLocks noGrp="1"/>
          </p:cNvSpPr>
          <p:nvPr>
            <p:ph type="title"/>
          </p:nvPr>
        </p:nvSpPr>
        <p:spPr>
          <a:xfrm>
            <a:off x="2520338" y="698750"/>
            <a:ext cx="4099200" cy="56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subTitle" idx="1"/>
          </p:nvPr>
        </p:nvSpPr>
        <p:spPr>
          <a:xfrm>
            <a:off x="5198860" y="3925150"/>
            <a:ext cx="2605200" cy="31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 b="0"/>
            </a:lvl1pPr>
            <a:lvl2pPr lvl="1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2"/>
          </p:nvPr>
        </p:nvSpPr>
        <p:spPr>
          <a:xfrm>
            <a:off x="2549600" y="1798522"/>
            <a:ext cx="4069200" cy="8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>
            <a:endParaRPr/>
          </a:p>
        </p:txBody>
      </p:sp>
      <p:sp>
        <p:nvSpPr>
          <p:cNvPr id="216" name="Google Shape;216;p37"/>
          <p:cNvSpPr/>
          <p:nvPr/>
        </p:nvSpPr>
        <p:spPr>
          <a:xfrm>
            <a:off x="2806801" y="917525"/>
            <a:ext cx="565288" cy="451220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37"/>
          <p:cNvSpPr/>
          <p:nvPr/>
        </p:nvSpPr>
        <p:spPr>
          <a:xfrm>
            <a:off x="472550" y="539500"/>
            <a:ext cx="1316952" cy="764855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 rot="10800000" flipH="1">
            <a:off x="-483475" y="3272407"/>
            <a:ext cx="2800107" cy="1968193"/>
          </a:xfrm>
          <a:custGeom>
            <a:avLst/>
            <a:gdLst/>
            <a:ahLst/>
            <a:cxnLst/>
            <a:rect l="l" t="t" r="r" b="b"/>
            <a:pathLst>
              <a:path w="72872" h="49288" extrusionOk="0">
                <a:moveTo>
                  <a:pt x="56095" y="0"/>
                </a:moveTo>
                <a:cubicBezTo>
                  <a:pt x="38296" y="0"/>
                  <a:pt x="12204" y="1742"/>
                  <a:pt x="12204" y="1742"/>
                </a:cubicBezTo>
                <a:cubicBezTo>
                  <a:pt x="12204" y="1742"/>
                  <a:pt x="1" y="49287"/>
                  <a:pt x="12547" y="49287"/>
                </a:cubicBezTo>
                <a:cubicBezTo>
                  <a:pt x="36056" y="49287"/>
                  <a:pt x="16721" y="7368"/>
                  <a:pt x="45882" y="7368"/>
                </a:cubicBezTo>
                <a:cubicBezTo>
                  <a:pt x="49986" y="7368"/>
                  <a:pt x="58305" y="10631"/>
                  <a:pt x="64529" y="10631"/>
                </a:cubicBezTo>
                <a:cubicBezTo>
                  <a:pt x="69321" y="10631"/>
                  <a:pt x="72871" y="8696"/>
                  <a:pt x="72297" y="1848"/>
                </a:cubicBezTo>
                <a:cubicBezTo>
                  <a:pt x="72180" y="459"/>
                  <a:pt x="65230" y="0"/>
                  <a:pt x="56095" y="0"/>
                </a:cubicBezTo>
                <a:close/>
              </a:path>
            </a:pathLst>
          </a:custGeom>
          <a:solidFill>
            <a:schemeClr val="l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3"/>
          <p:cNvSpPr/>
          <p:nvPr/>
        </p:nvSpPr>
        <p:spPr>
          <a:xfrm rot="189267">
            <a:off x="6366544" y="-142088"/>
            <a:ext cx="2988378" cy="607567"/>
          </a:xfrm>
          <a:custGeom>
            <a:avLst/>
            <a:gdLst/>
            <a:ahLst/>
            <a:cxnLst/>
            <a:rect l="l" t="t" r="r" b="b"/>
            <a:pathLst>
              <a:path w="51875" h="11818" extrusionOk="0">
                <a:moveTo>
                  <a:pt x="39331" y="1"/>
                </a:moveTo>
                <a:cubicBezTo>
                  <a:pt x="24778" y="1"/>
                  <a:pt x="603" y="3336"/>
                  <a:pt x="603" y="3336"/>
                </a:cubicBezTo>
                <a:cubicBezTo>
                  <a:pt x="0" y="8175"/>
                  <a:pt x="11637" y="11817"/>
                  <a:pt x="24063" y="11817"/>
                </a:cubicBezTo>
                <a:cubicBezTo>
                  <a:pt x="33958" y="11817"/>
                  <a:pt x="44353" y="9508"/>
                  <a:pt x="49470" y="3653"/>
                </a:cubicBezTo>
                <a:cubicBezTo>
                  <a:pt x="51875" y="904"/>
                  <a:pt x="46906" y="1"/>
                  <a:pt x="39331" y="1"/>
                </a:cubicBezTo>
                <a:close/>
              </a:path>
            </a:pathLst>
          </a:custGeom>
          <a:solidFill>
            <a:schemeClr val="accen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3"/>
          <p:cNvSpPr/>
          <p:nvPr/>
        </p:nvSpPr>
        <p:spPr>
          <a:xfrm flipH="1">
            <a:off x="6659117" y="3976760"/>
            <a:ext cx="2514319" cy="1266754"/>
          </a:xfrm>
          <a:custGeom>
            <a:avLst/>
            <a:gdLst/>
            <a:ahLst/>
            <a:cxnLst/>
            <a:rect l="l" t="t" r="r" b="b"/>
            <a:pathLst>
              <a:path w="87485" h="47906" extrusionOk="0">
                <a:moveTo>
                  <a:pt x="660" y="0"/>
                </a:moveTo>
                <a:lnTo>
                  <a:pt x="0" y="44904"/>
                </a:lnTo>
                <a:cubicBezTo>
                  <a:pt x="0" y="44904"/>
                  <a:pt x="30204" y="47905"/>
                  <a:pt x="54869" y="47905"/>
                </a:cubicBezTo>
                <a:cubicBezTo>
                  <a:pt x="71142" y="47905"/>
                  <a:pt x="85004" y="46599"/>
                  <a:pt x="86190" y="42263"/>
                </a:cubicBezTo>
                <a:cubicBezTo>
                  <a:pt x="87485" y="37439"/>
                  <a:pt x="75408" y="29925"/>
                  <a:pt x="55428" y="29925"/>
                </a:cubicBezTo>
                <a:cubicBezTo>
                  <a:pt x="50134" y="29925"/>
                  <a:pt x="44286" y="30452"/>
                  <a:pt x="37984" y="31697"/>
                </a:cubicBezTo>
                <a:cubicBezTo>
                  <a:pt x="35329" y="32224"/>
                  <a:pt x="32903" y="32466"/>
                  <a:pt x="30684" y="32466"/>
                </a:cubicBezTo>
                <a:cubicBezTo>
                  <a:pt x="6409" y="32466"/>
                  <a:pt x="6783" y="3461"/>
                  <a:pt x="660" y="0"/>
                </a:cubicBezTo>
                <a:close/>
              </a:path>
            </a:pathLst>
          </a:custGeom>
          <a:solidFill>
            <a:schemeClr val="accent2"/>
          </a:solidFill>
          <a:ln w="762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3"/>
          <p:cNvSpPr txBox="1">
            <a:spLocks noGrp="1"/>
          </p:cNvSpPr>
          <p:nvPr>
            <p:ph type="title"/>
          </p:nvPr>
        </p:nvSpPr>
        <p:spPr>
          <a:xfrm>
            <a:off x="715100" y="2341475"/>
            <a:ext cx="3852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9" name="Google Shape;129;p3"/>
          <p:cNvSpPr txBox="1">
            <a:spLocks noGrp="1"/>
          </p:cNvSpPr>
          <p:nvPr>
            <p:ph type="title" idx="2" hasCustomPrompt="1"/>
          </p:nvPr>
        </p:nvSpPr>
        <p:spPr>
          <a:xfrm>
            <a:off x="2105750" y="1385800"/>
            <a:ext cx="1070700" cy="77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5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30" name="Google Shape;130;p3"/>
          <p:cNvSpPr txBox="1">
            <a:spLocks noGrp="1"/>
          </p:cNvSpPr>
          <p:nvPr>
            <p:ph type="subTitle" idx="1"/>
          </p:nvPr>
        </p:nvSpPr>
        <p:spPr>
          <a:xfrm>
            <a:off x="831950" y="3183275"/>
            <a:ext cx="3618300" cy="3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826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"/>
              <a:buNone/>
              <a:defRPr sz="3500" b="1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●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ato"/>
              <a:buChar char="○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000"/>
              <a:buFont typeface="Lato"/>
              <a:buChar char="■"/>
              <a:defRPr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61" r:id="rId4"/>
    <p:sldLayoutId id="2147483662" r:id="rId5"/>
    <p:sldLayoutId id="2147483664" r:id="rId6"/>
    <p:sldLayoutId id="2147483683" r:id="rId7"/>
    <p:sldLayoutId id="214748368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>
          <p15:clr>
            <a:srgbClr val="EA4335"/>
          </p15:clr>
        </p15:guide>
        <p15:guide id="3" pos="5760">
          <p15:clr>
            <a:srgbClr val="EA4335"/>
          </p15:clr>
        </p15:guide>
        <p15:guide id="4" pos="449">
          <p15:clr>
            <a:srgbClr val="EA4335"/>
          </p15:clr>
        </p15:guide>
        <p15:guide id="5" pos="5311">
          <p15:clr>
            <a:srgbClr val="EA4335"/>
          </p15:clr>
        </p15:guide>
        <p15:guide id="6" orient="horz" pos="1620">
          <p15:clr>
            <a:srgbClr val="EA4335"/>
          </p15:clr>
        </p15:guide>
        <p15:guide id="7" orient="horz" pos="340">
          <p15:clr>
            <a:srgbClr val="EA4335"/>
          </p15:clr>
        </p15:guide>
        <p15:guide id="8" orient="horz">
          <p15:clr>
            <a:srgbClr val="EA4335"/>
          </p15:clr>
        </p15:guide>
        <p15:guide id="9" orient="horz" pos="2897">
          <p15:clr>
            <a:srgbClr val="EA4335"/>
          </p15:clr>
        </p15:guide>
        <p15:guide id="10" orient="horz" pos="32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video" Target="../media/media7.mp4"/><Relationship Id="rId7" Type="http://schemas.openxmlformats.org/officeDocument/2006/relationships/image" Target="../media/image5.svg"/><Relationship Id="rId2" Type="http://schemas.microsoft.com/office/2007/relationships/media" Target="../media/media7.mp4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video" Target="../media/media8.mp4"/><Relationship Id="rId7" Type="http://schemas.openxmlformats.org/officeDocument/2006/relationships/image" Target="../media/image5.svg"/><Relationship Id="rId2" Type="http://schemas.microsoft.com/office/2007/relationships/media" Target="../media/media8.mp4"/><Relationship Id="rId1" Type="http://schemas.openxmlformats.org/officeDocument/2006/relationships/tags" Target="../tags/tag12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video" Target="../media/media9.mp4"/><Relationship Id="rId7" Type="http://schemas.openxmlformats.org/officeDocument/2006/relationships/image" Target="../media/image5.svg"/><Relationship Id="rId2" Type="http://schemas.microsoft.com/office/2007/relationships/media" Target="../media/media9.mp4"/><Relationship Id="rId1" Type="http://schemas.openxmlformats.org/officeDocument/2006/relationships/tags" Target="../tags/tag13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video" Target="../media/media10.mp4"/><Relationship Id="rId7" Type="http://schemas.openxmlformats.org/officeDocument/2006/relationships/image" Target="../media/image5.svg"/><Relationship Id="rId2" Type="http://schemas.microsoft.com/office/2007/relationships/media" Target="../media/media10.mp4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video" Target="../media/media11.mp4"/><Relationship Id="rId7" Type="http://schemas.openxmlformats.org/officeDocument/2006/relationships/image" Target="../media/image5.svg"/><Relationship Id="rId2" Type="http://schemas.microsoft.com/office/2007/relationships/media" Target="../media/media11.mp4"/><Relationship Id="rId1" Type="http://schemas.openxmlformats.org/officeDocument/2006/relationships/tags" Target="../tags/tag15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video" Target="../media/media12.mp4"/><Relationship Id="rId7" Type="http://schemas.openxmlformats.org/officeDocument/2006/relationships/image" Target="../media/image5.svg"/><Relationship Id="rId2" Type="http://schemas.microsoft.com/office/2007/relationships/media" Target="../media/media12.mp4"/><Relationship Id="rId1" Type="http://schemas.openxmlformats.org/officeDocument/2006/relationships/tags" Target="../tags/tag16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video" Target="../media/media13.mp4"/><Relationship Id="rId7" Type="http://schemas.openxmlformats.org/officeDocument/2006/relationships/image" Target="../media/image5.svg"/><Relationship Id="rId2" Type="http://schemas.microsoft.com/office/2007/relationships/media" Target="../media/media13.mp4"/><Relationship Id="rId1" Type="http://schemas.openxmlformats.org/officeDocument/2006/relationships/tags" Target="../tags/tag17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video" Target="../media/media14.mp4"/><Relationship Id="rId7" Type="http://schemas.openxmlformats.org/officeDocument/2006/relationships/image" Target="../media/image5.svg"/><Relationship Id="rId2" Type="http://schemas.microsoft.com/office/2007/relationships/media" Target="../media/media14.mp4"/><Relationship Id="rId1" Type="http://schemas.openxmlformats.org/officeDocument/2006/relationships/tags" Target="../tags/tag18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video" Target="../media/media15.mp4"/><Relationship Id="rId7" Type="http://schemas.openxmlformats.org/officeDocument/2006/relationships/image" Target="../media/image5.svg"/><Relationship Id="rId2" Type="http://schemas.microsoft.com/office/2007/relationships/media" Target="../media/media15.mp4"/><Relationship Id="rId1" Type="http://schemas.openxmlformats.org/officeDocument/2006/relationships/tags" Target="../tags/tag19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3.png"/><Relationship Id="rId2" Type="http://schemas.microsoft.com/office/2007/relationships/media" Target="../media/media1.mp4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video" Target="../media/media2.mp4"/><Relationship Id="rId7" Type="http://schemas.openxmlformats.org/officeDocument/2006/relationships/image" Target="../media/image5.svg"/><Relationship Id="rId2" Type="http://schemas.microsoft.com/office/2007/relationships/media" Target="../media/media2.mp4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Relationship Id="rId6" Type="http://schemas.openxmlformats.org/officeDocument/2006/relationships/image" Target="../media/image7.jp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video" Target="../media/media3.mp4"/><Relationship Id="rId7" Type="http://schemas.openxmlformats.org/officeDocument/2006/relationships/image" Target="../media/image5.svg"/><Relationship Id="rId2" Type="http://schemas.microsoft.com/office/2007/relationships/media" Target="../media/media3.mp4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video" Target="../media/media4.mp4"/><Relationship Id="rId7" Type="http://schemas.openxmlformats.org/officeDocument/2006/relationships/image" Target="../media/image5.svg"/><Relationship Id="rId2" Type="http://schemas.microsoft.com/office/2007/relationships/media" Target="../media/media4.mp4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video" Target="../media/media5.mp4"/><Relationship Id="rId7" Type="http://schemas.openxmlformats.org/officeDocument/2006/relationships/image" Target="../media/image5.svg"/><Relationship Id="rId2" Type="http://schemas.microsoft.com/office/2007/relationships/media" Target="../media/media5.mp4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video" Target="../media/media6.mp4"/><Relationship Id="rId7" Type="http://schemas.openxmlformats.org/officeDocument/2006/relationships/image" Target="../media/image5.svg"/><Relationship Id="rId2" Type="http://schemas.microsoft.com/office/2007/relationships/media" Target="../media/media6.mp4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0"/>
          <p:cNvSpPr/>
          <p:nvPr/>
        </p:nvSpPr>
        <p:spPr>
          <a:xfrm>
            <a:off x="7668975" y="1065575"/>
            <a:ext cx="1031008" cy="822965"/>
          </a:xfrm>
          <a:custGeom>
            <a:avLst/>
            <a:gdLst/>
            <a:ahLst/>
            <a:cxnLst/>
            <a:rect l="l" t="t" r="r" b="b"/>
            <a:pathLst>
              <a:path w="61461" h="49059" extrusionOk="0">
                <a:moveTo>
                  <a:pt x="23010" y="0"/>
                </a:moveTo>
                <a:cubicBezTo>
                  <a:pt x="16201" y="0"/>
                  <a:pt x="10669" y="5502"/>
                  <a:pt x="10669" y="12311"/>
                </a:cubicBezTo>
                <a:cubicBezTo>
                  <a:pt x="10669" y="13374"/>
                  <a:pt x="10821" y="14408"/>
                  <a:pt x="11065" y="15381"/>
                </a:cubicBezTo>
                <a:lnTo>
                  <a:pt x="10669" y="15381"/>
                </a:lnTo>
                <a:cubicBezTo>
                  <a:pt x="4773" y="15381"/>
                  <a:pt x="1" y="20153"/>
                  <a:pt x="1" y="26049"/>
                </a:cubicBezTo>
                <a:cubicBezTo>
                  <a:pt x="1" y="31399"/>
                  <a:pt x="3922" y="35837"/>
                  <a:pt x="9058" y="36627"/>
                </a:cubicBezTo>
                <a:cubicBezTo>
                  <a:pt x="9058" y="36657"/>
                  <a:pt x="9058" y="36718"/>
                  <a:pt x="9058" y="36749"/>
                </a:cubicBezTo>
                <a:cubicBezTo>
                  <a:pt x="9058" y="43557"/>
                  <a:pt x="14560" y="49059"/>
                  <a:pt x="21369" y="49059"/>
                </a:cubicBezTo>
                <a:cubicBezTo>
                  <a:pt x="25503" y="49059"/>
                  <a:pt x="29150" y="47022"/>
                  <a:pt x="31399" y="43892"/>
                </a:cubicBezTo>
                <a:cubicBezTo>
                  <a:pt x="33101" y="46080"/>
                  <a:pt x="35776" y="47478"/>
                  <a:pt x="38755" y="47478"/>
                </a:cubicBezTo>
                <a:cubicBezTo>
                  <a:pt x="43740" y="47478"/>
                  <a:pt x="47813" y="43588"/>
                  <a:pt x="48117" y="38694"/>
                </a:cubicBezTo>
                <a:cubicBezTo>
                  <a:pt x="49302" y="39271"/>
                  <a:pt x="50670" y="39575"/>
                  <a:pt x="52099" y="39575"/>
                </a:cubicBezTo>
                <a:cubicBezTo>
                  <a:pt x="57266" y="39575"/>
                  <a:pt x="61461" y="35381"/>
                  <a:pt x="61461" y="30214"/>
                </a:cubicBezTo>
                <a:cubicBezTo>
                  <a:pt x="61461" y="25593"/>
                  <a:pt x="58087" y="21733"/>
                  <a:pt x="53649" y="21004"/>
                </a:cubicBezTo>
                <a:cubicBezTo>
                  <a:pt x="53892" y="20031"/>
                  <a:pt x="54044" y="18967"/>
                  <a:pt x="54044" y="17903"/>
                </a:cubicBezTo>
                <a:cubicBezTo>
                  <a:pt x="54044" y="11125"/>
                  <a:pt x="48542" y="5593"/>
                  <a:pt x="41734" y="5593"/>
                </a:cubicBezTo>
                <a:cubicBezTo>
                  <a:pt x="39029" y="5593"/>
                  <a:pt x="36536" y="6475"/>
                  <a:pt x="34500" y="7934"/>
                </a:cubicBezTo>
                <a:cubicBezTo>
                  <a:pt x="32737" y="3283"/>
                  <a:pt x="28269" y="0"/>
                  <a:pt x="230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7" name="Google Shape;227;p40"/>
          <p:cNvGrpSpPr/>
          <p:nvPr/>
        </p:nvGrpSpPr>
        <p:grpSpPr>
          <a:xfrm>
            <a:off x="322845" y="1399711"/>
            <a:ext cx="1941885" cy="2248761"/>
            <a:chOff x="5293245" y="6083019"/>
            <a:chExt cx="1941885" cy="2248761"/>
          </a:xfrm>
        </p:grpSpPr>
        <p:sp>
          <p:nvSpPr>
            <p:cNvPr id="228" name="Google Shape;228;p40"/>
            <p:cNvSpPr/>
            <p:nvPr/>
          </p:nvSpPr>
          <p:spPr>
            <a:xfrm>
              <a:off x="5874526" y="7937279"/>
              <a:ext cx="271002" cy="394502"/>
            </a:xfrm>
            <a:custGeom>
              <a:avLst/>
              <a:gdLst/>
              <a:ahLst/>
              <a:cxnLst/>
              <a:rect l="l" t="t" r="r" b="b"/>
              <a:pathLst>
                <a:path w="10274" h="14956" extrusionOk="0">
                  <a:moveTo>
                    <a:pt x="10274" y="1"/>
                  </a:moveTo>
                  <a:lnTo>
                    <a:pt x="10274" y="1"/>
                  </a:lnTo>
                  <a:cubicBezTo>
                    <a:pt x="6809" y="852"/>
                    <a:pt x="3344" y="1612"/>
                    <a:pt x="0" y="2584"/>
                  </a:cubicBezTo>
                  <a:lnTo>
                    <a:pt x="1368" y="14955"/>
                  </a:lnTo>
                  <a:lnTo>
                    <a:pt x="7994" y="14955"/>
                  </a:lnTo>
                  <a:lnTo>
                    <a:pt x="10274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40"/>
            <p:cNvSpPr/>
            <p:nvPr/>
          </p:nvSpPr>
          <p:spPr>
            <a:xfrm>
              <a:off x="5856880" y="7757701"/>
              <a:ext cx="315923" cy="247764"/>
            </a:xfrm>
            <a:custGeom>
              <a:avLst/>
              <a:gdLst/>
              <a:ahLst/>
              <a:cxnLst/>
              <a:rect l="l" t="t" r="r" b="b"/>
              <a:pathLst>
                <a:path w="11977" h="9393" extrusionOk="0">
                  <a:moveTo>
                    <a:pt x="11977" y="0"/>
                  </a:moveTo>
                  <a:lnTo>
                    <a:pt x="1" y="3526"/>
                  </a:lnTo>
                  <a:lnTo>
                    <a:pt x="669" y="9392"/>
                  </a:lnTo>
                  <a:cubicBezTo>
                    <a:pt x="4013" y="8450"/>
                    <a:pt x="7478" y="7660"/>
                    <a:pt x="10943" y="6809"/>
                  </a:cubicBezTo>
                  <a:lnTo>
                    <a:pt x="11977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40"/>
            <p:cNvSpPr/>
            <p:nvPr/>
          </p:nvSpPr>
          <p:spPr>
            <a:xfrm>
              <a:off x="5678093" y="60860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599" y="0"/>
                  </a:moveTo>
                  <a:cubicBezTo>
                    <a:pt x="4742" y="274"/>
                    <a:pt x="2219" y="760"/>
                    <a:pt x="0" y="1490"/>
                  </a:cubicBezTo>
                  <a:cubicBezTo>
                    <a:pt x="2067" y="5867"/>
                    <a:pt x="4742" y="9940"/>
                    <a:pt x="8177" y="13648"/>
                  </a:cubicBezTo>
                  <a:cubicBezTo>
                    <a:pt x="7903" y="9119"/>
                    <a:pt x="7690" y="4560"/>
                    <a:pt x="7599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40"/>
            <p:cNvSpPr/>
            <p:nvPr/>
          </p:nvSpPr>
          <p:spPr>
            <a:xfrm>
              <a:off x="5306065" y="6265605"/>
              <a:ext cx="623801" cy="844291"/>
            </a:xfrm>
            <a:custGeom>
              <a:avLst/>
              <a:gdLst/>
              <a:ahLst/>
              <a:cxnLst/>
              <a:rect l="l" t="t" r="r" b="b"/>
              <a:pathLst>
                <a:path w="23649" h="32008" extrusionOk="0">
                  <a:moveTo>
                    <a:pt x="5472" y="1"/>
                  </a:moveTo>
                  <a:cubicBezTo>
                    <a:pt x="2341" y="3405"/>
                    <a:pt x="669" y="7995"/>
                    <a:pt x="1" y="13557"/>
                  </a:cubicBezTo>
                  <a:cubicBezTo>
                    <a:pt x="6779" y="21187"/>
                    <a:pt x="13375" y="29819"/>
                    <a:pt x="23649" y="32007"/>
                  </a:cubicBezTo>
                  <a:cubicBezTo>
                    <a:pt x="23649" y="31947"/>
                    <a:pt x="23649" y="31916"/>
                    <a:pt x="23649" y="31886"/>
                  </a:cubicBezTo>
                  <a:cubicBezTo>
                    <a:pt x="23588" y="31764"/>
                    <a:pt x="23557" y="31612"/>
                    <a:pt x="23618" y="31491"/>
                  </a:cubicBezTo>
                  <a:cubicBezTo>
                    <a:pt x="23345" y="27144"/>
                    <a:pt x="23102" y="22828"/>
                    <a:pt x="22889" y="18481"/>
                  </a:cubicBezTo>
                  <a:cubicBezTo>
                    <a:pt x="18907" y="17478"/>
                    <a:pt x="14895" y="12342"/>
                    <a:pt x="12433" y="9484"/>
                  </a:cubicBezTo>
                  <a:cubicBezTo>
                    <a:pt x="9819" y="6506"/>
                    <a:pt x="7478" y="3375"/>
                    <a:pt x="547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40"/>
            <p:cNvSpPr/>
            <p:nvPr/>
          </p:nvSpPr>
          <p:spPr>
            <a:xfrm>
              <a:off x="5913802" y="6083019"/>
              <a:ext cx="118699" cy="338160"/>
            </a:xfrm>
            <a:custGeom>
              <a:avLst/>
              <a:gdLst/>
              <a:ahLst/>
              <a:cxnLst/>
              <a:rect l="l" t="t" r="r" b="b"/>
              <a:pathLst>
                <a:path w="4500" h="12820" extrusionOk="0">
                  <a:moveTo>
                    <a:pt x="913" y="0"/>
                  </a:moveTo>
                  <a:cubicBezTo>
                    <a:pt x="609" y="0"/>
                    <a:pt x="305" y="8"/>
                    <a:pt x="1" y="23"/>
                  </a:cubicBezTo>
                  <a:cubicBezTo>
                    <a:pt x="31" y="4279"/>
                    <a:pt x="183" y="8564"/>
                    <a:pt x="396" y="12820"/>
                  </a:cubicBezTo>
                  <a:cubicBezTo>
                    <a:pt x="1855" y="11817"/>
                    <a:pt x="3375" y="9750"/>
                    <a:pt x="4499" y="8108"/>
                  </a:cubicBezTo>
                  <a:cubicBezTo>
                    <a:pt x="3587" y="4917"/>
                    <a:pt x="2645" y="2212"/>
                    <a:pt x="1824" y="23"/>
                  </a:cubicBezTo>
                  <a:cubicBezTo>
                    <a:pt x="1520" y="8"/>
                    <a:pt x="1217" y="0"/>
                    <a:pt x="913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0"/>
            <p:cNvSpPr/>
            <p:nvPr/>
          </p:nvSpPr>
          <p:spPr>
            <a:xfrm>
              <a:off x="5293245" y="6665698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0"/>
                  </a:moveTo>
                  <a:lnTo>
                    <a:pt x="335" y="0"/>
                  </a:lnTo>
                  <a:cubicBezTo>
                    <a:pt x="0" y="4256"/>
                    <a:pt x="183" y="9028"/>
                    <a:pt x="730" y="14256"/>
                  </a:cubicBezTo>
                  <a:cubicBezTo>
                    <a:pt x="7204" y="22037"/>
                    <a:pt x="15046" y="30062"/>
                    <a:pt x="25046" y="31065"/>
                  </a:cubicBezTo>
                  <a:cubicBezTo>
                    <a:pt x="24743" y="26536"/>
                    <a:pt x="24469" y="22007"/>
                    <a:pt x="24165" y="17447"/>
                  </a:cubicBezTo>
                  <a:cubicBezTo>
                    <a:pt x="24104" y="17478"/>
                    <a:pt x="24043" y="17508"/>
                    <a:pt x="23983" y="17508"/>
                  </a:cubicBezTo>
                  <a:cubicBezTo>
                    <a:pt x="14286" y="15624"/>
                    <a:pt x="6779" y="7690"/>
                    <a:pt x="33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40"/>
            <p:cNvSpPr/>
            <p:nvPr/>
          </p:nvSpPr>
          <p:spPr>
            <a:xfrm>
              <a:off x="5468840" y="6134139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64"/>
                    <a:pt x="1824" y="2493"/>
                    <a:pt x="0" y="4255"/>
                  </a:cubicBezTo>
                  <a:cubicBezTo>
                    <a:pt x="2006" y="7660"/>
                    <a:pt x="4255" y="10882"/>
                    <a:pt x="6900" y="13830"/>
                  </a:cubicBezTo>
                  <a:cubicBezTo>
                    <a:pt x="9362" y="16596"/>
                    <a:pt x="12979" y="21399"/>
                    <a:pt x="16687" y="22766"/>
                  </a:cubicBezTo>
                  <a:cubicBezTo>
                    <a:pt x="16657" y="22219"/>
                    <a:pt x="16627" y="21672"/>
                    <a:pt x="16596" y="21125"/>
                  </a:cubicBezTo>
                  <a:cubicBezTo>
                    <a:pt x="16475" y="18389"/>
                    <a:pt x="16323" y="15593"/>
                    <a:pt x="16140" y="12827"/>
                  </a:cubicBezTo>
                  <a:cubicBezTo>
                    <a:pt x="12219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40"/>
            <p:cNvSpPr/>
            <p:nvPr/>
          </p:nvSpPr>
          <p:spPr>
            <a:xfrm>
              <a:off x="5961123" y="70128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1"/>
                  </a:moveTo>
                  <a:cubicBezTo>
                    <a:pt x="4711" y="1308"/>
                    <a:pt x="2401" y="2493"/>
                    <a:pt x="0" y="3496"/>
                  </a:cubicBezTo>
                  <a:cubicBezTo>
                    <a:pt x="274" y="8299"/>
                    <a:pt x="578" y="13132"/>
                    <a:pt x="851" y="17934"/>
                  </a:cubicBezTo>
                  <a:cubicBezTo>
                    <a:pt x="2736" y="17022"/>
                    <a:pt x="4559" y="16080"/>
                    <a:pt x="6292" y="15016"/>
                  </a:cubicBezTo>
                  <a:cubicBezTo>
                    <a:pt x="6900" y="9758"/>
                    <a:pt x="7082" y="4742"/>
                    <a:pt x="69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40"/>
            <p:cNvSpPr/>
            <p:nvPr/>
          </p:nvSpPr>
          <p:spPr>
            <a:xfrm>
              <a:off x="5985153" y="7446604"/>
              <a:ext cx="137928" cy="300677"/>
            </a:xfrm>
            <a:custGeom>
              <a:avLst/>
              <a:gdLst/>
              <a:ahLst/>
              <a:cxnLst/>
              <a:rect l="l" t="t" r="r" b="b"/>
              <a:pathLst>
                <a:path w="5229" h="11399" extrusionOk="0">
                  <a:moveTo>
                    <a:pt x="5229" y="1"/>
                  </a:moveTo>
                  <a:lnTo>
                    <a:pt x="5229" y="1"/>
                  </a:lnTo>
                  <a:cubicBezTo>
                    <a:pt x="3557" y="943"/>
                    <a:pt x="1825" y="1672"/>
                    <a:pt x="1" y="2220"/>
                  </a:cubicBezTo>
                  <a:cubicBezTo>
                    <a:pt x="183" y="5289"/>
                    <a:pt x="335" y="8329"/>
                    <a:pt x="518" y="11399"/>
                  </a:cubicBezTo>
                  <a:cubicBezTo>
                    <a:pt x="1338" y="10913"/>
                    <a:pt x="2311" y="10791"/>
                    <a:pt x="3284" y="10639"/>
                  </a:cubicBezTo>
                  <a:cubicBezTo>
                    <a:pt x="4135" y="7022"/>
                    <a:pt x="4773" y="3466"/>
                    <a:pt x="522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40"/>
            <p:cNvSpPr/>
            <p:nvPr/>
          </p:nvSpPr>
          <p:spPr>
            <a:xfrm>
              <a:off x="5925039" y="6336164"/>
              <a:ext cx="179604" cy="400120"/>
            </a:xfrm>
            <a:custGeom>
              <a:avLst/>
              <a:gdLst/>
              <a:ahLst/>
              <a:cxnLst/>
              <a:rect l="l" t="t" r="r" b="b"/>
              <a:pathLst>
                <a:path w="6809" h="15169" extrusionOk="0">
                  <a:moveTo>
                    <a:pt x="4499" y="1"/>
                  </a:moveTo>
                  <a:cubicBezTo>
                    <a:pt x="3161" y="1824"/>
                    <a:pt x="1642" y="3557"/>
                    <a:pt x="0" y="4165"/>
                  </a:cubicBezTo>
                  <a:cubicBezTo>
                    <a:pt x="183" y="7843"/>
                    <a:pt x="395" y="11521"/>
                    <a:pt x="578" y="15168"/>
                  </a:cubicBezTo>
                  <a:cubicBezTo>
                    <a:pt x="2918" y="13861"/>
                    <a:pt x="4985" y="12311"/>
                    <a:pt x="6809" y="10639"/>
                  </a:cubicBezTo>
                  <a:cubicBezTo>
                    <a:pt x="6171" y="6718"/>
                    <a:pt x="5350" y="3162"/>
                    <a:pt x="449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40"/>
            <p:cNvSpPr/>
            <p:nvPr/>
          </p:nvSpPr>
          <p:spPr>
            <a:xfrm>
              <a:off x="5941868" y="6657680"/>
              <a:ext cx="200469" cy="420932"/>
            </a:xfrm>
            <a:custGeom>
              <a:avLst/>
              <a:gdLst/>
              <a:ahLst/>
              <a:cxnLst/>
              <a:rect l="l" t="t" r="r" b="b"/>
              <a:pathLst>
                <a:path w="7600" h="15958" extrusionOk="0">
                  <a:moveTo>
                    <a:pt x="6444" y="0"/>
                  </a:moveTo>
                  <a:cubicBezTo>
                    <a:pt x="4469" y="1611"/>
                    <a:pt x="2341" y="2918"/>
                    <a:pt x="1" y="3830"/>
                  </a:cubicBezTo>
                  <a:cubicBezTo>
                    <a:pt x="1" y="4104"/>
                    <a:pt x="31" y="4377"/>
                    <a:pt x="31" y="4651"/>
                  </a:cubicBezTo>
                  <a:cubicBezTo>
                    <a:pt x="213" y="8420"/>
                    <a:pt x="456" y="12189"/>
                    <a:pt x="669" y="15958"/>
                  </a:cubicBezTo>
                  <a:cubicBezTo>
                    <a:pt x="3101" y="14833"/>
                    <a:pt x="5411" y="13557"/>
                    <a:pt x="7599" y="12159"/>
                  </a:cubicBezTo>
                  <a:cubicBezTo>
                    <a:pt x="7448" y="7842"/>
                    <a:pt x="7022" y="3769"/>
                    <a:pt x="644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0"/>
            <p:cNvSpPr/>
            <p:nvPr/>
          </p:nvSpPr>
          <p:spPr>
            <a:xfrm>
              <a:off x="5999608" y="7757701"/>
              <a:ext cx="64941" cy="137928"/>
            </a:xfrm>
            <a:custGeom>
              <a:avLst/>
              <a:gdLst/>
              <a:ahLst/>
              <a:cxnLst/>
              <a:rect l="l" t="t" r="r" b="b"/>
              <a:pathLst>
                <a:path w="2462" h="5229" extrusionOk="0">
                  <a:moveTo>
                    <a:pt x="2462" y="0"/>
                  </a:moveTo>
                  <a:lnTo>
                    <a:pt x="2462" y="0"/>
                  </a:lnTo>
                  <a:cubicBezTo>
                    <a:pt x="1672" y="152"/>
                    <a:pt x="851" y="274"/>
                    <a:pt x="0" y="334"/>
                  </a:cubicBezTo>
                  <a:cubicBezTo>
                    <a:pt x="91" y="1976"/>
                    <a:pt x="152" y="3587"/>
                    <a:pt x="243" y="5228"/>
                  </a:cubicBezTo>
                  <a:cubicBezTo>
                    <a:pt x="486" y="5228"/>
                    <a:pt x="730" y="5228"/>
                    <a:pt x="1034" y="5198"/>
                  </a:cubicBezTo>
                  <a:cubicBezTo>
                    <a:pt x="1550" y="3465"/>
                    <a:pt x="2006" y="1733"/>
                    <a:pt x="246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40"/>
            <p:cNvSpPr/>
            <p:nvPr/>
          </p:nvSpPr>
          <p:spPr>
            <a:xfrm>
              <a:off x="5516926" y="7639820"/>
              <a:ext cx="462661" cy="254200"/>
            </a:xfrm>
            <a:custGeom>
              <a:avLst/>
              <a:gdLst/>
              <a:ahLst/>
              <a:cxnLst/>
              <a:rect l="l" t="t" r="r" b="b"/>
              <a:pathLst>
                <a:path w="17540" h="9637" extrusionOk="0">
                  <a:moveTo>
                    <a:pt x="1" y="1"/>
                  </a:moveTo>
                  <a:cubicBezTo>
                    <a:pt x="7205" y="8573"/>
                    <a:pt x="17053" y="9606"/>
                    <a:pt x="17539" y="9636"/>
                  </a:cubicBezTo>
                  <a:cubicBezTo>
                    <a:pt x="17448" y="8269"/>
                    <a:pt x="17387" y="6870"/>
                    <a:pt x="17296" y="5472"/>
                  </a:cubicBezTo>
                  <a:cubicBezTo>
                    <a:pt x="17266" y="5503"/>
                    <a:pt x="17266" y="5533"/>
                    <a:pt x="17205" y="5563"/>
                  </a:cubicBezTo>
                  <a:cubicBezTo>
                    <a:pt x="16183" y="5888"/>
                    <a:pt x="15124" y="6033"/>
                    <a:pt x="14047" y="6033"/>
                  </a:cubicBezTo>
                  <a:cubicBezTo>
                    <a:pt x="9071" y="6033"/>
                    <a:pt x="3724" y="292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40"/>
            <p:cNvSpPr/>
            <p:nvPr/>
          </p:nvSpPr>
          <p:spPr>
            <a:xfrm>
              <a:off x="5318910" y="7096232"/>
              <a:ext cx="653450" cy="680803"/>
            </a:xfrm>
            <a:custGeom>
              <a:avLst/>
              <a:gdLst/>
              <a:ahLst/>
              <a:cxnLst/>
              <a:rect l="l" t="t" r="r" b="b"/>
              <a:pathLst>
                <a:path w="24773" h="25810" extrusionOk="0">
                  <a:moveTo>
                    <a:pt x="0" y="1"/>
                  </a:moveTo>
                  <a:lnTo>
                    <a:pt x="0" y="1"/>
                  </a:lnTo>
                  <a:cubicBezTo>
                    <a:pt x="152" y="1277"/>
                    <a:pt x="334" y="2584"/>
                    <a:pt x="517" y="3891"/>
                  </a:cubicBezTo>
                  <a:cubicBezTo>
                    <a:pt x="1368" y="9819"/>
                    <a:pt x="3222" y="14378"/>
                    <a:pt x="5532" y="17965"/>
                  </a:cubicBezTo>
                  <a:cubicBezTo>
                    <a:pt x="10367" y="22460"/>
                    <a:pt x="15899" y="25809"/>
                    <a:pt x="21703" y="25809"/>
                  </a:cubicBezTo>
                  <a:cubicBezTo>
                    <a:pt x="22649" y="25809"/>
                    <a:pt x="23602" y="25720"/>
                    <a:pt x="24560" y="25533"/>
                  </a:cubicBezTo>
                  <a:cubicBezTo>
                    <a:pt x="24587" y="25524"/>
                    <a:pt x="24611" y="25520"/>
                    <a:pt x="24633" y="25520"/>
                  </a:cubicBezTo>
                  <a:cubicBezTo>
                    <a:pt x="24687" y="25520"/>
                    <a:pt x="24730" y="25542"/>
                    <a:pt x="24773" y="25563"/>
                  </a:cubicBezTo>
                  <a:cubicBezTo>
                    <a:pt x="24590" y="22311"/>
                    <a:pt x="24377" y="19028"/>
                    <a:pt x="24165" y="15776"/>
                  </a:cubicBezTo>
                  <a:cubicBezTo>
                    <a:pt x="23982" y="15715"/>
                    <a:pt x="23891" y="15503"/>
                    <a:pt x="24013" y="15381"/>
                  </a:cubicBezTo>
                  <a:cubicBezTo>
                    <a:pt x="14590" y="15351"/>
                    <a:pt x="6414" y="7539"/>
                    <a:pt x="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0"/>
            <p:cNvSpPr/>
            <p:nvPr/>
          </p:nvSpPr>
          <p:spPr>
            <a:xfrm>
              <a:off x="6043685" y="61541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68"/>
                    <a:pt x="2615" y="3071"/>
                  </a:cubicBezTo>
                  <a:cubicBezTo>
                    <a:pt x="1885" y="4044"/>
                    <a:pt x="1004" y="5503"/>
                    <a:pt x="1" y="6901"/>
                  </a:cubicBezTo>
                  <a:cubicBezTo>
                    <a:pt x="85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44"/>
                  </a:cubicBezTo>
                  <a:cubicBezTo>
                    <a:pt x="9089" y="4196"/>
                    <a:pt x="7053" y="1734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40"/>
            <p:cNvSpPr/>
            <p:nvPr/>
          </p:nvSpPr>
          <p:spPr>
            <a:xfrm>
              <a:off x="5961915" y="6083626"/>
              <a:ext cx="176413" cy="213288"/>
            </a:xfrm>
            <a:custGeom>
              <a:avLst/>
              <a:gdLst/>
              <a:ahLst/>
              <a:cxnLst/>
              <a:rect l="l" t="t" r="r" b="b"/>
              <a:pathLst>
                <a:path w="6688" h="8086" extrusionOk="0">
                  <a:moveTo>
                    <a:pt x="0" y="0"/>
                  </a:moveTo>
                  <a:cubicBezTo>
                    <a:pt x="821" y="2158"/>
                    <a:pt x="1763" y="4894"/>
                    <a:pt x="2675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03" y="5015"/>
                    <a:pt x="5776" y="3526"/>
                    <a:pt x="6688" y="2006"/>
                  </a:cubicBezTo>
                  <a:cubicBezTo>
                    <a:pt x="4712" y="851"/>
                    <a:pt x="2493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40"/>
            <p:cNvSpPr/>
            <p:nvPr/>
          </p:nvSpPr>
          <p:spPr>
            <a:xfrm>
              <a:off x="6071751" y="7084204"/>
              <a:ext cx="411331" cy="643057"/>
            </a:xfrm>
            <a:custGeom>
              <a:avLst/>
              <a:gdLst/>
              <a:ahLst/>
              <a:cxnLst/>
              <a:rect l="l" t="t" r="r" b="b"/>
              <a:pathLst>
                <a:path w="15594" h="24379" extrusionOk="0">
                  <a:moveTo>
                    <a:pt x="15594" y="1"/>
                  </a:moveTo>
                  <a:lnTo>
                    <a:pt x="15594" y="1"/>
                  </a:lnTo>
                  <a:cubicBezTo>
                    <a:pt x="12189" y="5381"/>
                    <a:pt x="7569" y="10548"/>
                    <a:pt x="1946" y="13740"/>
                  </a:cubicBezTo>
                  <a:cubicBezTo>
                    <a:pt x="1490" y="17205"/>
                    <a:pt x="852" y="20761"/>
                    <a:pt x="1" y="24378"/>
                  </a:cubicBezTo>
                  <a:cubicBezTo>
                    <a:pt x="396" y="24317"/>
                    <a:pt x="791" y="24226"/>
                    <a:pt x="1186" y="24105"/>
                  </a:cubicBezTo>
                  <a:cubicBezTo>
                    <a:pt x="5077" y="22828"/>
                    <a:pt x="8147" y="20153"/>
                    <a:pt x="10882" y="17174"/>
                  </a:cubicBezTo>
                  <a:cubicBezTo>
                    <a:pt x="12068" y="15898"/>
                    <a:pt x="13284" y="14651"/>
                    <a:pt x="14469" y="1337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40"/>
            <p:cNvSpPr/>
            <p:nvPr/>
          </p:nvSpPr>
          <p:spPr>
            <a:xfrm>
              <a:off x="6111844" y="6377049"/>
              <a:ext cx="338371" cy="601354"/>
            </a:xfrm>
            <a:custGeom>
              <a:avLst/>
              <a:gdLst/>
              <a:ahLst/>
              <a:cxnLst/>
              <a:rect l="l" t="t" r="r" b="b"/>
              <a:pathLst>
                <a:path w="12828" h="22798" extrusionOk="0">
                  <a:moveTo>
                    <a:pt x="8815" y="1"/>
                  </a:moveTo>
                  <a:cubicBezTo>
                    <a:pt x="6444" y="3952"/>
                    <a:pt x="3526" y="7752"/>
                    <a:pt x="0" y="10639"/>
                  </a:cubicBezTo>
                  <a:cubicBezTo>
                    <a:pt x="578" y="14408"/>
                    <a:pt x="973" y="18481"/>
                    <a:pt x="1155" y="22798"/>
                  </a:cubicBezTo>
                  <a:cubicBezTo>
                    <a:pt x="5532" y="20001"/>
                    <a:pt x="9454" y="16688"/>
                    <a:pt x="12827" y="12858"/>
                  </a:cubicBezTo>
                  <a:cubicBezTo>
                    <a:pt x="12007" y="8208"/>
                    <a:pt x="10669" y="3770"/>
                    <a:pt x="8815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0"/>
            <p:cNvSpPr/>
            <p:nvPr/>
          </p:nvSpPr>
          <p:spPr>
            <a:xfrm>
              <a:off x="6026856" y="7527583"/>
              <a:ext cx="404921" cy="367228"/>
            </a:xfrm>
            <a:custGeom>
              <a:avLst/>
              <a:gdLst/>
              <a:ahLst/>
              <a:cxnLst/>
              <a:rect l="l" t="t" r="r" b="b"/>
              <a:pathLst>
                <a:path w="15351" h="13922" extrusionOk="0">
                  <a:moveTo>
                    <a:pt x="15350" y="1"/>
                  </a:moveTo>
                  <a:cubicBezTo>
                    <a:pt x="13891" y="1399"/>
                    <a:pt x="12372" y="2767"/>
                    <a:pt x="10882" y="4013"/>
                  </a:cubicBezTo>
                  <a:cubicBezTo>
                    <a:pt x="7934" y="6475"/>
                    <a:pt x="4955" y="8055"/>
                    <a:pt x="1399" y="8724"/>
                  </a:cubicBezTo>
                  <a:cubicBezTo>
                    <a:pt x="973" y="10457"/>
                    <a:pt x="517" y="12189"/>
                    <a:pt x="1" y="13922"/>
                  </a:cubicBezTo>
                  <a:cubicBezTo>
                    <a:pt x="3557" y="13770"/>
                    <a:pt x="11612" y="12068"/>
                    <a:pt x="15198" y="578"/>
                  </a:cubicBezTo>
                  <a:cubicBezTo>
                    <a:pt x="15259" y="396"/>
                    <a:pt x="15290" y="183"/>
                    <a:pt x="1535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40"/>
            <p:cNvSpPr/>
            <p:nvPr/>
          </p:nvSpPr>
          <p:spPr>
            <a:xfrm>
              <a:off x="6127064" y="6761106"/>
              <a:ext cx="355226" cy="647831"/>
            </a:xfrm>
            <a:custGeom>
              <a:avLst/>
              <a:gdLst/>
              <a:ahLst/>
              <a:cxnLst/>
              <a:rect l="l" t="t" r="r" b="b"/>
              <a:pathLst>
                <a:path w="13467" h="24560" extrusionOk="0">
                  <a:moveTo>
                    <a:pt x="12554" y="0"/>
                  </a:moveTo>
                  <a:cubicBezTo>
                    <a:pt x="9059" y="3709"/>
                    <a:pt x="5047" y="6931"/>
                    <a:pt x="639" y="9545"/>
                  </a:cubicBezTo>
                  <a:cubicBezTo>
                    <a:pt x="791" y="14286"/>
                    <a:pt x="609" y="19302"/>
                    <a:pt x="1" y="24560"/>
                  </a:cubicBezTo>
                  <a:cubicBezTo>
                    <a:pt x="1855" y="23405"/>
                    <a:pt x="3618" y="22068"/>
                    <a:pt x="5259" y="20457"/>
                  </a:cubicBezTo>
                  <a:cubicBezTo>
                    <a:pt x="8360" y="17326"/>
                    <a:pt x="10883" y="13800"/>
                    <a:pt x="13466" y="10274"/>
                  </a:cubicBezTo>
                  <a:cubicBezTo>
                    <a:pt x="13375" y="6900"/>
                    <a:pt x="1307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40"/>
            <p:cNvSpPr/>
            <p:nvPr/>
          </p:nvSpPr>
          <p:spPr>
            <a:xfrm>
              <a:off x="5929840" y="7105068"/>
              <a:ext cx="53757" cy="387274"/>
            </a:xfrm>
            <a:custGeom>
              <a:avLst/>
              <a:gdLst/>
              <a:ahLst/>
              <a:cxnLst/>
              <a:rect l="l" t="t" r="r" b="b"/>
              <a:pathLst>
                <a:path w="2038" h="14682" extrusionOk="0">
                  <a:moveTo>
                    <a:pt x="1" y="61"/>
                  </a:moveTo>
                  <a:cubicBezTo>
                    <a:pt x="1" y="91"/>
                    <a:pt x="1" y="122"/>
                    <a:pt x="1" y="182"/>
                  </a:cubicBezTo>
                  <a:lnTo>
                    <a:pt x="31" y="182"/>
                  </a:lnTo>
                  <a:cubicBezTo>
                    <a:pt x="59" y="187"/>
                    <a:pt x="83" y="195"/>
                    <a:pt x="106" y="205"/>
                  </a:cubicBezTo>
                  <a:lnTo>
                    <a:pt x="106" y="205"/>
                  </a:lnTo>
                  <a:cubicBezTo>
                    <a:pt x="64" y="165"/>
                    <a:pt x="28" y="116"/>
                    <a:pt x="1" y="61"/>
                  </a:cubicBezTo>
                  <a:close/>
                  <a:moveTo>
                    <a:pt x="106" y="205"/>
                  </a:moveTo>
                  <a:cubicBezTo>
                    <a:pt x="133" y="231"/>
                    <a:pt x="164" y="253"/>
                    <a:pt x="197" y="269"/>
                  </a:cubicBezTo>
                  <a:lnTo>
                    <a:pt x="197" y="269"/>
                  </a:lnTo>
                  <a:cubicBezTo>
                    <a:pt x="174" y="243"/>
                    <a:pt x="143" y="221"/>
                    <a:pt x="106" y="205"/>
                  </a:cubicBezTo>
                  <a:close/>
                  <a:moveTo>
                    <a:pt x="1186" y="0"/>
                  </a:moveTo>
                  <a:cubicBezTo>
                    <a:pt x="943" y="91"/>
                    <a:pt x="730" y="182"/>
                    <a:pt x="487" y="274"/>
                  </a:cubicBezTo>
                  <a:cubicBezTo>
                    <a:pt x="437" y="295"/>
                    <a:pt x="389" y="305"/>
                    <a:pt x="343" y="305"/>
                  </a:cubicBezTo>
                  <a:cubicBezTo>
                    <a:pt x="291" y="305"/>
                    <a:pt x="242" y="292"/>
                    <a:pt x="197" y="269"/>
                  </a:cubicBezTo>
                  <a:lnTo>
                    <a:pt x="197" y="269"/>
                  </a:lnTo>
                  <a:cubicBezTo>
                    <a:pt x="328" y="417"/>
                    <a:pt x="244" y="696"/>
                    <a:pt x="31" y="790"/>
                  </a:cubicBezTo>
                  <a:cubicBezTo>
                    <a:pt x="335" y="5350"/>
                    <a:pt x="609" y="9879"/>
                    <a:pt x="912" y="14408"/>
                  </a:cubicBezTo>
                  <a:cubicBezTo>
                    <a:pt x="1034" y="14438"/>
                    <a:pt x="1156" y="14468"/>
                    <a:pt x="1247" y="14468"/>
                  </a:cubicBezTo>
                  <a:cubicBezTo>
                    <a:pt x="1399" y="14468"/>
                    <a:pt x="1490" y="14590"/>
                    <a:pt x="1520" y="14681"/>
                  </a:cubicBezTo>
                  <a:cubicBezTo>
                    <a:pt x="1703" y="14590"/>
                    <a:pt x="1855" y="14499"/>
                    <a:pt x="2037" y="14438"/>
                  </a:cubicBezTo>
                  <a:cubicBezTo>
                    <a:pt x="1764" y="9605"/>
                    <a:pt x="1460" y="4803"/>
                    <a:pt x="118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40"/>
            <p:cNvSpPr/>
            <p:nvPr/>
          </p:nvSpPr>
          <p:spPr>
            <a:xfrm>
              <a:off x="5909793" y="6753087"/>
              <a:ext cx="49748" cy="343171"/>
            </a:xfrm>
            <a:custGeom>
              <a:avLst/>
              <a:gdLst/>
              <a:ahLst/>
              <a:cxnLst/>
              <a:rect l="l" t="t" r="r" b="b"/>
              <a:pathLst>
                <a:path w="1886" h="13010" extrusionOk="0">
                  <a:moveTo>
                    <a:pt x="1" y="0"/>
                  </a:moveTo>
                  <a:lnTo>
                    <a:pt x="1" y="0"/>
                  </a:lnTo>
                  <a:cubicBezTo>
                    <a:pt x="214" y="4347"/>
                    <a:pt x="457" y="8663"/>
                    <a:pt x="730" y="13010"/>
                  </a:cubicBezTo>
                  <a:cubicBezTo>
                    <a:pt x="761" y="12919"/>
                    <a:pt x="791" y="12827"/>
                    <a:pt x="913" y="12797"/>
                  </a:cubicBezTo>
                  <a:cubicBezTo>
                    <a:pt x="1247" y="12645"/>
                    <a:pt x="1551" y="12493"/>
                    <a:pt x="1885" y="12311"/>
                  </a:cubicBezTo>
                  <a:cubicBezTo>
                    <a:pt x="1642" y="8572"/>
                    <a:pt x="1429" y="4803"/>
                    <a:pt x="1247" y="1034"/>
                  </a:cubicBezTo>
                  <a:cubicBezTo>
                    <a:pt x="1247" y="760"/>
                    <a:pt x="1217" y="456"/>
                    <a:pt x="1217" y="183"/>
                  </a:cubicBezTo>
                  <a:cubicBezTo>
                    <a:pt x="1065" y="244"/>
                    <a:pt x="913" y="304"/>
                    <a:pt x="791" y="365"/>
                  </a:cubicBezTo>
                  <a:cubicBezTo>
                    <a:pt x="752" y="382"/>
                    <a:pt x="715" y="389"/>
                    <a:pt x="680" y="389"/>
                  </a:cubicBezTo>
                  <a:cubicBezTo>
                    <a:pt x="527" y="389"/>
                    <a:pt x="421" y="241"/>
                    <a:pt x="396" y="92"/>
                  </a:cubicBezTo>
                  <a:cubicBezTo>
                    <a:pt x="244" y="61"/>
                    <a:pt x="122" y="31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40"/>
            <p:cNvSpPr/>
            <p:nvPr/>
          </p:nvSpPr>
          <p:spPr>
            <a:xfrm>
              <a:off x="5878535" y="6083257"/>
              <a:ext cx="61750" cy="660229"/>
            </a:xfrm>
            <a:custGeom>
              <a:avLst/>
              <a:gdLst/>
              <a:ahLst/>
              <a:cxnLst/>
              <a:rect l="l" t="t" r="r" b="b"/>
              <a:pathLst>
                <a:path w="2341" h="25030" extrusionOk="0">
                  <a:moveTo>
                    <a:pt x="1065" y="1"/>
                  </a:moveTo>
                  <a:cubicBezTo>
                    <a:pt x="1024" y="1"/>
                    <a:pt x="983" y="4"/>
                    <a:pt x="943" y="14"/>
                  </a:cubicBezTo>
                  <a:cubicBezTo>
                    <a:pt x="608" y="14"/>
                    <a:pt x="335" y="45"/>
                    <a:pt x="0" y="75"/>
                  </a:cubicBezTo>
                  <a:cubicBezTo>
                    <a:pt x="91" y="4634"/>
                    <a:pt x="304" y="9194"/>
                    <a:pt x="578" y="13723"/>
                  </a:cubicBezTo>
                  <a:cubicBezTo>
                    <a:pt x="791" y="13966"/>
                    <a:pt x="1003" y="14239"/>
                    <a:pt x="1216" y="14482"/>
                  </a:cubicBezTo>
                  <a:cubicBezTo>
                    <a:pt x="1428" y="14694"/>
                    <a:pt x="1239" y="14996"/>
                    <a:pt x="1003" y="14996"/>
                  </a:cubicBezTo>
                  <a:cubicBezTo>
                    <a:pt x="933" y="14996"/>
                    <a:pt x="860" y="14970"/>
                    <a:pt x="791" y="14908"/>
                  </a:cubicBezTo>
                  <a:cubicBezTo>
                    <a:pt x="730" y="14847"/>
                    <a:pt x="669" y="14786"/>
                    <a:pt x="639" y="14726"/>
                  </a:cubicBezTo>
                  <a:lnTo>
                    <a:pt x="639" y="14726"/>
                  </a:lnTo>
                  <a:cubicBezTo>
                    <a:pt x="791" y="17522"/>
                    <a:pt x="943" y="20318"/>
                    <a:pt x="1064" y="23054"/>
                  </a:cubicBezTo>
                  <a:cubicBezTo>
                    <a:pt x="1095" y="23601"/>
                    <a:pt x="1125" y="24148"/>
                    <a:pt x="1155" y="24695"/>
                  </a:cubicBezTo>
                  <a:cubicBezTo>
                    <a:pt x="1338" y="24787"/>
                    <a:pt x="1550" y="24878"/>
                    <a:pt x="1733" y="24939"/>
                  </a:cubicBezTo>
                  <a:cubicBezTo>
                    <a:pt x="1824" y="24939"/>
                    <a:pt x="1854" y="24999"/>
                    <a:pt x="1885" y="25030"/>
                  </a:cubicBezTo>
                  <a:cubicBezTo>
                    <a:pt x="2037" y="24939"/>
                    <a:pt x="2189" y="24847"/>
                    <a:pt x="2341" y="24756"/>
                  </a:cubicBezTo>
                  <a:cubicBezTo>
                    <a:pt x="2158" y="21109"/>
                    <a:pt x="1946" y="17431"/>
                    <a:pt x="1763" y="13723"/>
                  </a:cubicBezTo>
                  <a:cubicBezTo>
                    <a:pt x="1550" y="13814"/>
                    <a:pt x="1338" y="13875"/>
                    <a:pt x="1095" y="13905"/>
                  </a:cubicBezTo>
                  <a:cubicBezTo>
                    <a:pt x="1064" y="13912"/>
                    <a:pt x="1034" y="13915"/>
                    <a:pt x="1006" y="13915"/>
                  </a:cubicBezTo>
                  <a:cubicBezTo>
                    <a:pt x="646" y="13915"/>
                    <a:pt x="517" y="13408"/>
                    <a:pt x="912" y="13267"/>
                  </a:cubicBezTo>
                  <a:cubicBezTo>
                    <a:pt x="1186" y="13145"/>
                    <a:pt x="1459" y="12993"/>
                    <a:pt x="1733" y="12811"/>
                  </a:cubicBezTo>
                  <a:cubicBezTo>
                    <a:pt x="1520" y="8525"/>
                    <a:pt x="1368" y="4270"/>
                    <a:pt x="1338" y="14"/>
                  </a:cubicBezTo>
                  <a:cubicBezTo>
                    <a:pt x="1236" y="14"/>
                    <a:pt x="1149" y="1"/>
                    <a:pt x="106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40"/>
            <p:cNvSpPr/>
            <p:nvPr/>
          </p:nvSpPr>
          <p:spPr>
            <a:xfrm>
              <a:off x="5956296" y="7505136"/>
              <a:ext cx="49748" cy="390493"/>
            </a:xfrm>
            <a:custGeom>
              <a:avLst/>
              <a:gdLst/>
              <a:ahLst/>
              <a:cxnLst/>
              <a:rect l="l" t="t" r="r" b="b"/>
              <a:pathLst>
                <a:path w="1886" h="14804" extrusionOk="0">
                  <a:moveTo>
                    <a:pt x="1095" y="1"/>
                  </a:moveTo>
                  <a:cubicBezTo>
                    <a:pt x="761" y="92"/>
                    <a:pt x="426" y="213"/>
                    <a:pt x="92" y="274"/>
                  </a:cubicBezTo>
                  <a:cubicBezTo>
                    <a:pt x="82" y="284"/>
                    <a:pt x="72" y="288"/>
                    <a:pt x="61" y="288"/>
                  </a:cubicBezTo>
                  <a:cubicBezTo>
                    <a:pt x="41" y="288"/>
                    <a:pt x="21" y="274"/>
                    <a:pt x="1" y="274"/>
                  </a:cubicBezTo>
                  <a:lnTo>
                    <a:pt x="1" y="274"/>
                  </a:lnTo>
                  <a:cubicBezTo>
                    <a:pt x="213" y="3526"/>
                    <a:pt x="426" y="6809"/>
                    <a:pt x="609" y="10061"/>
                  </a:cubicBezTo>
                  <a:cubicBezTo>
                    <a:pt x="821" y="10183"/>
                    <a:pt x="852" y="10457"/>
                    <a:pt x="639" y="10578"/>
                  </a:cubicBezTo>
                  <a:cubicBezTo>
                    <a:pt x="730" y="11976"/>
                    <a:pt x="791" y="13375"/>
                    <a:pt x="882" y="14742"/>
                  </a:cubicBezTo>
                  <a:lnTo>
                    <a:pt x="913" y="14742"/>
                  </a:lnTo>
                  <a:cubicBezTo>
                    <a:pt x="913" y="14742"/>
                    <a:pt x="1277" y="14803"/>
                    <a:pt x="1885" y="14803"/>
                  </a:cubicBezTo>
                  <a:cubicBezTo>
                    <a:pt x="1794" y="13162"/>
                    <a:pt x="1733" y="11551"/>
                    <a:pt x="1642" y="9909"/>
                  </a:cubicBezTo>
                  <a:cubicBezTo>
                    <a:pt x="1551" y="9909"/>
                    <a:pt x="1460" y="9940"/>
                    <a:pt x="1338" y="9940"/>
                  </a:cubicBezTo>
                  <a:cubicBezTo>
                    <a:pt x="1125" y="9940"/>
                    <a:pt x="1004" y="9636"/>
                    <a:pt x="1156" y="9484"/>
                  </a:cubicBezTo>
                  <a:cubicBezTo>
                    <a:pt x="1308" y="9362"/>
                    <a:pt x="1460" y="9271"/>
                    <a:pt x="1612" y="9180"/>
                  </a:cubicBezTo>
                  <a:cubicBezTo>
                    <a:pt x="1429" y="6110"/>
                    <a:pt x="1277" y="307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40"/>
            <p:cNvSpPr/>
            <p:nvPr/>
          </p:nvSpPr>
          <p:spPr>
            <a:xfrm>
              <a:off x="5450376" y="6246375"/>
              <a:ext cx="459443" cy="506738"/>
            </a:xfrm>
            <a:custGeom>
              <a:avLst/>
              <a:gdLst/>
              <a:ahLst/>
              <a:cxnLst/>
              <a:rect l="l" t="t" r="r" b="b"/>
              <a:pathLst>
                <a:path w="17418" h="19211" extrusionOk="0">
                  <a:moveTo>
                    <a:pt x="700" y="0"/>
                  </a:moveTo>
                  <a:cubicBezTo>
                    <a:pt x="457" y="244"/>
                    <a:pt x="214" y="487"/>
                    <a:pt x="1" y="730"/>
                  </a:cubicBezTo>
                  <a:cubicBezTo>
                    <a:pt x="2038" y="4104"/>
                    <a:pt x="4348" y="7265"/>
                    <a:pt x="6962" y="10244"/>
                  </a:cubicBezTo>
                  <a:cubicBezTo>
                    <a:pt x="9424" y="13071"/>
                    <a:pt x="13436" y="18207"/>
                    <a:pt x="17418" y="19210"/>
                  </a:cubicBezTo>
                  <a:cubicBezTo>
                    <a:pt x="17418" y="18967"/>
                    <a:pt x="17387" y="18755"/>
                    <a:pt x="17387" y="18511"/>
                  </a:cubicBezTo>
                  <a:cubicBezTo>
                    <a:pt x="13679" y="17113"/>
                    <a:pt x="10062" y="12341"/>
                    <a:pt x="7600" y="9605"/>
                  </a:cubicBezTo>
                  <a:cubicBezTo>
                    <a:pt x="4955" y="6627"/>
                    <a:pt x="2706" y="3405"/>
                    <a:pt x="70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40"/>
            <p:cNvSpPr/>
            <p:nvPr/>
          </p:nvSpPr>
          <p:spPr>
            <a:xfrm>
              <a:off x="5909001" y="6734649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0"/>
                  </a:moveTo>
                  <a:cubicBezTo>
                    <a:pt x="0" y="244"/>
                    <a:pt x="31" y="487"/>
                    <a:pt x="31" y="699"/>
                  </a:cubicBezTo>
                  <a:cubicBezTo>
                    <a:pt x="152" y="730"/>
                    <a:pt x="304" y="760"/>
                    <a:pt x="426" y="791"/>
                  </a:cubicBezTo>
                  <a:cubicBezTo>
                    <a:pt x="395" y="669"/>
                    <a:pt x="426" y="517"/>
                    <a:pt x="547" y="456"/>
                  </a:cubicBezTo>
                  <a:cubicBezTo>
                    <a:pt x="608" y="426"/>
                    <a:pt x="669" y="365"/>
                    <a:pt x="730" y="335"/>
                  </a:cubicBezTo>
                  <a:cubicBezTo>
                    <a:pt x="699" y="304"/>
                    <a:pt x="669" y="274"/>
                    <a:pt x="578" y="244"/>
                  </a:cubicBezTo>
                  <a:cubicBezTo>
                    <a:pt x="395" y="183"/>
                    <a:pt x="183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40"/>
            <p:cNvSpPr/>
            <p:nvPr/>
          </p:nvSpPr>
          <p:spPr>
            <a:xfrm>
              <a:off x="5302055" y="6623204"/>
              <a:ext cx="628602" cy="504338"/>
            </a:xfrm>
            <a:custGeom>
              <a:avLst/>
              <a:gdLst/>
              <a:ahLst/>
              <a:cxnLst/>
              <a:rect l="l" t="t" r="r" b="b"/>
              <a:pathLst>
                <a:path w="23831" h="19120" extrusionOk="0">
                  <a:moveTo>
                    <a:pt x="183" y="0"/>
                  </a:moveTo>
                  <a:cubicBezTo>
                    <a:pt x="92" y="517"/>
                    <a:pt x="62" y="1064"/>
                    <a:pt x="1" y="1611"/>
                  </a:cubicBezTo>
                  <a:cubicBezTo>
                    <a:pt x="6445" y="9301"/>
                    <a:pt x="13952" y="17235"/>
                    <a:pt x="23649" y="19119"/>
                  </a:cubicBezTo>
                  <a:cubicBezTo>
                    <a:pt x="23709" y="19119"/>
                    <a:pt x="23770" y="19089"/>
                    <a:pt x="23831" y="19058"/>
                  </a:cubicBezTo>
                  <a:cubicBezTo>
                    <a:pt x="23831" y="18846"/>
                    <a:pt x="23801" y="18663"/>
                    <a:pt x="23801" y="18450"/>
                  </a:cubicBezTo>
                  <a:cubicBezTo>
                    <a:pt x="13527" y="16262"/>
                    <a:pt x="6931" y="7599"/>
                    <a:pt x="18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40"/>
            <p:cNvSpPr/>
            <p:nvPr/>
          </p:nvSpPr>
          <p:spPr>
            <a:xfrm>
              <a:off x="5929840" y="7109869"/>
              <a:ext cx="10445" cy="16064"/>
            </a:xfrm>
            <a:custGeom>
              <a:avLst/>
              <a:gdLst/>
              <a:ahLst/>
              <a:cxnLst/>
              <a:rect l="l" t="t" r="r" b="b"/>
              <a:pathLst>
                <a:path w="396" h="609" extrusionOk="0">
                  <a:moveTo>
                    <a:pt x="1" y="0"/>
                  </a:moveTo>
                  <a:cubicBezTo>
                    <a:pt x="1" y="213"/>
                    <a:pt x="31" y="396"/>
                    <a:pt x="31" y="608"/>
                  </a:cubicBezTo>
                  <a:cubicBezTo>
                    <a:pt x="305" y="517"/>
                    <a:pt x="396" y="61"/>
                    <a:pt x="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40"/>
            <p:cNvSpPr/>
            <p:nvPr/>
          </p:nvSpPr>
          <p:spPr>
            <a:xfrm>
              <a:off x="5313292" y="70417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cubicBezTo>
                    <a:pt x="61" y="670"/>
                    <a:pt x="122" y="1369"/>
                    <a:pt x="213" y="2068"/>
                  </a:cubicBezTo>
                  <a:cubicBezTo>
                    <a:pt x="6627" y="9606"/>
                    <a:pt x="14803" y="17418"/>
                    <a:pt x="24226" y="17448"/>
                  </a:cubicBezTo>
                  <a:cubicBezTo>
                    <a:pt x="24256" y="17418"/>
                    <a:pt x="24256" y="17387"/>
                    <a:pt x="24286" y="17387"/>
                  </a:cubicBezTo>
                  <a:cubicBezTo>
                    <a:pt x="24286" y="17357"/>
                    <a:pt x="24317" y="17357"/>
                    <a:pt x="24347" y="17357"/>
                  </a:cubicBezTo>
                  <a:cubicBezTo>
                    <a:pt x="24317" y="17174"/>
                    <a:pt x="24317" y="16992"/>
                    <a:pt x="24317" y="16810"/>
                  </a:cubicBezTo>
                  <a:cubicBezTo>
                    <a:pt x="14286" y="15776"/>
                    <a:pt x="6444" y="778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40"/>
            <p:cNvSpPr/>
            <p:nvPr/>
          </p:nvSpPr>
          <p:spPr>
            <a:xfrm>
              <a:off x="5953896" y="7485089"/>
              <a:ext cx="16064" cy="14455"/>
            </a:xfrm>
            <a:custGeom>
              <a:avLst/>
              <a:gdLst/>
              <a:ahLst/>
              <a:cxnLst/>
              <a:rect l="l" t="t" r="r" b="b"/>
              <a:pathLst>
                <a:path w="609" h="548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83"/>
                    <a:pt x="31" y="365"/>
                    <a:pt x="61" y="548"/>
                  </a:cubicBezTo>
                  <a:cubicBezTo>
                    <a:pt x="244" y="457"/>
                    <a:pt x="426" y="365"/>
                    <a:pt x="608" y="274"/>
                  </a:cubicBezTo>
                  <a:cubicBezTo>
                    <a:pt x="578" y="183"/>
                    <a:pt x="487" y="61"/>
                    <a:pt x="335" y="61"/>
                  </a:cubicBezTo>
                  <a:cubicBezTo>
                    <a:pt x="244" y="6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40"/>
            <p:cNvSpPr/>
            <p:nvPr/>
          </p:nvSpPr>
          <p:spPr>
            <a:xfrm>
              <a:off x="5464831" y="7570077"/>
              <a:ext cx="508321" cy="228904"/>
            </a:xfrm>
            <a:custGeom>
              <a:avLst/>
              <a:gdLst/>
              <a:ahLst/>
              <a:cxnLst/>
              <a:rect l="l" t="t" r="r" b="b"/>
              <a:pathLst>
                <a:path w="19271" h="8678" extrusionOk="0">
                  <a:moveTo>
                    <a:pt x="0" y="1"/>
                  </a:moveTo>
                  <a:lnTo>
                    <a:pt x="0" y="1"/>
                  </a:lnTo>
                  <a:cubicBezTo>
                    <a:pt x="638" y="943"/>
                    <a:pt x="1307" y="1824"/>
                    <a:pt x="1976" y="2645"/>
                  </a:cubicBezTo>
                  <a:cubicBezTo>
                    <a:pt x="5699" y="5569"/>
                    <a:pt x="11046" y="8677"/>
                    <a:pt x="16022" y="8677"/>
                  </a:cubicBezTo>
                  <a:cubicBezTo>
                    <a:pt x="17099" y="8677"/>
                    <a:pt x="18158" y="8532"/>
                    <a:pt x="19180" y="8207"/>
                  </a:cubicBezTo>
                  <a:cubicBezTo>
                    <a:pt x="19241" y="8177"/>
                    <a:pt x="19241" y="8147"/>
                    <a:pt x="19271" y="8116"/>
                  </a:cubicBezTo>
                  <a:cubicBezTo>
                    <a:pt x="19271" y="7964"/>
                    <a:pt x="19271" y="7782"/>
                    <a:pt x="19241" y="7599"/>
                  </a:cubicBezTo>
                  <a:cubicBezTo>
                    <a:pt x="19198" y="7578"/>
                    <a:pt x="19155" y="7556"/>
                    <a:pt x="19090" y="7556"/>
                  </a:cubicBezTo>
                  <a:cubicBezTo>
                    <a:pt x="19063" y="7556"/>
                    <a:pt x="19033" y="7560"/>
                    <a:pt x="18997" y="7569"/>
                  </a:cubicBezTo>
                  <a:cubicBezTo>
                    <a:pt x="18043" y="7756"/>
                    <a:pt x="17094" y="7845"/>
                    <a:pt x="16152" y="7845"/>
                  </a:cubicBezTo>
                  <a:cubicBezTo>
                    <a:pt x="10367" y="7845"/>
                    <a:pt x="4835" y="4496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0"/>
            <p:cNvSpPr/>
            <p:nvPr/>
          </p:nvSpPr>
          <p:spPr>
            <a:xfrm>
              <a:off x="5972334" y="7770520"/>
              <a:ext cx="5645" cy="13664"/>
            </a:xfrm>
            <a:custGeom>
              <a:avLst/>
              <a:gdLst/>
              <a:ahLst/>
              <a:cxnLst/>
              <a:rect l="l" t="t" r="r" b="b"/>
              <a:pathLst>
                <a:path w="214" h="518" extrusionOk="0">
                  <a:moveTo>
                    <a:pt x="1" y="0"/>
                  </a:moveTo>
                  <a:cubicBezTo>
                    <a:pt x="31" y="183"/>
                    <a:pt x="31" y="365"/>
                    <a:pt x="31" y="517"/>
                  </a:cubicBezTo>
                  <a:cubicBezTo>
                    <a:pt x="213" y="396"/>
                    <a:pt x="213" y="122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40"/>
            <p:cNvSpPr/>
            <p:nvPr/>
          </p:nvSpPr>
          <p:spPr>
            <a:xfrm>
              <a:off x="5650819" y="6125303"/>
              <a:ext cx="244572" cy="347181"/>
            </a:xfrm>
            <a:custGeom>
              <a:avLst/>
              <a:gdLst/>
              <a:ahLst/>
              <a:cxnLst/>
              <a:rect l="l" t="t" r="r" b="b"/>
              <a:pathLst>
                <a:path w="9272" h="13162" extrusionOk="0">
                  <a:moveTo>
                    <a:pt x="1034" y="1"/>
                  </a:moveTo>
                  <a:cubicBezTo>
                    <a:pt x="670" y="92"/>
                    <a:pt x="335" y="213"/>
                    <a:pt x="1" y="335"/>
                  </a:cubicBezTo>
                  <a:cubicBezTo>
                    <a:pt x="2311" y="5107"/>
                    <a:pt x="5351" y="9484"/>
                    <a:pt x="9272" y="13162"/>
                  </a:cubicBezTo>
                  <a:lnTo>
                    <a:pt x="9211" y="12159"/>
                  </a:lnTo>
                  <a:cubicBezTo>
                    <a:pt x="5746" y="8451"/>
                    <a:pt x="310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40"/>
            <p:cNvSpPr/>
            <p:nvPr/>
          </p:nvSpPr>
          <p:spPr>
            <a:xfrm>
              <a:off x="5893755" y="6445209"/>
              <a:ext cx="22447" cy="33631"/>
            </a:xfrm>
            <a:custGeom>
              <a:avLst/>
              <a:gdLst/>
              <a:ahLst/>
              <a:cxnLst/>
              <a:rect l="l" t="t" r="r" b="b"/>
              <a:pathLst>
                <a:path w="851" h="1275" extrusionOk="0">
                  <a:moveTo>
                    <a:pt x="1" y="1"/>
                  </a:moveTo>
                  <a:cubicBezTo>
                    <a:pt x="1" y="365"/>
                    <a:pt x="31" y="669"/>
                    <a:pt x="62" y="1004"/>
                  </a:cubicBezTo>
                  <a:cubicBezTo>
                    <a:pt x="92" y="1064"/>
                    <a:pt x="153" y="1125"/>
                    <a:pt x="214" y="1186"/>
                  </a:cubicBezTo>
                  <a:cubicBezTo>
                    <a:pt x="276" y="1248"/>
                    <a:pt x="346" y="1274"/>
                    <a:pt x="413" y="1274"/>
                  </a:cubicBezTo>
                  <a:cubicBezTo>
                    <a:pt x="644" y="1274"/>
                    <a:pt x="851" y="972"/>
                    <a:pt x="639" y="760"/>
                  </a:cubicBezTo>
                  <a:cubicBezTo>
                    <a:pt x="426" y="51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40"/>
            <p:cNvSpPr/>
            <p:nvPr/>
          </p:nvSpPr>
          <p:spPr>
            <a:xfrm>
              <a:off x="5924221" y="6296888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42"/>
                    <a:pt x="1460" y="3709"/>
                    <a:pt x="1" y="4712"/>
                  </a:cubicBezTo>
                  <a:cubicBezTo>
                    <a:pt x="31" y="5016"/>
                    <a:pt x="31" y="5350"/>
                    <a:pt x="31" y="5654"/>
                  </a:cubicBezTo>
                  <a:cubicBezTo>
                    <a:pt x="1673" y="5046"/>
                    <a:pt x="3192" y="3313"/>
                    <a:pt x="4530" y="1490"/>
                  </a:cubicBezTo>
                  <a:cubicBezTo>
                    <a:pt x="437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40"/>
            <p:cNvSpPr/>
            <p:nvPr/>
          </p:nvSpPr>
          <p:spPr>
            <a:xfrm>
              <a:off x="6032475" y="6136539"/>
              <a:ext cx="132310" cy="199651"/>
            </a:xfrm>
            <a:custGeom>
              <a:avLst/>
              <a:gdLst/>
              <a:ahLst/>
              <a:cxnLst/>
              <a:rect l="l" t="t" r="r" b="b"/>
              <a:pathLst>
                <a:path w="5016" h="7569" extrusionOk="0">
                  <a:moveTo>
                    <a:pt x="4013" y="0"/>
                  </a:moveTo>
                  <a:cubicBezTo>
                    <a:pt x="3101" y="1520"/>
                    <a:pt x="2128" y="3009"/>
                    <a:pt x="1125" y="4468"/>
                  </a:cubicBezTo>
                  <a:cubicBezTo>
                    <a:pt x="821" y="4894"/>
                    <a:pt x="456" y="5471"/>
                    <a:pt x="0" y="6079"/>
                  </a:cubicBezTo>
                  <a:cubicBezTo>
                    <a:pt x="152" y="6566"/>
                    <a:pt x="274" y="7052"/>
                    <a:pt x="426" y="7569"/>
                  </a:cubicBezTo>
                  <a:cubicBezTo>
                    <a:pt x="1429" y="6171"/>
                    <a:pt x="2310" y="4742"/>
                    <a:pt x="3009" y="3739"/>
                  </a:cubicBezTo>
                  <a:cubicBezTo>
                    <a:pt x="3709" y="2736"/>
                    <a:pt x="4377" y="1702"/>
                    <a:pt x="5016" y="669"/>
                  </a:cubicBezTo>
                  <a:cubicBezTo>
                    <a:pt x="4681" y="426"/>
                    <a:pt x="4347" y="213"/>
                    <a:pt x="40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40"/>
            <p:cNvSpPr/>
            <p:nvPr/>
          </p:nvSpPr>
          <p:spPr>
            <a:xfrm>
              <a:off x="5891909" y="6421153"/>
              <a:ext cx="33157" cy="29807"/>
            </a:xfrm>
            <a:custGeom>
              <a:avLst/>
              <a:gdLst/>
              <a:ahLst/>
              <a:cxnLst/>
              <a:rect l="l" t="t" r="r" b="b"/>
              <a:pathLst>
                <a:path w="1257" h="1130" extrusionOk="0">
                  <a:moveTo>
                    <a:pt x="1226" y="1"/>
                  </a:moveTo>
                  <a:cubicBezTo>
                    <a:pt x="952" y="183"/>
                    <a:pt x="679" y="335"/>
                    <a:pt x="405" y="457"/>
                  </a:cubicBezTo>
                  <a:cubicBezTo>
                    <a:pt x="1" y="601"/>
                    <a:pt x="145" y="1130"/>
                    <a:pt x="526" y="1130"/>
                  </a:cubicBezTo>
                  <a:cubicBezTo>
                    <a:pt x="546" y="1130"/>
                    <a:pt x="566" y="1128"/>
                    <a:pt x="588" y="1125"/>
                  </a:cubicBezTo>
                  <a:cubicBezTo>
                    <a:pt x="831" y="1095"/>
                    <a:pt x="1043" y="1004"/>
                    <a:pt x="1256" y="943"/>
                  </a:cubicBezTo>
                  <a:cubicBezTo>
                    <a:pt x="1256" y="609"/>
                    <a:pt x="1226" y="305"/>
                    <a:pt x="122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40"/>
            <p:cNvSpPr/>
            <p:nvPr/>
          </p:nvSpPr>
          <p:spPr>
            <a:xfrm>
              <a:off x="5940259" y="6616795"/>
              <a:ext cx="171612" cy="141937"/>
            </a:xfrm>
            <a:custGeom>
              <a:avLst/>
              <a:gdLst/>
              <a:ahLst/>
              <a:cxnLst/>
              <a:rect l="l" t="t" r="r" b="b"/>
              <a:pathLst>
                <a:path w="6506" h="5381" extrusionOk="0">
                  <a:moveTo>
                    <a:pt x="6232" y="0"/>
                  </a:moveTo>
                  <a:cubicBezTo>
                    <a:pt x="4408" y="1672"/>
                    <a:pt x="2341" y="3222"/>
                    <a:pt x="1" y="4529"/>
                  </a:cubicBezTo>
                  <a:cubicBezTo>
                    <a:pt x="31" y="4803"/>
                    <a:pt x="31" y="5076"/>
                    <a:pt x="62" y="5380"/>
                  </a:cubicBezTo>
                  <a:cubicBezTo>
                    <a:pt x="2402" y="4468"/>
                    <a:pt x="4530" y="3161"/>
                    <a:pt x="6505" y="1550"/>
                  </a:cubicBezTo>
                  <a:cubicBezTo>
                    <a:pt x="6414" y="1003"/>
                    <a:pt x="6323" y="517"/>
                    <a:pt x="623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40"/>
            <p:cNvSpPr/>
            <p:nvPr/>
          </p:nvSpPr>
          <p:spPr>
            <a:xfrm>
              <a:off x="6104617" y="6342574"/>
              <a:ext cx="239771" cy="315132"/>
            </a:xfrm>
            <a:custGeom>
              <a:avLst/>
              <a:gdLst/>
              <a:ahLst/>
              <a:cxnLst/>
              <a:rect l="l" t="t" r="r" b="b"/>
              <a:pathLst>
                <a:path w="9090" h="11947" extrusionOk="0">
                  <a:moveTo>
                    <a:pt x="8421" y="1"/>
                  </a:moveTo>
                  <a:cubicBezTo>
                    <a:pt x="5989" y="3861"/>
                    <a:pt x="3314" y="7387"/>
                    <a:pt x="1" y="10396"/>
                  </a:cubicBezTo>
                  <a:cubicBezTo>
                    <a:pt x="92" y="10913"/>
                    <a:pt x="183" y="11430"/>
                    <a:pt x="274" y="11946"/>
                  </a:cubicBezTo>
                  <a:cubicBezTo>
                    <a:pt x="3800" y="9059"/>
                    <a:pt x="6718" y="5259"/>
                    <a:pt x="9089" y="1308"/>
                  </a:cubicBezTo>
                  <a:cubicBezTo>
                    <a:pt x="8876" y="852"/>
                    <a:pt x="8664" y="426"/>
                    <a:pt x="84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40"/>
            <p:cNvSpPr/>
            <p:nvPr/>
          </p:nvSpPr>
          <p:spPr>
            <a:xfrm>
              <a:off x="5920212" y="6736258"/>
              <a:ext cx="21682" cy="27116"/>
            </a:xfrm>
            <a:custGeom>
              <a:avLst/>
              <a:gdLst/>
              <a:ahLst/>
              <a:cxnLst/>
              <a:rect l="l" t="t" r="r" b="b"/>
              <a:pathLst>
                <a:path w="822" h="1028" extrusionOk="0">
                  <a:moveTo>
                    <a:pt x="761" y="0"/>
                  </a:moveTo>
                  <a:cubicBezTo>
                    <a:pt x="609" y="91"/>
                    <a:pt x="457" y="183"/>
                    <a:pt x="305" y="274"/>
                  </a:cubicBezTo>
                  <a:cubicBezTo>
                    <a:pt x="417" y="441"/>
                    <a:pt x="323" y="737"/>
                    <a:pt x="72" y="737"/>
                  </a:cubicBezTo>
                  <a:cubicBezTo>
                    <a:pt x="49" y="737"/>
                    <a:pt x="26" y="735"/>
                    <a:pt x="1" y="730"/>
                  </a:cubicBezTo>
                  <a:lnTo>
                    <a:pt x="1" y="730"/>
                  </a:lnTo>
                  <a:cubicBezTo>
                    <a:pt x="26" y="879"/>
                    <a:pt x="132" y="1027"/>
                    <a:pt x="285" y="1027"/>
                  </a:cubicBezTo>
                  <a:cubicBezTo>
                    <a:pt x="320" y="1027"/>
                    <a:pt x="357" y="1020"/>
                    <a:pt x="396" y="1003"/>
                  </a:cubicBezTo>
                  <a:cubicBezTo>
                    <a:pt x="548" y="942"/>
                    <a:pt x="670" y="882"/>
                    <a:pt x="822" y="851"/>
                  </a:cubicBezTo>
                  <a:cubicBezTo>
                    <a:pt x="791" y="547"/>
                    <a:pt x="791" y="274"/>
                    <a:pt x="7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0"/>
            <p:cNvSpPr/>
            <p:nvPr/>
          </p:nvSpPr>
          <p:spPr>
            <a:xfrm>
              <a:off x="5919421" y="6743459"/>
              <a:ext cx="11791" cy="12239"/>
            </a:xfrm>
            <a:custGeom>
              <a:avLst/>
              <a:gdLst/>
              <a:ahLst/>
              <a:cxnLst/>
              <a:rect l="l" t="t" r="r" b="b"/>
              <a:pathLst>
                <a:path w="447" h="464" extrusionOk="0">
                  <a:moveTo>
                    <a:pt x="335" y="1"/>
                  </a:moveTo>
                  <a:lnTo>
                    <a:pt x="335" y="1"/>
                  </a:lnTo>
                  <a:cubicBezTo>
                    <a:pt x="274" y="31"/>
                    <a:pt x="213" y="92"/>
                    <a:pt x="152" y="92"/>
                  </a:cubicBezTo>
                  <a:cubicBezTo>
                    <a:pt x="31" y="183"/>
                    <a:pt x="0" y="335"/>
                    <a:pt x="31" y="457"/>
                  </a:cubicBezTo>
                  <a:cubicBezTo>
                    <a:pt x="56" y="462"/>
                    <a:pt x="79" y="464"/>
                    <a:pt x="102" y="464"/>
                  </a:cubicBezTo>
                  <a:cubicBezTo>
                    <a:pt x="353" y="464"/>
                    <a:pt x="447" y="168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40"/>
            <p:cNvSpPr/>
            <p:nvPr/>
          </p:nvSpPr>
          <p:spPr>
            <a:xfrm>
              <a:off x="5927439" y="7096232"/>
              <a:ext cx="2427" cy="10445"/>
            </a:xfrm>
            <a:custGeom>
              <a:avLst/>
              <a:gdLst/>
              <a:ahLst/>
              <a:cxnLst/>
              <a:rect l="l" t="t" r="r" b="b"/>
              <a:pathLst>
                <a:path w="92" h="396" extrusionOk="0">
                  <a:moveTo>
                    <a:pt x="61" y="1"/>
                  </a:moveTo>
                  <a:cubicBezTo>
                    <a:pt x="0" y="122"/>
                    <a:pt x="31" y="274"/>
                    <a:pt x="92" y="396"/>
                  </a:cubicBezTo>
                  <a:cubicBezTo>
                    <a:pt x="92" y="274"/>
                    <a:pt x="61" y="122"/>
                    <a:pt x="6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40"/>
            <p:cNvSpPr/>
            <p:nvPr/>
          </p:nvSpPr>
          <p:spPr>
            <a:xfrm>
              <a:off x="5959514" y="6978377"/>
              <a:ext cx="184431" cy="126718"/>
            </a:xfrm>
            <a:custGeom>
              <a:avLst/>
              <a:gdLst/>
              <a:ahLst/>
              <a:cxnLst/>
              <a:rect l="l" t="t" r="r" b="b"/>
              <a:pathLst>
                <a:path w="6992" h="4804" extrusionOk="0">
                  <a:moveTo>
                    <a:pt x="6930" y="1"/>
                  </a:moveTo>
                  <a:cubicBezTo>
                    <a:pt x="4742" y="1399"/>
                    <a:pt x="2432" y="2645"/>
                    <a:pt x="0" y="3770"/>
                  </a:cubicBezTo>
                  <a:cubicBezTo>
                    <a:pt x="0" y="4134"/>
                    <a:pt x="31" y="4469"/>
                    <a:pt x="61" y="4803"/>
                  </a:cubicBezTo>
                  <a:cubicBezTo>
                    <a:pt x="2462" y="3800"/>
                    <a:pt x="4772" y="2615"/>
                    <a:pt x="6991" y="1308"/>
                  </a:cubicBezTo>
                  <a:cubicBezTo>
                    <a:pt x="6961" y="882"/>
                    <a:pt x="6961" y="426"/>
                    <a:pt x="69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40"/>
            <p:cNvSpPr/>
            <p:nvPr/>
          </p:nvSpPr>
          <p:spPr>
            <a:xfrm>
              <a:off x="6142310" y="6716211"/>
              <a:ext cx="315106" cy="296668"/>
            </a:xfrm>
            <a:custGeom>
              <a:avLst/>
              <a:gdLst/>
              <a:ahLst/>
              <a:cxnLst/>
              <a:rect l="l" t="t" r="r" b="b"/>
              <a:pathLst>
                <a:path w="11946" h="11247" extrusionOk="0">
                  <a:moveTo>
                    <a:pt x="11672" y="0"/>
                  </a:moveTo>
                  <a:cubicBezTo>
                    <a:pt x="8299" y="3830"/>
                    <a:pt x="4377" y="7143"/>
                    <a:pt x="0" y="9940"/>
                  </a:cubicBezTo>
                  <a:cubicBezTo>
                    <a:pt x="31" y="10365"/>
                    <a:pt x="61" y="10821"/>
                    <a:pt x="61" y="11247"/>
                  </a:cubicBezTo>
                  <a:cubicBezTo>
                    <a:pt x="4469" y="8633"/>
                    <a:pt x="8481" y="5411"/>
                    <a:pt x="11946" y="1702"/>
                  </a:cubicBezTo>
                  <a:cubicBezTo>
                    <a:pt x="11885" y="1125"/>
                    <a:pt x="11764" y="547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40"/>
            <p:cNvSpPr/>
            <p:nvPr/>
          </p:nvSpPr>
          <p:spPr>
            <a:xfrm>
              <a:off x="5929048" y="7077794"/>
              <a:ext cx="32075" cy="36032"/>
            </a:xfrm>
            <a:custGeom>
              <a:avLst/>
              <a:gdLst/>
              <a:ahLst/>
              <a:cxnLst/>
              <a:rect l="l" t="t" r="r" b="b"/>
              <a:pathLst>
                <a:path w="1216" h="1366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1" y="548"/>
                    <a:pt x="31" y="609"/>
                    <a:pt x="0" y="700"/>
                  </a:cubicBezTo>
                  <a:cubicBezTo>
                    <a:pt x="0" y="821"/>
                    <a:pt x="31" y="973"/>
                    <a:pt x="31" y="1095"/>
                  </a:cubicBezTo>
                  <a:cubicBezTo>
                    <a:pt x="103" y="1240"/>
                    <a:pt x="233" y="1365"/>
                    <a:pt x="390" y="1365"/>
                  </a:cubicBezTo>
                  <a:cubicBezTo>
                    <a:pt x="431" y="1365"/>
                    <a:pt x="473" y="1357"/>
                    <a:pt x="517" y="1338"/>
                  </a:cubicBezTo>
                  <a:cubicBezTo>
                    <a:pt x="760" y="1247"/>
                    <a:pt x="973" y="1125"/>
                    <a:pt x="1216" y="1034"/>
                  </a:cubicBezTo>
                  <a:cubicBezTo>
                    <a:pt x="1186" y="700"/>
                    <a:pt x="1155" y="36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40"/>
            <p:cNvSpPr/>
            <p:nvPr/>
          </p:nvSpPr>
          <p:spPr>
            <a:xfrm>
              <a:off x="5949095" y="75019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23"/>
                    <a:pt x="91" y="335"/>
                    <a:pt x="274" y="396"/>
                  </a:cubicBezTo>
                  <a:cubicBezTo>
                    <a:pt x="243" y="274"/>
                    <a:pt x="243" y="12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40"/>
            <p:cNvSpPr/>
            <p:nvPr/>
          </p:nvSpPr>
          <p:spPr>
            <a:xfrm>
              <a:off x="5983571" y="7408937"/>
              <a:ext cx="143520" cy="96225"/>
            </a:xfrm>
            <a:custGeom>
              <a:avLst/>
              <a:gdLst/>
              <a:ahLst/>
              <a:cxnLst/>
              <a:rect l="l" t="t" r="r" b="b"/>
              <a:pathLst>
                <a:path w="5441" h="3648" extrusionOk="0">
                  <a:moveTo>
                    <a:pt x="5441" y="0"/>
                  </a:moveTo>
                  <a:lnTo>
                    <a:pt x="5441" y="0"/>
                  </a:lnTo>
                  <a:cubicBezTo>
                    <a:pt x="3708" y="1064"/>
                    <a:pt x="1885" y="2006"/>
                    <a:pt x="0" y="2918"/>
                  </a:cubicBezTo>
                  <a:cubicBezTo>
                    <a:pt x="31" y="3161"/>
                    <a:pt x="31" y="3404"/>
                    <a:pt x="31" y="3648"/>
                  </a:cubicBezTo>
                  <a:cubicBezTo>
                    <a:pt x="1885" y="3100"/>
                    <a:pt x="3617" y="2371"/>
                    <a:pt x="5289" y="1429"/>
                  </a:cubicBezTo>
                  <a:cubicBezTo>
                    <a:pt x="5350" y="942"/>
                    <a:pt x="5380" y="486"/>
                    <a:pt x="54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40"/>
            <p:cNvSpPr/>
            <p:nvPr/>
          </p:nvSpPr>
          <p:spPr>
            <a:xfrm>
              <a:off x="6123055" y="7032108"/>
              <a:ext cx="359235" cy="414522"/>
            </a:xfrm>
            <a:custGeom>
              <a:avLst/>
              <a:gdLst/>
              <a:ahLst/>
              <a:cxnLst/>
              <a:rect l="l" t="t" r="r" b="b"/>
              <a:pathLst>
                <a:path w="13619" h="15715" extrusionOk="0">
                  <a:moveTo>
                    <a:pt x="13618" y="0"/>
                  </a:moveTo>
                  <a:cubicBezTo>
                    <a:pt x="11004" y="3526"/>
                    <a:pt x="8512" y="7052"/>
                    <a:pt x="5411" y="10152"/>
                  </a:cubicBezTo>
                  <a:cubicBezTo>
                    <a:pt x="3770" y="11794"/>
                    <a:pt x="2007" y="13131"/>
                    <a:pt x="153" y="14286"/>
                  </a:cubicBezTo>
                  <a:cubicBezTo>
                    <a:pt x="92" y="14772"/>
                    <a:pt x="62" y="15228"/>
                    <a:pt x="1" y="15715"/>
                  </a:cubicBezTo>
                  <a:cubicBezTo>
                    <a:pt x="5594" y="12523"/>
                    <a:pt x="10244" y="7356"/>
                    <a:pt x="13618" y="1976"/>
                  </a:cubicBezTo>
                  <a:cubicBezTo>
                    <a:pt x="13618" y="1307"/>
                    <a:pt x="13618" y="669"/>
                    <a:pt x="1361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40"/>
            <p:cNvSpPr/>
            <p:nvPr/>
          </p:nvSpPr>
          <p:spPr>
            <a:xfrm>
              <a:off x="5955505" y="7485907"/>
              <a:ext cx="29675" cy="26826"/>
            </a:xfrm>
            <a:custGeom>
              <a:avLst/>
              <a:gdLst/>
              <a:ahLst/>
              <a:cxnLst/>
              <a:rect l="l" t="t" r="r" b="b"/>
              <a:pathLst>
                <a:path w="1125" h="1017" extrusionOk="0">
                  <a:moveTo>
                    <a:pt x="1064" y="0"/>
                  </a:moveTo>
                  <a:cubicBezTo>
                    <a:pt x="882" y="91"/>
                    <a:pt x="730" y="152"/>
                    <a:pt x="547" y="243"/>
                  </a:cubicBezTo>
                  <a:cubicBezTo>
                    <a:pt x="578" y="426"/>
                    <a:pt x="517" y="608"/>
                    <a:pt x="274" y="608"/>
                  </a:cubicBezTo>
                  <a:cubicBezTo>
                    <a:pt x="243" y="618"/>
                    <a:pt x="213" y="621"/>
                    <a:pt x="183" y="621"/>
                  </a:cubicBezTo>
                  <a:cubicBezTo>
                    <a:pt x="122" y="621"/>
                    <a:pt x="61" y="608"/>
                    <a:pt x="0" y="608"/>
                  </a:cubicBezTo>
                  <a:cubicBezTo>
                    <a:pt x="0" y="730"/>
                    <a:pt x="0" y="851"/>
                    <a:pt x="31" y="1003"/>
                  </a:cubicBezTo>
                  <a:cubicBezTo>
                    <a:pt x="51" y="1003"/>
                    <a:pt x="71" y="1017"/>
                    <a:pt x="91" y="1017"/>
                  </a:cubicBezTo>
                  <a:cubicBezTo>
                    <a:pt x="102" y="1017"/>
                    <a:pt x="112" y="1013"/>
                    <a:pt x="122" y="1003"/>
                  </a:cubicBezTo>
                  <a:cubicBezTo>
                    <a:pt x="456" y="942"/>
                    <a:pt x="791" y="821"/>
                    <a:pt x="1125" y="730"/>
                  </a:cubicBezTo>
                  <a:cubicBezTo>
                    <a:pt x="1095" y="486"/>
                    <a:pt x="1095" y="243"/>
                    <a:pt x="106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40"/>
            <p:cNvSpPr/>
            <p:nvPr/>
          </p:nvSpPr>
          <p:spPr>
            <a:xfrm>
              <a:off x="5952287" y="74995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1"/>
                    <a:pt x="61" y="31"/>
                    <a:pt x="61" y="31"/>
                  </a:cubicBezTo>
                  <a:cubicBezTo>
                    <a:pt x="31" y="31"/>
                    <a:pt x="1" y="62"/>
                    <a:pt x="1" y="92"/>
                  </a:cubicBezTo>
                  <a:lnTo>
                    <a:pt x="122" y="92"/>
                  </a:lnTo>
                  <a:cubicBezTo>
                    <a:pt x="122" y="62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40"/>
            <p:cNvSpPr/>
            <p:nvPr/>
          </p:nvSpPr>
          <p:spPr>
            <a:xfrm>
              <a:off x="5954687" y="7492317"/>
              <a:ext cx="16064" cy="9997"/>
            </a:xfrm>
            <a:custGeom>
              <a:avLst/>
              <a:gdLst/>
              <a:ahLst/>
              <a:cxnLst/>
              <a:rect l="l" t="t" r="r" b="b"/>
              <a:pathLst>
                <a:path w="609" h="379" extrusionOk="0">
                  <a:moveTo>
                    <a:pt x="578" y="0"/>
                  </a:moveTo>
                  <a:cubicBezTo>
                    <a:pt x="396" y="91"/>
                    <a:pt x="214" y="183"/>
                    <a:pt x="1" y="274"/>
                  </a:cubicBezTo>
                  <a:cubicBezTo>
                    <a:pt x="31" y="304"/>
                    <a:pt x="31" y="335"/>
                    <a:pt x="31" y="365"/>
                  </a:cubicBezTo>
                  <a:cubicBezTo>
                    <a:pt x="92" y="365"/>
                    <a:pt x="153" y="378"/>
                    <a:pt x="214" y="378"/>
                  </a:cubicBezTo>
                  <a:cubicBezTo>
                    <a:pt x="244" y="378"/>
                    <a:pt x="274" y="375"/>
                    <a:pt x="305" y="365"/>
                  </a:cubicBezTo>
                  <a:cubicBezTo>
                    <a:pt x="548" y="365"/>
                    <a:pt x="609" y="183"/>
                    <a:pt x="57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40"/>
            <p:cNvSpPr/>
            <p:nvPr/>
          </p:nvSpPr>
          <p:spPr>
            <a:xfrm>
              <a:off x="5998790" y="7727235"/>
              <a:ext cx="72987" cy="39302"/>
            </a:xfrm>
            <a:custGeom>
              <a:avLst/>
              <a:gdLst/>
              <a:ahLst/>
              <a:cxnLst/>
              <a:rect l="l" t="t" r="r" b="b"/>
              <a:pathLst>
                <a:path w="2767" h="1490" extrusionOk="0">
                  <a:moveTo>
                    <a:pt x="2767" y="0"/>
                  </a:moveTo>
                  <a:lnTo>
                    <a:pt x="2767" y="0"/>
                  </a:lnTo>
                  <a:cubicBezTo>
                    <a:pt x="1794" y="152"/>
                    <a:pt x="821" y="274"/>
                    <a:pt x="1" y="760"/>
                  </a:cubicBezTo>
                  <a:cubicBezTo>
                    <a:pt x="1" y="1003"/>
                    <a:pt x="31" y="1246"/>
                    <a:pt x="31" y="1489"/>
                  </a:cubicBezTo>
                  <a:cubicBezTo>
                    <a:pt x="882" y="1429"/>
                    <a:pt x="1703" y="1307"/>
                    <a:pt x="2463" y="1155"/>
                  </a:cubicBezTo>
                  <a:cubicBezTo>
                    <a:pt x="2584" y="760"/>
                    <a:pt x="2675" y="395"/>
                    <a:pt x="276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40"/>
            <p:cNvSpPr/>
            <p:nvPr/>
          </p:nvSpPr>
          <p:spPr>
            <a:xfrm>
              <a:off x="6063732" y="7436977"/>
              <a:ext cx="389675" cy="320750"/>
            </a:xfrm>
            <a:custGeom>
              <a:avLst/>
              <a:gdLst/>
              <a:ahLst/>
              <a:cxnLst/>
              <a:rect l="l" t="t" r="r" b="b"/>
              <a:pathLst>
                <a:path w="14773" h="12160" extrusionOk="0">
                  <a:moveTo>
                    <a:pt x="14773" y="1"/>
                  </a:moveTo>
                  <a:lnTo>
                    <a:pt x="14773" y="1"/>
                  </a:lnTo>
                  <a:cubicBezTo>
                    <a:pt x="13588" y="1277"/>
                    <a:pt x="12372" y="2524"/>
                    <a:pt x="11186" y="3800"/>
                  </a:cubicBezTo>
                  <a:cubicBezTo>
                    <a:pt x="8451" y="6779"/>
                    <a:pt x="5381" y="9454"/>
                    <a:pt x="1490" y="10731"/>
                  </a:cubicBezTo>
                  <a:cubicBezTo>
                    <a:pt x="1095" y="10852"/>
                    <a:pt x="700" y="10943"/>
                    <a:pt x="305" y="11004"/>
                  </a:cubicBezTo>
                  <a:cubicBezTo>
                    <a:pt x="213" y="11399"/>
                    <a:pt x="122" y="11794"/>
                    <a:pt x="1" y="12159"/>
                  </a:cubicBezTo>
                  <a:cubicBezTo>
                    <a:pt x="3557" y="11490"/>
                    <a:pt x="6505" y="9910"/>
                    <a:pt x="9484" y="7448"/>
                  </a:cubicBezTo>
                  <a:cubicBezTo>
                    <a:pt x="10974" y="6202"/>
                    <a:pt x="12463" y="4834"/>
                    <a:pt x="13952" y="3436"/>
                  </a:cubicBezTo>
                  <a:cubicBezTo>
                    <a:pt x="14256" y="2402"/>
                    <a:pt x="14530" y="1247"/>
                    <a:pt x="1477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40"/>
            <p:cNvSpPr/>
            <p:nvPr/>
          </p:nvSpPr>
          <p:spPr>
            <a:xfrm>
              <a:off x="5982938" y="7747255"/>
              <a:ext cx="16671" cy="20126"/>
            </a:xfrm>
            <a:custGeom>
              <a:avLst/>
              <a:gdLst/>
              <a:ahLst/>
              <a:cxnLst/>
              <a:rect l="l" t="t" r="r" b="b"/>
              <a:pathLst>
                <a:path w="632" h="763" extrusionOk="0">
                  <a:moveTo>
                    <a:pt x="602" y="1"/>
                  </a:moveTo>
                  <a:cubicBezTo>
                    <a:pt x="450" y="92"/>
                    <a:pt x="298" y="183"/>
                    <a:pt x="146" y="335"/>
                  </a:cubicBezTo>
                  <a:cubicBezTo>
                    <a:pt x="0" y="452"/>
                    <a:pt x="105" y="763"/>
                    <a:pt x="301" y="763"/>
                  </a:cubicBezTo>
                  <a:cubicBezTo>
                    <a:pt x="310" y="763"/>
                    <a:pt x="319" y="762"/>
                    <a:pt x="328" y="761"/>
                  </a:cubicBezTo>
                  <a:cubicBezTo>
                    <a:pt x="450" y="761"/>
                    <a:pt x="541" y="730"/>
                    <a:pt x="632" y="730"/>
                  </a:cubicBezTo>
                  <a:cubicBezTo>
                    <a:pt x="632" y="487"/>
                    <a:pt x="602" y="244"/>
                    <a:pt x="60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40"/>
            <p:cNvSpPr/>
            <p:nvPr/>
          </p:nvSpPr>
          <p:spPr>
            <a:xfrm>
              <a:off x="6713964" y="7863527"/>
              <a:ext cx="232544" cy="337553"/>
            </a:xfrm>
            <a:custGeom>
              <a:avLst/>
              <a:gdLst/>
              <a:ahLst/>
              <a:cxnLst/>
              <a:rect l="l" t="t" r="r" b="b"/>
              <a:pathLst>
                <a:path w="8816" h="12797" extrusionOk="0">
                  <a:moveTo>
                    <a:pt x="8815" y="0"/>
                  </a:moveTo>
                  <a:lnTo>
                    <a:pt x="8815" y="0"/>
                  </a:lnTo>
                  <a:cubicBezTo>
                    <a:pt x="5837" y="730"/>
                    <a:pt x="2858" y="1399"/>
                    <a:pt x="1" y="2219"/>
                  </a:cubicBezTo>
                  <a:lnTo>
                    <a:pt x="1186" y="12797"/>
                  </a:lnTo>
                  <a:lnTo>
                    <a:pt x="6870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40"/>
            <p:cNvSpPr/>
            <p:nvPr/>
          </p:nvSpPr>
          <p:spPr>
            <a:xfrm>
              <a:off x="6699535" y="7710379"/>
              <a:ext cx="270211" cy="211706"/>
            </a:xfrm>
            <a:custGeom>
              <a:avLst/>
              <a:gdLst/>
              <a:ahLst/>
              <a:cxnLst/>
              <a:rect l="l" t="t" r="r" b="b"/>
              <a:pathLst>
                <a:path w="10244" h="8026" extrusionOk="0">
                  <a:moveTo>
                    <a:pt x="10244" y="1"/>
                  </a:moveTo>
                  <a:lnTo>
                    <a:pt x="1" y="3010"/>
                  </a:lnTo>
                  <a:lnTo>
                    <a:pt x="548" y="8025"/>
                  </a:lnTo>
                  <a:cubicBezTo>
                    <a:pt x="3405" y="7205"/>
                    <a:pt x="6384" y="6536"/>
                    <a:pt x="9362" y="5806"/>
                  </a:cubicBezTo>
                  <a:lnTo>
                    <a:pt x="10244" y="1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0"/>
            <p:cNvSpPr/>
            <p:nvPr/>
          </p:nvSpPr>
          <p:spPr>
            <a:xfrm>
              <a:off x="6546387" y="6280059"/>
              <a:ext cx="184431" cy="307878"/>
            </a:xfrm>
            <a:custGeom>
              <a:avLst/>
              <a:gdLst/>
              <a:ahLst/>
              <a:cxnLst/>
              <a:rect l="l" t="t" r="r" b="b"/>
              <a:pathLst>
                <a:path w="6992" h="11672" extrusionOk="0">
                  <a:moveTo>
                    <a:pt x="6506" y="0"/>
                  </a:moveTo>
                  <a:cubicBezTo>
                    <a:pt x="4044" y="213"/>
                    <a:pt x="1885" y="638"/>
                    <a:pt x="1" y="1246"/>
                  </a:cubicBezTo>
                  <a:cubicBezTo>
                    <a:pt x="1764" y="5015"/>
                    <a:pt x="4044" y="8480"/>
                    <a:pt x="6992" y="11672"/>
                  </a:cubicBezTo>
                  <a:cubicBezTo>
                    <a:pt x="6749" y="7781"/>
                    <a:pt x="6566" y="3891"/>
                    <a:pt x="650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40"/>
            <p:cNvSpPr/>
            <p:nvPr/>
          </p:nvSpPr>
          <p:spPr>
            <a:xfrm>
              <a:off x="6228090" y="6433181"/>
              <a:ext cx="534012" cy="722401"/>
            </a:xfrm>
            <a:custGeom>
              <a:avLst/>
              <a:gdLst/>
              <a:ahLst/>
              <a:cxnLst/>
              <a:rect l="l" t="t" r="r" b="b"/>
              <a:pathLst>
                <a:path w="20245" h="27387" extrusionOk="0">
                  <a:moveTo>
                    <a:pt x="4682" y="1"/>
                  </a:moveTo>
                  <a:cubicBezTo>
                    <a:pt x="2007" y="2919"/>
                    <a:pt x="578" y="6840"/>
                    <a:pt x="1" y="11612"/>
                  </a:cubicBezTo>
                  <a:cubicBezTo>
                    <a:pt x="5806" y="18147"/>
                    <a:pt x="11430" y="25533"/>
                    <a:pt x="20244" y="27387"/>
                  </a:cubicBezTo>
                  <a:cubicBezTo>
                    <a:pt x="20214" y="27357"/>
                    <a:pt x="20214" y="27326"/>
                    <a:pt x="20214" y="27296"/>
                  </a:cubicBezTo>
                  <a:cubicBezTo>
                    <a:pt x="20153" y="27174"/>
                    <a:pt x="20153" y="27083"/>
                    <a:pt x="20214" y="26961"/>
                  </a:cubicBezTo>
                  <a:cubicBezTo>
                    <a:pt x="19971" y="23253"/>
                    <a:pt x="19758" y="19545"/>
                    <a:pt x="19576" y="15837"/>
                  </a:cubicBezTo>
                  <a:cubicBezTo>
                    <a:pt x="16171" y="14955"/>
                    <a:pt x="12737" y="10578"/>
                    <a:pt x="10639" y="8147"/>
                  </a:cubicBezTo>
                  <a:cubicBezTo>
                    <a:pt x="8390" y="5593"/>
                    <a:pt x="6414" y="2888"/>
                    <a:pt x="468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0"/>
            <p:cNvSpPr/>
            <p:nvPr/>
          </p:nvSpPr>
          <p:spPr>
            <a:xfrm>
              <a:off x="6747648" y="6277290"/>
              <a:ext cx="101844" cy="289810"/>
            </a:xfrm>
            <a:custGeom>
              <a:avLst/>
              <a:gdLst/>
              <a:ahLst/>
              <a:cxnLst/>
              <a:rect l="l" t="t" r="r" b="b"/>
              <a:pathLst>
                <a:path w="3861" h="10987" extrusionOk="0">
                  <a:moveTo>
                    <a:pt x="1054" y="0"/>
                  </a:moveTo>
                  <a:cubicBezTo>
                    <a:pt x="716" y="0"/>
                    <a:pt x="365" y="14"/>
                    <a:pt x="0" y="14"/>
                  </a:cubicBezTo>
                  <a:cubicBezTo>
                    <a:pt x="61" y="3661"/>
                    <a:pt x="183" y="7339"/>
                    <a:pt x="365" y="10987"/>
                  </a:cubicBezTo>
                  <a:cubicBezTo>
                    <a:pt x="1581" y="10105"/>
                    <a:pt x="2888" y="8342"/>
                    <a:pt x="3860" y="6944"/>
                  </a:cubicBezTo>
                  <a:cubicBezTo>
                    <a:pt x="3101" y="4208"/>
                    <a:pt x="2280" y="1898"/>
                    <a:pt x="1550" y="14"/>
                  </a:cubicBezTo>
                  <a:cubicBezTo>
                    <a:pt x="1388" y="4"/>
                    <a:pt x="1223" y="0"/>
                    <a:pt x="105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0"/>
            <p:cNvSpPr/>
            <p:nvPr/>
          </p:nvSpPr>
          <p:spPr>
            <a:xfrm>
              <a:off x="6216880" y="6776326"/>
              <a:ext cx="566061" cy="700771"/>
            </a:xfrm>
            <a:custGeom>
              <a:avLst/>
              <a:gdLst/>
              <a:ahLst/>
              <a:cxnLst/>
              <a:rect l="l" t="t" r="r" b="b"/>
              <a:pathLst>
                <a:path w="21460" h="26567" extrusionOk="0">
                  <a:moveTo>
                    <a:pt x="304" y="1"/>
                  </a:moveTo>
                  <a:cubicBezTo>
                    <a:pt x="0" y="3618"/>
                    <a:pt x="183" y="7691"/>
                    <a:pt x="639" y="12159"/>
                  </a:cubicBezTo>
                  <a:cubicBezTo>
                    <a:pt x="6171" y="18846"/>
                    <a:pt x="12888" y="25685"/>
                    <a:pt x="21460" y="26567"/>
                  </a:cubicBezTo>
                  <a:cubicBezTo>
                    <a:pt x="21186" y="22706"/>
                    <a:pt x="20943" y="18816"/>
                    <a:pt x="20700" y="14925"/>
                  </a:cubicBezTo>
                  <a:cubicBezTo>
                    <a:pt x="20639" y="14956"/>
                    <a:pt x="20578" y="14956"/>
                    <a:pt x="20517" y="14956"/>
                  </a:cubicBezTo>
                  <a:cubicBezTo>
                    <a:pt x="12219" y="13375"/>
                    <a:pt x="5806" y="6566"/>
                    <a:pt x="304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0"/>
            <p:cNvSpPr/>
            <p:nvPr/>
          </p:nvSpPr>
          <p:spPr>
            <a:xfrm>
              <a:off x="6366809" y="6320945"/>
              <a:ext cx="376855" cy="513939"/>
            </a:xfrm>
            <a:custGeom>
              <a:avLst/>
              <a:gdLst/>
              <a:ahLst/>
              <a:cxnLst/>
              <a:rect l="l" t="t" r="r" b="b"/>
              <a:pathLst>
                <a:path w="14287" h="19484" extrusionOk="0">
                  <a:moveTo>
                    <a:pt x="5897" y="0"/>
                  </a:moveTo>
                  <a:cubicBezTo>
                    <a:pt x="3526" y="912"/>
                    <a:pt x="1581" y="2128"/>
                    <a:pt x="0" y="3648"/>
                  </a:cubicBezTo>
                  <a:cubicBezTo>
                    <a:pt x="1733" y="6566"/>
                    <a:pt x="3648" y="9332"/>
                    <a:pt x="5927" y="11855"/>
                  </a:cubicBezTo>
                  <a:cubicBezTo>
                    <a:pt x="8025" y="14225"/>
                    <a:pt x="11125" y="18298"/>
                    <a:pt x="14286" y="19484"/>
                  </a:cubicBezTo>
                  <a:cubicBezTo>
                    <a:pt x="14256" y="19028"/>
                    <a:pt x="14225" y="18572"/>
                    <a:pt x="14225" y="18086"/>
                  </a:cubicBezTo>
                  <a:cubicBezTo>
                    <a:pt x="14104" y="15745"/>
                    <a:pt x="13982" y="13344"/>
                    <a:pt x="13830" y="10973"/>
                  </a:cubicBezTo>
                  <a:cubicBezTo>
                    <a:pt x="10487" y="7842"/>
                    <a:pt x="7873" y="4104"/>
                    <a:pt x="5897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0"/>
            <p:cNvSpPr/>
            <p:nvPr/>
          </p:nvSpPr>
          <p:spPr>
            <a:xfrm>
              <a:off x="6787742" y="7072993"/>
              <a:ext cx="160375" cy="404895"/>
            </a:xfrm>
            <a:custGeom>
              <a:avLst/>
              <a:gdLst/>
              <a:ahLst/>
              <a:cxnLst/>
              <a:rect l="l" t="t" r="r" b="b"/>
              <a:pathLst>
                <a:path w="6080" h="15350" extrusionOk="0">
                  <a:moveTo>
                    <a:pt x="5958" y="0"/>
                  </a:moveTo>
                  <a:lnTo>
                    <a:pt x="5958" y="0"/>
                  </a:lnTo>
                  <a:cubicBezTo>
                    <a:pt x="4043" y="1125"/>
                    <a:pt x="2067" y="2128"/>
                    <a:pt x="0" y="3009"/>
                  </a:cubicBezTo>
                  <a:cubicBezTo>
                    <a:pt x="274" y="7113"/>
                    <a:pt x="517" y="11216"/>
                    <a:pt x="760" y="15350"/>
                  </a:cubicBezTo>
                  <a:cubicBezTo>
                    <a:pt x="2371" y="14560"/>
                    <a:pt x="3921" y="13769"/>
                    <a:pt x="5410" y="12858"/>
                  </a:cubicBezTo>
                  <a:cubicBezTo>
                    <a:pt x="5927" y="8359"/>
                    <a:pt x="6079" y="4073"/>
                    <a:pt x="595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40"/>
            <p:cNvSpPr/>
            <p:nvPr/>
          </p:nvSpPr>
          <p:spPr>
            <a:xfrm>
              <a:off x="6808580" y="7444204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0"/>
                  </a:moveTo>
                  <a:cubicBezTo>
                    <a:pt x="3070" y="791"/>
                    <a:pt x="1581" y="1429"/>
                    <a:pt x="0" y="1915"/>
                  </a:cubicBezTo>
                  <a:cubicBezTo>
                    <a:pt x="152" y="4529"/>
                    <a:pt x="304" y="7143"/>
                    <a:pt x="456" y="9757"/>
                  </a:cubicBezTo>
                  <a:cubicBezTo>
                    <a:pt x="1155" y="9332"/>
                    <a:pt x="1976" y="9241"/>
                    <a:pt x="2827" y="9089"/>
                  </a:cubicBezTo>
                  <a:cubicBezTo>
                    <a:pt x="3557" y="5988"/>
                    <a:pt x="4104" y="2949"/>
                    <a:pt x="446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40"/>
            <p:cNvSpPr/>
            <p:nvPr/>
          </p:nvSpPr>
          <p:spPr>
            <a:xfrm>
              <a:off x="6758067" y="6494113"/>
              <a:ext cx="153965" cy="342380"/>
            </a:xfrm>
            <a:custGeom>
              <a:avLst/>
              <a:gdLst/>
              <a:ahLst/>
              <a:cxnLst/>
              <a:rect l="l" t="t" r="r" b="b"/>
              <a:pathLst>
                <a:path w="5837" h="12980" extrusionOk="0">
                  <a:moveTo>
                    <a:pt x="3830" y="1"/>
                  </a:moveTo>
                  <a:cubicBezTo>
                    <a:pt x="2706" y="1551"/>
                    <a:pt x="1368" y="3040"/>
                    <a:pt x="0" y="3557"/>
                  </a:cubicBezTo>
                  <a:cubicBezTo>
                    <a:pt x="152" y="6718"/>
                    <a:pt x="335" y="9849"/>
                    <a:pt x="487" y="12980"/>
                  </a:cubicBezTo>
                  <a:cubicBezTo>
                    <a:pt x="2493" y="11825"/>
                    <a:pt x="4225" y="10518"/>
                    <a:pt x="5836" y="9089"/>
                  </a:cubicBezTo>
                  <a:cubicBezTo>
                    <a:pt x="5259" y="5745"/>
                    <a:pt x="4560" y="2706"/>
                    <a:pt x="3830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0"/>
            <p:cNvSpPr/>
            <p:nvPr/>
          </p:nvSpPr>
          <p:spPr>
            <a:xfrm>
              <a:off x="6771704" y="6769125"/>
              <a:ext cx="172403" cy="360000"/>
            </a:xfrm>
            <a:custGeom>
              <a:avLst/>
              <a:gdLst/>
              <a:ahLst/>
              <a:cxnLst/>
              <a:rect l="l" t="t" r="r" b="b"/>
              <a:pathLst>
                <a:path w="6536" h="13648" extrusionOk="0">
                  <a:moveTo>
                    <a:pt x="5532" y="0"/>
                  </a:moveTo>
                  <a:cubicBezTo>
                    <a:pt x="3830" y="1368"/>
                    <a:pt x="2006" y="2493"/>
                    <a:pt x="0" y="3253"/>
                  </a:cubicBezTo>
                  <a:cubicBezTo>
                    <a:pt x="0" y="3496"/>
                    <a:pt x="31" y="3739"/>
                    <a:pt x="31" y="3982"/>
                  </a:cubicBezTo>
                  <a:cubicBezTo>
                    <a:pt x="213" y="7204"/>
                    <a:pt x="395" y="10426"/>
                    <a:pt x="578" y="13648"/>
                  </a:cubicBezTo>
                  <a:cubicBezTo>
                    <a:pt x="2645" y="12675"/>
                    <a:pt x="4651" y="11581"/>
                    <a:pt x="6535" y="10396"/>
                  </a:cubicBezTo>
                  <a:cubicBezTo>
                    <a:pt x="6353" y="6687"/>
                    <a:pt x="6018" y="3222"/>
                    <a:pt x="55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0"/>
            <p:cNvSpPr/>
            <p:nvPr/>
          </p:nvSpPr>
          <p:spPr>
            <a:xfrm>
              <a:off x="6821399" y="7710379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1"/>
                  </a:moveTo>
                  <a:lnTo>
                    <a:pt x="2098" y="1"/>
                  </a:lnTo>
                  <a:cubicBezTo>
                    <a:pt x="1429" y="153"/>
                    <a:pt x="730" y="244"/>
                    <a:pt x="1" y="274"/>
                  </a:cubicBezTo>
                  <a:cubicBezTo>
                    <a:pt x="92" y="1673"/>
                    <a:pt x="122" y="3071"/>
                    <a:pt x="213" y="4469"/>
                  </a:cubicBezTo>
                  <a:lnTo>
                    <a:pt x="882" y="4469"/>
                  </a:lnTo>
                  <a:cubicBezTo>
                    <a:pt x="1338" y="2949"/>
                    <a:pt x="1733" y="1490"/>
                    <a:pt x="209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0"/>
            <p:cNvSpPr/>
            <p:nvPr/>
          </p:nvSpPr>
          <p:spPr>
            <a:xfrm>
              <a:off x="6408486" y="7610171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0"/>
                  </a:moveTo>
                  <a:lnTo>
                    <a:pt x="1" y="0"/>
                  </a:lnTo>
                  <a:cubicBezTo>
                    <a:pt x="6171" y="7326"/>
                    <a:pt x="14591" y="8177"/>
                    <a:pt x="14986" y="8238"/>
                  </a:cubicBezTo>
                  <a:cubicBezTo>
                    <a:pt x="14925" y="7052"/>
                    <a:pt x="14864" y="5836"/>
                    <a:pt x="14804" y="4651"/>
                  </a:cubicBezTo>
                  <a:cubicBezTo>
                    <a:pt x="14773" y="4681"/>
                    <a:pt x="14773" y="4712"/>
                    <a:pt x="14712" y="4712"/>
                  </a:cubicBezTo>
                  <a:cubicBezTo>
                    <a:pt x="13834" y="4995"/>
                    <a:pt x="12922" y="5122"/>
                    <a:pt x="11995" y="5122"/>
                  </a:cubicBezTo>
                  <a:cubicBezTo>
                    <a:pt x="7756" y="5122"/>
                    <a:pt x="3193" y="2469"/>
                    <a:pt x="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0"/>
            <p:cNvSpPr/>
            <p:nvPr/>
          </p:nvSpPr>
          <p:spPr>
            <a:xfrm>
              <a:off x="6239327" y="7144345"/>
              <a:ext cx="558860" cy="582811"/>
            </a:xfrm>
            <a:custGeom>
              <a:avLst/>
              <a:gdLst/>
              <a:ahLst/>
              <a:cxnLst/>
              <a:rect l="l" t="t" r="r" b="b"/>
              <a:pathLst>
                <a:path w="21187" h="22095" extrusionOk="0">
                  <a:moveTo>
                    <a:pt x="0" y="0"/>
                  </a:moveTo>
                  <a:lnTo>
                    <a:pt x="0" y="0"/>
                  </a:lnTo>
                  <a:cubicBezTo>
                    <a:pt x="122" y="1095"/>
                    <a:pt x="274" y="2189"/>
                    <a:pt x="426" y="3344"/>
                  </a:cubicBezTo>
                  <a:cubicBezTo>
                    <a:pt x="1155" y="8390"/>
                    <a:pt x="2736" y="12311"/>
                    <a:pt x="4742" y="15350"/>
                  </a:cubicBezTo>
                  <a:cubicBezTo>
                    <a:pt x="8843" y="19216"/>
                    <a:pt x="13573" y="22094"/>
                    <a:pt x="18526" y="22094"/>
                  </a:cubicBezTo>
                  <a:cubicBezTo>
                    <a:pt x="19336" y="22094"/>
                    <a:pt x="20153" y="22017"/>
                    <a:pt x="20973" y="21855"/>
                  </a:cubicBezTo>
                  <a:cubicBezTo>
                    <a:pt x="21000" y="21846"/>
                    <a:pt x="21024" y="21842"/>
                    <a:pt x="21046" y="21842"/>
                  </a:cubicBezTo>
                  <a:cubicBezTo>
                    <a:pt x="21100" y="21842"/>
                    <a:pt x="21143" y="21864"/>
                    <a:pt x="21186" y="21885"/>
                  </a:cubicBezTo>
                  <a:cubicBezTo>
                    <a:pt x="21034" y="19089"/>
                    <a:pt x="20852" y="16293"/>
                    <a:pt x="20639" y="13496"/>
                  </a:cubicBezTo>
                  <a:cubicBezTo>
                    <a:pt x="20487" y="13466"/>
                    <a:pt x="20426" y="13283"/>
                    <a:pt x="20517" y="13162"/>
                  </a:cubicBezTo>
                  <a:cubicBezTo>
                    <a:pt x="12463" y="13131"/>
                    <a:pt x="5472" y="6444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40"/>
            <p:cNvSpPr/>
            <p:nvPr/>
          </p:nvSpPr>
          <p:spPr>
            <a:xfrm>
              <a:off x="6859093" y="6338565"/>
              <a:ext cx="242145" cy="395293"/>
            </a:xfrm>
            <a:custGeom>
              <a:avLst/>
              <a:gdLst/>
              <a:ahLst/>
              <a:cxnLst/>
              <a:rect l="l" t="t" r="r" b="b"/>
              <a:pathLst>
                <a:path w="9180" h="14986" extrusionOk="0">
                  <a:moveTo>
                    <a:pt x="3921" y="1"/>
                  </a:moveTo>
                  <a:cubicBezTo>
                    <a:pt x="3374" y="882"/>
                    <a:pt x="2827" y="1764"/>
                    <a:pt x="2219" y="2615"/>
                  </a:cubicBezTo>
                  <a:cubicBezTo>
                    <a:pt x="1611" y="3466"/>
                    <a:pt x="851" y="4682"/>
                    <a:pt x="0" y="5898"/>
                  </a:cubicBezTo>
                  <a:cubicBezTo>
                    <a:pt x="730" y="8603"/>
                    <a:pt x="1429" y="11642"/>
                    <a:pt x="1976" y="14986"/>
                  </a:cubicBezTo>
                  <a:cubicBezTo>
                    <a:pt x="4803" y="12402"/>
                    <a:pt x="7082" y="9393"/>
                    <a:pt x="9180" y="6110"/>
                  </a:cubicBezTo>
                  <a:cubicBezTo>
                    <a:pt x="7782" y="3588"/>
                    <a:pt x="6049" y="1460"/>
                    <a:pt x="392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40"/>
            <p:cNvSpPr/>
            <p:nvPr/>
          </p:nvSpPr>
          <p:spPr>
            <a:xfrm>
              <a:off x="6788533" y="6277633"/>
              <a:ext cx="151565" cy="182849"/>
            </a:xfrm>
            <a:custGeom>
              <a:avLst/>
              <a:gdLst/>
              <a:ahLst/>
              <a:cxnLst/>
              <a:rect l="l" t="t" r="r" b="b"/>
              <a:pathLst>
                <a:path w="5746" h="6932" extrusionOk="0">
                  <a:moveTo>
                    <a:pt x="0" y="1"/>
                  </a:moveTo>
                  <a:lnTo>
                    <a:pt x="0" y="1"/>
                  </a:lnTo>
                  <a:cubicBezTo>
                    <a:pt x="730" y="1885"/>
                    <a:pt x="1551" y="4195"/>
                    <a:pt x="2310" y="6931"/>
                  </a:cubicBezTo>
                  <a:cubicBezTo>
                    <a:pt x="2675" y="6384"/>
                    <a:pt x="3010" y="5928"/>
                    <a:pt x="3283" y="5563"/>
                  </a:cubicBezTo>
                  <a:cubicBezTo>
                    <a:pt x="4134" y="4317"/>
                    <a:pt x="4955" y="3040"/>
                    <a:pt x="5745" y="1733"/>
                  </a:cubicBezTo>
                  <a:cubicBezTo>
                    <a:pt x="4073" y="730"/>
                    <a:pt x="2159" y="122"/>
                    <a:pt x="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40"/>
            <p:cNvSpPr/>
            <p:nvPr/>
          </p:nvSpPr>
          <p:spPr>
            <a:xfrm>
              <a:off x="6883149" y="7133925"/>
              <a:ext cx="351981" cy="550024"/>
            </a:xfrm>
            <a:custGeom>
              <a:avLst/>
              <a:gdLst/>
              <a:ahLst/>
              <a:cxnLst/>
              <a:rect l="l" t="t" r="r" b="b"/>
              <a:pathLst>
                <a:path w="13344" h="20852" extrusionOk="0">
                  <a:moveTo>
                    <a:pt x="13313" y="0"/>
                  </a:moveTo>
                  <a:cubicBezTo>
                    <a:pt x="10426" y="4590"/>
                    <a:pt x="6474" y="9028"/>
                    <a:pt x="1641" y="11763"/>
                  </a:cubicBezTo>
                  <a:cubicBezTo>
                    <a:pt x="1277" y="14712"/>
                    <a:pt x="730" y="17751"/>
                    <a:pt x="0" y="20852"/>
                  </a:cubicBezTo>
                  <a:cubicBezTo>
                    <a:pt x="334" y="20791"/>
                    <a:pt x="669" y="20730"/>
                    <a:pt x="1003" y="20639"/>
                  </a:cubicBezTo>
                  <a:cubicBezTo>
                    <a:pt x="4347" y="19545"/>
                    <a:pt x="6961" y="17265"/>
                    <a:pt x="9301" y="14712"/>
                  </a:cubicBezTo>
                  <a:cubicBezTo>
                    <a:pt x="10304" y="13618"/>
                    <a:pt x="11338" y="12554"/>
                    <a:pt x="12371" y="11459"/>
                  </a:cubicBezTo>
                  <a:cubicBezTo>
                    <a:pt x="12979" y="8207"/>
                    <a:pt x="13344" y="4256"/>
                    <a:pt x="13313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40"/>
            <p:cNvSpPr/>
            <p:nvPr/>
          </p:nvSpPr>
          <p:spPr>
            <a:xfrm>
              <a:off x="6917624" y="6529406"/>
              <a:ext cx="289440" cy="513939"/>
            </a:xfrm>
            <a:custGeom>
              <a:avLst/>
              <a:gdLst/>
              <a:ahLst/>
              <a:cxnLst/>
              <a:rect l="l" t="t" r="r" b="b"/>
              <a:pathLst>
                <a:path w="10973" h="19484" extrusionOk="0">
                  <a:moveTo>
                    <a:pt x="7538" y="0"/>
                  </a:moveTo>
                  <a:cubicBezTo>
                    <a:pt x="5502" y="3374"/>
                    <a:pt x="3009" y="6626"/>
                    <a:pt x="0" y="9088"/>
                  </a:cubicBezTo>
                  <a:cubicBezTo>
                    <a:pt x="486" y="12310"/>
                    <a:pt x="821" y="15806"/>
                    <a:pt x="973" y="19484"/>
                  </a:cubicBezTo>
                  <a:cubicBezTo>
                    <a:pt x="4742" y="17113"/>
                    <a:pt x="8055" y="14256"/>
                    <a:pt x="10973" y="10973"/>
                  </a:cubicBezTo>
                  <a:cubicBezTo>
                    <a:pt x="10243" y="6991"/>
                    <a:pt x="9119" y="3222"/>
                    <a:pt x="7538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40"/>
            <p:cNvSpPr/>
            <p:nvPr/>
          </p:nvSpPr>
          <p:spPr>
            <a:xfrm>
              <a:off x="6844664" y="7513946"/>
              <a:ext cx="346363" cy="314314"/>
            </a:xfrm>
            <a:custGeom>
              <a:avLst/>
              <a:gdLst/>
              <a:ahLst/>
              <a:cxnLst/>
              <a:rect l="l" t="t" r="r" b="b"/>
              <a:pathLst>
                <a:path w="13131" h="11916" extrusionOk="0">
                  <a:moveTo>
                    <a:pt x="13131" y="1"/>
                  </a:moveTo>
                  <a:lnTo>
                    <a:pt x="13131" y="1"/>
                  </a:lnTo>
                  <a:cubicBezTo>
                    <a:pt x="11885" y="1186"/>
                    <a:pt x="10608" y="2341"/>
                    <a:pt x="9301" y="3405"/>
                  </a:cubicBezTo>
                  <a:cubicBezTo>
                    <a:pt x="6778" y="5502"/>
                    <a:pt x="4225" y="6870"/>
                    <a:pt x="1216" y="7448"/>
                  </a:cubicBezTo>
                  <a:cubicBezTo>
                    <a:pt x="851" y="8937"/>
                    <a:pt x="456" y="10396"/>
                    <a:pt x="0" y="11916"/>
                  </a:cubicBezTo>
                  <a:cubicBezTo>
                    <a:pt x="3040" y="11764"/>
                    <a:pt x="9909" y="10305"/>
                    <a:pt x="13009" y="487"/>
                  </a:cubicBezTo>
                  <a:cubicBezTo>
                    <a:pt x="13040" y="335"/>
                    <a:pt x="13101" y="153"/>
                    <a:pt x="1313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40"/>
            <p:cNvSpPr/>
            <p:nvPr/>
          </p:nvSpPr>
          <p:spPr>
            <a:xfrm>
              <a:off x="6930444" y="6857305"/>
              <a:ext cx="303895" cy="554059"/>
            </a:xfrm>
            <a:custGeom>
              <a:avLst/>
              <a:gdLst/>
              <a:ahLst/>
              <a:cxnLst/>
              <a:rect l="l" t="t" r="r" b="b"/>
              <a:pathLst>
                <a:path w="11521" h="21005" extrusionOk="0">
                  <a:moveTo>
                    <a:pt x="10730" y="1"/>
                  </a:moveTo>
                  <a:cubicBezTo>
                    <a:pt x="7751" y="3192"/>
                    <a:pt x="4317" y="5928"/>
                    <a:pt x="548" y="8177"/>
                  </a:cubicBezTo>
                  <a:cubicBezTo>
                    <a:pt x="669" y="12220"/>
                    <a:pt x="517" y="16536"/>
                    <a:pt x="0" y="21004"/>
                  </a:cubicBezTo>
                  <a:cubicBezTo>
                    <a:pt x="1581" y="20032"/>
                    <a:pt x="3101" y="18907"/>
                    <a:pt x="4499" y="17509"/>
                  </a:cubicBezTo>
                  <a:cubicBezTo>
                    <a:pt x="7143" y="14834"/>
                    <a:pt x="9302" y="11825"/>
                    <a:pt x="11520" y="8816"/>
                  </a:cubicBezTo>
                  <a:cubicBezTo>
                    <a:pt x="11429" y="5898"/>
                    <a:pt x="11186" y="2919"/>
                    <a:pt x="10730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0"/>
            <p:cNvSpPr/>
            <p:nvPr/>
          </p:nvSpPr>
          <p:spPr>
            <a:xfrm>
              <a:off x="6761259" y="7152363"/>
              <a:ext cx="46530" cy="331143"/>
            </a:xfrm>
            <a:custGeom>
              <a:avLst/>
              <a:gdLst/>
              <a:ahLst/>
              <a:cxnLst/>
              <a:rect l="l" t="t" r="r" b="b"/>
              <a:pathLst>
                <a:path w="1764" h="12554" extrusionOk="0">
                  <a:moveTo>
                    <a:pt x="1004" y="0"/>
                  </a:moveTo>
                  <a:cubicBezTo>
                    <a:pt x="822" y="61"/>
                    <a:pt x="639" y="152"/>
                    <a:pt x="427" y="244"/>
                  </a:cubicBezTo>
                  <a:cubicBezTo>
                    <a:pt x="394" y="255"/>
                    <a:pt x="362" y="260"/>
                    <a:pt x="331" y="260"/>
                  </a:cubicBezTo>
                  <a:cubicBezTo>
                    <a:pt x="191" y="260"/>
                    <a:pt x="76" y="155"/>
                    <a:pt x="1" y="31"/>
                  </a:cubicBezTo>
                  <a:cubicBezTo>
                    <a:pt x="1" y="61"/>
                    <a:pt x="1" y="92"/>
                    <a:pt x="1" y="152"/>
                  </a:cubicBezTo>
                  <a:lnTo>
                    <a:pt x="31" y="152"/>
                  </a:lnTo>
                  <a:cubicBezTo>
                    <a:pt x="335" y="213"/>
                    <a:pt x="275" y="578"/>
                    <a:pt x="62" y="669"/>
                  </a:cubicBezTo>
                  <a:cubicBezTo>
                    <a:pt x="305" y="4560"/>
                    <a:pt x="548" y="8450"/>
                    <a:pt x="791" y="12341"/>
                  </a:cubicBezTo>
                  <a:cubicBezTo>
                    <a:pt x="913" y="12341"/>
                    <a:pt x="974" y="12371"/>
                    <a:pt x="1095" y="12371"/>
                  </a:cubicBezTo>
                  <a:cubicBezTo>
                    <a:pt x="1217" y="12371"/>
                    <a:pt x="1278" y="12463"/>
                    <a:pt x="1308" y="12554"/>
                  </a:cubicBezTo>
                  <a:lnTo>
                    <a:pt x="1764" y="12341"/>
                  </a:lnTo>
                  <a:cubicBezTo>
                    <a:pt x="1521" y="8207"/>
                    <a:pt x="1247" y="4104"/>
                    <a:pt x="10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40"/>
            <p:cNvSpPr/>
            <p:nvPr/>
          </p:nvSpPr>
          <p:spPr>
            <a:xfrm>
              <a:off x="6744430" y="6850895"/>
              <a:ext cx="42521" cy="293476"/>
            </a:xfrm>
            <a:custGeom>
              <a:avLst/>
              <a:gdLst/>
              <a:ahLst/>
              <a:cxnLst/>
              <a:rect l="l" t="t" r="r" b="b"/>
              <a:pathLst>
                <a:path w="1612" h="11126" extrusionOk="0">
                  <a:moveTo>
                    <a:pt x="1" y="1"/>
                  </a:moveTo>
                  <a:lnTo>
                    <a:pt x="1" y="1"/>
                  </a:lnTo>
                  <a:cubicBezTo>
                    <a:pt x="183" y="3709"/>
                    <a:pt x="396" y="7417"/>
                    <a:pt x="609" y="11125"/>
                  </a:cubicBezTo>
                  <a:cubicBezTo>
                    <a:pt x="639" y="11065"/>
                    <a:pt x="700" y="10974"/>
                    <a:pt x="761" y="10943"/>
                  </a:cubicBezTo>
                  <a:cubicBezTo>
                    <a:pt x="1065" y="10822"/>
                    <a:pt x="1338" y="10670"/>
                    <a:pt x="1612" y="10548"/>
                  </a:cubicBezTo>
                  <a:cubicBezTo>
                    <a:pt x="1429" y="7326"/>
                    <a:pt x="1247" y="4104"/>
                    <a:pt x="1065" y="882"/>
                  </a:cubicBezTo>
                  <a:cubicBezTo>
                    <a:pt x="1065" y="639"/>
                    <a:pt x="1034" y="396"/>
                    <a:pt x="1034" y="153"/>
                  </a:cubicBezTo>
                  <a:cubicBezTo>
                    <a:pt x="913" y="213"/>
                    <a:pt x="791" y="274"/>
                    <a:pt x="669" y="305"/>
                  </a:cubicBezTo>
                  <a:cubicBezTo>
                    <a:pt x="637" y="315"/>
                    <a:pt x="607" y="320"/>
                    <a:pt x="578" y="320"/>
                  </a:cubicBezTo>
                  <a:cubicBezTo>
                    <a:pt x="447" y="320"/>
                    <a:pt x="360" y="212"/>
                    <a:pt x="335" y="62"/>
                  </a:cubicBezTo>
                  <a:cubicBezTo>
                    <a:pt x="213" y="62"/>
                    <a:pt x="122" y="31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40"/>
            <p:cNvSpPr/>
            <p:nvPr/>
          </p:nvSpPr>
          <p:spPr>
            <a:xfrm>
              <a:off x="6717973" y="6278081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5" y="1"/>
                  </a:moveTo>
                  <a:cubicBezTo>
                    <a:pt x="869" y="1"/>
                    <a:pt x="831" y="4"/>
                    <a:pt x="791" y="14"/>
                  </a:cubicBezTo>
                  <a:cubicBezTo>
                    <a:pt x="517" y="14"/>
                    <a:pt x="274" y="45"/>
                    <a:pt x="1" y="75"/>
                  </a:cubicBezTo>
                  <a:cubicBezTo>
                    <a:pt x="61" y="3966"/>
                    <a:pt x="274" y="7856"/>
                    <a:pt x="487" y="11747"/>
                  </a:cubicBezTo>
                  <a:cubicBezTo>
                    <a:pt x="669" y="11929"/>
                    <a:pt x="852" y="12173"/>
                    <a:pt x="1034" y="12355"/>
                  </a:cubicBezTo>
                  <a:cubicBezTo>
                    <a:pt x="1226" y="12547"/>
                    <a:pt x="1039" y="12814"/>
                    <a:pt x="833" y="12814"/>
                  </a:cubicBezTo>
                  <a:cubicBezTo>
                    <a:pt x="777" y="12814"/>
                    <a:pt x="721" y="12795"/>
                    <a:pt x="669" y="12750"/>
                  </a:cubicBezTo>
                  <a:cubicBezTo>
                    <a:pt x="609" y="12689"/>
                    <a:pt x="578" y="12659"/>
                    <a:pt x="517" y="12598"/>
                  </a:cubicBezTo>
                  <a:lnTo>
                    <a:pt x="517" y="12598"/>
                  </a:lnTo>
                  <a:cubicBezTo>
                    <a:pt x="669" y="14999"/>
                    <a:pt x="791" y="17370"/>
                    <a:pt x="912" y="19711"/>
                  </a:cubicBezTo>
                  <a:cubicBezTo>
                    <a:pt x="943" y="20197"/>
                    <a:pt x="973" y="20653"/>
                    <a:pt x="973" y="21139"/>
                  </a:cubicBezTo>
                  <a:cubicBezTo>
                    <a:pt x="1156" y="21200"/>
                    <a:pt x="1308" y="21291"/>
                    <a:pt x="1490" y="21322"/>
                  </a:cubicBezTo>
                  <a:cubicBezTo>
                    <a:pt x="1551" y="21352"/>
                    <a:pt x="1581" y="21382"/>
                    <a:pt x="1612" y="21413"/>
                  </a:cubicBezTo>
                  <a:cubicBezTo>
                    <a:pt x="1733" y="21352"/>
                    <a:pt x="1855" y="21261"/>
                    <a:pt x="2007" y="21170"/>
                  </a:cubicBezTo>
                  <a:cubicBezTo>
                    <a:pt x="1855" y="18039"/>
                    <a:pt x="1672" y="14908"/>
                    <a:pt x="1520" y="11747"/>
                  </a:cubicBezTo>
                  <a:cubicBezTo>
                    <a:pt x="1308" y="11808"/>
                    <a:pt x="1125" y="11869"/>
                    <a:pt x="943" y="11899"/>
                  </a:cubicBezTo>
                  <a:cubicBezTo>
                    <a:pt x="920" y="11902"/>
                    <a:pt x="898" y="11904"/>
                    <a:pt x="877" y="11904"/>
                  </a:cubicBezTo>
                  <a:cubicBezTo>
                    <a:pt x="535" y="11904"/>
                    <a:pt x="447" y="11465"/>
                    <a:pt x="791" y="11321"/>
                  </a:cubicBezTo>
                  <a:cubicBezTo>
                    <a:pt x="1004" y="11261"/>
                    <a:pt x="1247" y="11109"/>
                    <a:pt x="1490" y="10957"/>
                  </a:cubicBezTo>
                  <a:cubicBezTo>
                    <a:pt x="1308" y="7309"/>
                    <a:pt x="1186" y="3662"/>
                    <a:pt x="1125" y="14"/>
                  </a:cubicBezTo>
                  <a:cubicBezTo>
                    <a:pt x="1044" y="14"/>
                    <a:pt x="977" y="1"/>
                    <a:pt x="9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40"/>
            <p:cNvSpPr/>
            <p:nvPr/>
          </p:nvSpPr>
          <p:spPr>
            <a:xfrm>
              <a:off x="6783732" y="7493899"/>
              <a:ext cx="42494" cy="334361"/>
            </a:xfrm>
            <a:custGeom>
              <a:avLst/>
              <a:gdLst/>
              <a:ahLst/>
              <a:cxnLst/>
              <a:rect l="l" t="t" r="r" b="b"/>
              <a:pathLst>
                <a:path w="1611" h="12676" extrusionOk="0">
                  <a:moveTo>
                    <a:pt x="942" y="1"/>
                  </a:moveTo>
                  <a:cubicBezTo>
                    <a:pt x="669" y="92"/>
                    <a:pt x="395" y="183"/>
                    <a:pt x="91" y="244"/>
                  </a:cubicBezTo>
                  <a:cubicBezTo>
                    <a:pt x="81" y="254"/>
                    <a:pt x="71" y="258"/>
                    <a:pt x="61" y="258"/>
                  </a:cubicBezTo>
                  <a:cubicBezTo>
                    <a:pt x="41" y="258"/>
                    <a:pt x="20" y="244"/>
                    <a:pt x="0" y="244"/>
                  </a:cubicBezTo>
                  <a:lnTo>
                    <a:pt x="0" y="244"/>
                  </a:lnTo>
                  <a:cubicBezTo>
                    <a:pt x="182" y="3041"/>
                    <a:pt x="365" y="5837"/>
                    <a:pt x="547" y="8633"/>
                  </a:cubicBezTo>
                  <a:cubicBezTo>
                    <a:pt x="699" y="8724"/>
                    <a:pt x="730" y="8937"/>
                    <a:pt x="578" y="9059"/>
                  </a:cubicBezTo>
                  <a:cubicBezTo>
                    <a:pt x="638" y="10244"/>
                    <a:pt x="699" y="11430"/>
                    <a:pt x="760" y="12646"/>
                  </a:cubicBezTo>
                  <a:lnTo>
                    <a:pt x="790" y="12646"/>
                  </a:lnTo>
                  <a:cubicBezTo>
                    <a:pt x="790" y="12646"/>
                    <a:pt x="1094" y="12676"/>
                    <a:pt x="1611" y="12676"/>
                  </a:cubicBezTo>
                  <a:cubicBezTo>
                    <a:pt x="1550" y="11278"/>
                    <a:pt x="1489" y="9880"/>
                    <a:pt x="1429" y="8481"/>
                  </a:cubicBezTo>
                  <a:cubicBezTo>
                    <a:pt x="1337" y="8512"/>
                    <a:pt x="1277" y="8512"/>
                    <a:pt x="1185" y="8512"/>
                  </a:cubicBezTo>
                  <a:cubicBezTo>
                    <a:pt x="1174" y="8513"/>
                    <a:pt x="1164" y="8514"/>
                    <a:pt x="1153" y="8514"/>
                  </a:cubicBezTo>
                  <a:cubicBezTo>
                    <a:pt x="964" y="8514"/>
                    <a:pt x="888" y="8262"/>
                    <a:pt x="1003" y="8147"/>
                  </a:cubicBezTo>
                  <a:cubicBezTo>
                    <a:pt x="1125" y="8025"/>
                    <a:pt x="1277" y="7934"/>
                    <a:pt x="1398" y="7873"/>
                  </a:cubicBezTo>
                  <a:cubicBezTo>
                    <a:pt x="1246" y="5259"/>
                    <a:pt x="1094" y="2645"/>
                    <a:pt x="9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40"/>
            <p:cNvSpPr/>
            <p:nvPr/>
          </p:nvSpPr>
          <p:spPr>
            <a:xfrm>
              <a:off x="6351563" y="6417143"/>
              <a:ext cx="392893" cy="433778"/>
            </a:xfrm>
            <a:custGeom>
              <a:avLst/>
              <a:gdLst/>
              <a:ahLst/>
              <a:cxnLst/>
              <a:rect l="l" t="t" r="r" b="b"/>
              <a:pathLst>
                <a:path w="14895" h="16445" extrusionOk="0">
                  <a:moveTo>
                    <a:pt x="609" y="1"/>
                  </a:moveTo>
                  <a:cubicBezTo>
                    <a:pt x="396" y="213"/>
                    <a:pt x="183" y="426"/>
                    <a:pt x="1" y="639"/>
                  </a:cubicBezTo>
                  <a:cubicBezTo>
                    <a:pt x="1733" y="3496"/>
                    <a:pt x="3709" y="6201"/>
                    <a:pt x="5958" y="8755"/>
                  </a:cubicBezTo>
                  <a:cubicBezTo>
                    <a:pt x="8056" y="11186"/>
                    <a:pt x="11490" y="15563"/>
                    <a:pt x="14895" y="16445"/>
                  </a:cubicBezTo>
                  <a:cubicBezTo>
                    <a:pt x="14895" y="16232"/>
                    <a:pt x="14895" y="16050"/>
                    <a:pt x="14864" y="15837"/>
                  </a:cubicBezTo>
                  <a:cubicBezTo>
                    <a:pt x="11703" y="14651"/>
                    <a:pt x="8603" y="10578"/>
                    <a:pt x="6505" y="8208"/>
                  </a:cubicBezTo>
                  <a:cubicBezTo>
                    <a:pt x="4226" y="5685"/>
                    <a:pt x="2311" y="2919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40"/>
            <p:cNvSpPr/>
            <p:nvPr/>
          </p:nvSpPr>
          <p:spPr>
            <a:xfrm>
              <a:off x="6743638" y="6834857"/>
              <a:ext cx="16064" cy="17673"/>
            </a:xfrm>
            <a:custGeom>
              <a:avLst/>
              <a:gdLst/>
              <a:ahLst/>
              <a:cxnLst/>
              <a:rect l="l" t="t" r="r" b="b"/>
              <a:pathLst>
                <a:path w="609" h="670" extrusionOk="0">
                  <a:moveTo>
                    <a:pt x="0" y="1"/>
                  </a:moveTo>
                  <a:cubicBezTo>
                    <a:pt x="0" y="214"/>
                    <a:pt x="31" y="396"/>
                    <a:pt x="31" y="609"/>
                  </a:cubicBezTo>
                  <a:cubicBezTo>
                    <a:pt x="152" y="639"/>
                    <a:pt x="243" y="670"/>
                    <a:pt x="365" y="670"/>
                  </a:cubicBezTo>
                  <a:cubicBezTo>
                    <a:pt x="335" y="578"/>
                    <a:pt x="365" y="457"/>
                    <a:pt x="487" y="396"/>
                  </a:cubicBezTo>
                  <a:cubicBezTo>
                    <a:pt x="517" y="366"/>
                    <a:pt x="578" y="335"/>
                    <a:pt x="608" y="305"/>
                  </a:cubicBezTo>
                  <a:cubicBezTo>
                    <a:pt x="578" y="274"/>
                    <a:pt x="578" y="214"/>
                    <a:pt x="517" y="214"/>
                  </a:cubicBezTo>
                  <a:cubicBezTo>
                    <a:pt x="335" y="153"/>
                    <a:pt x="183" y="6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6224898" y="6739450"/>
              <a:ext cx="537995" cy="431378"/>
            </a:xfrm>
            <a:custGeom>
              <a:avLst/>
              <a:gdLst/>
              <a:ahLst/>
              <a:cxnLst/>
              <a:rect l="l" t="t" r="r" b="b"/>
              <a:pathLst>
                <a:path w="20396" h="16354" extrusionOk="0">
                  <a:moveTo>
                    <a:pt x="122" y="1"/>
                  </a:moveTo>
                  <a:cubicBezTo>
                    <a:pt x="91" y="457"/>
                    <a:pt x="31" y="913"/>
                    <a:pt x="0" y="1399"/>
                  </a:cubicBezTo>
                  <a:cubicBezTo>
                    <a:pt x="5502" y="7964"/>
                    <a:pt x="11915" y="14773"/>
                    <a:pt x="20213" y="16354"/>
                  </a:cubicBezTo>
                  <a:cubicBezTo>
                    <a:pt x="20274" y="16354"/>
                    <a:pt x="20335" y="16354"/>
                    <a:pt x="20396" y="16323"/>
                  </a:cubicBezTo>
                  <a:lnTo>
                    <a:pt x="20365" y="15776"/>
                  </a:lnTo>
                  <a:cubicBezTo>
                    <a:pt x="11551" y="13922"/>
                    <a:pt x="5927" y="6536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40"/>
            <p:cNvSpPr/>
            <p:nvPr/>
          </p:nvSpPr>
          <p:spPr>
            <a:xfrm>
              <a:off x="6762076" y="7155581"/>
              <a:ext cx="8019" cy="14455"/>
            </a:xfrm>
            <a:custGeom>
              <a:avLst/>
              <a:gdLst/>
              <a:ahLst/>
              <a:cxnLst/>
              <a:rect l="l" t="t" r="r" b="b"/>
              <a:pathLst>
                <a:path w="304" h="548" extrusionOk="0">
                  <a:moveTo>
                    <a:pt x="0" y="0"/>
                  </a:moveTo>
                  <a:cubicBezTo>
                    <a:pt x="0" y="0"/>
                    <a:pt x="0" y="0"/>
                    <a:pt x="0" y="30"/>
                  </a:cubicBezTo>
                  <a:cubicBezTo>
                    <a:pt x="1" y="31"/>
                    <a:pt x="2" y="31"/>
                    <a:pt x="2" y="31"/>
                  </a:cubicBezTo>
                  <a:lnTo>
                    <a:pt x="2" y="31"/>
                  </a:lnTo>
                  <a:lnTo>
                    <a:pt x="0" y="0"/>
                  </a:lnTo>
                  <a:close/>
                  <a:moveTo>
                    <a:pt x="2" y="31"/>
                  </a:moveTo>
                  <a:lnTo>
                    <a:pt x="31" y="547"/>
                  </a:lnTo>
                  <a:cubicBezTo>
                    <a:pt x="243" y="456"/>
                    <a:pt x="304" y="93"/>
                    <a:pt x="2" y="3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40"/>
            <p:cNvSpPr/>
            <p:nvPr/>
          </p:nvSpPr>
          <p:spPr>
            <a:xfrm>
              <a:off x="6233709" y="7097050"/>
              <a:ext cx="550024" cy="394476"/>
            </a:xfrm>
            <a:custGeom>
              <a:avLst/>
              <a:gdLst/>
              <a:ahLst/>
              <a:cxnLst/>
              <a:rect l="l" t="t" r="r" b="b"/>
              <a:pathLst>
                <a:path w="20852" h="14955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578"/>
                    <a:pt x="122" y="1186"/>
                    <a:pt x="213" y="1793"/>
                  </a:cubicBezTo>
                  <a:cubicBezTo>
                    <a:pt x="5685" y="8237"/>
                    <a:pt x="12676" y="14924"/>
                    <a:pt x="20730" y="14955"/>
                  </a:cubicBezTo>
                  <a:cubicBezTo>
                    <a:pt x="20761" y="14924"/>
                    <a:pt x="20761" y="14894"/>
                    <a:pt x="20791" y="14894"/>
                  </a:cubicBezTo>
                  <a:cubicBezTo>
                    <a:pt x="20791" y="14894"/>
                    <a:pt x="20822" y="14894"/>
                    <a:pt x="20852" y="14864"/>
                  </a:cubicBezTo>
                  <a:cubicBezTo>
                    <a:pt x="20822" y="14712"/>
                    <a:pt x="20822" y="14560"/>
                    <a:pt x="20822" y="14408"/>
                  </a:cubicBezTo>
                  <a:cubicBezTo>
                    <a:pt x="12250" y="13526"/>
                    <a:pt x="5533" y="66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6782123" y="7477070"/>
              <a:ext cx="13637" cy="12055"/>
            </a:xfrm>
            <a:custGeom>
              <a:avLst/>
              <a:gdLst/>
              <a:ahLst/>
              <a:cxnLst/>
              <a:rect l="l" t="t" r="r" b="b"/>
              <a:pathLst>
                <a:path w="517" h="457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153"/>
                    <a:pt x="31" y="305"/>
                    <a:pt x="31" y="457"/>
                  </a:cubicBezTo>
                  <a:cubicBezTo>
                    <a:pt x="213" y="396"/>
                    <a:pt x="365" y="305"/>
                    <a:pt x="517" y="244"/>
                  </a:cubicBezTo>
                  <a:cubicBezTo>
                    <a:pt x="487" y="153"/>
                    <a:pt x="426" y="61"/>
                    <a:pt x="304" y="61"/>
                  </a:cubicBezTo>
                  <a:cubicBezTo>
                    <a:pt x="213" y="31"/>
                    <a:pt x="122" y="3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40"/>
            <p:cNvSpPr/>
            <p:nvPr/>
          </p:nvSpPr>
          <p:spPr>
            <a:xfrm>
              <a:off x="6363591" y="7549239"/>
              <a:ext cx="435387" cy="196064"/>
            </a:xfrm>
            <a:custGeom>
              <a:avLst/>
              <a:gdLst/>
              <a:ahLst/>
              <a:cxnLst/>
              <a:rect l="l" t="t" r="r" b="b"/>
              <a:pathLst>
                <a:path w="16506" h="7433" extrusionOk="0">
                  <a:moveTo>
                    <a:pt x="1" y="0"/>
                  </a:moveTo>
                  <a:cubicBezTo>
                    <a:pt x="548" y="821"/>
                    <a:pt x="1125" y="1581"/>
                    <a:pt x="1703" y="2280"/>
                  </a:cubicBezTo>
                  <a:cubicBezTo>
                    <a:pt x="4896" y="4774"/>
                    <a:pt x="9460" y="7432"/>
                    <a:pt x="13699" y="7432"/>
                  </a:cubicBezTo>
                  <a:cubicBezTo>
                    <a:pt x="14625" y="7432"/>
                    <a:pt x="15536" y="7305"/>
                    <a:pt x="16414" y="7022"/>
                  </a:cubicBezTo>
                  <a:cubicBezTo>
                    <a:pt x="16475" y="7022"/>
                    <a:pt x="16475" y="6991"/>
                    <a:pt x="16506" y="6961"/>
                  </a:cubicBezTo>
                  <a:cubicBezTo>
                    <a:pt x="16506" y="6809"/>
                    <a:pt x="16475" y="6687"/>
                    <a:pt x="16475" y="6535"/>
                  </a:cubicBezTo>
                  <a:cubicBezTo>
                    <a:pt x="16432" y="6514"/>
                    <a:pt x="16389" y="6492"/>
                    <a:pt x="16335" y="6492"/>
                  </a:cubicBezTo>
                  <a:cubicBezTo>
                    <a:pt x="16313" y="6492"/>
                    <a:pt x="16289" y="6496"/>
                    <a:pt x="16262" y="6505"/>
                  </a:cubicBezTo>
                  <a:cubicBezTo>
                    <a:pt x="15442" y="6667"/>
                    <a:pt x="14625" y="6744"/>
                    <a:pt x="13815" y="6744"/>
                  </a:cubicBezTo>
                  <a:cubicBezTo>
                    <a:pt x="8861" y="6744"/>
                    <a:pt x="4128" y="3866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40"/>
            <p:cNvSpPr/>
            <p:nvPr/>
          </p:nvSpPr>
          <p:spPr>
            <a:xfrm>
              <a:off x="6798161" y="7721616"/>
              <a:ext cx="4827" cy="11237"/>
            </a:xfrm>
            <a:custGeom>
              <a:avLst/>
              <a:gdLst/>
              <a:ahLst/>
              <a:cxnLst/>
              <a:rect l="l" t="t" r="r" b="b"/>
              <a:pathLst>
                <a:path w="183" h="426" extrusionOk="0">
                  <a:moveTo>
                    <a:pt x="0" y="0"/>
                  </a:moveTo>
                  <a:lnTo>
                    <a:pt x="31" y="426"/>
                  </a:lnTo>
                  <a:cubicBezTo>
                    <a:pt x="183" y="304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40"/>
            <p:cNvSpPr/>
            <p:nvPr/>
          </p:nvSpPr>
          <p:spPr>
            <a:xfrm>
              <a:off x="6522357" y="6312926"/>
              <a:ext cx="209279" cy="297459"/>
            </a:xfrm>
            <a:custGeom>
              <a:avLst/>
              <a:gdLst/>
              <a:ahLst/>
              <a:cxnLst/>
              <a:rect l="l" t="t" r="r" b="b"/>
              <a:pathLst>
                <a:path w="7934" h="11277" extrusionOk="0">
                  <a:moveTo>
                    <a:pt x="912" y="0"/>
                  </a:moveTo>
                  <a:cubicBezTo>
                    <a:pt x="608" y="122"/>
                    <a:pt x="304" y="213"/>
                    <a:pt x="0" y="304"/>
                  </a:cubicBezTo>
                  <a:cubicBezTo>
                    <a:pt x="1976" y="4408"/>
                    <a:pt x="4590" y="8146"/>
                    <a:pt x="7933" y="11277"/>
                  </a:cubicBezTo>
                  <a:cubicBezTo>
                    <a:pt x="7933" y="10973"/>
                    <a:pt x="7903" y="10700"/>
                    <a:pt x="7903" y="10426"/>
                  </a:cubicBezTo>
                  <a:cubicBezTo>
                    <a:pt x="4955" y="7234"/>
                    <a:pt x="2675" y="3769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6730792" y="6587911"/>
              <a:ext cx="19387" cy="27802"/>
            </a:xfrm>
            <a:custGeom>
              <a:avLst/>
              <a:gdLst/>
              <a:ahLst/>
              <a:cxnLst/>
              <a:rect l="l" t="t" r="r" b="b"/>
              <a:pathLst>
                <a:path w="735" h="1054" extrusionOk="0">
                  <a:moveTo>
                    <a:pt x="1" y="1"/>
                  </a:moveTo>
                  <a:cubicBezTo>
                    <a:pt x="1" y="275"/>
                    <a:pt x="31" y="578"/>
                    <a:pt x="31" y="852"/>
                  </a:cubicBezTo>
                  <a:cubicBezTo>
                    <a:pt x="92" y="882"/>
                    <a:pt x="123" y="943"/>
                    <a:pt x="183" y="974"/>
                  </a:cubicBezTo>
                  <a:cubicBezTo>
                    <a:pt x="240" y="1030"/>
                    <a:pt x="303" y="1054"/>
                    <a:pt x="363" y="1054"/>
                  </a:cubicBezTo>
                  <a:cubicBezTo>
                    <a:pt x="563" y="1054"/>
                    <a:pt x="735" y="796"/>
                    <a:pt x="548" y="609"/>
                  </a:cubicBezTo>
                  <a:cubicBezTo>
                    <a:pt x="366" y="427"/>
                    <a:pt x="183" y="21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40"/>
            <p:cNvSpPr/>
            <p:nvPr/>
          </p:nvSpPr>
          <p:spPr>
            <a:xfrm>
              <a:off x="6756458" y="6460455"/>
              <a:ext cx="102661" cy="127482"/>
            </a:xfrm>
            <a:custGeom>
              <a:avLst/>
              <a:gdLst/>
              <a:ahLst/>
              <a:cxnLst/>
              <a:rect l="l" t="t" r="r" b="b"/>
              <a:pathLst>
                <a:path w="3892" h="4833" extrusionOk="0">
                  <a:moveTo>
                    <a:pt x="3526" y="0"/>
                  </a:moveTo>
                  <a:cubicBezTo>
                    <a:pt x="2554" y="1398"/>
                    <a:pt x="1247" y="3161"/>
                    <a:pt x="1" y="4043"/>
                  </a:cubicBezTo>
                  <a:lnTo>
                    <a:pt x="61" y="4833"/>
                  </a:lnTo>
                  <a:cubicBezTo>
                    <a:pt x="1429" y="4316"/>
                    <a:pt x="2767" y="2827"/>
                    <a:pt x="3891" y="1277"/>
                  </a:cubicBezTo>
                  <a:cubicBezTo>
                    <a:pt x="3770" y="851"/>
                    <a:pt x="3648" y="395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0"/>
            <p:cNvSpPr/>
            <p:nvPr/>
          </p:nvSpPr>
          <p:spPr>
            <a:xfrm>
              <a:off x="6849465" y="6323345"/>
              <a:ext cx="113080" cy="170794"/>
            </a:xfrm>
            <a:custGeom>
              <a:avLst/>
              <a:gdLst/>
              <a:ahLst/>
              <a:cxnLst/>
              <a:rect l="l" t="t" r="r" b="b"/>
              <a:pathLst>
                <a:path w="4287" h="6475" extrusionOk="0">
                  <a:moveTo>
                    <a:pt x="3435" y="0"/>
                  </a:moveTo>
                  <a:cubicBezTo>
                    <a:pt x="2645" y="1307"/>
                    <a:pt x="1824" y="2584"/>
                    <a:pt x="973" y="3830"/>
                  </a:cubicBezTo>
                  <a:cubicBezTo>
                    <a:pt x="700" y="4195"/>
                    <a:pt x="365" y="4651"/>
                    <a:pt x="0" y="5198"/>
                  </a:cubicBezTo>
                  <a:cubicBezTo>
                    <a:pt x="122" y="5593"/>
                    <a:pt x="244" y="6049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59"/>
                    <a:pt x="4286" y="578"/>
                  </a:cubicBezTo>
                  <a:cubicBezTo>
                    <a:pt x="4013" y="365"/>
                    <a:pt x="3739" y="183"/>
                    <a:pt x="34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6729711" y="6567073"/>
              <a:ext cx="28382" cy="25032"/>
            </a:xfrm>
            <a:custGeom>
              <a:avLst/>
              <a:gdLst/>
              <a:ahLst/>
              <a:cxnLst/>
              <a:rect l="l" t="t" r="r" b="b"/>
              <a:pathLst>
                <a:path w="1076" h="949" extrusionOk="0">
                  <a:moveTo>
                    <a:pt x="1015" y="1"/>
                  </a:moveTo>
                  <a:cubicBezTo>
                    <a:pt x="802" y="153"/>
                    <a:pt x="559" y="274"/>
                    <a:pt x="315" y="365"/>
                  </a:cubicBezTo>
                  <a:cubicBezTo>
                    <a:pt x="1" y="509"/>
                    <a:pt x="90" y="948"/>
                    <a:pt x="432" y="948"/>
                  </a:cubicBezTo>
                  <a:cubicBezTo>
                    <a:pt x="453" y="948"/>
                    <a:pt x="475" y="946"/>
                    <a:pt x="498" y="943"/>
                  </a:cubicBezTo>
                  <a:cubicBezTo>
                    <a:pt x="680" y="913"/>
                    <a:pt x="863" y="852"/>
                    <a:pt x="1075" y="791"/>
                  </a:cubicBezTo>
                  <a:lnTo>
                    <a:pt x="1015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40"/>
            <p:cNvSpPr/>
            <p:nvPr/>
          </p:nvSpPr>
          <p:spPr>
            <a:xfrm>
              <a:off x="6770886" y="6733832"/>
              <a:ext cx="146764" cy="121099"/>
            </a:xfrm>
            <a:custGeom>
              <a:avLst/>
              <a:gdLst/>
              <a:ahLst/>
              <a:cxnLst/>
              <a:rect l="l" t="t" r="r" b="b"/>
              <a:pathLst>
                <a:path w="5564" h="4591" extrusionOk="0">
                  <a:moveTo>
                    <a:pt x="5320" y="1"/>
                  </a:moveTo>
                  <a:cubicBezTo>
                    <a:pt x="3739" y="1460"/>
                    <a:pt x="2007" y="2767"/>
                    <a:pt x="1" y="3892"/>
                  </a:cubicBezTo>
                  <a:cubicBezTo>
                    <a:pt x="1" y="4135"/>
                    <a:pt x="31" y="4378"/>
                    <a:pt x="31" y="4591"/>
                  </a:cubicBezTo>
                  <a:cubicBezTo>
                    <a:pt x="2037" y="3831"/>
                    <a:pt x="3861" y="2706"/>
                    <a:pt x="5563" y="1338"/>
                  </a:cubicBezTo>
                  <a:cubicBezTo>
                    <a:pt x="5472" y="882"/>
                    <a:pt x="5411" y="457"/>
                    <a:pt x="532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40"/>
            <p:cNvSpPr/>
            <p:nvPr/>
          </p:nvSpPr>
          <p:spPr>
            <a:xfrm>
              <a:off x="6911188" y="6499731"/>
              <a:ext cx="205296" cy="269420"/>
            </a:xfrm>
            <a:custGeom>
              <a:avLst/>
              <a:gdLst/>
              <a:ahLst/>
              <a:cxnLst/>
              <a:rect l="l" t="t" r="r" b="b"/>
              <a:pathLst>
                <a:path w="7783" h="10214" extrusionOk="0">
                  <a:moveTo>
                    <a:pt x="7205" y="0"/>
                  </a:moveTo>
                  <a:cubicBezTo>
                    <a:pt x="5107" y="3283"/>
                    <a:pt x="2828" y="6292"/>
                    <a:pt x="1" y="8876"/>
                  </a:cubicBezTo>
                  <a:cubicBezTo>
                    <a:pt x="92" y="9332"/>
                    <a:pt x="153" y="9757"/>
                    <a:pt x="244" y="10213"/>
                  </a:cubicBezTo>
                  <a:cubicBezTo>
                    <a:pt x="3253" y="7751"/>
                    <a:pt x="5746" y="4499"/>
                    <a:pt x="7782" y="1125"/>
                  </a:cubicBezTo>
                  <a:cubicBezTo>
                    <a:pt x="7600" y="730"/>
                    <a:pt x="7418" y="365"/>
                    <a:pt x="720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40"/>
            <p:cNvSpPr/>
            <p:nvPr/>
          </p:nvSpPr>
          <p:spPr>
            <a:xfrm>
              <a:off x="6753266" y="6836466"/>
              <a:ext cx="18438" cy="22896"/>
            </a:xfrm>
            <a:custGeom>
              <a:avLst/>
              <a:gdLst/>
              <a:ahLst/>
              <a:cxnLst/>
              <a:rect l="l" t="t" r="r" b="b"/>
              <a:pathLst>
                <a:path w="699" h="868" extrusionOk="0">
                  <a:moveTo>
                    <a:pt x="0" y="609"/>
                  </a:moveTo>
                  <a:cubicBezTo>
                    <a:pt x="0" y="639"/>
                    <a:pt x="0" y="639"/>
                    <a:pt x="0" y="639"/>
                  </a:cubicBezTo>
                  <a:cubicBezTo>
                    <a:pt x="2" y="639"/>
                    <a:pt x="4" y="639"/>
                    <a:pt x="6" y="640"/>
                  </a:cubicBezTo>
                  <a:lnTo>
                    <a:pt x="6" y="640"/>
                  </a:lnTo>
                  <a:cubicBezTo>
                    <a:pt x="4" y="629"/>
                    <a:pt x="2" y="619"/>
                    <a:pt x="0" y="609"/>
                  </a:cubicBezTo>
                  <a:close/>
                  <a:moveTo>
                    <a:pt x="669" y="1"/>
                  </a:moveTo>
                  <a:cubicBezTo>
                    <a:pt x="517" y="61"/>
                    <a:pt x="395" y="153"/>
                    <a:pt x="243" y="244"/>
                  </a:cubicBezTo>
                  <a:cubicBezTo>
                    <a:pt x="387" y="388"/>
                    <a:pt x="285" y="641"/>
                    <a:pt x="41" y="641"/>
                  </a:cubicBezTo>
                  <a:cubicBezTo>
                    <a:pt x="30" y="641"/>
                    <a:pt x="18" y="641"/>
                    <a:pt x="6" y="640"/>
                  </a:cubicBezTo>
                  <a:lnTo>
                    <a:pt x="6" y="640"/>
                  </a:lnTo>
                  <a:cubicBezTo>
                    <a:pt x="37" y="773"/>
                    <a:pt x="121" y="867"/>
                    <a:pt x="243" y="867"/>
                  </a:cubicBezTo>
                  <a:cubicBezTo>
                    <a:pt x="272" y="867"/>
                    <a:pt x="302" y="862"/>
                    <a:pt x="334" y="852"/>
                  </a:cubicBezTo>
                  <a:cubicBezTo>
                    <a:pt x="456" y="821"/>
                    <a:pt x="578" y="760"/>
                    <a:pt x="699" y="700"/>
                  </a:cubicBezTo>
                  <a:cubicBezTo>
                    <a:pt x="69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40"/>
            <p:cNvSpPr/>
            <p:nvPr/>
          </p:nvSpPr>
          <p:spPr>
            <a:xfrm>
              <a:off x="6752448" y="6842876"/>
              <a:ext cx="11079" cy="10525"/>
            </a:xfrm>
            <a:custGeom>
              <a:avLst/>
              <a:gdLst/>
              <a:ahLst/>
              <a:cxnLst/>
              <a:rect l="l" t="t" r="r" b="b"/>
              <a:pathLst>
                <a:path w="420" h="399" extrusionOk="0">
                  <a:moveTo>
                    <a:pt x="305" y="1"/>
                  </a:moveTo>
                  <a:lnTo>
                    <a:pt x="305" y="1"/>
                  </a:lnTo>
                  <a:cubicBezTo>
                    <a:pt x="244" y="31"/>
                    <a:pt x="213" y="62"/>
                    <a:pt x="153" y="92"/>
                  </a:cubicBezTo>
                  <a:cubicBezTo>
                    <a:pt x="31" y="153"/>
                    <a:pt x="1" y="274"/>
                    <a:pt x="31" y="366"/>
                  </a:cubicBezTo>
                  <a:cubicBezTo>
                    <a:pt x="31" y="396"/>
                    <a:pt x="31" y="396"/>
                    <a:pt x="31" y="396"/>
                  </a:cubicBezTo>
                  <a:cubicBezTo>
                    <a:pt x="45" y="397"/>
                    <a:pt x="59" y="398"/>
                    <a:pt x="72" y="398"/>
                  </a:cubicBezTo>
                  <a:cubicBezTo>
                    <a:pt x="317" y="398"/>
                    <a:pt x="420" y="145"/>
                    <a:pt x="30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6759676" y="7144345"/>
              <a:ext cx="1609" cy="8836"/>
            </a:xfrm>
            <a:custGeom>
              <a:avLst/>
              <a:gdLst/>
              <a:ahLst/>
              <a:cxnLst/>
              <a:rect l="l" t="t" r="r" b="b"/>
              <a:pathLst>
                <a:path w="61" h="335" extrusionOk="0">
                  <a:moveTo>
                    <a:pt x="61" y="0"/>
                  </a:moveTo>
                  <a:cubicBezTo>
                    <a:pt x="0" y="122"/>
                    <a:pt x="0" y="213"/>
                    <a:pt x="61" y="335"/>
                  </a:cubicBezTo>
                  <a:cubicBezTo>
                    <a:pt x="61" y="213"/>
                    <a:pt x="61" y="122"/>
                    <a:pt x="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6786924" y="7043319"/>
              <a:ext cx="157975" cy="108253"/>
            </a:xfrm>
            <a:custGeom>
              <a:avLst/>
              <a:gdLst/>
              <a:ahLst/>
              <a:cxnLst/>
              <a:rect l="l" t="t" r="r" b="b"/>
              <a:pathLst>
                <a:path w="5989" h="4104" extrusionOk="0">
                  <a:moveTo>
                    <a:pt x="5958" y="1"/>
                  </a:moveTo>
                  <a:cubicBezTo>
                    <a:pt x="4074" y="1186"/>
                    <a:pt x="2098" y="2280"/>
                    <a:pt x="1" y="3253"/>
                  </a:cubicBezTo>
                  <a:cubicBezTo>
                    <a:pt x="1" y="3527"/>
                    <a:pt x="31" y="3830"/>
                    <a:pt x="31" y="4104"/>
                  </a:cubicBezTo>
                  <a:cubicBezTo>
                    <a:pt x="2098" y="3253"/>
                    <a:pt x="4074" y="2250"/>
                    <a:pt x="5989" y="1125"/>
                  </a:cubicBezTo>
                  <a:cubicBezTo>
                    <a:pt x="5989" y="761"/>
                    <a:pt x="5958" y="365"/>
                    <a:pt x="5958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40"/>
            <p:cNvSpPr/>
            <p:nvPr/>
          </p:nvSpPr>
          <p:spPr>
            <a:xfrm>
              <a:off x="6943263" y="6818820"/>
              <a:ext cx="270237" cy="254200"/>
            </a:xfrm>
            <a:custGeom>
              <a:avLst/>
              <a:gdLst/>
              <a:ahLst/>
              <a:cxnLst/>
              <a:rect l="l" t="t" r="r" b="b"/>
              <a:pathLst>
                <a:path w="10245" h="9637" extrusionOk="0">
                  <a:moveTo>
                    <a:pt x="10001" y="1"/>
                  </a:moveTo>
                  <a:cubicBezTo>
                    <a:pt x="7113" y="3284"/>
                    <a:pt x="3770" y="6110"/>
                    <a:pt x="1" y="8512"/>
                  </a:cubicBezTo>
                  <a:cubicBezTo>
                    <a:pt x="31" y="8876"/>
                    <a:pt x="62" y="9272"/>
                    <a:pt x="62" y="9636"/>
                  </a:cubicBezTo>
                  <a:cubicBezTo>
                    <a:pt x="3831" y="7387"/>
                    <a:pt x="7265" y="4651"/>
                    <a:pt x="10244" y="1460"/>
                  </a:cubicBezTo>
                  <a:cubicBezTo>
                    <a:pt x="10153" y="974"/>
                    <a:pt x="10092" y="487"/>
                    <a:pt x="1000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0"/>
            <p:cNvSpPr/>
            <p:nvPr/>
          </p:nvSpPr>
          <p:spPr>
            <a:xfrm>
              <a:off x="6761258" y="7129098"/>
              <a:ext cx="26483" cy="30123"/>
            </a:xfrm>
            <a:custGeom>
              <a:avLst/>
              <a:gdLst/>
              <a:ahLst/>
              <a:cxnLst/>
              <a:rect l="l" t="t" r="r" b="b"/>
              <a:pathLst>
                <a:path w="1004" h="1142" extrusionOk="0">
                  <a:moveTo>
                    <a:pt x="974" y="1"/>
                  </a:moveTo>
                  <a:cubicBezTo>
                    <a:pt x="700" y="123"/>
                    <a:pt x="427" y="275"/>
                    <a:pt x="153" y="396"/>
                  </a:cubicBezTo>
                  <a:cubicBezTo>
                    <a:pt x="62" y="427"/>
                    <a:pt x="31" y="518"/>
                    <a:pt x="1" y="578"/>
                  </a:cubicBezTo>
                  <a:cubicBezTo>
                    <a:pt x="1" y="700"/>
                    <a:pt x="1" y="791"/>
                    <a:pt x="1" y="913"/>
                  </a:cubicBezTo>
                  <a:cubicBezTo>
                    <a:pt x="76" y="1037"/>
                    <a:pt x="191" y="1142"/>
                    <a:pt x="331" y="1142"/>
                  </a:cubicBezTo>
                  <a:cubicBezTo>
                    <a:pt x="362" y="1142"/>
                    <a:pt x="394" y="1137"/>
                    <a:pt x="427" y="1126"/>
                  </a:cubicBezTo>
                  <a:cubicBezTo>
                    <a:pt x="639" y="1034"/>
                    <a:pt x="822" y="943"/>
                    <a:pt x="1004" y="852"/>
                  </a:cubicBezTo>
                  <a:cubicBezTo>
                    <a:pt x="1004" y="578"/>
                    <a:pt x="974" y="275"/>
                    <a:pt x="97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6778114" y="7491499"/>
              <a:ext cx="5618" cy="8863"/>
            </a:xfrm>
            <a:custGeom>
              <a:avLst/>
              <a:gdLst/>
              <a:ahLst/>
              <a:cxnLst/>
              <a:rect l="l" t="t" r="r" b="b"/>
              <a:pathLst>
                <a:path w="213" h="336" extrusionOk="0">
                  <a:moveTo>
                    <a:pt x="91" y="1"/>
                  </a:moveTo>
                  <a:cubicBezTo>
                    <a:pt x="0" y="122"/>
                    <a:pt x="61" y="305"/>
                    <a:pt x="213" y="335"/>
                  </a:cubicBezTo>
                  <a:cubicBezTo>
                    <a:pt x="213" y="214"/>
                    <a:pt x="213" y="122"/>
                    <a:pt x="21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6807762" y="7412129"/>
              <a:ext cx="122708" cy="82614"/>
            </a:xfrm>
            <a:custGeom>
              <a:avLst/>
              <a:gdLst/>
              <a:ahLst/>
              <a:cxnLst/>
              <a:rect l="l" t="t" r="r" b="b"/>
              <a:pathLst>
                <a:path w="4652" h="3132" extrusionOk="0">
                  <a:moveTo>
                    <a:pt x="4651" y="1"/>
                  </a:moveTo>
                  <a:lnTo>
                    <a:pt x="4651" y="1"/>
                  </a:lnTo>
                  <a:cubicBezTo>
                    <a:pt x="3162" y="912"/>
                    <a:pt x="1612" y="1703"/>
                    <a:pt x="1" y="2493"/>
                  </a:cubicBezTo>
                  <a:cubicBezTo>
                    <a:pt x="1" y="2706"/>
                    <a:pt x="31" y="2919"/>
                    <a:pt x="31" y="3131"/>
                  </a:cubicBezTo>
                  <a:cubicBezTo>
                    <a:pt x="1581" y="2645"/>
                    <a:pt x="3101" y="2007"/>
                    <a:pt x="4499" y="1216"/>
                  </a:cubicBezTo>
                  <a:cubicBezTo>
                    <a:pt x="4560" y="791"/>
                    <a:pt x="4591" y="396"/>
                    <a:pt x="465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6926434" y="7089822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72" y="1"/>
                  </a:moveTo>
                  <a:cubicBezTo>
                    <a:pt x="9454" y="3010"/>
                    <a:pt x="7295" y="6019"/>
                    <a:pt x="4651" y="8694"/>
                  </a:cubicBezTo>
                  <a:cubicBezTo>
                    <a:pt x="3253" y="10092"/>
                    <a:pt x="1733" y="11217"/>
                    <a:pt x="152" y="12220"/>
                  </a:cubicBezTo>
                  <a:cubicBezTo>
                    <a:pt x="92" y="12615"/>
                    <a:pt x="61" y="13010"/>
                    <a:pt x="0" y="13435"/>
                  </a:cubicBezTo>
                  <a:cubicBezTo>
                    <a:pt x="4833" y="10700"/>
                    <a:pt x="8785" y="6262"/>
                    <a:pt x="11672" y="1672"/>
                  </a:cubicBezTo>
                  <a:cubicBezTo>
                    <a:pt x="11672" y="1125"/>
                    <a:pt x="11672" y="548"/>
                    <a:pt x="1167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40"/>
            <p:cNvSpPr/>
            <p:nvPr/>
          </p:nvSpPr>
          <p:spPr>
            <a:xfrm>
              <a:off x="6783732" y="7477888"/>
              <a:ext cx="24874" cy="23265"/>
            </a:xfrm>
            <a:custGeom>
              <a:avLst/>
              <a:gdLst/>
              <a:ahLst/>
              <a:cxnLst/>
              <a:rect l="l" t="t" r="r" b="b"/>
              <a:pathLst>
                <a:path w="943" h="882" extrusionOk="0">
                  <a:moveTo>
                    <a:pt x="912" y="0"/>
                  </a:moveTo>
                  <a:cubicBezTo>
                    <a:pt x="760" y="61"/>
                    <a:pt x="608" y="152"/>
                    <a:pt x="456" y="213"/>
                  </a:cubicBezTo>
                  <a:cubicBezTo>
                    <a:pt x="486" y="365"/>
                    <a:pt x="426" y="517"/>
                    <a:pt x="243" y="517"/>
                  </a:cubicBezTo>
                  <a:lnTo>
                    <a:pt x="0" y="517"/>
                  </a:lnTo>
                  <a:cubicBezTo>
                    <a:pt x="0" y="638"/>
                    <a:pt x="0" y="730"/>
                    <a:pt x="0" y="851"/>
                  </a:cubicBezTo>
                  <a:cubicBezTo>
                    <a:pt x="30" y="851"/>
                    <a:pt x="61" y="882"/>
                    <a:pt x="91" y="882"/>
                  </a:cubicBezTo>
                  <a:cubicBezTo>
                    <a:pt x="395" y="790"/>
                    <a:pt x="669" y="699"/>
                    <a:pt x="942" y="638"/>
                  </a:cubicBezTo>
                  <a:cubicBezTo>
                    <a:pt x="942" y="426"/>
                    <a:pt x="912" y="213"/>
                    <a:pt x="91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40"/>
            <p:cNvSpPr/>
            <p:nvPr/>
          </p:nvSpPr>
          <p:spPr>
            <a:xfrm>
              <a:off x="6780514" y="7489098"/>
              <a:ext cx="3218" cy="2427"/>
            </a:xfrm>
            <a:custGeom>
              <a:avLst/>
              <a:gdLst/>
              <a:ahLst/>
              <a:cxnLst/>
              <a:rect l="l" t="t" r="r" b="b"/>
              <a:pathLst>
                <a:path w="122" h="92" extrusionOk="0">
                  <a:moveTo>
                    <a:pt x="92" y="1"/>
                  </a:moveTo>
                  <a:cubicBezTo>
                    <a:pt x="92" y="31"/>
                    <a:pt x="61" y="31"/>
                    <a:pt x="61" y="31"/>
                  </a:cubicBezTo>
                  <a:cubicBezTo>
                    <a:pt x="31" y="31"/>
                    <a:pt x="31" y="61"/>
                    <a:pt x="0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9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40"/>
            <p:cNvSpPr/>
            <p:nvPr/>
          </p:nvSpPr>
          <p:spPr>
            <a:xfrm>
              <a:off x="6782914" y="7483480"/>
              <a:ext cx="13664" cy="8045"/>
            </a:xfrm>
            <a:custGeom>
              <a:avLst/>
              <a:gdLst/>
              <a:ahLst/>
              <a:cxnLst/>
              <a:rect l="l" t="t" r="r" b="b"/>
              <a:pathLst>
                <a:path w="518" h="305" extrusionOk="0">
                  <a:moveTo>
                    <a:pt x="487" y="1"/>
                  </a:moveTo>
                  <a:lnTo>
                    <a:pt x="487" y="1"/>
                  </a:lnTo>
                  <a:cubicBezTo>
                    <a:pt x="335" y="62"/>
                    <a:pt x="183" y="153"/>
                    <a:pt x="1" y="214"/>
                  </a:cubicBezTo>
                  <a:cubicBezTo>
                    <a:pt x="31" y="244"/>
                    <a:pt x="31" y="274"/>
                    <a:pt x="31" y="305"/>
                  </a:cubicBezTo>
                  <a:lnTo>
                    <a:pt x="274" y="305"/>
                  </a:lnTo>
                  <a:cubicBezTo>
                    <a:pt x="457" y="305"/>
                    <a:pt x="517" y="153"/>
                    <a:pt x="48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6820608" y="7683923"/>
              <a:ext cx="62541" cy="33710"/>
            </a:xfrm>
            <a:custGeom>
              <a:avLst/>
              <a:gdLst/>
              <a:ahLst/>
              <a:cxnLst/>
              <a:rect l="l" t="t" r="r" b="b"/>
              <a:pathLst>
                <a:path w="2371" h="1278" extrusionOk="0">
                  <a:moveTo>
                    <a:pt x="2371" y="1"/>
                  </a:moveTo>
                  <a:cubicBezTo>
                    <a:pt x="1550" y="153"/>
                    <a:pt x="699" y="244"/>
                    <a:pt x="0" y="669"/>
                  </a:cubicBezTo>
                  <a:cubicBezTo>
                    <a:pt x="0" y="882"/>
                    <a:pt x="31" y="1095"/>
                    <a:pt x="31" y="1277"/>
                  </a:cubicBezTo>
                  <a:cubicBezTo>
                    <a:pt x="760" y="1247"/>
                    <a:pt x="1459" y="1125"/>
                    <a:pt x="2128" y="1004"/>
                  </a:cubicBezTo>
                  <a:cubicBezTo>
                    <a:pt x="2219" y="669"/>
                    <a:pt x="2280" y="335"/>
                    <a:pt x="237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876713" y="7436185"/>
              <a:ext cx="332779" cy="274220"/>
            </a:xfrm>
            <a:custGeom>
              <a:avLst/>
              <a:gdLst/>
              <a:ahLst/>
              <a:cxnLst/>
              <a:rect l="l" t="t" r="r" b="b"/>
              <a:pathLst>
                <a:path w="12616" h="10396" extrusionOk="0">
                  <a:moveTo>
                    <a:pt x="12615" y="0"/>
                  </a:moveTo>
                  <a:lnTo>
                    <a:pt x="12615" y="0"/>
                  </a:lnTo>
                  <a:cubicBezTo>
                    <a:pt x="11582" y="1095"/>
                    <a:pt x="10548" y="2159"/>
                    <a:pt x="9545" y="3253"/>
                  </a:cubicBezTo>
                  <a:cubicBezTo>
                    <a:pt x="7205" y="5806"/>
                    <a:pt x="4591" y="8086"/>
                    <a:pt x="1247" y="9180"/>
                  </a:cubicBezTo>
                  <a:cubicBezTo>
                    <a:pt x="913" y="9271"/>
                    <a:pt x="578" y="9332"/>
                    <a:pt x="244" y="9393"/>
                  </a:cubicBezTo>
                  <a:cubicBezTo>
                    <a:pt x="153" y="9727"/>
                    <a:pt x="92" y="10061"/>
                    <a:pt x="1" y="10396"/>
                  </a:cubicBezTo>
                  <a:cubicBezTo>
                    <a:pt x="3010" y="9818"/>
                    <a:pt x="5563" y="8450"/>
                    <a:pt x="8086" y="6353"/>
                  </a:cubicBezTo>
                  <a:cubicBezTo>
                    <a:pt x="9393" y="5289"/>
                    <a:pt x="10670" y="4134"/>
                    <a:pt x="11916" y="2918"/>
                  </a:cubicBezTo>
                  <a:cubicBezTo>
                    <a:pt x="12190" y="2037"/>
                    <a:pt x="12402" y="1064"/>
                    <a:pt x="1261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807129" y="7701569"/>
              <a:ext cx="14297" cy="16934"/>
            </a:xfrm>
            <a:custGeom>
              <a:avLst/>
              <a:gdLst/>
              <a:ahLst/>
              <a:cxnLst/>
              <a:rect l="l" t="t" r="r" b="b"/>
              <a:pathLst>
                <a:path w="542" h="642" extrusionOk="0">
                  <a:moveTo>
                    <a:pt x="511" y="0"/>
                  </a:moveTo>
                  <a:cubicBezTo>
                    <a:pt x="390" y="61"/>
                    <a:pt x="238" y="152"/>
                    <a:pt x="116" y="274"/>
                  </a:cubicBezTo>
                  <a:cubicBezTo>
                    <a:pt x="1" y="389"/>
                    <a:pt x="77" y="641"/>
                    <a:pt x="240" y="641"/>
                  </a:cubicBezTo>
                  <a:cubicBezTo>
                    <a:pt x="249" y="641"/>
                    <a:pt x="259" y="640"/>
                    <a:pt x="268" y="639"/>
                  </a:cubicBezTo>
                  <a:cubicBezTo>
                    <a:pt x="359" y="639"/>
                    <a:pt x="450" y="639"/>
                    <a:pt x="542" y="608"/>
                  </a:cubicBezTo>
                  <a:lnTo>
                    <a:pt x="511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" name="Google Shape;336;p40"/>
          <p:cNvGrpSpPr/>
          <p:nvPr/>
        </p:nvGrpSpPr>
        <p:grpSpPr>
          <a:xfrm>
            <a:off x="6789213" y="1221136"/>
            <a:ext cx="2012471" cy="2391463"/>
            <a:chOff x="11016213" y="5853720"/>
            <a:chExt cx="2012471" cy="2391463"/>
          </a:xfrm>
        </p:grpSpPr>
        <p:sp>
          <p:nvSpPr>
            <p:cNvPr id="337" name="Google Shape;337;p40"/>
            <p:cNvSpPr/>
            <p:nvPr/>
          </p:nvSpPr>
          <p:spPr>
            <a:xfrm>
              <a:off x="11596703" y="7707979"/>
              <a:ext cx="271820" cy="394502"/>
            </a:xfrm>
            <a:custGeom>
              <a:avLst/>
              <a:gdLst/>
              <a:ahLst/>
              <a:cxnLst/>
              <a:rect l="l" t="t" r="r" b="b"/>
              <a:pathLst>
                <a:path w="10305" h="14956" extrusionOk="0">
                  <a:moveTo>
                    <a:pt x="10305" y="1"/>
                  </a:moveTo>
                  <a:lnTo>
                    <a:pt x="10305" y="1"/>
                  </a:lnTo>
                  <a:cubicBezTo>
                    <a:pt x="6809" y="852"/>
                    <a:pt x="3344" y="1642"/>
                    <a:pt x="0" y="2584"/>
                  </a:cubicBezTo>
                  <a:lnTo>
                    <a:pt x="1368" y="14955"/>
                  </a:lnTo>
                  <a:lnTo>
                    <a:pt x="8025" y="14955"/>
                  </a:lnTo>
                  <a:lnTo>
                    <a:pt x="10305" y="1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11579874" y="7529192"/>
              <a:ext cx="315897" cy="246973"/>
            </a:xfrm>
            <a:custGeom>
              <a:avLst/>
              <a:gdLst/>
              <a:ahLst/>
              <a:cxnLst/>
              <a:rect l="l" t="t" r="r" b="b"/>
              <a:pathLst>
                <a:path w="11976" h="9363" extrusionOk="0">
                  <a:moveTo>
                    <a:pt x="11976" y="0"/>
                  </a:moveTo>
                  <a:lnTo>
                    <a:pt x="0" y="3496"/>
                  </a:lnTo>
                  <a:lnTo>
                    <a:pt x="638" y="9362"/>
                  </a:lnTo>
                  <a:cubicBezTo>
                    <a:pt x="3982" y="8420"/>
                    <a:pt x="7447" y="7630"/>
                    <a:pt x="10943" y="6779"/>
                  </a:cubicBezTo>
                  <a:lnTo>
                    <a:pt x="11976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11400269" y="5856727"/>
              <a:ext cx="215689" cy="360000"/>
            </a:xfrm>
            <a:custGeom>
              <a:avLst/>
              <a:gdLst/>
              <a:ahLst/>
              <a:cxnLst/>
              <a:rect l="l" t="t" r="r" b="b"/>
              <a:pathLst>
                <a:path w="8177" h="13648" extrusionOk="0">
                  <a:moveTo>
                    <a:pt x="7630" y="0"/>
                  </a:moveTo>
                  <a:cubicBezTo>
                    <a:pt x="4742" y="274"/>
                    <a:pt x="2219" y="760"/>
                    <a:pt x="1" y="1490"/>
                  </a:cubicBezTo>
                  <a:cubicBezTo>
                    <a:pt x="2098" y="5867"/>
                    <a:pt x="4742" y="9940"/>
                    <a:pt x="8177" y="13648"/>
                  </a:cubicBezTo>
                  <a:cubicBezTo>
                    <a:pt x="7934" y="9119"/>
                    <a:pt x="7691" y="4560"/>
                    <a:pt x="76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11029059" y="6037123"/>
              <a:ext cx="623801" cy="843473"/>
            </a:xfrm>
            <a:custGeom>
              <a:avLst/>
              <a:gdLst/>
              <a:ahLst/>
              <a:cxnLst/>
              <a:rect l="l" t="t" r="r" b="b"/>
              <a:pathLst>
                <a:path w="23649" h="31977" extrusionOk="0">
                  <a:moveTo>
                    <a:pt x="5441" y="0"/>
                  </a:moveTo>
                  <a:cubicBezTo>
                    <a:pt x="2341" y="3405"/>
                    <a:pt x="669" y="7964"/>
                    <a:pt x="0" y="13526"/>
                  </a:cubicBezTo>
                  <a:cubicBezTo>
                    <a:pt x="6779" y="21156"/>
                    <a:pt x="13344" y="29818"/>
                    <a:pt x="23648" y="31976"/>
                  </a:cubicBezTo>
                  <a:cubicBezTo>
                    <a:pt x="23618" y="31946"/>
                    <a:pt x="23618" y="31916"/>
                    <a:pt x="23618" y="31855"/>
                  </a:cubicBezTo>
                  <a:cubicBezTo>
                    <a:pt x="23557" y="31733"/>
                    <a:pt x="23557" y="31612"/>
                    <a:pt x="23587" y="31460"/>
                  </a:cubicBezTo>
                  <a:cubicBezTo>
                    <a:pt x="23344" y="27143"/>
                    <a:pt x="23101" y="22797"/>
                    <a:pt x="22888" y="18450"/>
                  </a:cubicBezTo>
                  <a:cubicBezTo>
                    <a:pt x="18876" y="17447"/>
                    <a:pt x="14894" y="12310"/>
                    <a:pt x="12402" y="9484"/>
                  </a:cubicBezTo>
                  <a:cubicBezTo>
                    <a:pt x="9818" y="6505"/>
                    <a:pt x="7478" y="3344"/>
                    <a:pt x="544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11635979" y="5853720"/>
              <a:ext cx="119490" cy="338160"/>
            </a:xfrm>
            <a:custGeom>
              <a:avLst/>
              <a:gdLst/>
              <a:ahLst/>
              <a:cxnLst/>
              <a:rect l="l" t="t" r="r" b="b"/>
              <a:pathLst>
                <a:path w="4530" h="12820" extrusionOk="0">
                  <a:moveTo>
                    <a:pt x="936" y="0"/>
                  </a:moveTo>
                  <a:cubicBezTo>
                    <a:pt x="632" y="0"/>
                    <a:pt x="320" y="8"/>
                    <a:pt x="1" y="23"/>
                  </a:cubicBezTo>
                  <a:cubicBezTo>
                    <a:pt x="62" y="4309"/>
                    <a:pt x="214" y="8564"/>
                    <a:pt x="396" y="12820"/>
                  </a:cubicBezTo>
                  <a:cubicBezTo>
                    <a:pt x="1855" y="11816"/>
                    <a:pt x="3375" y="9780"/>
                    <a:pt x="4530" y="8108"/>
                  </a:cubicBezTo>
                  <a:cubicBezTo>
                    <a:pt x="3618" y="4947"/>
                    <a:pt x="2676" y="2211"/>
                    <a:pt x="1825" y="23"/>
                  </a:cubicBezTo>
                  <a:cubicBezTo>
                    <a:pt x="1536" y="8"/>
                    <a:pt x="1239" y="0"/>
                    <a:pt x="936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11016213" y="6437190"/>
              <a:ext cx="660677" cy="819417"/>
            </a:xfrm>
            <a:custGeom>
              <a:avLst/>
              <a:gdLst/>
              <a:ahLst/>
              <a:cxnLst/>
              <a:rect l="l" t="t" r="r" b="b"/>
              <a:pathLst>
                <a:path w="25047" h="31065" extrusionOk="0">
                  <a:moveTo>
                    <a:pt x="335" y="1"/>
                  </a:moveTo>
                  <a:lnTo>
                    <a:pt x="335" y="1"/>
                  </a:lnTo>
                  <a:cubicBezTo>
                    <a:pt x="1" y="4226"/>
                    <a:pt x="183" y="8998"/>
                    <a:pt x="730" y="14226"/>
                  </a:cubicBezTo>
                  <a:cubicBezTo>
                    <a:pt x="7205" y="22037"/>
                    <a:pt x="15047" y="30031"/>
                    <a:pt x="25047" y="31065"/>
                  </a:cubicBezTo>
                  <a:cubicBezTo>
                    <a:pt x="24743" y="26506"/>
                    <a:pt x="24439" y="21977"/>
                    <a:pt x="24166" y="17448"/>
                  </a:cubicBezTo>
                  <a:cubicBezTo>
                    <a:pt x="24105" y="17478"/>
                    <a:pt x="24044" y="17478"/>
                    <a:pt x="23953" y="17478"/>
                  </a:cubicBezTo>
                  <a:cubicBezTo>
                    <a:pt x="14257" y="15624"/>
                    <a:pt x="6779" y="7660"/>
                    <a:pt x="335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11191017" y="5905631"/>
              <a:ext cx="440188" cy="600537"/>
            </a:xfrm>
            <a:custGeom>
              <a:avLst/>
              <a:gdLst/>
              <a:ahLst/>
              <a:cxnLst/>
              <a:rect l="l" t="t" r="r" b="b"/>
              <a:pathLst>
                <a:path w="16688" h="22767" extrusionOk="0">
                  <a:moveTo>
                    <a:pt x="6900" y="0"/>
                  </a:moveTo>
                  <a:cubicBezTo>
                    <a:pt x="4104" y="1034"/>
                    <a:pt x="1854" y="2462"/>
                    <a:pt x="0" y="4256"/>
                  </a:cubicBezTo>
                  <a:cubicBezTo>
                    <a:pt x="2006" y="7630"/>
                    <a:pt x="4286" y="10882"/>
                    <a:pt x="6900" y="13830"/>
                  </a:cubicBezTo>
                  <a:cubicBezTo>
                    <a:pt x="9362" y="16596"/>
                    <a:pt x="12979" y="21368"/>
                    <a:pt x="16687" y="22767"/>
                  </a:cubicBezTo>
                  <a:cubicBezTo>
                    <a:pt x="16657" y="22219"/>
                    <a:pt x="16627" y="21672"/>
                    <a:pt x="16627" y="21125"/>
                  </a:cubicBezTo>
                  <a:cubicBezTo>
                    <a:pt x="16475" y="18359"/>
                    <a:pt x="16323" y="15593"/>
                    <a:pt x="16171" y="12797"/>
                  </a:cubicBezTo>
                  <a:cubicBezTo>
                    <a:pt x="12250" y="9149"/>
                    <a:pt x="9210" y="4772"/>
                    <a:pt x="690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11683300" y="6783553"/>
              <a:ext cx="186832" cy="473054"/>
            </a:xfrm>
            <a:custGeom>
              <a:avLst/>
              <a:gdLst/>
              <a:ahLst/>
              <a:cxnLst/>
              <a:rect l="l" t="t" r="r" b="b"/>
              <a:pathLst>
                <a:path w="7083" h="17934" extrusionOk="0">
                  <a:moveTo>
                    <a:pt x="6930" y="0"/>
                  </a:moveTo>
                  <a:lnTo>
                    <a:pt x="6930" y="0"/>
                  </a:lnTo>
                  <a:cubicBezTo>
                    <a:pt x="4712" y="1338"/>
                    <a:pt x="2401" y="2493"/>
                    <a:pt x="0" y="3496"/>
                  </a:cubicBezTo>
                  <a:cubicBezTo>
                    <a:pt x="274" y="8329"/>
                    <a:pt x="578" y="13131"/>
                    <a:pt x="882" y="17934"/>
                  </a:cubicBezTo>
                  <a:cubicBezTo>
                    <a:pt x="2736" y="17022"/>
                    <a:pt x="4560" y="16110"/>
                    <a:pt x="6292" y="15016"/>
                  </a:cubicBezTo>
                  <a:cubicBezTo>
                    <a:pt x="6900" y="9788"/>
                    <a:pt x="7082" y="4742"/>
                    <a:pt x="693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11707356" y="7217305"/>
              <a:ext cx="137902" cy="300677"/>
            </a:xfrm>
            <a:custGeom>
              <a:avLst/>
              <a:gdLst/>
              <a:ahLst/>
              <a:cxnLst/>
              <a:rect l="l" t="t" r="r" b="b"/>
              <a:pathLst>
                <a:path w="5228" h="11399" extrusionOk="0">
                  <a:moveTo>
                    <a:pt x="5228" y="0"/>
                  </a:moveTo>
                  <a:cubicBezTo>
                    <a:pt x="3587" y="943"/>
                    <a:pt x="1824" y="1703"/>
                    <a:pt x="0" y="2250"/>
                  </a:cubicBezTo>
                  <a:cubicBezTo>
                    <a:pt x="182" y="5289"/>
                    <a:pt x="365" y="8359"/>
                    <a:pt x="517" y="11399"/>
                  </a:cubicBezTo>
                  <a:cubicBezTo>
                    <a:pt x="1337" y="10913"/>
                    <a:pt x="2310" y="10821"/>
                    <a:pt x="3283" y="10639"/>
                  </a:cubicBezTo>
                  <a:cubicBezTo>
                    <a:pt x="4134" y="7022"/>
                    <a:pt x="4803" y="3466"/>
                    <a:pt x="522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11648007" y="6106865"/>
              <a:ext cx="179631" cy="400094"/>
            </a:xfrm>
            <a:custGeom>
              <a:avLst/>
              <a:gdLst/>
              <a:ahLst/>
              <a:cxnLst/>
              <a:rect l="l" t="t" r="r" b="b"/>
              <a:pathLst>
                <a:path w="6810" h="15168" extrusionOk="0">
                  <a:moveTo>
                    <a:pt x="4469" y="1"/>
                  </a:moveTo>
                  <a:cubicBezTo>
                    <a:pt x="3162" y="1824"/>
                    <a:pt x="1612" y="3587"/>
                    <a:pt x="1" y="4165"/>
                  </a:cubicBezTo>
                  <a:cubicBezTo>
                    <a:pt x="183" y="7873"/>
                    <a:pt x="366" y="11521"/>
                    <a:pt x="578" y="15168"/>
                  </a:cubicBezTo>
                  <a:cubicBezTo>
                    <a:pt x="2888" y="13861"/>
                    <a:pt x="4955" y="12341"/>
                    <a:pt x="6809" y="10639"/>
                  </a:cubicBezTo>
                  <a:cubicBezTo>
                    <a:pt x="6141" y="6718"/>
                    <a:pt x="5350" y="3162"/>
                    <a:pt x="4469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11664044" y="6428380"/>
              <a:ext cx="201260" cy="420932"/>
            </a:xfrm>
            <a:custGeom>
              <a:avLst/>
              <a:gdLst/>
              <a:ahLst/>
              <a:cxnLst/>
              <a:rect l="l" t="t" r="r" b="b"/>
              <a:pathLst>
                <a:path w="7630" h="15958" extrusionOk="0">
                  <a:moveTo>
                    <a:pt x="6445" y="0"/>
                  </a:moveTo>
                  <a:cubicBezTo>
                    <a:pt x="4499" y="1611"/>
                    <a:pt x="2341" y="2918"/>
                    <a:pt x="1" y="3830"/>
                  </a:cubicBezTo>
                  <a:cubicBezTo>
                    <a:pt x="31" y="4104"/>
                    <a:pt x="31" y="4377"/>
                    <a:pt x="61" y="4651"/>
                  </a:cubicBezTo>
                  <a:cubicBezTo>
                    <a:pt x="244" y="8420"/>
                    <a:pt x="457" y="12189"/>
                    <a:pt x="669" y="15958"/>
                  </a:cubicBezTo>
                  <a:cubicBezTo>
                    <a:pt x="3101" y="14833"/>
                    <a:pt x="5442" y="13557"/>
                    <a:pt x="7630" y="12158"/>
                  </a:cubicBezTo>
                  <a:cubicBezTo>
                    <a:pt x="7448" y="7842"/>
                    <a:pt x="7022" y="3769"/>
                    <a:pt x="644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11722576" y="7529192"/>
              <a:ext cx="64176" cy="137480"/>
            </a:xfrm>
            <a:custGeom>
              <a:avLst/>
              <a:gdLst/>
              <a:ahLst/>
              <a:cxnLst/>
              <a:rect l="l" t="t" r="r" b="b"/>
              <a:pathLst>
                <a:path w="2433" h="5212" extrusionOk="0">
                  <a:moveTo>
                    <a:pt x="2432" y="0"/>
                  </a:moveTo>
                  <a:lnTo>
                    <a:pt x="2432" y="0"/>
                  </a:lnTo>
                  <a:cubicBezTo>
                    <a:pt x="1642" y="152"/>
                    <a:pt x="852" y="244"/>
                    <a:pt x="1" y="335"/>
                  </a:cubicBezTo>
                  <a:cubicBezTo>
                    <a:pt x="92" y="1946"/>
                    <a:pt x="153" y="3587"/>
                    <a:pt x="213" y="5198"/>
                  </a:cubicBezTo>
                  <a:cubicBezTo>
                    <a:pt x="294" y="5208"/>
                    <a:pt x="375" y="5212"/>
                    <a:pt x="459" y="5212"/>
                  </a:cubicBezTo>
                  <a:cubicBezTo>
                    <a:pt x="625" y="5212"/>
                    <a:pt x="801" y="5198"/>
                    <a:pt x="1004" y="5198"/>
                  </a:cubicBezTo>
                  <a:cubicBezTo>
                    <a:pt x="1551" y="3435"/>
                    <a:pt x="2007" y="1703"/>
                    <a:pt x="2432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11239921" y="7411338"/>
              <a:ext cx="461844" cy="254174"/>
            </a:xfrm>
            <a:custGeom>
              <a:avLst/>
              <a:gdLst/>
              <a:ahLst/>
              <a:cxnLst/>
              <a:rect l="l" t="t" r="r" b="b"/>
              <a:pathLst>
                <a:path w="17509" h="9636" extrusionOk="0">
                  <a:moveTo>
                    <a:pt x="0" y="0"/>
                  </a:moveTo>
                  <a:lnTo>
                    <a:pt x="0" y="0"/>
                  </a:lnTo>
                  <a:cubicBezTo>
                    <a:pt x="7174" y="8572"/>
                    <a:pt x="17022" y="9575"/>
                    <a:pt x="17508" y="9636"/>
                  </a:cubicBezTo>
                  <a:cubicBezTo>
                    <a:pt x="17447" y="8237"/>
                    <a:pt x="17356" y="6839"/>
                    <a:pt x="17296" y="5471"/>
                  </a:cubicBezTo>
                  <a:cubicBezTo>
                    <a:pt x="17265" y="5471"/>
                    <a:pt x="17235" y="5532"/>
                    <a:pt x="17204" y="5532"/>
                  </a:cubicBezTo>
                  <a:cubicBezTo>
                    <a:pt x="16182" y="5857"/>
                    <a:pt x="15122" y="6002"/>
                    <a:pt x="14045" y="6002"/>
                  </a:cubicBezTo>
                  <a:cubicBezTo>
                    <a:pt x="9069" y="6002"/>
                    <a:pt x="3723" y="2899"/>
                    <a:pt x="0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11041878" y="6866932"/>
              <a:ext cx="653476" cy="681041"/>
            </a:xfrm>
            <a:custGeom>
              <a:avLst/>
              <a:gdLst/>
              <a:ahLst/>
              <a:cxnLst/>
              <a:rect l="l" t="t" r="r" b="b"/>
              <a:pathLst>
                <a:path w="24774" h="25819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277"/>
                    <a:pt x="305" y="2584"/>
                    <a:pt x="487" y="3922"/>
                  </a:cubicBezTo>
                  <a:cubicBezTo>
                    <a:pt x="1338" y="9818"/>
                    <a:pt x="3192" y="14408"/>
                    <a:pt x="5533" y="17964"/>
                  </a:cubicBezTo>
                  <a:cubicBezTo>
                    <a:pt x="10333" y="22451"/>
                    <a:pt x="15849" y="25819"/>
                    <a:pt x="21640" y="25819"/>
                  </a:cubicBezTo>
                  <a:cubicBezTo>
                    <a:pt x="22596" y="25819"/>
                    <a:pt x="23560" y="25727"/>
                    <a:pt x="24530" y="25533"/>
                  </a:cubicBezTo>
                  <a:cubicBezTo>
                    <a:pt x="24621" y="25533"/>
                    <a:pt x="24712" y="25533"/>
                    <a:pt x="24773" y="25594"/>
                  </a:cubicBezTo>
                  <a:cubicBezTo>
                    <a:pt x="24560" y="22311"/>
                    <a:pt x="24348" y="19059"/>
                    <a:pt x="24135" y="15776"/>
                  </a:cubicBezTo>
                  <a:cubicBezTo>
                    <a:pt x="23952" y="15746"/>
                    <a:pt x="23861" y="15533"/>
                    <a:pt x="23983" y="15381"/>
                  </a:cubicBezTo>
                  <a:cubicBezTo>
                    <a:pt x="14560" y="15350"/>
                    <a:pt x="6384" y="7569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11765862" y="5924860"/>
              <a:ext cx="283057" cy="462661"/>
            </a:xfrm>
            <a:custGeom>
              <a:avLst/>
              <a:gdLst/>
              <a:ahLst/>
              <a:cxnLst/>
              <a:rect l="l" t="t" r="r" b="b"/>
              <a:pathLst>
                <a:path w="10731" h="17540" extrusionOk="0">
                  <a:moveTo>
                    <a:pt x="4591" y="1"/>
                  </a:moveTo>
                  <a:cubicBezTo>
                    <a:pt x="3952" y="1034"/>
                    <a:pt x="3314" y="2098"/>
                    <a:pt x="2615" y="3071"/>
                  </a:cubicBezTo>
                  <a:cubicBezTo>
                    <a:pt x="1916" y="4074"/>
                    <a:pt x="1034" y="5502"/>
                    <a:pt x="1" y="6901"/>
                  </a:cubicBezTo>
                  <a:cubicBezTo>
                    <a:pt x="882" y="10062"/>
                    <a:pt x="1673" y="13618"/>
                    <a:pt x="2341" y="17539"/>
                  </a:cubicBezTo>
                  <a:cubicBezTo>
                    <a:pt x="5624" y="14530"/>
                    <a:pt x="8299" y="11004"/>
                    <a:pt x="10731" y="7174"/>
                  </a:cubicBezTo>
                  <a:cubicBezTo>
                    <a:pt x="9089" y="4195"/>
                    <a:pt x="7083" y="1733"/>
                    <a:pt x="459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40"/>
            <p:cNvSpPr/>
            <p:nvPr/>
          </p:nvSpPr>
          <p:spPr>
            <a:xfrm>
              <a:off x="11684091" y="5854327"/>
              <a:ext cx="177204" cy="213288"/>
            </a:xfrm>
            <a:custGeom>
              <a:avLst/>
              <a:gdLst/>
              <a:ahLst/>
              <a:cxnLst/>
              <a:rect l="l" t="t" r="r" b="b"/>
              <a:pathLst>
                <a:path w="6718" h="8086" extrusionOk="0">
                  <a:moveTo>
                    <a:pt x="1" y="0"/>
                  </a:moveTo>
                  <a:lnTo>
                    <a:pt x="1" y="0"/>
                  </a:lnTo>
                  <a:cubicBezTo>
                    <a:pt x="852" y="2188"/>
                    <a:pt x="1794" y="4924"/>
                    <a:pt x="2706" y="8085"/>
                  </a:cubicBezTo>
                  <a:cubicBezTo>
                    <a:pt x="3131" y="7477"/>
                    <a:pt x="3496" y="6900"/>
                    <a:pt x="3800" y="6474"/>
                  </a:cubicBezTo>
                  <a:cubicBezTo>
                    <a:pt x="4834" y="5046"/>
                    <a:pt x="5806" y="3556"/>
                    <a:pt x="6718" y="2037"/>
                  </a:cubicBezTo>
                  <a:cubicBezTo>
                    <a:pt x="4742" y="851"/>
                    <a:pt x="2523" y="152"/>
                    <a:pt x="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40"/>
            <p:cNvSpPr/>
            <p:nvPr/>
          </p:nvSpPr>
          <p:spPr>
            <a:xfrm>
              <a:off x="11793927" y="6854904"/>
              <a:ext cx="411331" cy="643031"/>
            </a:xfrm>
            <a:custGeom>
              <a:avLst/>
              <a:gdLst/>
              <a:ahLst/>
              <a:cxnLst/>
              <a:rect l="l" t="t" r="r" b="b"/>
              <a:pathLst>
                <a:path w="15594" h="24378" extrusionOk="0">
                  <a:moveTo>
                    <a:pt x="15594" y="1"/>
                  </a:moveTo>
                  <a:cubicBezTo>
                    <a:pt x="12189" y="5381"/>
                    <a:pt x="7569" y="10578"/>
                    <a:pt x="1946" y="13739"/>
                  </a:cubicBezTo>
                  <a:cubicBezTo>
                    <a:pt x="1521" y="17205"/>
                    <a:pt x="852" y="20761"/>
                    <a:pt x="1" y="24378"/>
                  </a:cubicBezTo>
                  <a:cubicBezTo>
                    <a:pt x="396" y="24317"/>
                    <a:pt x="791" y="24256"/>
                    <a:pt x="1186" y="24104"/>
                  </a:cubicBezTo>
                  <a:cubicBezTo>
                    <a:pt x="5107" y="22858"/>
                    <a:pt x="8177" y="20183"/>
                    <a:pt x="10913" y="17205"/>
                  </a:cubicBezTo>
                  <a:cubicBezTo>
                    <a:pt x="12068" y="15928"/>
                    <a:pt x="13284" y="14682"/>
                    <a:pt x="14469" y="13405"/>
                  </a:cubicBezTo>
                  <a:cubicBezTo>
                    <a:pt x="15199" y="9606"/>
                    <a:pt x="15594" y="4955"/>
                    <a:pt x="1559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11834021" y="6147750"/>
              <a:ext cx="339162" cy="601354"/>
            </a:xfrm>
            <a:custGeom>
              <a:avLst/>
              <a:gdLst/>
              <a:ahLst/>
              <a:cxnLst/>
              <a:rect l="l" t="t" r="r" b="b"/>
              <a:pathLst>
                <a:path w="12858" h="22798" extrusionOk="0">
                  <a:moveTo>
                    <a:pt x="8846" y="1"/>
                  </a:moveTo>
                  <a:cubicBezTo>
                    <a:pt x="6444" y="3952"/>
                    <a:pt x="3526" y="7752"/>
                    <a:pt x="1" y="10639"/>
                  </a:cubicBezTo>
                  <a:cubicBezTo>
                    <a:pt x="578" y="14408"/>
                    <a:pt x="1004" y="18481"/>
                    <a:pt x="1186" y="22797"/>
                  </a:cubicBezTo>
                  <a:cubicBezTo>
                    <a:pt x="5563" y="20001"/>
                    <a:pt x="9454" y="16688"/>
                    <a:pt x="12858" y="12858"/>
                  </a:cubicBezTo>
                  <a:cubicBezTo>
                    <a:pt x="12007" y="8208"/>
                    <a:pt x="10700" y="3770"/>
                    <a:pt x="8846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0"/>
            <p:cNvSpPr/>
            <p:nvPr/>
          </p:nvSpPr>
          <p:spPr>
            <a:xfrm>
              <a:off x="11749033" y="7299075"/>
              <a:ext cx="405712" cy="367228"/>
            </a:xfrm>
            <a:custGeom>
              <a:avLst/>
              <a:gdLst/>
              <a:ahLst/>
              <a:cxnLst/>
              <a:rect l="l" t="t" r="r" b="b"/>
              <a:pathLst>
                <a:path w="15381" h="13922" extrusionOk="0">
                  <a:moveTo>
                    <a:pt x="15381" y="1"/>
                  </a:moveTo>
                  <a:lnTo>
                    <a:pt x="15381" y="1"/>
                  </a:lnTo>
                  <a:cubicBezTo>
                    <a:pt x="13891" y="1399"/>
                    <a:pt x="12402" y="2736"/>
                    <a:pt x="10882" y="3983"/>
                  </a:cubicBezTo>
                  <a:cubicBezTo>
                    <a:pt x="7934" y="6445"/>
                    <a:pt x="4955" y="8025"/>
                    <a:pt x="1429" y="8724"/>
                  </a:cubicBezTo>
                  <a:cubicBezTo>
                    <a:pt x="1004" y="10427"/>
                    <a:pt x="548" y="12159"/>
                    <a:pt x="1" y="13922"/>
                  </a:cubicBezTo>
                  <a:cubicBezTo>
                    <a:pt x="3557" y="13740"/>
                    <a:pt x="11612" y="12068"/>
                    <a:pt x="15198" y="578"/>
                  </a:cubicBezTo>
                  <a:cubicBezTo>
                    <a:pt x="15259" y="396"/>
                    <a:pt x="15320" y="183"/>
                    <a:pt x="15381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0"/>
            <p:cNvSpPr/>
            <p:nvPr/>
          </p:nvSpPr>
          <p:spPr>
            <a:xfrm>
              <a:off x="11849267" y="6531806"/>
              <a:ext cx="355199" cy="647831"/>
            </a:xfrm>
            <a:custGeom>
              <a:avLst/>
              <a:gdLst/>
              <a:ahLst/>
              <a:cxnLst/>
              <a:rect l="l" t="t" r="r" b="b"/>
              <a:pathLst>
                <a:path w="13466" h="24560" extrusionOk="0">
                  <a:moveTo>
                    <a:pt x="12554" y="0"/>
                  </a:moveTo>
                  <a:cubicBezTo>
                    <a:pt x="9088" y="3739"/>
                    <a:pt x="5076" y="6930"/>
                    <a:pt x="638" y="9575"/>
                  </a:cubicBezTo>
                  <a:cubicBezTo>
                    <a:pt x="790" y="14286"/>
                    <a:pt x="608" y="19332"/>
                    <a:pt x="0" y="24560"/>
                  </a:cubicBezTo>
                  <a:cubicBezTo>
                    <a:pt x="1885" y="23405"/>
                    <a:pt x="3648" y="22098"/>
                    <a:pt x="5259" y="20456"/>
                  </a:cubicBezTo>
                  <a:cubicBezTo>
                    <a:pt x="8359" y="17356"/>
                    <a:pt x="10882" y="13830"/>
                    <a:pt x="13465" y="10304"/>
                  </a:cubicBezTo>
                  <a:cubicBezTo>
                    <a:pt x="13374" y="6900"/>
                    <a:pt x="13101" y="3405"/>
                    <a:pt x="12554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11652016" y="6875742"/>
              <a:ext cx="54549" cy="388092"/>
            </a:xfrm>
            <a:custGeom>
              <a:avLst/>
              <a:gdLst/>
              <a:ahLst/>
              <a:cxnLst/>
              <a:rect l="l" t="t" r="r" b="b"/>
              <a:pathLst>
                <a:path w="2068" h="14713" extrusionOk="0">
                  <a:moveTo>
                    <a:pt x="1" y="62"/>
                  </a:moveTo>
                  <a:cubicBezTo>
                    <a:pt x="1" y="123"/>
                    <a:pt x="1" y="153"/>
                    <a:pt x="1" y="183"/>
                  </a:cubicBezTo>
                  <a:lnTo>
                    <a:pt x="31" y="183"/>
                  </a:lnTo>
                  <a:cubicBezTo>
                    <a:pt x="57" y="190"/>
                    <a:pt x="81" y="198"/>
                    <a:pt x="103" y="208"/>
                  </a:cubicBezTo>
                  <a:lnTo>
                    <a:pt x="103" y="208"/>
                  </a:lnTo>
                  <a:cubicBezTo>
                    <a:pt x="61" y="165"/>
                    <a:pt x="27" y="115"/>
                    <a:pt x="1" y="62"/>
                  </a:cubicBezTo>
                  <a:close/>
                  <a:moveTo>
                    <a:pt x="103" y="208"/>
                  </a:moveTo>
                  <a:cubicBezTo>
                    <a:pt x="136" y="242"/>
                    <a:pt x="174" y="272"/>
                    <a:pt x="215" y="293"/>
                  </a:cubicBezTo>
                  <a:lnTo>
                    <a:pt x="215" y="293"/>
                  </a:lnTo>
                  <a:cubicBezTo>
                    <a:pt x="188" y="259"/>
                    <a:pt x="151" y="230"/>
                    <a:pt x="103" y="208"/>
                  </a:cubicBezTo>
                  <a:close/>
                  <a:moveTo>
                    <a:pt x="1186" y="1"/>
                  </a:moveTo>
                  <a:cubicBezTo>
                    <a:pt x="943" y="123"/>
                    <a:pt x="730" y="214"/>
                    <a:pt x="517" y="305"/>
                  </a:cubicBezTo>
                  <a:cubicBezTo>
                    <a:pt x="467" y="324"/>
                    <a:pt x="420" y="332"/>
                    <a:pt x="375" y="332"/>
                  </a:cubicBezTo>
                  <a:cubicBezTo>
                    <a:pt x="317" y="332"/>
                    <a:pt x="263" y="318"/>
                    <a:pt x="215" y="293"/>
                  </a:cubicBezTo>
                  <a:lnTo>
                    <a:pt x="215" y="293"/>
                  </a:lnTo>
                  <a:cubicBezTo>
                    <a:pt x="345" y="456"/>
                    <a:pt x="248" y="728"/>
                    <a:pt x="62" y="822"/>
                  </a:cubicBezTo>
                  <a:cubicBezTo>
                    <a:pt x="335" y="5351"/>
                    <a:pt x="639" y="9910"/>
                    <a:pt x="943" y="14439"/>
                  </a:cubicBezTo>
                  <a:cubicBezTo>
                    <a:pt x="1034" y="14439"/>
                    <a:pt x="1156" y="14469"/>
                    <a:pt x="1277" y="14500"/>
                  </a:cubicBezTo>
                  <a:cubicBezTo>
                    <a:pt x="1429" y="14500"/>
                    <a:pt x="1490" y="14591"/>
                    <a:pt x="1521" y="14712"/>
                  </a:cubicBezTo>
                  <a:cubicBezTo>
                    <a:pt x="1703" y="14621"/>
                    <a:pt x="1885" y="14530"/>
                    <a:pt x="2068" y="14439"/>
                  </a:cubicBezTo>
                  <a:cubicBezTo>
                    <a:pt x="1764" y="9636"/>
                    <a:pt x="1460" y="4834"/>
                    <a:pt x="1186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11632787" y="6523788"/>
              <a:ext cx="48930" cy="343171"/>
            </a:xfrm>
            <a:custGeom>
              <a:avLst/>
              <a:gdLst/>
              <a:ahLst/>
              <a:cxnLst/>
              <a:rect l="l" t="t" r="r" b="b"/>
              <a:pathLst>
                <a:path w="1855" h="13010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4347"/>
                    <a:pt x="426" y="8693"/>
                    <a:pt x="699" y="13010"/>
                  </a:cubicBezTo>
                  <a:cubicBezTo>
                    <a:pt x="730" y="12949"/>
                    <a:pt x="791" y="12858"/>
                    <a:pt x="882" y="12827"/>
                  </a:cubicBezTo>
                  <a:cubicBezTo>
                    <a:pt x="1216" y="12675"/>
                    <a:pt x="1520" y="12493"/>
                    <a:pt x="1854" y="12341"/>
                  </a:cubicBezTo>
                  <a:cubicBezTo>
                    <a:pt x="1642" y="8572"/>
                    <a:pt x="1429" y="4803"/>
                    <a:pt x="1246" y="1034"/>
                  </a:cubicBezTo>
                  <a:cubicBezTo>
                    <a:pt x="1216" y="760"/>
                    <a:pt x="1216" y="487"/>
                    <a:pt x="1186" y="213"/>
                  </a:cubicBezTo>
                  <a:cubicBezTo>
                    <a:pt x="1034" y="274"/>
                    <a:pt x="912" y="335"/>
                    <a:pt x="760" y="395"/>
                  </a:cubicBezTo>
                  <a:cubicBezTo>
                    <a:pt x="728" y="405"/>
                    <a:pt x="697" y="409"/>
                    <a:pt x="668" y="409"/>
                  </a:cubicBezTo>
                  <a:cubicBezTo>
                    <a:pt x="504" y="409"/>
                    <a:pt x="391" y="272"/>
                    <a:pt x="365" y="92"/>
                  </a:cubicBezTo>
                  <a:cubicBezTo>
                    <a:pt x="243" y="92"/>
                    <a:pt x="122" y="3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0"/>
            <p:cNvSpPr/>
            <p:nvPr/>
          </p:nvSpPr>
          <p:spPr>
            <a:xfrm>
              <a:off x="11601503" y="5854327"/>
              <a:ext cx="61776" cy="660651"/>
            </a:xfrm>
            <a:custGeom>
              <a:avLst/>
              <a:gdLst/>
              <a:ahLst/>
              <a:cxnLst/>
              <a:rect l="l" t="t" r="r" b="b"/>
              <a:pathLst>
                <a:path w="2342" h="25046" extrusionOk="0">
                  <a:moveTo>
                    <a:pt x="913" y="0"/>
                  </a:moveTo>
                  <a:cubicBezTo>
                    <a:pt x="609" y="30"/>
                    <a:pt x="305" y="61"/>
                    <a:pt x="1" y="91"/>
                  </a:cubicBezTo>
                  <a:cubicBezTo>
                    <a:pt x="62" y="4651"/>
                    <a:pt x="305" y="9210"/>
                    <a:pt x="548" y="13739"/>
                  </a:cubicBezTo>
                  <a:cubicBezTo>
                    <a:pt x="761" y="13982"/>
                    <a:pt x="973" y="14225"/>
                    <a:pt x="1217" y="14468"/>
                  </a:cubicBezTo>
                  <a:cubicBezTo>
                    <a:pt x="1426" y="14700"/>
                    <a:pt x="1227" y="14986"/>
                    <a:pt x="986" y="14986"/>
                  </a:cubicBezTo>
                  <a:cubicBezTo>
                    <a:pt x="911" y="14986"/>
                    <a:pt x="833" y="14958"/>
                    <a:pt x="761" y="14894"/>
                  </a:cubicBezTo>
                  <a:cubicBezTo>
                    <a:pt x="700" y="14863"/>
                    <a:pt x="670" y="14803"/>
                    <a:pt x="609" y="14742"/>
                  </a:cubicBezTo>
                  <a:lnTo>
                    <a:pt x="609" y="14742"/>
                  </a:lnTo>
                  <a:cubicBezTo>
                    <a:pt x="761" y="17538"/>
                    <a:pt x="913" y="20304"/>
                    <a:pt x="1065" y="23070"/>
                  </a:cubicBezTo>
                  <a:cubicBezTo>
                    <a:pt x="1065" y="23617"/>
                    <a:pt x="1125" y="24164"/>
                    <a:pt x="1125" y="24712"/>
                  </a:cubicBezTo>
                  <a:cubicBezTo>
                    <a:pt x="1338" y="24772"/>
                    <a:pt x="1521" y="24894"/>
                    <a:pt x="1733" y="24924"/>
                  </a:cubicBezTo>
                  <a:cubicBezTo>
                    <a:pt x="1794" y="24955"/>
                    <a:pt x="1825" y="24985"/>
                    <a:pt x="1855" y="25046"/>
                  </a:cubicBezTo>
                  <a:cubicBezTo>
                    <a:pt x="2037" y="24955"/>
                    <a:pt x="2159" y="24833"/>
                    <a:pt x="2341" y="24742"/>
                  </a:cubicBezTo>
                  <a:cubicBezTo>
                    <a:pt x="2129" y="21095"/>
                    <a:pt x="1946" y="17417"/>
                    <a:pt x="1764" y="13739"/>
                  </a:cubicBezTo>
                  <a:cubicBezTo>
                    <a:pt x="1521" y="13830"/>
                    <a:pt x="1308" y="13891"/>
                    <a:pt x="1065" y="13921"/>
                  </a:cubicBezTo>
                  <a:cubicBezTo>
                    <a:pt x="1044" y="13924"/>
                    <a:pt x="1023" y="13926"/>
                    <a:pt x="1003" y="13926"/>
                  </a:cubicBezTo>
                  <a:cubicBezTo>
                    <a:pt x="625" y="13926"/>
                    <a:pt x="507" y="13397"/>
                    <a:pt x="882" y="13252"/>
                  </a:cubicBezTo>
                  <a:cubicBezTo>
                    <a:pt x="1156" y="13161"/>
                    <a:pt x="1429" y="12979"/>
                    <a:pt x="1703" y="12797"/>
                  </a:cubicBezTo>
                  <a:cubicBezTo>
                    <a:pt x="1521" y="8541"/>
                    <a:pt x="1369" y="4286"/>
                    <a:pt x="13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40"/>
            <p:cNvSpPr/>
            <p:nvPr/>
          </p:nvSpPr>
          <p:spPr>
            <a:xfrm>
              <a:off x="11678473" y="7276628"/>
              <a:ext cx="49748" cy="389675"/>
            </a:xfrm>
            <a:custGeom>
              <a:avLst/>
              <a:gdLst/>
              <a:ahLst/>
              <a:cxnLst/>
              <a:rect l="l" t="t" r="r" b="b"/>
              <a:pathLst>
                <a:path w="1886" h="14773" extrusionOk="0">
                  <a:moveTo>
                    <a:pt x="1095" y="1"/>
                  </a:moveTo>
                  <a:cubicBezTo>
                    <a:pt x="761" y="92"/>
                    <a:pt x="457" y="183"/>
                    <a:pt x="122" y="274"/>
                  </a:cubicBezTo>
                  <a:cubicBezTo>
                    <a:pt x="62" y="274"/>
                    <a:pt x="31" y="274"/>
                    <a:pt x="1" y="244"/>
                  </a:cubicBezTo>
                  <a:lnTo>
                    <a:pt x="1" y="244"/>
                  </a:lnTo>
                  <a:cubicBezTo>
                    <a:pt x="214" y="3527"/>
                    <a:pt x="426" y="6779"/>
                    <a:pt x="639" y="10062"/>
                  </a:cubicBezTo>
                  <a:cubicBezTo>
                    <a:pt x="821" y="10153"/>
                    <a:pt x="852" y="10426"/>
                    <a:pt x="670" y="10578"/>
                  </a:cubicBezTo>
                  <a:cubicBezTo>
                    <a:pt x="730" y="11946"/>
                    <a:pt x="821" y="13344"/>
                    <a:pt x="882" y="14743"/>
                  </a:cubicBezTo>
                  <a:lnTo>
                    <a:pt x="913" y="14743"/>
                  </a:lnTo>
                  <a:cubicBezTo>
                    <a:pt x="913" y="14743"/>
                    <a:pt x="1277" y="14773"/>
                    <a:pt x="1885" y="14773"/>
                  </a:cubicBezTo>
                  <a:cubicBezTo>
                    <a:pt x="1825" y="13162"/>
                    <a:pt x="1764" y="11521"/>
                    <a:pt x="1673" y="9910"/>
                  </a:cubicBezTo>
                  <a:cubicBezTo>
                    <a:pt x="1551" y="9910"/>
                    <a:pt x="1460" y="9910"/>
                    <a:pt x="1369" y="9940"/>
                  </a:cubicBezTo>
                  <a:cubicBezTo>
                    <a:pt x="1125" y="9940"/>
                    <a:pt x="1004" y="9636"/>
                    <a:pt x="1186" y="9484"/>
                  </a:cubicBezTo>
                  <a:cubicBezTo>
                    <a:pt x="1308" y="9363"/>
                    <a:pt x="1460" y="9241"/>
                    <a:pt x="1612" y="9150"/>
                  </a:cubicBezTo>
                  <a:cubicBezTo>
                    <a:pt x="1460" y="6110"/>
                    <a:pt x="1277" y="3040"/>
                    <a:pt x="109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1172579" y="6017867"/>
              <a:ext cx="460235" cy="505947"/>
            </a:xfrm>
            <a:custGeom>
              <a:avLst/>
              <a:gdLst/>
              <a:ahLst/>
              <a:cxnLst/>
              <a:rect l="l" t="t" r="r" b="b"/>
              <a:pathLst>
                <a:path w="17448" h="19181" extrusionOk="0">
                  <a:moveTo>
                    <a:pt x="730" y="1"/>
                  </a:moveTo>
                  <a:cubicBezTo>
                    <a:pt x="486" y="244"/>
                    <a:pt x="243" y="487"/>
                    <a:pt x="0" y="730"/>
                  </a:cubicBezTo>
                  <a:cubicBezTo>
                    <a:pt x="2037" y="4074"/>
                    <a:pt x="4377" y="7235"/>
                    <a:pt x="6961" y="10214"/>
                  </a:cubicBezTo>
                  <a:cubicBezTo>
                    <a:pt x="9453" y="13040"/>
                    <a:pt x="13435" y="18177"/>
                    <a:pt x="17447" y="19180"/>
                  </a:cubicBezTo>
                  <a:cubicBezTo>
                    <a:pt x="17417" y="18968"/>
                    <a:pt x="17417" y="18724"/>
                    <a:pt x="17386" y="18512"/>
                  </a:cubicBezTo>
                  <a:cubicBezTo>
                    <a:pt x="13678" y="17113"/>
                    <a:pt x="10061" y="12341"/>
                    <a:pt x="7599" y="9575"/>
                  </a:cubicBezTo>
                  <a:cubicBezTo>
                    <a:pt x="4985" y="6627"/>
                    <a:pt x="2705" y="3375"/>
                    <a:pt x="73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11631178" y="6506141"/>
              <a:ext cx="19256" cy="20865"/>
            </a:xfrm>
            <a:custGeom>
              <a:avLst/>
              <a:gdLst/>
              <a:ahLst/>
              <a:cxnLst/>
              <a:rect l="l" t="t" r="r" b="b"/>
              <a:pathLst>
                <a:path w="730" h="791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3"/>
                    <a:pt x="31" y="457"/>
                    <a:pt x="61" y="669"/>
                  </a:cubicBezTo>
                  <a:cubicBezTo>
                    <a:pt x="183" y="700"/>
                    <a:pt x="304" y="761"/>
                    <a:pt x="426" y="791"/>
                  </a:cubicBezTo>
                  <a:cubicBezTo>
                    <a:pt x="396" y="639"/>
                    <a:pt x="426" y="517"/>
                    <a:pt x="578" y="426"/>
                  </a:cubicBezTo>
                  <a:cubicBezTo>
                    <a:pt x="639" y="396"/>
                    <a:pt x="669" y="365"/>
                    <a:pt x="730" y="335"/>
                  </a:cubicBezTo>
                  <a:cubicBezTo>
                    <a:pt x="700" y="274"/>
                    <a:pt x="669" y="244"/>
                    <a:pt x="608" y="213"/>
                  </a:cubicBezTo>
                  <a:cubicBezTo>
                    <a:pt x="396" y="183"/>
                    <a:pt x="213" y="6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40"/>
            <p:cNvSpPr/>
            <p:nvPr/>
          </p:nvSpPr>
          <p:spPr>
            <a:xfrm>
              <a:off x="11025049" y="6393905"/>
              <a:ext cx="628602" cy="504654"/>
            </a:xfrm>
            <a:custGeom>
              <a:avLst/>
              <a:gdLst/>
              <a:ahLst/>
              <a:cxnLst/>
              <a:rect l="l" t="t" r="r" b="b"/>
              <a:pathLst>
                <a:path w="23831" h="19132" extrusionOk="0">
                  <a:moveTo>
                    <a:pt x="152" y="0"/>
                  </a:moveTo>
                  <a:cubicBezTo>
                    <a:pt x="92" y="547"/>
                    <a:pt x="31" y="1064"/>
                    <a:pt x="0" y="1642"/>
                  </a:cubicBezTo>
                  <a:cubicBezTo>
                    <a:pt x="6444" y="9301"/>
                    <a:pt x="13922" y="17265"/>
                    <a:pt x="23618" y="19119"/>
                  </a:cubicBezTo>
                  <a:cubicBezTo>
                    <a:pt x="23644" y="19128"/>
                    <a:pt x="23669" y="19132"/>
                    <a:pt x="23691" y="19132"/>
                  </a:cubicBezTo>
                  <a:cubicBezTo>
                    <a:pt x="23745" y="19132"/>
                    <a:pt x="23788" y="19110"/>
                    <a:pt x="23831" y="19089"/>
                  </a:cubicBezTo>
                  <a:cubicBezTo>
                    <a:pt x="23800" y="18876"/>
                    <a:pt x="23800" y="18663"/>
                    <a:pt x="23770" y="18450"/>
                  </a:cubicBezTo>
                  <a:cubicBezTo>
                    <a:pt x="13496" y="16292"/>
                    <a:pt x="6931" y="7630"/>
                    <a:pt x="15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40"/>
            <p:cNvSpPr/>
            <p:nvPr/>
          </p:nvSpPr>
          <p:spPr>
            <a:xfrm>
              <a:off x="11652834" y="6880570"/>
              <a:ext cx="9628" cy="16855"/>
            </a:xfrm>
            <a:custGeom>
              <a:avLst/>
              <a:gdLst/>
              <a:ahLst/>
              <a:cxnLst/>
              <a:rect l="l" t="t" r="r" b="b"/>
              <a:pathLst>
                <a:path w="365" h="639" extrusionOk="0">
                  <a:moveTo>
                    <a:pt x="0" y="0"/>
                  </a:moveTo>
                  <a:cubicBezTo>
                    <a:pt x="0" y="213"/>
                    <a:pt x="0" y="426"/>
                    <a:pt x="31" y="639"/>
                  </a:cubicBezTo>
                  <a:cubicBezTo>
                    <a:pt x="304" y="517"/>
                    <a:pt x="365" y="92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11035469" y="6812410"/>
              <a:ext cx="642239" cy="460235"/>
            </a:xfrm>
            <a:custGeom>
              <a:avLst/>
              <a:gdLst/>
              <a:ahLst/>
              <a:cxnLst/>
              <a:rect l="l" t="t" r="r" b="b"/>
              <a:pathLst>
                <a:path w="24348" h="17448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700"/>
                    <a:pt x="152" y="1369"/>
                    <a:pt x="244" y="2068"/>
                  </a:cubicBezTo>
                  <a:cubicBezTo>
                    <a:pt x="6627" y="9636"/>
                    <a:pt x="14803" y="17417"/>
                    <a:pt x="24226" y="17448"/>
                  </a:cubicBezTo>
                  <a:cubicBezTo>
                    <a:pt x="24256" y="17448"/>
                    <a:pt x="24256" y="17417"/>
                    <a:pt x="24287" y="17387"/>
                  </a:cubicBezTo>
                  <a:cubicBezTo>
                    <a:pt x="24317" y="17387"/>
                    <a:pt x="24317" y="17387"/>
                    <a:pt x="24347" y="17357"/>
                  </a:cubicBezTo>
                  <a:cubicBezTo>
                    <a:pt x="24347" y="17205"/>
                    <a:pt x="24317" y="17022"/>
                    <a:pt x="24317" y="16840"/>
                  </a:cubicBezTo>
                  <a:cubicBezTo>
                    <a:pt x="14317" y="15806"/>
                    <a:pt x="6475" y="781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11676890" y="7256581"/>
              <a:ext cx="15246" cy="13664"/>
            </a:xfrm>
            <a:custGeom>
              <a:avLst/>
              <a:gdLst/>
              <a:ahLst/>
              <a:cxnLst/>
              <a:rect l="l" t="t" r="r" b="b"/>
              <a:pathLst>
                <a:path w="578" h="518" extrusionOk="0">
                  <a:moveTo>
                    <a:pt x="0" y="1"/>
                  </a:moveTo>
                  <a:cubicBezTo>
                    <a:pt x="0" y="183"/>
                    <a:pt x="30" y="335"/>
                    <a:pt x="30" y="518"/>
                  </a:cubicBezTo>
                  <a:cubicBezTo>
                    <a:pt x="213" y="426"/>
                    <a:pt x="395" y="366"/>
                    <a:pt x="578" y="274"/>
                  </a:cubicBezTo>
                  <a:cubicBezTo>
                    <a:pt x="547" y="153"/>
                    <a:pt x="486" y="62"/>
                    <a:pt x="334" y="31"/>
                  </a:cubicBezTo>
                  <a:cubicBezTo>
                    <a:pt x="213" y="31"/>
                    <a:pt x="122" y="1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11187799" y="7340778"/>
              <a:ext cx="508347" cy="228904"/>
            </a:xfrm>
            <a:custGeom>
              <a:avLst/>
              <a:gdLst/>
              <a:ahLst/>
              <a:cxnLst/>
              <a:rect l="l" t="t" r="r" b="b"/>
              <a:pathLst>
                <a:path w="19272" h="8678" extrusionOk="0">
                  <a:moveTo>
                    <a:pt x="1" y="0"/>
                  </a:moveTo>
                  <a:cubicBezTo>
                    <a:pt x="609" y="973"/>
                    <a:pt x="1277" y="1855"/>
                    <a:pt x="1976" y="2675"/>
                  </a:cubicBezTo>
                  <a:cubicBezTo>
                    <a:pt x="5699" y="5574"/>
                    <a:pt x="11045" y="8677"/>
                    <a:pt x="16021" y="8677"/>
                  </a:cubicBezTo>
                  <a:cubicBezTo>
                    <a:pt x="17098" y="8677"/>
                    <a:pt x="18158" y="8532"/>
                    <a:pt x="19180" y="8207"/>
                  </a:cubicBezTo>
                  <a:cubicBezTo>
                    <a:pt x="19211" y="8207"/>
                    <a:pt x="19241" y="8146"/>
                    <a:pt x="19272" y="8146"/>
                  </a:cubicBezTo>
                  <a:cubicBezTo>
                    <a:pt x="19241" y="7964"/>
                    <a:pt x="19241" y="7782"/>
                    <a:pt x="19241" y="7630"/>
                  </a:cubicBezTo>
                  <a:cubicBezTo>
                    <a:pt x="19180" y="7569"/>
                    <a:pt x="19089" y="7569"/>
                    <a:pt x="18998" y="7569"/>
                  </a:cubicBezTo>
                  <a:cubicBezTo>
                    <a:pt x="18028" y="7763"/>
                    <a:pt x="17064" y="7855"/>
                    <a:pt x="16108" y="7855"/>
                  </a:cubicBezTo>
                  <a:cubicBezTo>
                    <a:pt x="10317" y="7855"/>
                    <a:pt x="4801" y="4487"/>
                    <a:pt x="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0"/>
            <p:cNvSpPr/>
            <p:nvPr/>
          </p:nvSpPr>
          <p:spPr>
            <a:xfrm>
              <a:off x="11695328" y="7542012"/>
              <a:ext cx="5618" cy="13664"/>
            </a:xfrm>
            <a:custGeom>
              <a:avLst/>
              <a:gdLst/>
              <a:ahLst/>
              <a:cxnLst/>
              <a:rect l="l" t="t" r="r" b="b"/>
              <a:pathLst>
                <a:path w="213" h="518" extrusionOk="0">
                  <a:moveTo>
                    <a:pt x="0" y="1"/>
                  </a:moveTo>
                  <a:cubicBezTo>
                    <a:pt x="0" y="153"/>
                    <a:pt x="0" y="335"/>
                    <a:pt x="31" y="517"/>
                  </a:cubicBezTo>
                  <a:cubicBezTo>
                    <a:pt x="213" y="365"/>
                    <a:pt x="182" y="92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0"/>
            <p:cNvSpPr/>
            <p:nvPr/>
          </p:nvSpPr>
          <p:spPr>
            <a:xfrm>
              <a:off x="11373021" y="5896003"/>
              <a:ext cx="244546" cy="347181"/>
            </a:xfrm>
            <a:custGeom>
              <a:avLst/>
              <a:gdLst/>
              <a:ahLst/>
              <a:cxnLst/>
              <a:rect l="l" t="t" r="r" b="b"/>
              <a:pathLst>
                <a:path w="9271" h="13162" extrusionOk="0">
                  <a:moveTo>
                    <a:pt x="1034" y="1"/>
                  </a:moveTo>
                  <a:cubicBezTo>
                    <a:pt x="699" y="122"/>
                    <a:pt x="334" y="213"/>
                    <a:pt x="0" y="365"/>
                  </a:cubicBezTo>
                  <a:cubicBezTo>
                    <a:pt x="2310" y="5107"/>
                    <a:pt x="5350" y="9484"/>
                    <a:pt x="9271" y="13162"/>
                  </a:cubicBezTo>
                  <a:cubicBezTo>
                    <a:pt x="9240" y="12828"/>
                    <a:pt x="9240" y="12493"/>
                    <a:pt x="9210" y="12159"/>
                  </a:cubicBezTo>
                  <a:cubicBezTo>
                    <a:pt x="5775" y="8451"/>
                    <a:pt x="3131" y="4378"/>
                    <a:pt x="103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0"/>
            <p:cNvSpPr/>
            <p:nvPr/>
          </p:nvSpPr>
          <p:spPr>
            <a:xfrm>
              <a:off x="11615932" y="6216701"/>
              <a:ext cx="23186" cy="32919"/>
            </a:xfrm>
            <a:custGeom>
              <a:avLst/>
              <a:gdLst/>
              <a:ahLst/>
              <a:cxnLst/>
              <a:rect l="l" t="t" r="r" b="b"/>
              <a:pathLst>
                <a:path w="879" h="1248" extrusionOk="0">
                  <a:moveTo>
                    <a:pt x="1" y="1"/>
                  </a:moveTo>
                  <a:lnTo>
                    <a:pt x="1" y="1"/>
                  </a:lnTo>
                  <a:cubicBezTo>
                    <a:pt x="31" y="335"/>
                    <a:pt x="31" y="670"/>
                    <a:pt x="62" y="1004"/>
                  </a:cubicBezTo>
                  <a:cubicBezTo>
                    <a:pt x="123" y="1065"/>
                    <a:pt x="153" y="1125"/>
                    <a:pt x="214" y="1156"/>
                  </a:cubicBezTo>
                  <a:cubicBezTo>
                    <a:pt x="286" y="1220"/>
                    <a:pt x="364" y="1248"/>
                    <a:pt x="439" y="1248"/>
                  </a:cubicBezTo>
                  <a:cubicBezTo>
                    <a:pt x="680" y="1248"/>
                    <a:pt x="879" y="962"/>
                    <a:pt x="670" y="730"/>
                  </a:cubicBezTo>
                  <a:cubicBezTo>
                    <a:pt x="426" y="487"/>
                    <a:pt x="214" y="244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0"/>
            <p:cNvSpPr/>
            <p:nvPr/>
          </p:nvSpPr>
          <p:spPr>
            <a:xfrm>
              <a:off x="11646398" y="6067589"/>
              <a:ext cx="119490" cy="149138"/>
            </a:xfrm>
            <a:custGeom>
              <a:avLst/>
              <a:gdLst/>
              <a:ahLst/>
              <a:cxnLst/>
              <a:rect l="l" t="t" r="r" b="b"/>
              <a:pathLst>
                <a:path w="4530" h="5654" extrusionOk="0">
                  <a:moveTo>
                    <a:pt x="4135" y="0"/>
                  </a:moveTo>
                  <a:cubicBezTo>
                    <a:pt x="2980" y="1672"/>
                    <a:pt x="1460" y="3708"/>
                    <a:pt x="1" y="4712"/>
                  </a:cubicBezTo>
                  <a:cubicBezTo>
                    <a:pt x="31" y="5046"/>
                    <a:pt x="31" y="5350"/>
                    <a:pt x="62" y="5654"/>
                  </a:cubicBezTo>
                  <a:cubicBezTo>
                    <a:pt x="1673" y="5076"/>
                    <a:pt x="3223" y="3313"/>
                    <a:pt x="4530" y="1490"/>
                  </a:cubicBezTo>
                  <a:cubicBezTo>
                    <a:pt x="4408" y="1003"/>
                    <a:pt x="4256" y="487"/>
                    <a:pt x="4135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0"/>
            <p:cNvSpPr/>
            <p:nvPr/>
          </p:nvSpPr>
          <p:spPr>
            <a:xfrm>
              <a:off x="11755442" y="5908031"/>
              <a:ext cx="131518" cy="198860"/>
            </a:xfrm>
            <a:custGeom>
              <a:avLst/>
              <a:gdLst/>
              <a:ahLst/>
              <a:cxnLst/>
              <a:rect l="l" t="t" r="r" b="b"/>
              <a:pathLst>
                <a:path w="4986" h="7539" extrusionOk="0">
                  <a:moveTo>
                    <a:pt x="3983" y="1"/>
                  </a:moveTo>
                  <a:cubicBezTo>
                    <a:pt x="3071" y="1520"/>
                    <a:pt x="2129" y="3010"/>
                    <a:pt x="1095" y="4438"/>
                  </a:cubicBezTo>
                  <a:cubicBezTo>
                    <a:pt x="791" y="4864"/>
                    <a:pt x="426" y="5441"/>
                    <a:pt x="1" y="6049"/>
                  </a:cubicBezTo>
                  <a:cubicBezTo>
                    <a:pt x="122" y="6536"/>
                    <a:pt x="274" y="7052"/>
                    <a:pt x="396" y="7539"/>
                  </a:cubicBezTo>
                  <a:cubicBezTo>
                    <a:pt x="1429" y="6140"/>
                    <a:pt x="2311" y="4712"/>
                    <a:pt x="3010" y="3709"/>
                  </a:cubicBezTo>
                  <a:cubicBezTo>
                    <a:pt x="3709" y="2736"/>
                    <a:pt x="4347" y="1672"/>
                    <a:pt x="4986" y="639"/>
                  </a:cubicBezTo>
                  <a:cubicBezTo>
                    <a:pt x="4651" y="426"/>
                    <a:pt x="4347" y="183"/>
                    <a:pt x="398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0"/>
            <p:cNvSpPr/>
            <p:nvPr/>
          </p:nvSpPr>
          <p:spPr>
            <a:xfrm>
              <a:off x="11614930" y="6191853"/>
              <a:ext cx="33104" cy="29807"/>
            </a:xfrm>
            <a:custGeom>
              <a:avLst/>
              <a:gdLst/>
              <a:ahLst/>
              <a:cxnLst/>
              <a:rect l="l" t="t" r="r" b="b"/>
              <a:pathLst>
                <a:path w="1255" h="1130" extrusionOk="0">
                  <a:moveTo>
                    <a:pt x="1194" y="1"/>
                  </a:moveTo>
                  <a:cubicBezTo>
                    <a:pt x="920" y="213"/>
                    <a:pt x="647" y="365"/>
                    <a:pt x="404" y="456"/>
                  </a:cubicBezTo>
                  <a:cubicBezTo>
                    <a:pt x="0" y="629"/>
                    <a:pt x="116" y="1130"/>
                    <a:pt x="517" y="1130"/>
                  </a:cubicBezTo>
                  <a:cubicBezTo>
                    <a:pt x="539" y="1130"/>
                    <a:pt x="562" y="1128"/>
                    <a:pt x="586" y="1125"/>
                  </a:cubicBezTo>
                  <a:cubicBezTo>
                    <a:pt x="799" y="1095"/>
                    <a:pt x="1012" y="1034"/>
                    <a:pt x="1255" y="943"/>
                  </a:cubicBezTo>
                  <a:cubicBezTo>
                    <a:pt x="1224" y="639"/>
                    <a:pt x="1224" y="305"/>
                    <a:pt x="119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11663253" y="6387495"/>
              <a:ext cx="170794" cy="141937"/>
            </a:xfrm>
            <a:custGeom>
              <a:avLst/>
              <a:gdLst/>
              <a:ahLst/>
              <a:cxnLst/>
              <a:rect l="l" t="t" r="r" b="b"/>
              <a:pathLst>
                <a:path w="6475" h="5381" extrusionOk="0">
                  <a:moveTo>
                    <a:pt x="6231" y="0"/>
                  </a:moveTo>
                  <a:cubicBezTo>
                    <a:pt x="4377" y="1702"/>
                    <a:pt x="2310" y="3222"/>
                    <a:pt x="0" y="4529"/>
                  </a:cubicBezTo>
                  <a:cubicBezTo>
                    <a:pt x="0" y="4803"/>
                    <a:pt x="31" y="5107"/>
                    <a:pt x="31" y="5380"/>
                  </a:cubicBezTo>
                  <a:cubicBezTo>
                    <a:pt x="2371" y="4468"/>
                    <a:pt x="4529" y="3161"/>
                    <a:pt x="6475" y="1550"/>
                  </a:cubicBezTo>
                  <a:cubicBezTo>
                    <a:pt x="6414" y="1034"/>
                    <a:pt x="6323" y="517"/>
                    <a:pt x="623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0"/>
            <p:cNvSpPr/>
            <p:nvPr/>
          </p:nvSpPr>
          <p:spPr>
            <a:xfrm>
              <a:off x="11827611" y="6114092"/>
              <a:ext cx="239745" cy="314314"/>
            </a:xfrm>
            <a:custGeom>
              <a:avLst/>
              <a:gdLst/>
              <a:ahLst/>
              <a:cxnLst/>
              <a:rect l="l" t="t" r="r" b="b"/>
              <a:pathLst>
                <a:path w="9089" h="11916" extrusionOk="0">
                  <a:moveTo>
                    <a:pt x="8390" y="0"/>
                  </a:moveTo>
                  <a:cubicBezTo>
                    <a:pt x="5958" y="3830"/>
                    <a:pt x="3283" y="7356"/>
                    <a:pt x="0" y="10365"/>
                  </a:cubicBezTo>
                  <a:cubicBezTo>
                    <a:pt x="92" y="10882"/>
                    <a:pt x="183" y="11399"/>
                    <a:pt x="244" y="11915"/>
                  </a:cubicBezTo>
                  <a:cubicBezTo>
                    <a:pt x="3769" y="9028"/>
                    <a:pt x="6687" y="5228"/>
                    <a:pt x="9089" y="1277"/>
                  </a:cubicBezTo>
                  <a:cubicBezTo>
                    <a:pt x="8846" y="851"/>
                    <a:pt x="8633" y="395"/>
                    <a:pt x="83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0"/>
            <p:cNvSpPr/>
            <p:nvPr/>
          </p:nvSpPr>
          <p:spPr>
            <a:xfrm>
              <a:off x="11642415" y="6506959"/>
              <a:ext cx="21656" cy="27644"/>
            </a:xfrm>
            <a:custGeom>
              <a:avLst/>
              <a:gdLst/>
              <a:ahLst/>
              <a:cxnLst/>
              <a:rect l="l" t="t" r="r" b="b"/>
              <a:pathLst>
                <a:path w="821" h="1048" extrusionOk="0">
                  <a:moveTo>
                    <a:pt x="790" y="0"/>
                  </a:moveTo>
                  <a:cubicBezTo>
                    <a:pt x="608" y="91"/>
                    <a:pt x="486" y="213"/>
                    <a:pt x="304" y="304"/>
                  </a:cubicBezTo>
                  <a:cubicBezTo>
                    <a:pt x="449" y="478"/>
                    <a:pt x="318" y="762"/>
                    <a:pt x="68" y="762"/>
                  </a:cubicBezTo>
                  <a:cubicBezTo>
                    <a:pt x="56" y="762"/>
                    <a:pt x="43" y="761"/>
                    <a:pt x="30" y="760"/>
                  </a:cubicBezTo>
                  <a:lnTo>
                    <a:pt x="0" y="760"/>
                  </a:lnTo>
                  <a:cubicBezTo>
                    <a:pt x="26" y="914"/>
                    <a:pt x="139" y="1047"/>
                    <a:pt x="302" y="1047"/>
                  </a:cubicBezTo>
                  <a:cubicBezTo>
                    <a:pt x="332" y="1047"/>
                    <a:pt x="363" y="1043"/>
                    <a:pt x="395" y="1033"/>
                  </a:cubicBezTo>
                  <a:cubicBezTo>
                    <a:pt x="547" y="973"/>
                    <a:pt x="699" y="912"/>
                    <a:pt x="821" y="851"/>
                  </a:cubicBezTo>
                  <a:cubicBezTo>
                    <a:pt x="821" y="578"/>
                    <a:pt x="790" y="304"/>
                    <a:pt x="79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11641597" y="6514951"/>
              <a:ext cx="12661" cy="12107"/>
            </a:xfrm>
            <a:custGeom>
              <a:avLst/>
              <a:gdLst/>
              <a:ahLst/>
              <a:cxnLst/>
              <a:rect l="l" t="t" r="r" b="b"/>
              <a:pathLst>
                <a:path w="480" h="459" extrusionOk="0">
                  <a:moveTo>
                    <a:pt x="335" y="1"/>
                  </a:moveTo>
                  <a:cubicBezTo>
                    <a:pt x="274" y="31"/>
                    <a:pt x="244" y="62"/>
                    <a:pt x="183" y="92"/>
                  </a:cubicBezTo>
                  <a:cubicBezTo>
                    <a:pt x="31" y="183"/>
                    <a:pt x="1" y="305"/>
                    <a:pt x="31" y="427"/>
                  </a:cubicBezTo>
                  <a:cubicBezTo>
                    <a:pt x="31" y="457"/>
                    <a:pt x="61" y="457"/>
                    <a:pt x="61" y="457"/>
                  </a:cubicBezTo>
                  <a:cubicBezTo>
                    <a:pt x="74" y="458"/>
                    <a:pt x="87" y="459"/>
                    <a:pt x="99" y="459"/>
                  </a:cubicBezTo>
                  <a:cubicBezTo>
                    <a:pt x="349" y="459"/>
                    <a:pt x="480" y="175"/>
                    <a:pt x="3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0"/>
            <p:cNvSpPr/>
            <p:nvPr/>
          </p:nvSpPr>
          <p:spPr>
            <a:xfrm>
              <a:off x="11650407" y="6866932"/>
              <a:ext cx="1635" cy="10445"/>
            </a:xfrm>
            <a:custGeom>
              <a:avLst/>
              <a:gdLst/>
              <a:ahLst/>
              <a:cxnLst/>
              <a:rect l="l" t="t" r="r" b="b"/>
              <a:pathLst>
                <a:path w="62" h="396" extrusionOk="0">
                  <a:moveTo>
                    <a:pt x="31" y="1"/>
                  </a:moveTo>
                  <a:cubicBezTo>
                    <a:pt x="1" y="153"/>
                    <a:pt x="1" y="274"/>
                    <a:pt x="62" y="396"/>
                  </a:cubicBezTo>
                  <a:cubicBezTo>
                    <a:pt x="62" y="274"/>
                    <a:pt x="62" y="153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0"/>
            <p:cNvSpPr/>
            <p:nvPr/>
          </p:nvSpPr>
          <p:spPr>
            <a:xfrm>
              <a:off x="11681691" y="6749078"/>
              <a:ext cx="184431" cy="126691"/>
            </a:xfrm>
            <a:custGeom>
              <a:avLst/>
              <a:gdLst/>
              <a:ahLst/>
              <a:cxnLst/>
              <a:rect l="l" t="t" r="r" b="b"/>
              <a:pathLst>
                <a:path w="6992" h="4803" extrusionOk="0">
                  <a:moveTo>
                    <a:pt x="6961" y="0"/>
                  </a:moveTo>
                  <a:cubicBezTo>
                    <a:pt x="4773" y="1399"/>
                    <a:pt x="2432" y="2675"/>
                    <a:pt x="0" y="3800"/>
                  </a:cubicBezTo>
                  <a:cubicBezTo>
                    <a:pt x="31" y="4134"/>
                    <a:pt x="31" y="4469"/>
                    <a:pt x="61" y="4803"/>
                  </a:cubicBezTo>
                  <a:cubicBezTo>
                    <a:pt x="2462" y="3800"/>
                    <a:pt x="4803" y="2645"/>
                    <a:pt x="6991" y="1307"/>
                  </a:cubicBezTo>
                  <a:cubicBezTo>
                    <a:pt x="6991" y="882"/>
                    <a:pt x="6961" y="456"/>
                    <a:pt x="696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11865305" y="6486912"/>
              <a:ext cx="315106" cy="297459"/>
            </a:xfrm>
            <a:custGeom>
              <a:avLst/>
              <a:gdLst/>
              <a:ahLst/>
              <a:cxnLst/>
              <a:rect l="l" t="t" r="r" b="b"/>
              <a:pathLst>
                <a:path w="11946" h="11277" extrusionOk="0">
                  <a:moveTo>
                    <a:pt x="11672" y="0"/>
                  </a:moveTo>
                  <a:cubicBezTo>
                    <a:pt x="8268" y="3830"/>
                    <a:pt x="4377" y="7143"/>
                    <a:pt x="0" y="9939"/>
                  </a:cubicBezTo>
                  <a:cubicBezTo>
                    <a:pt x="0" y="10395"/>
                    <a:pt x="30" y="10821"/>
                    <a:pt x="30" y="11277"/>
                  </a:cubicBezTo>
                  <a:cubicBezTo>
                    <a:pt x="4468" y="8632"/>
                    <a:pt x="8450" y="5441"/>
                    <a:pt x="11946" y="1702"/>
                  </a:cubicBezTo>
                  <a:cubicBezTo>
                    <a:pt x="11854" y="1125"/>
                    <a:pt x="11763" y="578"/>
                    <a:pt x="1167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0"/>
            <p:cNvSpPr/>
            <p:nvPr/>
          </p:nvSpPr>
          <p:spPr>
            <a:xfrm>
              <a:off x="11651225" y="6849286"/>
              <a:ext cx="32101" cy="35319"/>
            </a:xfrm>
            <a:custGeom>
              <a:avLst/>
              <a:gdLst/>
              <a:ahLst/>
              <a:cxnLst/>
              <a:rect l="l" t="t" r="r" b="b"/>
              <a:pathLst>
                <a:path w="1217" h="1339" extrusionOk="0">
                  <a:moveTo>
                    <a:pt x="1155" y="1"/>
                  </a:moveTo>
                  <a:cubicBezTo>
                    <a:pt x="821" y="153"/>
                    <a:pt x="517" y="335"/>
                    <a:pt x="183" y="487"/>
                  </a:cubicBezTo>
                  <a:cubicBezTo>
                    <a:pt x="92" y="518"/>
                    <a:pt x="61" y="609"/>
                    <a:pt x="0" y="670"/>
                  </a:cubicBezTo>
                  <a:cubicBezTo>
                    <a:pt x="31" y="822"/>
                    <a:pt x="31" y="943"/>
                    <a:pt x="31" y="1065"/>
                  </a:cubicBezTo>
                  <a:cubicBezTo>
                    <a:pt x="101" y="1229"/>
                    <a:pt x="225" y="1339"/>
                    <a:pt x="390" y="1339"/>
                  </a:cubicBezTo>
                  <a:cubicBezTo>
                    <a:pt x="439" y="1339"/>
                    <a:pt x="492" y="1329"/>
                    <a:pt x="547" y="1308"/>
                  </a:cubicBezTo>
                  <a:cubicBezTo>
                    <a:pt x="760" y="1217"/>
                    <a:pt x="1003" y="1126"/>
                    <a:pt x="1216" y="1004"/>
                  </a:cubicBezTo>
                  <a:cubicBezTo>
                    <a:pt x="1186" y="670"/>
                    <a:pt x="1186" y="335"/>
                    <a:pt x="115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0"/>
            <p:cNvSpPr/>
            <p:nvPr/>
          </p:nvSpPr>
          <p:spPr>
            <a:xfrm>
              <a:off x="11671272" y="7272618"/>
              <a:ext cx="7227" cy="10445"/>
            </a:xfrm>
            <a:custGeom>
              <a:avLst/>
              <a:gdLst/>
              <a:ahLst/>
              <a:cxnLst/>
              <a:rect l="l" t="t" r="r" b="b"/>
              <a:pathLst>
                <a:path w="274" h="396" extrusionOk="0">
                  <a:moveTo>
                    <a:pt x="122" y="1"/>
                  </a:moveTo>
                  <a:cubicBezTo>
                    <a:pt x="0" y="153"/>
                    <a:pt x="91" y="366"/>
                    <a:pt x="274" y="396"/>
                  </a:cubicBezTo>
                  <a:cubicBezTo>
                    <a:pt x="274" y="274"/>
                    <a:pt x="243" y="153"/>
                    <a:pt x="2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11706539" y="7179611"/>
              <a:ext cx="142729" cy="97043"/>
            </a:xfrm>
            <a:custGeom>
              <a:avLst/>
              <a:gdLst/>
              <a:ahLst/>
              <a:cxnLst/>
              <a:rect l="l" t="t" r="r" b="b"/>
              <a:pathLst>
                <a:path w="5411" h="3679" extrusionOk="0">
                  <a:moveTo>
                    <a:pt x="5411" y="1"/>
                  </a:moveTo>
                  <a:lnTo>
                    <a:pt x="5411" y="1"/>
                  </a:lnTo>
                  <a:cubicBezTo>
                    <a:pt x="3679" y="1095"/>
                    <a:pt x="1855" y="2007"/>
                    <a:pt x="1" y="2919"/>
                  </a:cubicBezTo>
                  <a:cubicBezTo>
                    <a:pt x="1" y="3162"/>
                    <a:pt x="1" y="3405"/>
                    <a:pt x="31" y="3679"/>
                  </a:cubicBezTo>
                  <a:cubicBezTo>
                    <a:pt x="1855" y="3132"/>
                    <a:pt x="3618" y="2372"/>
                    <a:pt x="5259" y="1429"/>
                  </a:cubicBezTo>
                  <a:cubicBezTo>
                    <a:pt x="5320" y="943"/>
                    <a:pt x="5350" y="487"/>
                    <a:pt x="541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0"/>
            <p:cNvSpPr/>
            <p:nvPr/>
          </p:nvSpPr>
          <p:spPr>
            <a:xfrm>
              <a:off x="11845258" y="6803600"/>
              <a:ext cx="360000" cy="413731"/>
            </a:xfrm>
            <a:custGeom>
              <a:avLst/>
              <a:gdLst/>
              <a:ahLst/>
              <a:cxnLst/>
              <a:rect l="l" t="t" r="r" b="b"/>
              <a:pathLst>
                <a:path w="13648" h="15685" extrusionOk="0">
                  <a:moveTo>
                    <a:pt x="13617" y="0"/>
                  </a:moveTo>
                  <a:cubicBezTo>
                    <a:pt x="11034" y="3526"/>
                    <a:pt x="8511" y="7052"/>
                    <a:pt x="5411" y="10152"/>
                  </a:cubicBezTo>
                  <a:cubicBezTo>
                    <a:pt x="3800" y="11794"/>
                    <a:pt x="2037" y="13101"/>
                    <a:pt x="152" y="14256"/>
                  </a:cubicBezTo>
                  <a:cubicBezTo>
                    <a:pt x="91" y="14742"/>
                    <a:pt x="61" y="15198"/>
                    <a:pt x="0" y="15684"/>
                  </a:cubicBezTo>
                  <a:cubicBezTo>
                    <a:pt x="5623" y="12523"/>
                    <a:pt x="10243" y="7326"/>
                    <a:pt x="13648" y="1946"/>
                  </a:cubicBezTo>
                  <a:cubicBezTo>
                    <a:pt x="13648" y="1307"/>
                    <a:pt x="13648" y="639"/>
                    <a:pt x="1361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0"/>
            <p:cNvSpPr/>
            <p:nvPr/>
          </p:nvSpPr>
          <p:spPr>
            <a:xfrm>
              <a:off x="11677682" y="7256581"/>
              <a:ext cx="29675" cy="27301"/>
            </a:xfrm>
            <a:custGeom>
              <a:avLst/>
              <a:gdLst/>
              <a:ahLst/>
              <a:cxnLst/>
              <a:rect l="l" t="t" r="r" b="b"/>
              <a:pathLst>
                <a:path w="1125" h="1035" extrusionOk="0">
                  <a:moveTo>
                    <a:pt x="1064" y="1"/>
                  </a:moveTo>
                  <a:cubicBezTo>
                    <a:pt x="912" y="92"/>
                    <a:pt x="730" y="183"/>
                    <a:pt x="548" y="274"/>
                  </a:cubicBezTo>
                  <a:cubicBezTo>
                    <a:pt x="608" y="426"/>
                    <a:pt x="517" y="639"/>
                    <a:pt x="304" y="639"/>
                  </a:cubicBezTo>
                  <a:cubicBezTo>
                    <a:pt x="213" y="639"/>
                    <a:pt x="92" y="609"/>
                    <a:pt x="0" y="609"/>
                  </a:cubicBezTo>
                  <a:cubicBezTo>
                    <a:pt x="0" y="761"/>
                    <a:pt x="31" y="882"/>
                    <a:pt x="31" y="1004"/>
                  </a:cubicBezTo>
                  <a:cubicBezTo>
                    <a:pt x="61" y="1034"/>
                    <a:pt x="92" y="1034"/>
                    <a:pt x="152" y="1034"/>
                  </a:cubicBezTo>
                  <a:cubicBezTo>
                    <a:pt x="456" y="943"/>
                    <a:pt x="791" y="852"/>
                    <a:pt x="1125" y="761"/>
                  </a:cubicBezTo>
                  <a:cubicBezTo>
                    <a:pt x="1095" y="487"/>
                    <a:pt x="1095" y="244"/>
                    <a:pt x="106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11674464" y="7270218"/>
              <a:ext cx="3244" cy="2427"/>
            </a:xfrm>
            <a:custGeom>
              <a:avLst/>
              <a:gdLst/>
              <a:ahLst/>
              <a:cxnLst/>
              <a:rect l="l" t="t" r="r" b="b"/>
              <a:pathLst>
                <a:path w="123" h="92" extrusionOk="0">
                  <a:moveTo>
                    <a:pt x="122" y="1"/>
                  </a:moveTo>
                  <a:cubicBezTo>
                    <a:pt x="92" y="31"/>
                    <a:pt x="92" y="31"/>
                    <a:pt x="62" y="31"/>
                  </a:cubicBezTo>
                  <a:cubicBezTo>
                    <a:pt x="31" y="61"/>
                    <a:pt x="31" y="92"/>
                    <a:pt x="1" y="92"/>
                  </a:cubicBezTo>
                  <a:lnTo>
                    <a:pt x="122" y="92"/>
                  </a:lnTo>
                  <a:cubicBezTo>
                    <a:pt x="122" y="61"/>
                    <a:pt x="122" y="31"/>
                    <a:pt x="12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1677682" y="7263808"/>
              <a:ext cx="16064" cy="9654"/>
            </a:xfrm>
            <a:custGeom>
              <a:avLst/>
              <a:gdLst/>
              <a:ahLst/>
              <a:cxnLst/>
              <a:rect l="l" t="t" r="r" b="b"/>
              <a:pathLst>
                <a:path w="609" h="366" extrusionOk="0">
                  <a:moveTo>
                    <a:pt x="548" y="0"/>
                  </a:moveTo>
                  <a:lnTo>
                    <a:pt x="548" y="0"/>
                  </a:lnTo>
                  <a:cubicBezTo>
                    <a:pt x="365" y="92"/>
                    <a:pt x="183" y="183"/>
                    <a:pt x="0" y="244"/>
                  </a:cubicBezTo>
                  <a:cubicBezTo>
                    <a:pt x="0" y="274"/>
                    <a:pt x="0" y="304"/>
                    <a:pt x="0" y="335"/>
                  </a:cubicBezTo>
                  <a:cubicBezTo>
                    <a:pt x="92" y="335"/>
                    <a:pt x="183" y="365"/>
                    <a:pt x="304" y="365"/>
                  </a:cubicBezTo>
                  <a:cubicBezTo>
                    <a:pt x="517" y="365"/>
                    <a:pt x="608" y="152"/>
                    <a:pt x="54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1720967" y="7497909"/>
              <a:ext cx="72987" cy="40120"/>
            </a:xfrm>
            <a:custGeom>
              <a:avLst/>
              <a:gdLst/>
              <a:ahLst/>
              <a:cxnLst/>
              <a:rect l="l" t="t" r="r" b="b"/>
              <a:pathLst>
                <a:path w="2767" h="1521" extrusionOk="0">
                  <a:moveTo>
                    <a:pt x="2767" y="1"/>
                  </a:moveTo>
                  <a:cubicBezTo>
                    <a:pt x="1794" y="183"/>
                    <a:pt x="821" y="275"/>
                    <a:pt x="1" y="761"/>
                  </a:cubicBezTo>
                  <a:cubicBezTo>
                    <a:pt x="31" y="1004"/>
                    <a:pt x="31" y="1247"/>
                    <a:pt x="62" y="1521"/>
                  </a:cubicBezTo>
                  <a:cubicBezTo>
                    <a:pt x="913" y="1460"/>
                    <a:pt x="1703" y="1338"/>
                    <a:pt x="2493" y="1186"/>
                  </a:cubicBezTo>
                  <a:cubicBezTo>
                    <a:pt x="2584" y="791"/>
                    <a:pt x="2676" y="396"/>
                    <a:pt x="2767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0"/>
            <p:cNvSpPr/>
            <p:nvPr/>
          </p:nvSpPr>
          <p:spPr>
            <a:xfrm>
              <a:off x="11786726" y="7208495"/>
              <a:ext cx="388883" cy="320724"/>
            </a:xfrm>
            <a:custGeom>
              <a:avLst/>
              <a:gdLst/>
              <a:ahLst/>
              <a:cxnLst/>
              <a:rect l="l" t="t" r="r" b="b"/>
              <a:pathLst>
                <a:path w="14743" h="12159" extrusionOk="0">
                  <a:moveTo>
                    <a:pt x="14742" y="0"/>
                  </a:moveTo>
                  <a:lnTo>
                    <a:pt x="14742" y="0"/>
                  </a:lnTo>
                  <a:cubicBezTo>
                    <a:pt x="13557" y="1277"/>
                    <a:pt x="12341" y="2523"/>
                    <a:pt x="11186" y="3800"/>
                  </a:cubicBezTo>
                  <a:cubicBezTo>
                    <a:pt x="8450" y="6778"/>
                    <a:pt x="5380" y="9453"/>
                    <a:pt x="1459" y="10699"/>
                  </a:cubicBezTo>
                  <a:cubicBezTo>
                    <a:pt x="1064" y="10851"/>
                    <a:pt x="669" y="10912"/>
                    <a:pt x="274" y="10973"/>
                  </a:cubicBezTo>
                  <a:cubicBezTo>
                    <a:pt x="183" y="11368"/>
                    <a:pt x="91" y="11763"/>
                    <a:pt x="0" y="12158"/>
                  </a:cubicBezTo>
                  <a:cubicBezTo>
                    <a:pt x="3526" y="11459"/>
                    <a:pt x="6505" y="9879"/>
                    <a:pt x="9453" y="7417"/>
                  </a:cubicBezTo>
                  <a:cubicBezTo>
                    <a:pt x="10973" y="6170"/>
                    <a:pt x="12462" y="4833"/>
                    <a:pt x="13921" y="3435"/>
                  </a:cubicBezTo>
                  <a:cubicBezTo>
                    <a:pt x="14225" y="2401"/>
                    <a:pt x="14499" y="1246"/>
                    <a:pt x="14742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0"/>
            <p:cNvSpPr/>
            <p:nvPr/>
          </p:nvSpPr>
          <p:spPr>
            <a:xfrm>
              <a:off x="11704930" y="7517955"/>
              <a:ext cx="17673" cy="20891"/>
            </a:xfrm>
            <a:custGeom>
              <a:avLst/>
              <a:gdLst/>
              <a:ahLst/>
              <a:cxnLst/>
              <a:rect l="l" t="t" r="r" b="b"/>
              <a:pathLst>
                <a:path w="670" h="792" extrusionOk="0">
                  <a:moveTo>
                    <a:pt x="609" y="1"/>
                  </a:moveTo>
                  <a:cubicBezTo>
                    <a:pt x="457" y="92"/>
                    <a:pt x="305" y="214"/>
                    <a:pt x="183" y="335"/>
                  </a:cubicBezTo>
                  <a:cubicBezTo>
                    <a:pt x="1" y="487"/>
                    <a:pt x="122" y="791"/>
                    <a:pt x="366" y="791"/>
                  </a:cubicBezTo>
                  <a:cubicBezTo>
                    <a:pt x="457" y="761"/>
                    <a:pt x="548" y="761"/>
                    <a:pt x="670" y="761"/>
                  </a:cubicBezTo>
                  <a:cubicBezTo>
                    <a:pt x="639" y="518"/>
                    <a:pt x="639" y="244"/>
                    <a:pt x="60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12508309" y="7907630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0"/>
            <p:cNvSpPr/>
            <p:nvPr/>
          </p:nvSpPr>
          <p:spPr>
            <a:xfrm>
              <a:off x="12493881" y="7753691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0"/>
            <p:cNvSpPr/>
            <p:nvPr/>
          </p:nvSpPr>
          <p:spPr>
            <a:xfrm>
              <a:off x="12340733" y="6323345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12022436" y="6477284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12541967" y="6320575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0"/>
            <p:cNvSpPr/>
            <p:nvPr/>
          </p:nvSpPr>
          <p:spPr>
            <a:xfrm>
              <a:off x="12011225" y="6819638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0"/>
            <p:cNvSpPr/>
            <p:nvPr/>
          </p:nvSpPr>
          <p:spPr>
            <a:xfrm>
              <a:off x="12161155" y="6365021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0"/>
            <p:cNvSpPr/>
            <p:nvPr/>
          </p:nvSpPr>
          <p:spPr>
            <a:xfrm>
              <a:off x="12582061" y="7116279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12602925" y="7487489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0"/>
            <p:cNvSpPr/>
            <p:nvPr/>
          </p:nvSpPr>
          <p:spPr>
            <a:xfrm>
              <a:off x="12551595" y="6537425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0"/>
            <p:cNvSpPr/>
            <p:nvPr/>
          </p:nvSpPr>
          <p:spPr>
            <a:xfrm>
              <a:off x="12566023" y="6812410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12615745" y="7753691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12202831" y="7653457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12032855" y="7187630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12653412" y="6381877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0"/>
            <p:cNvSpPr/>
            <p:nvPr/>
          </p:nvSpPr>
          <p:spPr>
            <a:xfrm>
              <a:off x="12582878" y="6320945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0"/>
            <p:cNvSpPr/>
            <p:nvPr/>
          </p:nvSpPr>
          <p:spPr>
            <a:xfrm>
              <a:off x="12676677" y="7177211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12711152" y="6572691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0"/>
            <p:cNvSpPr/>
            <p:nvPr/>
          </p:nvSpPr>
          <p:spPr>
            <a:xfrm>
              <a:off x="12638192" y="7557258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0"/>
            <p:cNvSpPr/>
            <p:nvPr/>
          </p:nvSpPr>
          <p:spPr>
            <a:xfrm>
              <a:off x="12723972" y="6900616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12555604" y="7195649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12538775" y="6894207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12512318" y="6321393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12578051" y="7538002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0"/>
            <p:cNvSpPr/>
            <p:nvPr/>
          </p:nvSpPr>
          <p:spPr>
            <a:xfrm>
              <a:off x="12145117" y="6460455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0"/>
            <p:cNvSpPr/>
            <p:nvPr/>
          </p:nvSpPr>
          <p:spPr>
            <a:xfrm>
              <a:off x="12537984" y="6878169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12019217" y="6782762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12555604" y="7198867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12028054" y="7140335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12576469" y="7520382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0"/>
            <p:cNvSpPr/>
            <p:nvPr/>
          </p:nvSpPr>
          <p:spPr>
            <a:xfrm>
              <a:off x="12157937" y="7592525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0"/>
            <p:cNvSpPr/>
            <p:nvPr/>
          </p:nvSpPr>
          <p:spPr>
            <a:xfrm>
              <a:off x="12592480" y="7764902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12316677" y="6357029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12524347" y="6631223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12550803" y="6503741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0"/>
            <p:cNvSpPr/>
            <p:nvPr/>
          </p:nvSpPr>
          <p:spPr>
            <a:xfrm>
              <a:off x="12643810" y="6366630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0"/>
            <p:cNvSpPr/>
            <p:nvPr/>
          </p:nvSpPr>
          <p:spPr>
            <a:xfrm>
              <a:off x="12523291" y="6610385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0"/>
            <p:cNvSpPr/>
            <p:nvPr/>
          </p:nvSpPr>
          <p:spPr>
            <a:xfrm>
              <a:off x="12564440" y="6777143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0"/>
            <p:cNvSpPr/>
            <p:nvPr/>
          </p:nvSpPr>
          <p:spPr>
            <a:xfrm>
              <a:off x="12705534" y="6543017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0"/>
            <p:cNvSpPr/>
            <p:nvPr/>
          </p:nvSpPr>
          <p:spPr>
            <a:xfrm>
              <a:off x="12547585" y="6879752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12546794" y="6886188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0"/>
            <p:cNvSpPr/>
            <p:nvPr/>
          </p:nvSpPr>
          <p:spPr>
            <a:xfrm>
              <a:off x="12553995" y="7187630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0"/>
            <p:cNvSpPr/>
            <p:nvPr/>
          </p:nvSpPr>
          <p:spPr>
            <a:xfrm>
              <a:off x="12581269" y="7086631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12737609" y="6862132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0"/>
            <p:cNvSpPr/>
            <p:nvPr/>
          </p:nvSpPr>
          <p:spPr>
            <a:xfrm>
              <a:off x="12554813" y="7172410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0"/>
            <p:cNvSpPr/>
            <p:nvPr/>
          </p:nvSpPr>
          <p:spPr>
            <a:xfrm>
              <a:off x="12571641" y="7534811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12602107" y="7455414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0"/>
            <p:cNvSpPr/>
            <p:nvPr/>
          </p:nvSpPr>
          <p:spPr>
            <a:xfrm>
              <a:off x="12720780" y="7133108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0"/>
            <p:cNvSpPr/>
            <p:nvPr/>
          </p:nvSpPr>
          <p:spPr>
            <a:xfrm>
              <a:off x="12577260" y="7521174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0"/>
            <p:cNvSpPr/>
            <p:nvPr/>
          </p:nvSpPr>
          <p:spPr>
            <a:xfrm>
              <a:off x="12574860" y="7532384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12577260" y="7526792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0"/>
            <p:cNvSpPr/>
            <p:nvPr/>
          </p:nvSpPr>
          <p:spPr>
            <a:xfrm>
              <a:off x="12614927" y="7727235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0"/>
            <p:cNvSpPr/>
            <p:nvPr/>
          </p:nvSpPr>
          <p:spPr>
            <a:xfrm>
              <a:off x="12671058" y="7479471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12600709" y="7744855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5" name="Google Shape;445;p40"/>
          <p:cNvSpPr/>
          <p:nvPr/>
        </p:nvSpPr>
        <p:spPr>
          <a:xfrm>
            <a:off x="490225" y="449803"/>
            <a:ext cx="1170794" cy="679970"/>
          </a:xfrm>
          <a:custGeom>
            <a:avLst/>
            <a:gdLst/>
            <a:ahLst/>
            <a:cxnLst/>
            <a:rect l="l" t="t" r="r" b="b"/>
            <a:pathLst>
              <a:path w="61218" h="35554" extrusionOk="0">
                <a:moveTo>
                  <a:pt x="19770" y="1"/>
                </a:moveTo>
                <a:cubicBezTo>
                  <a:pt x="19565" y="1"/>
                  <a:pt x="19358" y="8"/>
                  <a:pt x="19150" y="22"/>
                </a:cubicBezTo>
                <a:cubicBezTo>
                  <a:pt x="14256" y="386"/>
                  <a:pt x="10578" y="4642"/>
                  <a:pt x="10913" y="9535"/>
                </a:cubicBezTo>
                <a:cubicBezTo>
                  <a:pt x="10913" y="9657"/>
                  <a:pt x="10943" y="9748"/>
                  <a:pt x="10943" y="9839"/>
                </a:cubicBezTo>
                <a:cubicBezTo>
                  <a:pt x="10424" y="9736"/>
                  <a:pt x="9904" y="9688"/>
                  <a:pt x="9366" y="9688"/>
                </a:cubicBezTo>
                <a:cubicBezTo>
                  <a:pt x="9116" y="9688"/>
                  <a:pt x="8862" y="9699"/>
                  <a:pt x="8602" y="9718"/>
                </a:cubicBezTo>
                <a:cubicBezTo>
                  <a:pt x="3709" y="10052"/>
                  <a:pt x="0" y="14308"/>
                  <a:pt x="365" y="19201"/>
                </a:cubicBezTo>
                <a:cubicBezTo>
                  <a:pt x="685" y="23917"/>
                  <a:pt x="4602" y="27490"/>
                  <a:pt x="9258" y="27490"/>
                </a:cubicBezTo>
                <a:cubicBezTo>
                  <a:pt x="9464" y="27490"/>
                  <a:pt x="9671" y="27483"/>
                  <a:pt x="9879" y="27469"/>
                </a:cubicBezTo>
                <a:cubicBezTo>
                  <a:pt x="10335" y="27438"/>
                  <a:pt x="10791" y="27378"/>
                  <a:pt x="11217" y="27256"/>
                </a:cubicBezTo>
                <a:cubicBezTo>
                  <a:pt x="12486" y="32103"/>
                  <a:pt x="16878" y="35554"/>
                  <a:pt x="21974" y="35554"/>
                </a:cubicBezTo>
                <a:cubicBezTo>
                  <a:pt x="22246" y="35554"/>
                  <a:pt x="22521" y="35544"/>
                  <a:pt x="22797" y="35524"/>
                </a:cubicBezTo>
                <a:cubicBezTo>
                  <a:pt x="26870" y="35250"/>
                  <a:pt x="30275" y="32818"/>
                  <a:pt x="31977" y="29445"/>
                </a:cubicBezTo>
                <a:cubicBezTo>
                  <a:pt x="33299" y="32348"/>
                  <a:pt x="36226" y="34328"/>
                  <a:pt x="39549" y="34328"/>
                </a:cubicBezTo>
                <a:cubicBezTo>
                  <a:pt x="39739" y="34328"/>
                  <a:pt x="39930" y="34321"/>
                  <a:pt x="40123" y="34308"/>
                </a:cubicBezTo>
                <a:cubicBezTo>
                  <a:pt x="43010" y="34095"/>
                  <a:pt x="45412" y="32454"/>
                  <a:pt x="46749" y="30113"/>
                </a:cubicBezTo>
                <a:cubicBezTo>
                  <a:pt x="48147" y="31001"/>
                  <a:pt x="49831" y="31507"/>
                  <a:pt x="51589" y="31507"/>
                </a:cubicBezTo>
                <a:cubicBezTo>
                  <a:pt x="51819" y="31507"/>
                  <a:pt x="52049" y="31499"/>
                  <a:pt x="52281" y="31481"/>
                </a:cubicBezTo>
                <a:cubicBezTo>
                  <a:pt x="57388" y="31116"/>
                  <a:pt x="61217" y="26709"/>
                  <a:pt x="60853" y="21633"/>
                </a:cubicBezTo>
                <a:cubicBezTo>
                  <a:pt x="60518" y="17013"/>
                  <a:pt x="56810" y="13426"/>
                  <a:pt x="52311" y="13092"/>
                </a:cubicBezTo>
                <a:cubicBezTo>
                  <a:pt x="52342" y="12666"/>
                  <a:pt x="52372" y="12241"/>
                  <a:pt x="52342" y="11815"/>
                </a:cubicBezTo>
                <a:cubicBezTo>
                  <a:pt x="52021" y="7445"/>
                  <a:pt x="48378" y="4137"/>
                  <a:pt x="44062" y="4137"/>
                </a:cubicBezTo>
                <a:cubicBezTo>
                  <a:pt x="43875" y="4137"/>
                  <a:pt x="43686" y="4143"/>
                  <a:pt x="43497" y="4155"/>
                </a:cubicBezTo>
                <a:cubicBezTo>
                  <a:pt x="41916" y="4277"/>
                  <a:pt x="40457" y="4855"/>
                  <a:pt x="39241" y="5736"/>
                </a:cubicBezTo>
                <a:cubicBezTo>
                  <a:pt x="37384" y="4316"/>
                  <a:pt x="35062" y="3485"/>
                  <a:pt x="32581" y="3485"/>
                </a:cubicBezTo>
                <a:cubicBezTo>
                  <a:pt x="32300" y="3485"/>
                  <a:pt x="32018" y="3496"/>
                  <a:pt x="31734" y="3517"/>
                </a:cubicBezTo>
                <a:cubicBezTo>
                  <a:pt x="30244" y="3608"/>
                  <a:pt x="28846" y="4003"/>
                  <a:pt x="27600" y="4611"/>
                </a:cubicBezTo>
                <a:cubicBezTo>
                  <a:pt x="26082" y="1834"/>
                  <a:pt x="23108" y="1"/>
                  <a:pt x="1977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6" name="Google Shape;446;p40"/>
          <p:cNvGrpSpPr/>
          <p:nvPr/>
        </p:nvGrpSpPr>
        <p:grpSpPr>
          <a:xfrm>
            <a:off x="-1208" y="3450866"/>
            <a:ext cx="9144294" cy="1692644"/>
            <a:chOff x="6554550" y="3707188"/>
            <a:chExt cx="7127831" cy="1637222"/>
          </a:xfrm>
        </p:grpSpPr>
        <p:sp>
          <p:nvSpPr>
            <p:cNvPr id="447" name="Google Shape;447;p40"/>
            <p:cNvSpPr/>
            <p:nvPr/>
          </p:nvSpPr>
          <p:spPr>
            <a:xfrm>
              <a:off x="6554550" y="3707188"/>
              <a:ext cx="7122500" cy="468875"/>
            </a:xfrm>
            <a:custGeom>
              <a:avLst/>
              <a:gdLst/>
              <a:ahLst/>
              <a:cxnLst/>
              <a:rect l="l" t="t" r="r" b="b"/>
              <a:pathLst>
                <a:path w="284900" h="18755" extrusionOk="0">
                  <a:moveTo>
                    <a:pt x="1" y="0"/>
                  </a:moveTo>
                  <a:lnTo>
                    <a:pt x="1" y="18754"/>
                  </a:lnTo>
                  <a:lnTo>
                    <a:pt x="284900" y="18754"/>
                  </a:lnTo>
                  <a:lnTo>
                    <a:pt x="28490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0"/>
            <p:cNvSpPr/>
            <p:nvPr/>
          </p:nvSpPr>
          <p:spPr>
            <a:xfrm>
              <a:off x="6554550" y="4172238"/>
              <a:ext cx="7124025" cy="496225"/>
            </a:xfrm>
            <a:custGeom>
              <a:avLst/>
              <a:gdLst/>
              <a:ahLst/>
              <a:cxnLst/>
              <a:rect l="l" t="t" r="r" b="b"/>
              <a:pathLst>
                <a:path w="284961" h="19849" extrusionOk="0">
                  <a:moveTo>
                    <a:pt x="1" y="0"/>
                  </a:moveTo>
                  <a:lnTo>
                    <a:pt x="1" y="19849"/>
                  </a:lnTo>
                  <a:lnTo>
                    <a:pt x="284960" y="16475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0"/>
            <p:cNvSpPr/>
            <p:nvPr/>
          </p:nvSpPr>
          <p:spPr>
            <a:xfrm>
              <a:off x="6554556" y="4217140"/>
              <a:ext cx="7124025" cy="635279"/>
            </a:xfrm>
            <a:custGeom>
              <a:avLst/>
              <a:gdLst/>
              <a:ahLst/>
              <a:cxnLst/>
              <a:rect l="l" t="t" r="r" b="b"/>
              <a:pathLst>
                <a:path w="284961" h="6476" extrusionOk="0">
                  <a:moveTo>
                    <a:pt x="284960" y="1"/>
                  </a:moveTo>
                  <a:lnTo>
                    <a:pt x="1" y="3375"/>
                  </a:lnTo>
                  <a:lnTo>
                    <a:pt x="1" y="6475"/>
                  </a:lnTo>
                  <a:lnTo>
                    <a:pt x="284960" y="6475"/>
                  </a:lnTo>
                  <a:lnTo>
                    <a:pt x="284960" y="1"/>
                  </a:ln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6554556" y="4623505"/>
              <a:ext cx="7127825" cy="588345"/>
            </a:xfrm>
            <a:custGeom>
              <a:avLst/>
              <a:gdLst/>
              <a:ahLst/>
              <a:cxnLst/>
              <a:rect l="l" t="t" r="r" b="b"/>
              <a:pathLst>
                <a:path w="285113" h="18815" extrusionOk="0">
                  <a:moveTo>
                    <a:pt x="1" y="0"/>
                  </a:moveTo>
                  <a:lnTo>
                    <a:pt x="1" y="4711"/>
                  </a:lnTo>
                  <a:cubicBezTo>
                    <a:pt x="83923" y="10243"/>
                    <a:pt x="167876" y="10517"/>
                    <a:pt x="252467" y="16353"/>
                  </a:cubicBezTo>
                  <a:cubicBezTo>
                    <a:pt x="263380" y="17052"/>
                    <a:pt x="274261" y="17903"/>
                    <a:pt x="285112" y="18815"/>
                  </a:cubicBezTo>
                  <a:lnTo>
                    <a:pt x="285112" y="0"/>
                  </a:lnTo>
                  <a:close/>
                </a:path>
              </a:pathLst>
            </a:custGeom>
            <a:solidFill>
              <a:srgbClr val="B3AA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0"/>
            <p:cNvSpPr/>
            <p:nvPr/>
          </p:nvSpPr>
          <p:spPr>
            <a:xfrm>
              <a:off x="6554556" y="4761756"/>
              <a:ext cx="7127825" cy="582654"/>
            </a:xfrm>
            <a:custGeom>
              <a:avLst/>
              <a:gdLst/>
              <a:ahLst/>
              <a:cxnLst/>
              <a:rect l="l" t="t" r="r" b="b"/>
              <a:pathLst>
                <a:path w="285113" h="18633" extrusionOk="0">
                  <a:moveTo>
                    <a:pt x="1" y="0"/>
                  </a:moveTo>
                  <a:lnTo>
                    <a:pt x="1" y="18633"/>
                  </a:lnTo>
                  <a:lnTo>
                    <a:pt x="285112" y="18633"/>
                  </a:lnTo>
                  <a:lnTo>
                    <a:pt x="285112" y="14104"/>
                  </a:lnTo>
                  <a:cubicBezTo>
                    <a:pt x="274261" y="13192"/>
                    <a:pt x="263380" y="12341"/>
                    <a:pt x="252467" y="11642"/>
                  </a:cubicBezTo>
                  <a:cubicBezTo>
                    <a:pt x="167876" y="5806"/>
                    <a:pt x="83923" y="5532"/>
                    <a:pt x="1" y="0"/>
                  </a:cubicBezTo>
                  <a:close/>
                </a:path>
              </a:pathLst>
            </a:custGeom>
            <a:solidFill>
              <a:srgbClr val="C2B9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0"/>
          <p:cNvGrpSpPr/>
          <p:nvPr/>
        </p:nvGrpSpPr>
        <p:grpSpPr>
          <a:xfrm>
            <a:off x="3572082" y="3023058"/>
            <a:ext cx="1999791" cy="956170"/>
            <a:chOff x="1313950" y="2027925"/>
            <a:chExt cx="6516100" cy="3115575"/>
          </a:xfrm>
        </p:grpSpPr>
        <p:sp>
          <p:nvSpPr>
            <p:cNvPr id="453" name="Google Shape;453;p40"/>
            <p:cNvSpPr/>
            <p:nvPr/>
          </p:nvSpPr>
          <p:spPr>
            <a:xfrm>
              <a:off x="6738075" y="4060625"/>
              <a:ext cx="1039550" cy="1050950"/>
            </a:xfrm>
            <a:custGeom>
              <a:avLst/>
              <a:gdLst/>
              <a:ahLst/>
              <a:cxnLst/>
              <a:rect l="l" t="t" r="r" b="b"/>
              <a:pathLst>
                <a:path w="41582" h="42038" extrusionOk="0">
                  <a:moveTo>
                    <a:pt x="41582" y="1"/>
                  </a:moveTo>
                  <a:lnTo>
                    <a:pt x="0" y="2311"/>
                  </a:lnTo>
                  <a:lnTo>
                    <a:pt x="3131" y="42038"/>
                  </a:lnTo>
                  <a:lnTo>
                    <a:pt x="39484" y="40944"/>
                  </a:lnTo>
                  <a:lnTo>
                    <a:pt x="41582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0"/>
            <p:cNvSpPr/>
            <p:nvPr/>
          </p:nvSpPr>
          <p:spPr>
            <a:xfrm>
              <a:off x="6437150" y="3809875"/>
              <a:ext cx="1351125" cy="1313100"/>
            </a:xfrm>
            <a:custGeom>
              <a:avLst/>
              <a:gdLst/>
              <a:ahLst/>
              <a:cxnLst/>
              <a:rect l="l" t="t" r="r" b="b"/>
              <a:pathLst>
                <a:path w="54045" h="52524" extrusionOk="0">
                  <a:moveTo>
                    <a:pt x="1520" y="0"/>
                  </a:moveTo>
                  <a:lnTo>
                    <a:pt x="1" y="52524"/>
                  </a:lnTo>
                  <a:lnTo>
                    <a:pt x="15168" y="52068"/>
                  </a:lnTo>
                  <a:lnTo>
                    <a:pt x="12037" y="12341"/>
                  </a:lnTo>
                  <a:lnTo>
                    <a:pt x="53619" y="10031"/>
                  </a:lnTo>
                  <a:lnTo>
                    <a:pt x="54044" y="1702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6475150" y="3328100"/>
              <a:ext cx="1354900" cy="525100"/>
            </a:xfrm>
            <a:custGeom>
              <a:avLst/>
              <a:gdLst/>
              <a:ahLst/>
              <a:cxnLst/>
              <a:rect l="l" t="t" r="r" b="b"/>
              <a:pathLst>
                <a:path w="54196" h="21004" extrusionOk="0">
                  <a:moveTo>
                    <a:pt x="548" y="0"/>
                  </a:moveTo>
                  <a:lnTo>
                    <a:pt x="0" y="19271"/>
                  </a:lnTo>
                  <a:lnTo>
                    <a:pt x="54196" y="21004"/>
                  </a:lnTo>
                  <a:lnTo>
                    <a:pt x="54196" y="21004"/>
                  </a:lnTo>
                  <a:lnTo>
                    <a:pt x="47722" y="5137"/>
                  </a:lnTo>
                  <a:lnTo>
                    <a:pt x="548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0"/>
            <p:cNvSpPr/>
            <p:nvPr/>
          </p:nvSpPr>
          <p:spPr>
            <a:xfrm>
              <a:off x="6468300" y="3809875"/>
              <a:ext cx="1361750" cy="100325"/>
            </a:xfrm>
            <a:custGeom>
              <a:avLst/>
              <a:gdLst/>
              <a:ahLst/>
              <a:cxnLst/>
              <a:rect l="l" t="t" r="r" b="b"/>
              <a:pathLst>
                <a:path w="54470" h="4013" extrusionOk="0">
                  <a:moveTo>
                    <a:pt x="274" y="0"/>
                  </a:moveTo>
                  <a:lnTo>
                    <a:pt x="1" y="3435"/>
                  </a:lnTo>
                  <a:lnTo>
                    <a:pt x="53619" y="4012"/>
                  </a:lnTo>
                  <a:lnTo>
                    <a:pt x="54470" y="1733"/>
                  </a:lnTo>
                  <a:lnTo>
                    <a:pt x="274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0"/>
            <p:cNvSpPr/>
            <p:nvPr/>
          </p:nvSpPr>
          <p:spPr>
            <a:xfrm>
              <a:off x="2639200" y="2169275"/>
              <a:ext cx="3892200" cy="955950"/>
            </a:xfrm>
            <a:custGeom>
              <a:avLst/>
              <a:gdLst/>
              <a:ahLst/>
              <a:cxnLst/>
              <a:rect l="l" t="t" r="r" b="b"/>
              <a:pathLst>
                <a:path w="155688" h="38238" extrusionOk="0">
                  <a:moveTo>
                    <a:pt x="76051" y="0"/>
                  </a:moveTo>
                  <a:lnTo>
                    <a:pt x="1" y="25259"/>
                  </a:lnTo>
                  <a:lnTo>
                    <a:pt x="305" y="35806"/>
                  </a:lnTo>
                  <a:lnTo>
                    <a:pt x="155171" y="38238"/>
                  </a:lnTo>
                  <a:lnTo>
                    <a:pt x="155688" y="25259"/>
                  </a:lnTo>
                  <a:lnTo>
                    <a:pt x="7605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2812475" y="2277925"/>
              <a:ext cx="3559350" cy="705975"/>
            </a:xfrm>
            <a:custGeom>
              <a:avLst/>
              <a:gdLst/>
              <a:ahLst/>
              <a:cxnLst/>
              <a:rect l="l" t="t" r="r" b="b"/>
              <a:pathLst>
                <a:path w="142374" h="28239" extrusionOk="0">
                  <a:moveTo>
                    <a:pt x="69515" y="1"/>
                  </a:moveTo>
                  <a:lnTo>
                    <a:pt x="1277" y="20730"/>
                  </a:lnTo>
                  <a:lnTo>
                    <a:pt x="0" y="25776"/>
                  </a:lnTo>
                  <a:lnTo>
                    <a:pt x="142374" y="28238"/>
                  </a:lnTo>
                  <a:lnTo>
                    <a:pt x="142374" y="22676"/>
                  </a:lnTo>
                  <a:lnTo>
                    <a:pt x="69515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0"/>
            <p:cNvSpPr/>
            <p:nvPr/>
          </p:nvSpPr>
          <p:spPr>
            <a:xfrm>
              <a:off x="2646800" y="3064425"/>
              <a:ext cx="3871675" cy="2079075"/>
            </a:xfrm>
            <a:custGeom>
              <a:avLst/>
              <a:gdLst/>
              <a:ahLst/>
              <a:cxnLst/>
              <a:rect l="l" t="t" r="r" b="b"/>
              <a:pathLst>
                <a:path w="154867" h="83163" extrusionOk="0">
                  <a:moveTo>
                    <a:pt x="1" y="0"/>
                  </a:moveTo>
                  <a:lnTo>
                    <a:pt x="2372" y="83162"/>
                  </a:lnTo>
                  <a:lnTo>
                    <a:pt x="31795" y="82919"/>
                  </a:lnTo>
                  <a:cubicBezTo>
                    <a:pt x="27387" y="64044"/>
                    <a:pt x="18725" y="25411"/>
                    <a:pt x="18725" y="25411"/>
                  </a:cubicBezTo>
                  <a:lnTo>
                    <a:pt x="154138" y="20487"/>
                  </a:lnTo>
                  <a:lnTo>
                    <a:pt x="154867" y="243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0"/>
            <p:cNvSpPr/>
            <p:nvPr/>
          </p:nvSpPr>
          <p:spPr>
            <a:xfrm>
              <a:off x="3114900" y="3576575"/>
              <a:ext cx="3385350" cy="1560850"/>
            </a:xfrm>
            <a:custGeom>
              <a:avLst/>
              <a:gdLst/>
              <a:ahLst/>
              <a:cxnLst/>
              <a:rect l="l" t="t" r="r" b="b"/>
              <a:pathLst>
                <a:path w="135414" h="62434" extrusionOk="0">
                  <a:moveTo>
                    <a:pt x="135414" y="1"/>
                  </a:moveTo>
                  <a:lnTo>
                    <a:pt x="1" y="4925"/>
                  </a:lnTo>
                  <a:cubicBezTo>
                    <a:pt x="1" y="4925"/>
                    <a:pt x="8663" y="43558"/>
                    <a:pt x="13071" y="62433"/>
                  </a:cubicBezTo>
                  <a:lnTo>
                    <a:pt x="132921" y="61339"/>
                  </a:lnTo>
                  <a:lnTo>
                    <a:pt x="135414" y="1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0"/>
            <p:cNvSpPr/>
            <p:nvPr/>
          </p:nvSpPr>
          <p:spPr>
            <a:xfrm>
              <a:off x="3618700" y="3787075"/>
              <a:ext cx="1823775" cy="1345775"/>
            </a:xfrm>
            <a:custGeom>
              <a:avLst/>
              <a:gdLst/>
              <a:ahLst/>
              <a:cxnLst/>
              <a:rect l="l" t="t" r="r" b="b"/>
              <a:pathLst>
                <a:path w="72951" h="53831" extrusionOk="0">
                  <a:moveTo>
                    <a:pt x="72951" y="0"/>
                  </a:moveTo>
                  <a:lnTo>
                    <a:pt x="1" y="1064"/>
                  </a:lnTo>
                  <a:lnTo>
                    <a:pt x="5047" y="53162"/>
                  </a:lnTo>
                  <a:lnTo>
                    <a:pt x="8664" y="53162"/>
                  </a:lnTo>
                  <a:lnTo>
                    <a:pt x="66324" y="53831"/>
                  </a:lnTo>
                  <a:lnTo>
                    <a:pt x="70094" y="53831"/>
                  </a:lnTo>
                  <a:lnTo>
                    <a:pt x="7295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3756250" y="3931450"/>
              <a:ext cx="1567675" cy="807025"/>
            </a:xfrm>
            <a:custGeom>
              <a:avLst/>
              <a:gdLst/>
              <a:ahLst/>
              <a:cxnLst/>
              <a:rect l="l" t="t" r="r" b="b"/>
              <a:pathLst>
                <a:path w="62707" h="32281" extrusionOk="0">
                  <a:moveTo>
                    <a:pt x="62707" y="0"/>
                  </a:moveTo>
                  <a:lnTo>
                    <a:pt x="1" y="5077"/>
                  </a:lnTo>
                  <a:lnTo>
                    <a:pt x="3162" y="32281"/>
                  </a:lnTo>
                  <a:lnTo>
                    <a:pt x="60944" y="23071"/>
                  </a:lnTo>
                  <a:lnTo>
                    <a:pt x="62707" y="0"/>
                  </a:lnTo>
                  <a:close/>
                </a:path>
              </a:pathLst>
            </a:custGeom>
            <a:solidFill>
              <a:srgbClr val="F9A2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0"/>
            <p:cNvSpPr/>
            <p:nvPr/>
          </p:nvSpPr>
          <p:spPr>
            <a:xfrm>
              <a:off x="1355750" y="3830375"/>
              <a:ext cx="1325275" cy="1286525"/>
            </a:xfrm>
            <a:custGeom>
              <a:avLst/>
              <a:gdLst/>
              <a:ahLst/>
              <a:cxnLst/>
              <a:rect l="l" t="t" r="r" b="b"/>
              <a:pathLst>
                <a:path w="53011" h="51461" extrusionOk="0">
                  <a:moveTo>
                    <a:pt x="52524" y="1"/>
                  </a:moveTo>
                  <a:lnTo>
                    <a:pt x="1" y="1703"/>
                  </a:lnTo>
                  <a:lnTo>
                    <a:pt x="2523" y="51005"/>
                  </a:lnTo>
                  <a:lnTo>
                    <a:pt x="18542" y="51461"/>
                  </a:lnTo>
                  <a:lnTo>
                    <a:pt x="11338" y="14256"/>
                  </a:lnTo>
                  <a:lnTo>
                    <a:pt x="11338" y="14256"/>
                  </a:lnTo>
                  <a:lnTo>
                    <a:pt x="53011" y="17053"/>
                  </a:lnTo>
                  <a:lnTo>
                    <a:pt x="52524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0"/>
            <p:cNvSpPr/>
            <p:nvPr/>
          </p:nvSpPr>
          <p:spPr>
            <a:xfrm>
              <a:off x="1639200" y="4186775"/>
              <a:ext cx="1066900" cy="956725"/>
            </a:xfrm>
            <a:custGeom>
              <a:avLst/>
              <a:gdLst/>
              <a:ahLst/>
              <a:cxnLst/>
              <a:rect l="l" t="t" r="r" b="b"/>
              <a:pathLst>
                <a:path w="42676" h="38269" extrusionOk="0">
                  <a:moveTo>
                    <a:pt x="0" y="0"/>
                  </a:moveTo>
                  <a:lnTo>
                    <a:pt x="7204" y="37205"/>
                  </a:lnTo>
                  <a:lnTo>
                    <a:pt x="42676" y="38268"/>
                  </a:lnTo>
                  <a:lnTo>
                    <a:pt x="42676" y="38268"/>
                  </a:lnTo>
                  <a:lnTo>
                    <a:pt x="41673" y="27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1313950" y="3349375"/>
              <a:ext cx="1354925" cy="525100"/>
            </a:xfrm>
            <a:custGeom>
              <a:avLst/>
              <a:gdLst/>
              <a:ahLst/>
              <a:cxnLst/>
              <a:rect l="l" t="t" r="r" b="b"/>
              <a:pathLst>
                <a:path w="54197" h="21004" extrusionOk="0">
                  <a:moveTo>
                    <a:pt x="53649" y="0"/>
                  </a:moveTo>
                  <a:lnTo>
                    <a:pt x="6475" y="5137"/>
                  </a:lnTo>
                  <a:lnTo>
                    <a:pt x="1" y="21004"/>
                  </a:lnTo>
                  <a:lnTo>
                    <a:pt x="54196" y="19241"/>
                  </a:lnTo>
                  <a:lnTo>
                    <a:pt x="53649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2579175" y="2983875"/>
              <a:ext cx="3990975" cy="243950"/>
            </a:xfrm>
            <a:custGeom>
              <a:avLst/>
              <a:gdLst/>
              <a:ahLst/>
              <a:cxnLst/>
              <a:rect l="l" t="t" r="r" b="b"/>
              <a:pathLst>
                <a:path w="159639" h="9758" extrusionOk="0">
                  <a:moveTo>
                    <a:pt x="1" y="0"/>
                  </a:moveTo>
                  <a:lnTo>
                    <a:pt x="821" y="9757"/>
                  </a:lnTo>
                  <a:lnTo>
                    <a:pt x="159639" y="9757"/>
                  </a:lnTo>
                  <a:lnTo>
                    <a:pt x="159639" y="142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0"/>
            <p:cNvSpPr/>
            <p:nvPr/>
          </p:nvSpPr>
          <p:spPr>
            <a:xfrm>
              <a:off x="2599700" y="3227800"/>
              <a:ext cx="3970450" cy="76000"/>
            </a:xfrm>
            <a:custGeom>
              <a:avLst/>
              <a:gdLst/>
              <a:ahLst/>
              <a:cxnLst/>
              <a:rect l="l" t="t" r="r" b="b"/>
              <a:pathLst>
                <a:path w="158818" h="3040" extrusionOk="0">
                  <a:moveTo>
                    <a:pt x="0" y="0"/>
                  </a:moveTo>
                  <a:lnTo>
                    <a:pt x="1338" y="3040"/>
                  </a:lnTo>
                  <a:lnTo>
                    <a:pt x="157055" y="3040"/>
                  </a:lnTo>
                  <a:lnTo>
                    <a:pt x="158818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0"/>
            <p:cNvSpPr/>
            <p:nvPr/>
          </p:nvSpPr>
          <p:spPr>
            <a:xfrm>
              <a:off x="2535875" y="2055275"/>
              <a:ext cx="4089000" cy="860225"/>
            </a:xfrm>
            <a:custGeom>
              <a:avLst/>
              <a:gdLst/>
              <a:ahLst/>
              <a:cxnLst/>
              <a:rect l="l" t="t" r="r" b="b"/>
              <a:pathLst>
                <a:path w="163560" h="34409" extrusionOk="0">
                  <a:moveTo>
                    <a:pt x="81734" y="1"/>
                  </a:moveTo>
                  <a:lnTo>
                    <a:pt x="0" y="26840"/>
                  </a:lnTo>
                  <a:lnTo>
                    <a:pt x="426" y="32828"/>
                  </a:lnTo>
                  <a:lnTo>
                    <a:pt x="80883" y="6262"/>
                  </a:lnTo>
                  <a:lnTo>
                    <a:pt x="163559" y="34409"/>
                  </a:lnTo>
                  <a:lnTo>
                    <a:pt x="163559" y="25685"/>
                  </a:lnTo>
                  <a:lnTo>
                    <a:pt x="81734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0"/>
            <p:cNvSpPr/>
            <p:nvPr/>
          </p:nvSpPr>
          <p:spPr>
            <a:xfrm>
              <a:off x="2520675" y="2027925"/>
              <a:ext cx="4104200" cy="860225"/>
            </a:xfrm>
            <a:custGeom>
              <a:avLst/>
              <a:gdLst/>
              <a:ahLst/>
              <a:cxnLst/>
              <a:rect l="l" t="t" r="r" b="b"/>
              <a:pathLst>
                <a:path w="164168" h="34409" extrusionOk="0">
                  <a:moveTo>
                    <a:pt x="82342" y="1"/>
                  </a:moveTo>
                  <a:lnTo>
                    <a:pt x="0" y="26718"/>
                  </a:lnTo>
                  <a:lnTo>
                    <a:pt x="1034" y="32858"/>
                  </a:lnTo>
                  <a:lnTo>
                    <a:pt x="81491" y="6262"/>
                  </a:lnTo>
                  <a:lnTo>
                    <a:pt x="164167" y="34408"/>
                  </a:lnTo>
                  <a:lnTo>
                    <a:pt x="164167" y="25715"/>
                  </a:lnTo>
                  <a:lnTo>
                    <a:pt x="82342" y="1"/>
                  </a:lnTo>
                  <a:close/>
                </a:path>
              </a:pathLst>
            </a:custGeom>
            <a:solidFill>
              <a:srgbClr val="F79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0"/>
            <p:cNvSpPr/>
            <p:nvPr/>
          </p:nvSpPr>
          <p:spPr>
            <a:xfrm>
              <a:off x="5776800" y="3874450"/>
              <a:ext cx="336650" cy="114025"/>
            </a:xfrm>
            <a:custGeom>
              <a:avLst/>
              <a:gdLst/>
              <a:ahLst/>
              <a:cxnLst/>
              <a:rect l="l" t="t" r="r" b="b"/>
              <a:pathLst>
                <a:path w="13466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3091350" y="3977050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0" y="0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0"/>
            <p:cNvSpPr/>
            <p:nvPr/>
          </p:nvSpPr>
          <p:spPr>
            <a:xfrm>
              <a:off x="6062525" y="4135850"/>
              <a:ext cx="337425" cy="114025"/>
            </a:xfrm>
            <a:custGeom>
              <a:avLst/>
              <a:gdLst/>
              <a:ahLst/>
              <a:cxnLst/>
              <a:rect l="l" t="t" r="r" b="b"/>
              <a:pathLst>
                <a:path w="13497" h="4561" extrusionOk="0">
                  <a:moveTo>
                    <a:pt x="1" y="1"/>
                  </a:moveTo>
                  <a:lnTo>
                    <a:pt x="1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0"/>
            <p:cNvSpPr/>
            <p:nvPr/>
          </p:nvSpPr>
          <p:spPr>
            <a:xfrm>
              <a:off x="7330800" y="4139650"/>
              <a:ext cx="337400" cy="114025"/>
            </a:xfrm>
            <a:custGeom>
              <a:avLst/>
              <a:gdLst/>
              <a:ahLst/>
              <a:cxnLst/>
              <a:rect l="l" t="t" r="r" b="b"/>
              <a:pathLst>
                <a:path w="13496" h="4561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5656750" y="4588750"/>
              <a:ext cx="336650" cy="114000"/>
            </a:xfrm>
            <a:custGeom>
              <a:avLst/>
              <a:gdLst/>
              <a:ahLst/>
              <a:cxnLst/>
              <a:rect l="l" t="t" r="r" b="b"/>
              <a:pathLst>
                <a:path w="1346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66" y="4560"/>
                  </a:lnTo>
                  <a:lnTo>
                    <a:pt x="1346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2114875" y="4312925"/>
              <a:ext cx="337425" cy="114000"/>
            </a:xfrm>
            <a:custGeom>
              <a:avLst/>
              <a:gdLst/>
              <a:ahLst/>
              <a:cxnLst/>
              <a:rect l="l" t="t" r="r" b="b"/>
              <a:pathLst>
                <a:path w="13497" h="4560" extrusionOk="0">
                  <a:moveTo>
                    <a:pt x="1" y="0"/>
                  </a:moveTo>
                  <a:lnTo>
                    <a:pt x="1" y="4559"/>
                  </a:lnTo>
                  <a:lnTo>
                    <a:pt x="13497" y="4559"/>
                  </a:lnTo>
                  <a:lnTo>
                    <a:pt x="13497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5331500" y="2713350"/>
              <a:ext cx="336675" cy="114000"/>
            </a:xfrm>
            <a:custGeom>
              <a:avLst/>
              <a:gdLst/>
              <a:ahLst/>
              <a:cxnLst/>
              <a:rect l="l" t="t" r="r" b="b"/>
              <a:pathLst>
                <a:path w="13467" h="4560" extrusionOk="0">
                  <a:moveTo>
                    <a:pt x="1" y="0"/>
                  </a:moveTo>
                  <a:lnTo>
                    <a:pt x="1" y="4560"/>
                  </a:lnTo>
                  <a:lnTo>
                    <a:pt x="13466" y="4560"/>
                  </a:lnTo>
                  <a:lnTo>
                    <a:pt x="13466" y="0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0"/>
            <p:cNvSpPr/>
            <p:nvPr/>
          </p:nvSpPr>
          <p:spPr>
            <a:xfrm>
              <a:off x="3770700" y="2573525"/>
              <a:ext cx="337400" cy="114000"/>
            </a:xfrm>
            <a:custGeom>
              <a:avLst/>
              <a:gdLst/>
              <a:ahLst/>
              <a:cxnLst/>
              <a:rect l="l" t="t" r="r" b="b"/>
              <a:pathLst>
                <a:path w="13496" h="4560" extrusionOk="0">
                  <a:moveTo>
                    <a:pt x="0" y="1"/>
                  </a:moveTo>
                  <a:lnTo>
                    <a:pt x="0" y="4560"/>
                  </a:lnTo>
                  <a:lnTo>
                    <a:pt x="13496" y="4560"/>
                  </a:lnTo>
                  <a:lnTo>
                    <a:pt x="13496" y="1"/>
                  </a:ln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0"/>
            <p:cNvSpPr/>
            <p:nvPr/>
          </p:nvSpPr>
          <p:spPr>
            <a:xfrm>
              <a:off x="3560950" y="3746025"/>
              <a:ext cx="1938525" cy="1391400"/>
            </a:xfrm>
            <a:custGeom>
              <a:avLst/>
              <a:gdLst/>
              <a:ahLst/>
              <a:cxnLst/>
              <a:rect l="l" t="t" r="r" b="b"/>
              <a:pathLst>
                <a:path w="77541" h="55656" extrusionOk="0">
                  <a:moveTo>
                    <a:pt x="77540" y="1"/>
                  </a:moveTo>
                  <a:lnTo>
                    <a:pt x="1" y="1247"/>
                  </a:lnTo>
                  <a:lnTo>
                    <a:pt x="5381" y="54926"/>
                  </a:lnTo>
                  <a:lnTo>
                    <a:pt x="9211" y="54926"/>
                  </a:lnTo>
                  <a:lnTo>
                    <a:pt x="3466" y="3588"/>
                  </a:lnTo>
                  <a:lnTo>
                    <a:pt x="73954" y="2706"/>
                  </a:lnTo>
                  <a:lnTo>
                    <a:pt x="73954" y="2706"/>
                  </a:lnTo>
                  <a:lnTo>
                    <a:pt x="70519" y="55655"/>
                  </a:lnTo>
                  <a:lnTo>
                    <a:pt x="74501" y="55655"/>
                  </a:lnTo>
                  <a:lnTo>
                    <a:pt x="77540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4445475" y="3801225"/>
              <a:ext cx="110125" cy="1322525"/>
            </a:xfrm>
            <a:custGeom>
              <a:avLst/>
              <a:gdLst/>
              <a:ahLst/>
              <a:cxnLst/>
              <a:rect l="l" t="t" r="r" b="b"/>
              <a:pathLst>
                <a:path w="4405" h="52901" extrusionOk="0">
                  <a:moveTo>
                    <a:pt x="4142" y="0"/>
                  </a:moveTo>
                  <a:lnTo>
                    <a:pt x="4142" y="0"/>
                  </a:lnTo>
                  <a:cubicBezTo>
                    <a:pt x="4139" y="0"/>
                    <a:pt x="4137" y="4"/>
                    <a:pt x="4134" y="12"/>
                  </a:cubicBezTo>
                  <a:cubicBezTo>
                    <a:pt x="4023" y="326"/>
                    <a:pt x="3570" y="431"/>
                    <a:pt x="3016" y="431"/>
                  </a:cubicBezTo>
                  <a:cubicBezTo>
                    <a:pt x="1909" y="431"/>
                    <a:pt x="396" y="12"/>
                    <a:pt x="396" y="12"/>
                  </a:cubicBezTo>
                  <a:lnTo>
                    <a:pt x="1" y="52718"/>
                  </a:lnTo>
                  <a:lnTo>
                    <a:pt x="2432" y="52900"/>
                  </a:lnTo>
                  <a:cubicBezTo>
                    <a:pt x="2432" y="52900"/>
                    <a:pt x="4405" y="0"/>
                    <a:pt x="4142" y="0"/>
                  </a:cubicBez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6518475" y="2882050"/>
              <a:ext cx="106400" cy="137550"/>
            </a:xfrm>
            <a:custGeom>
              <a:avLst/>
              <a:gdLst/>
              <a:ahLst/>
              <a:cxnLst/>
              <a:rect l="l" t="t" r="r" b="b"/>
              <a:pathLst>
                <a:path w="4256" h="5502" extrusionOk="0">
                  <a:moveTo>
                    <a:pt x="395" y="0"/>
                  </a:moveTo>
                  <a:lnTo>
                    <a:pt x="0" y="5502"/>
                  </a:lnTo>
                  <a:lnTo>
                    <a:pt x="4255" y="1338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0"/>
            <p:cNvSpPr/>
            <p:nvPr/>
          </p:nvSpPr>
          <p:spPr>
            <a:xfrm>
              <a:off x="2546500" y="2845575"/>
              <a:ext cx="98825" cy="139075"/>
            </a:xfrm>
            <a:custGeom>
              <a:avLst/>
              <a:gdLst/>
              <a:ahLst/>
              <a:cxnLst/>
              <a:rect l="l" t="t" r="r" b="b"/>
              <a:pathLst>
                <a:path w="3953" h="5563" extrusionOk="0">
                  <a:moveTo>
                    <a:pt x="3739" y="0"/>
                  </a:moveTo>
                  <a:lnTo>
                    <a:pt x="1" y="1216"/>
                  </a:lnTo>
                  <a:lnTo>
                    <a:pt x="3952" y="5563"/>
                  </a:lnTo>
                  <a:lnTo>
                    <a:pt x="3739" y="0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0"/>
            <p:cNvSpPr/>
            <p:nvPr/>
          </p:nvSpPr>
          <p:spPr>
            <a:xfrm>
              <a:off x="4265375" y="2362275"/>
              <a:ext cx="636050" cy="598050"/>
            </a:xfrm>
            <a:custGeom>
              <a:avLst/>
              <a:gdLst/>
              <a:ahLst/>
              <a:cxnLst/>
              <a:rect l="l" t="t" r="r" b="b"/>
              <a:pathLst>
                <a:path w="25442" h="23922" extrusionOk="0">
                  <a:moveTo>
                    <a:pt x="12098" y="1"/>
                  </a:moveTo>
                  <a:cubicBezTo>
                    <a:pt x="5290" y="1"/>
                    <a:pt x="1" y="5837"/>
                    <a:pt x="1" y="11946"/>
                  </a:cubicBezTo>
                  <a:cubicBezTo>
                    <a:pt x="1" y="19667"/>
                    <a:pt x="6688" y="23922"/>
                    <a:pt x="13527" y="23922"/>
                  </a:cubicBezTo>
                  <a:cubicBezTo>
                    <a:pt x="20335" y="23922"/>
                    <a:pt x="25442" y="17235"/>
                    <a:pt x="25442" y="11095"/>
                  </a:cubicBezTo>
                  <a:cubicBezTo>
                    <a:pt x="25442" y="4985"/>
                    <a:pt x="18907" y="1"/>
                    <a:pt x="12098" y="1"/>
                  </a:cubicBezTo>
                  <a:close/>
                </a:path>
              </a:pathLst>
            </a:custGeom>
            <a:solidFill>
              <a:srgbClr val="FFB7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4247150" y="2353150"/>
              <a:ext cx="636050" cy="598075"/>
            </a:xfrm>
            <a:custGeom>
              <a:avLst/>
              <a:gdLst/>
              <a:ahLst/>
              <a:cxnLst/>
              <a:rect l="l" t="t" r="r" b="b"/>
              <a:pathLst>
                <a:path w="25442" h="23923" extrusionOk="0">
                  <a:moveTo>
                    <a:pt x="12098" y="1"/>
                  </a:moveTo>
                  <a:cubicBezTo>
                    <a:pt x="5289" y="1"/>
                    <a:pt x="0" y="5837"/>
                    <a:pt x="0" y="11946"/>
                  </a:cubicBezTo>
                  <a:cubicBezTo>
                    <a:pt x="0" y="19697"/>
                    <a:pt x="6718" y="23922"/>
                    <a:pt x="13526" y="23922"/>
                  </a:cubicBezTo>
                  <a:cubicBezTo>
                    <a:pt x="20335" y="23922"/>
                    <a:pt x="25441" y="17235"/>
                    <a:pt x="25441" y="11095"/>
                  </a:cubicBezTo>
                  <a:cubicBezTo>
                    <a:pt x="25441" y="4986"/>
                    <a:pt x="18906" y="1"/>
                    <a:pt x="12098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0"/>
            <p:cNvSpPr/>
            <p:nvPr/>
          </p:nvSpPr>
          <p:spPr>
            <a:xfrm>
              <a:off x="4331500" y="2385825"/>
              <a:ext cx="516750" cy="322225"/>
            </a:xfrm>
            <a:custGeom>
              <a:avLst/>
              <a:gdLst/>
              <a:ahLst/>
              <a:cxnLst/>
              <a:rect l="l" t="t" r="r" b="b"/>
              <a:pathLst>
                <a:path w="20670" h="12889" extrusionOk="0">
                  <a:moveTo>
                    <a:pt x="8785" y="1"/>
                  </a:moveTo>
                  <a:cubicBezTo>
                    <a:pt x="5107" y="1"/>
                    <a:pt x="1945" y="1885"/>
                    <a:pt x="0" y="4591"/>
                  </a:cubicBezTo>
                  <a:cubicBezTo>
                    <a:pt x="6626" y="7691"/>
                    <a:pt x="13313" y="10670"/>
                    <a:pt x="20244" y="12889"/>
                  </a:cubicBezTo>
                  <a:cubicBezTo>
                    <a:pt x="20517" y="11916"/>
                    <a:pt x="20669" y="10882"/>
                    <a:pt x="20669" y="9879"/>
                  </a:cubicBezTo>
                  <a:cubicBezTo>
                    <a:pt x="20669" y="4408"/>
                    <a:pt x="14864" y="1"/>
                    <a:pt x="8785" y="1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0"/>
            <p:cNvSpPr/>
            <p:nvPr/>
          </p:nvSpPr>
          <p:spPr>
            <a:xfrm>
              <a:off x="4281350" y="2500575"/>
              <a:ext cx="556250" cy="417975"/>
            </a:xfrm>
            <a:custGeom>
              <a:avLst/>
              <a:gdLst/>
              <a:ahLst/>
              <a:cxnLst/>
              <a:rect l="l" t="t" r="r" b="b"/>
              <a:pathLst>
                <a:path w="22250" h="16719" extrusionOk="0">
                  <a:moveTo>
                    <a:pt x="2006" y="1"/>
                  </a:moveTo>
                  <a:cubicBezTo>
                    <a:pt x="760" y="1794"/>
                    <a:pt x="0" y="3891"/>
                    <a:pt x="0" y="6049"/>
                  </a:cubicBezTo>
                  <a:cubicBezTo>
                    <a:pt x="0" y="12949"/>
                    <a:pt x="5988" y="16718"/>
                    <a:pt x="12067" y="16718"/>
                  </a:cubicBezTo>
                  <a:cubicBezTo>
                    <a:pt x="17022" y="16718"/>
                    <a:pt x="20973" y="12736"/>
                    <a:pt x="22250" y="8299"/>
                  </a:cubicBezTo>
                  <a:cubicBezTo>
                    <a:pt x="15319" y="6080"/>
                    <a:pt x="8632" y="3101"/>
                    <a:pt x="20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4525275" y="2515775"/>
              <a:ext cx="79800" cy="160350"/>
            </a:xfrm>
            <a:custGeom>
              <a:avLst/>
              <a:gdLst/>
              <a:ahLst/>
              <a:cxnLst/>
              <a:rect l="l" t="t" r="r" b="b"/>
              <a:pathLst>
                <a:path w="3192" h="6414" extrusionOk="0">
                  <a:moveTo>
                    <a:pt x="1550" y="1"/>
                  </a:moveTo>
                  <a:lnTo>
                    <a:pt x="0" y="2189"/>
                  </a:lnTo>
                  <a:lnTo>
                    <a:pt x="1246" y="2189"/>
                  </a:lnTo>
                  <a:lnTo>
                    <a:pt x="1246" y="6414"/>
                  </a:lnTo>
                  <a:lnTo>
                    <a:pt x="2128" y="6414"/>
                  </a:lnTo>
                  <a:lnTo>
                    <a:pt x="1854" y="1885"/>
                  </a:lnTo>
                  <a:lnTo>
                    <a:pt x="3192" y="1885"/>
                  </a:lnTo>
                  <a:lnTo>
                    <a:pt x="155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4553375" y="2593275"/>
              <a:ext cx="252325" cy="88175"/>
            </a:xfrm>
            <a:custGeom>
              <a:avLst/>
              <a:gdLst/>
              <a:ahLst/>
              <a:cxnLst/>
              <a:rect l="l" t="t" r="r" b="b"/>
              <a:pathLst>
                <a:path w="10093" h="3527" extrusionOk="0">
                  <a:moveTo>
                    <a:pt x="7600" y="1"/>
                  </a:moveTo>
                  <a:lnTo>
                    <a:pt x="7934" y="1217"/>
                  </a:lnTo>
                  <a:lnTo>
                    <a:pt x="1" y="2676"/>
                  </a:lnTo>
                  <a:lnTo>
                    <a:pt x="244" y="3527"/>
                  </a:lnTo>
                  <a:lnTo>
                    <a:pt x="8390" y="1703"/>
                  </a:lnTo>
                  <a:lnTo>
                    <a:pt x="8755" y="3010"/>
                  </a:lnTo>
                  <a:lnTo>
                    <a:pt x="10092" y="913"/>
                  </a:lnTo>
                  <a:lnTo>
                    <a:pt x="7600" y="1"/>
                  </a:lnTo>
                  <a:close/>
                </a:path>
              </a:pathLst>
            </a:custGeom>
            <a:solidFill>
              <a:srgbClr val="645C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0"/>
            <p:cNvSpPr/>
            <p:nvPr/>
          </p:nvSpPr>
          <p:spPr>
            <a:xfrm>
              <a:off x="1313950" y="3830375"/>
              <a:ext cx="1361750" cy="101100"/>
            </a:xfrm>
            <a:custGeom>
              <a:avLst/>
              <a:gdLst/>
              <a:ahLst/>
              <a:cxnLst/>
              <a:rect l="l" t="t" r="r" b="b"/>
              <a:pathLst>
                <a:path w="54470" h="4044" extrusionOk="0">
                  <a:moveTo>
                    <a:pt x="54196" y="1"/>
                  </a:moveTo>
                  <a:lnTo>
                    <a:pt x="1" y="1764"/>
                  </a:lnTo>
                  <a:lnTo>
                    <a:pt x="852" y="4043"/>
                  </a:lnTo>
                  <a:lnTo>
                    <a:pt x="54470" y="3466"/>
                  </a:lnTo>
                  <a:lnTo>
                    <a:pt x="54196" y="1"/>
                  </a:lnTo>
                  <a:close/>
                </a:path>
              </a:pathLst>
            </a:custGeom>
            <a:solidFill>
              <a:srgbClr val="F059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0" name="Google Shape;490;p40"/>
          <p:cNvSpPr/>
          <p:nvPr/>
        </p:nvSpPr>
        <p:spPr>
          <a:xfrm>
            <a:off x="6542212" y="3762350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0"/>
          <p:cNvSpPr/>
          <p:nvPr/>
        </p:nvSpPr>
        <p:spPr>
          <a:xfrm>
            <a:off x="-14225" y="3762361"/>
            <a:ext cx="2616038" cy="888818"/>
          </a:xfrm>
          <a:custGeom>
            <a:avLst/>
            <a:gdLst/>
            <a:ahLst/>
            <a:cxnLst/>
            <a:rect l="l" t="t" r="r" b="b"/>
            <a:pathLst>
              <a:path w="119304" h="39911" extrusionOk="0">
                <a:moveTo>
                  <a:pt x="0" y="791"/>
                </a:moveTo>
                <a:lnTo>
                  <a:pt x="0" y="39910"/>
                </a:lnTo>
                <a:lnTo>
                  <a:pt x="119303" y="39910"/>
                </a:lnTo>
                <a:lnTo>
                  <a:pt x="118878" y="518"/>
                </a:lnTo>
                <a:lnTo>
                  <a:pt x="0" y="1"/>
                </a:lnTo>
                <a:close/>
              </a:path>
            </a:pathLst>
          </a:custGeom>
          <a:solidFill>
            <a:srgbClr val="FFB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2" name="Google Shape;492;p40"/>
          <p:cNvGrpSpPr/>
          <p:nvPr/>
        </p:nvGrpSpPr>
        <p:grpSpPr>
          <a:xfrm>
            <a:off x="6771113" y="2827500"/>
            <a:ext cx="1104150" cy="2065350"/>
            <a:chOff x="35658225" y="12492275"/>
            <a:chExt cx="1104150" cy="2065350"/>
          </a:xfrm>
        </p:grpSpPr>
        <p:sp>
          <p:nvSpPr>
            <p:cNvPr id="493" name="Google Shape;493;p40"/>
            <p:cNvSpPr/>
            <p:nvPr/>
          </p:nvSpPr>
          <p:spPr>
            <a:xfrm>
              <a:off x="35658225" y="12736025"/>
              <a:ext cx="1104150" cy="1000175"/>
            </a:xfrm>
            <a:custGeom>
              <a:avLst/>
              <a:gdLst/>
              <a:ahLst/>
              <a:cxnLst/>
              <a:rect l="l" t="t" r="r" b="b"/>
              <a:pathLst>
                <a:path w="44166" h="40007" extrusionOk="0">
                  <a:moveTo>
                    <a:pt x="31369" y="1"/>
                  </a:moveTo>
                  <a:lnTo>
                    <a:pt x="1581" y="4591"/>
                  </a:lnTo>
                  <a:cubicBezTo>
                    <a:pt x="1581" y="4591"/>
                    <a:pt x="1" y="26020"/>
                    <a:pt x="9089" y="33436"/>
                  </a:cubicBezTo>
                  <a:cubicBezTo>
                    <a:pt x="14157" y="37572"/>
                    <a:pt x="21816" y="40007"/>
                    <a:pt x="27858" y="40007"/>
                  </a:cubicBezTo>
                  <a:cubicBezTo>
                    <a:pt x="32650" y="40007"/>
                    <a:pt x="36425" y="38475"/>
                    <a:pt x="37083" y="35047"/>
                  </a:cubicBezTo>
                  <a:cubicBezTo>
                    <a:pt x="37083" y="35047"/>
                    <a:pt x="37118" y="35050"/>
                    <a:pt x="37182" y="35050"/>
                  </a:cubicBezTo>
                  <a:cubicBezTo>
                    <a:pt x="37773" y="35050"/>
                    <a:pt x="40829" y="34777"/>
                    <a:pt x="40609" y="29120"/>
                  </a:cubicBezTo>
                  <a:cubicBezTo>
                    <a:pt x="40609" y="29120"/>
                    <a:pt x="43254" y="28542"/>
                    <a:pt x="43710" y="24895"/>
                  </a:cubicBezTo>
                  <a:cubicBezTo>
                    <a:pt x="44166" y="21248"/>
                    <a:pt x="36111" y="18269"/>
                    <a:pt x="34378" y="13162"/>
                  </a:cubicBezTo>
                  <a:cubicBezTo>
                    <a:pt x="32646" y="8025"/>
                    <a:pt x="31369" y="1"/>
                    <a:pt x="31369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0"/>
            <p:cNvSpPr/>
            <p:nvPr/>
          </p:nvSpPr>
          <p:spPr>
            <a:xfrm>
              <a:off x="35897600" y="13187750"/>
              <a:ext cx="551700" cy="602400"/>
            </a:xfrm>
            <a:custGeom>
              <a:avLst/>
              <a:gdLst/>
              <a:ahLst/>
              <a:cxnLst/>
              <a:rect l="l" t="t" r="r" b="b"/>
              <a:pathLst>
                <a:path w="22068" h="24096" extrusionOk="0">
                  <a:moveTo>
                    <a:pt x="11171" y="0"/>
                  </a:moveTo>
                  <a:cubicBezTo>
                    <a:pt x="9954" y="0"/>
                    <a:pt x="8643" y="74"/>
                    <a:pt x="7265" y="230"/>
                  </a:cubicBezTo>
                  <a:cubicBezTo>
                    <a:pt x="7265" y="230"/>
                    <a:pt x="0" y="929"/>
                    <a:pt x="395" y="5337"/>
                  </a:cubicBezTo>
                  <a:cubicBezTo>
                    <a:pt x="821" y="9744"/>
                    <a:pt x="456" y="19714"/>
                    <a:pt x="2797" y="23392"/>
                  </a:cubicBezTo>
                  <a:cubicBezTo>
                    <a:pt x="3132" y="23900"/>
                    <a:pt x="4690" y="24095"/>
                    <a:pt x="6733" y="24095"/>
                  </a:cubicBezTo>
                  <a:cubicBezTo>
                    <a:pt x="10801" y="24095"/>
                    <a:pt x="16792" y="23320"/>
                    <a:pt x="18876" y="22692"/>
                  </a:cubicBezTo>
                  <a:cubicBezTo>
                    <a:pt x="21976" y="21750"/>
                    <a:pt x="22067" y="18832"/>
                    <a:pt x="21733" y="15853"/>
                  </a:cubicBezTo>
                  <a:cubicBezTo>
                    <a:pt x="21368" y="12875"/>
                    <a:pt x="20426" y="5793"/>
                    <a:pt x="19362" y="2601"/>
                  </a:cubicBezTo>
                  <a:cubicBezTo>
                    <a:pt x="18837" y="1000"/>
                    <a:pt x="15643" y="0"/>
                    <a:pt x="11171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0"/>
            <p:cNvSpPr/>
            <p:nvPr/>
          </p:nvSpPr>
          <p:spPr>
            <a:xfrm>
              <a:off x="35917350" y="13186300"/>
              <a:ext cx="551700" cy="602325"/>
            </a:xfrm>
            <a:custGeom>
              <a:avLst/>
              <a:gdLst/>
              <a:ahLst/>
              <a:cxnLst/>
              <a:rect l="l" t="t" r="r" b="b"/>
              <a:pathLst>
                <a:path w="22068" h="24093" extrusionOk="0">
                  <a:moveTo>
                    <a:pt x="11118" y="1"/>
                  </a:moveTo>
                  <a:cubicBezTo>
                    <a:pt x="9916" y="1"/>
                    <a:pt x="8623" y="74"/>
                    <a:pt x="7265" y="227"/>
                  </a:cubicBezTo>
                  <a:cubicBezTo>
                    <a:pt x="7265" y="227"/>
                    <a:pt x="0" y="957"/>
                    <a:pt x="426" y="5364"/>
                  </a:cubicBezTo>
                  <a:cubicBezTo>
                    <a:pt x="852" y="9741"/>
                    <a:pt x="456" y="19741"/>
                    <a:pt x="2827" y="23389"/>
                  </a:cubicBezTo>
                  <a:cubicBezTo>
                    <a:pt x="3152" y="23897"/>
                    <a:pt x="4704" y="24092"/>
                    <a:pt x="6742" y="24092"/>
                  </a:cubicBezTo>
                  <a:cubicBezTo>
                    <a:pt x="10802" y="24092"/>
                    <a:pt x="16792" y="23317"/>
                    <a:pt x="18876" y="22690"/>
                  </a:cubicBezTo>
                  <a:cubicBezTo>
                    <a:pt x="22007" y="21747"/>
                    <a:pt x="22068" y="18860"/>
                    <a:pt x="21733" y="15881"/>
                  </a:cubicBezTo>
                  <a:cubicBezTo>
                    <a:pt x="21369" y="12902"/>
                    <a:pt x="20426" y="5820"/>
                    <a:pt x="19363" y="2629"/>
                  </a:cubicBezTo>
                  <a:cubicBezTo>
                    <a:pt x="18835" y="1021"/>
                    <a:pt x="15618" y="1"/>
                    <a:pt x="11118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35978900" y="14042275"/>
              <a:ext cx="208225" cy="222675"/>
            </a:xfrm>
            <a:custGeom>
              <a:avLst/>
              <a:gdLst/>
              <a:ahLst/>
              <a:cxnLst/>
              <a:rect l="l" t="t" r="r" b="b"/>
              <a:pathLst>
                <a:path w="8329" h="8907" extrusionOk="0">
                  <a:moveTo>
                    <a:pt x="8329" y="1"/>
                  </a:moveTo>
                  <a:lnTo>
                    <a:pt x="1" y="366"/>
                  </a:lnTo>
                  <a:lnTo>
                    <a:pt x="517" y="4135"/>
                  </a:lnTo>
                  <a:cubicBezTo>
                    <a:pt x="2919" y="6080"/>
                    <a:pt x="5502" y="7752"/>
                    <a:pt x="8268" y="8907"/>
                  </a:cubicBezTo>
                  <a:lnTo>
                    <a:pt x="8329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0"/>
            <p:cNvSpPr/>
            <p:nvPr/>
          </p:nvSpPr>
          <p:spPr>
            <a:xfrm>
              <a:off x="35991825" y="14145625"/>
              <a:ext cx="193800" cy="328000"/>
            </a:xfrm>
            <a:custGeom>
              <a:avLst/>
              <a:gdLst/>
              <a:ahLst/>
              <a:cxnLst/>
              <a:rect l="l" t="t" r="r" b="b"/>
              <a:pathLst>
                <a:path w="7752" h="13120" extrusionOk="0">
                  <a:moveTo>
                    <a:pt x="0" y="1"/>
                  </a:moveTo>
                  <a:lnTo>
                    <a:pt x="1794" y="12767"/>
                  </a:lnTo>
                  <a:cubicBezTo>
                    <a:pt x="2878" y="13025"/>
                    <a:pt x="3813" y="13119"/>
                    <a:pt x="4600" y="13119"/>
                  </a:cubicBezTo>
                  <a:cubicBezTo>
                    <a:pt x="6680" y="13119"/>
                    <a:pt x="7721" y="12463"/>
                    <a:pt x="7721" y="12463"/>
                  </a:cubicBezTo>
                  <a:lnTo>
                    <a:pt x="7751" y="4773"/>
                  </a:lnTo>
                  <a:cubicBezTo>
                    <a:pt x="4985" y="3618"/>
                    <a:pt x="2402" y="1946"/>
                    <a:pt x="0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0"/>
            <p:cNvSpPr/>
            <p:nvPr/>
          </p:nvSpPr>
          <p:spPr>
            <a:xfrm>
              <a:off x="35929500" y="14512100"/>
              <a:ext cx="257875" cy="45525"/>
            </a:xfrm>
            <a:custGeom>
              <a:avLst/>
              <a:gdLst/>
              <a:ahLst/>
              <a:cxnLst/>
              <a:rect l="l" t="t" r="r" b="b"/>
              <a:pathLst>
                <a:path w="10315" h="1821" extrusionOk="0">
                  <a:moveTo>
                    <a:pt x="7831" y="0"/>
                  </a:moveTo>
                  <a:cubicBezTo>
                    <a:pt x="4809" y="0"/>
                    <a:pt x="92" y="266"/>
                    <a:pt x="92" y="266"/>
                  </a:cubicBezTo>
                  <a:cubicBezTo>
                    <a:pt x="92" y="266"/>
                    <a:pt x="1" y="1117"/>
                    <a:pt x="1308" y="1391"/>
                  </a:cubicBezTo>
                  <a:cubicBezTo>
                    <a:pt x="2254" y="1606"/>
                    <a:pt x="3762" y="1821"/>
                    <a:pt x="5295" y="1821"/>
                  </a:cubicBezTo>
                  <a:cubicBezTo>
                    <a:pt x="5930" y="1821"/>
                    <a:pt x="6569" y="1784"/>
                    <a:pt x="7174" y="1695"/>
                  </a:cubicBezTo>
                  <a:cubicBezTo>
                    <a:pt x="9211" y="1421"/>
                    <a:pt x="10153" y="1208"/>
                    <a:pt x="10153" y="1208"/>
                  </a:cubicBezTo>
                  <a:cubicBezTo>
                    <a:pt x="10153" y="1208"/>
                    <a:pt x="10244" y="813"/>
                    <a:pt x="10305" y="236"/>
                  </a:cubicBezTo>
                  <a:cubicBezTo>
                    <a:pt x="10315" y="60"/>
                    <a:pt x="9263" y="0"/>
                    <a:pt x="7831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35928750" y="14478475"/>
              <a:ext cx="96525" cy="67650"/>
            </a:xfrm>
            <a:custGeom>
              <a:avLst/>
              <a:gdLst/>
              <a:ahLst/>
              <a:cxnLst/>
              <a:rect l="l" t="t" r="r" b="b"/>
              <a:pathLst>
                <a:path w="3861" h="2706" extrusionOk="0">
                  <a:moveTo>
                    <a:pt x="2432" y="0"/>
                  </a:moveTo>
                  <a:cubicBezTo>
                    <a:pt x="1399" y="395"/>
                    <a:pt x="274" y="942"/>
                    <a:pt x="122" y="1611"/>
                  </a:cubicBezTo>
                  <a:cubicBezTo>
                    <a:pt x="0" y="2219"/>
                    <a:pt x="1703" y="2614"/>
                    <a:pt x="3861" y="2705"/>
                  </a:cubicBezTo>
                  <a:cubicBezTo>
                    <a:pt x="3587" y="1763"/>
                    <a:pt x="3131" y="821"/>
                    <a:pt x="2432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35989550" y="14457175"/>
              <a:ext cx="203675" cy="89850"/>
            </a:xfrm>
            <a:custGeom>
              <a:avLst/>
              <a:gdLst/>
              <a:ahLst/>
              <a:cxnLst/>
              <a:rect l="l" t="t" r="r" b="b"/>
              <a:pathLst>
                <a:path w="8147" h="3594" extrusionOk="0">
                  <a:moveTo>
                    <a:pt x="7812" y="1"/>
                  </a:moveTo>
                  <a:cubicBezTo>
                    <a:pt x="7812" y="1"/>
                    <a:pt x="6413" y="644"/>
                    <a:pt x="4387" y="644"/>
                  </a:cubicBezTo>
                  <a:cubicBezTo>
                    <a:pt x="3628" y="644"/>
                    <a:pt x="2780" y="554"/>
                    <a:pt x="1885" y="305"/>
                  </a:cubicBezTo>
                  <a:cubicBezTo>
                    <a:pt x="1885" y="305"/>
                    <a:pt x="973" y="518"/>
                    <a:pt x="0" y="852"/>
                  </a:cubicBezTo>
                  <a:cubicBezTo>
                    <a:pt x="699" y="1673"/>
                    <a:pt x="1155" y="2615"/>
                    <a:pt x="1429" y="3557"/>
                  </a:cubicBezTo>
                  <a:cubicBezTo>
                    <a:pt x="1866" y="3582"/>
                    <a:pt x="2321" y="3594"/>
                    <a:pt x="2781" y="3594"/>
                  </a:cubicBezTo>
                  <a:cubicBezTo>
                    <a:pt x="4621" y="3594"/>
                    <a:pt x="6547" y="3399"/>
                    <a:pt x="7812" y="3010"/>
                  </a:cubicBezTo>
                  <a:cubicBezTo>
                    <a:pt x="7812" y="3010"/>
                    <a:pt x="8146" y="1247"/>
                    <a:pt x="7812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35981825" y="14422225"/>
              <a:ext cx="51750" cy="56650"/>
            </a:xfrm>
            <a:custGeom>
              <a:avLst/>
              <a:gdLst/>
              <a:ahLst/>
              <a:cxnLst/>
              <a:rect l="l" t="t" r="r" b="b"/>
              <a:pathLst>
                <a:path w="2070" h="2266" extrusionOk="0">
                  <a:moveTo>
                    <a:pt x="1272" y="233"/>
                  </a:moveTo>
                  <a:cubicBezTo>
                    <a:pt x="1306" y="233"/>
                    <a:pt x="1349" y="245"/>
                    <a:pt x="1403" y="274"/>
                  </a:cubicBezTo>
                  <a:cubicBezTo>
                    <a:pt x="1646" y="396"/>
                    <a:pt x="1646" y="1004"/>
                    <a:pt x="1646" y="1247"/>
                  </a:cubicBezTo>
                  <a:cubicBezTo>
                    <a:pt x="1661" y="1395"/>
                    <a:pt x="1662" y="1536"/>
                    <a:pt x="1658" y="1676"/>
                  </a:cubicBezTo>
                  <a:lnTo>
                    <a:pt x="1658" y="1676"/>
                  </a:lnTo>
                  <a:cubicBezTo>
                    <a:pt x="1571" y="1533"/>
                    <a:pt x="1483" y="1390"/>
                    <a:pt x="1403" y="1247"/>
                  </a:cubicBezTo>
                  <a:cubicBezTo>
                    <a:pt x="1376" y="1165"/>
                    <a:pt x="984" y="233"/>
                    <a:pt x="1272" y="233"/>
                  </a:cubicBezTo>
                  <a:close/>
                  <a:moveTo>
                    <a:pt x="664" y="1084"/>
                  </a:moveTo>
                  <a:cubicBezTo>
                    <a:pt x="686" y="1084"/>
                    <a:pt x="709" y="1088"/>
                    <a:pt x="735" y="1095"/>
                  </a:cubicBezTo>
                  <a:cubicBezTo>
                    <a:pt x="887" y="1156"/>
                    <a:pt x="1039" y="1308"/>
                    <a:pt x="1130" y="1399"/>
                  </a:cubicBezTo>
                  <a:cubicBezTo>
                    <a:pt x="1262" y="1550"/>
                    <a:pt x="1382" y="1713"/>
                    <a:pt x="1491" y="1880"/>
                  </a:cubicBezTo>
                  <a:lnTo>
                    <a:pt x="1491" y="1880"/>
                  </a:lnTo>
                  <a:cubicBezTo>
                    <a:pt x="1517" y="1924"/>
                    <a:pt x="1541" y="1965"/>
                    <a:pt x="1563" y="2002"/>
                  </a:cubicBezTo>
                  <a:lnTo>
                    <a:pt x="1563" y="2002"/>
                  </a:lnTo>
                  <a:cubicBezTo>
                    <a:pt x="1188" y="1894"/>
                    <a:pt x="777" y="1755"/>
                    <a:pt x="552" y="1429"/>
                  </a:cubicBezTo>
                  <a:cubicBezTo>
                    <a:pt x="445" y="1269"/>
                    <a:pt x="503" y="1084"/>
                    <a:pt x="664" y="1084"/>
                  </a:cubicBezTo>
                  <a:close/>
                  <a:moveTo>
                    <a:pt x="1303" y="0"/>
                  </a:moveTo>
                  <a:cubicBezTo>
                    <a:pt x="1296" y="0"/>
                    <a:pt x="1289" y="1"/>
                    <a:pt x="1282" y="1"/>
                  </a:cubicBezTo>
                  <a:cubicBezTo>
                    <a:pt x="780" y="16"/>
                    <a:pt x="852" y="517"/>
                    <a:pt x="1065" y="1039"/>
                  </a:cubicBezTo>
                  <a:lnTo>
                    <a:pt x="1065" y="1039"/>
                  </a:lnTo>
                  <a:cubicBezTo>
                    <a:pt x="1017" y="1004"/>
                    <a:pt x="968" y="972"/>
                    <a:pt x="917" y="943"/>
                  </a:cubicBezTo>
                  <a:cubicBezTo>
                    <a:pt x="834" y="887"/>
                    <a:pt x="712" y="851"/>
                    <a:pt x="596" y="851"/>
                  </a:cubicBezTo>
                  <a:cubicBezTo>
                    <a:pt x="458" y="851"/>
                    <a:pt x="328" y="902"/>
                    <a:pt x="279" y="1034"/>
                  </a:cubicBezTo>
                  <a:cubicBezTo>
                    <a:pt x="0" y="1758"/>
                    <a:pt x="1074" y="2100"/>
                    <a:pt x="1653" y="2175"/>
                  </a:cubicBezTo>
                  <a:lnTo>
                    <a:pt x="1653" y="2175"/>
                  </a:lnTo>
                  <a:cubicBezTo>
                    <a:pt x="1672" y="2235"/>
                    <a:pt x="1728" y="2265"/>
                    <a:pt x="1783" y="2265"/>
                  </a:cubicBezTo>
                  <a:cubicBezTo>
                    <a:pt x="1852" y="2265"/>
                    <a:pt x="1920" y="2220"/>
                    <a:pt x="1920" y="2128"/>
                  </a:cubicBezTo>
                  <a:cubicBezTo>
                    <a:pt x="1950" y="1647"/>
                    <a:pt x="2070" y="0"/>
                    <a:pt x="1303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36273750" y="13928200"/>
              <a:ext cx="315375" cy="280675"/>
            </a:xfrm>
            <a:custGeom>
              <a:avLst/>
              <a:gdLst/>
              <a:ahLst/>
              <a:cxnLst/>
              <a:rect l="l" t="t" r="r" b="b"/>
              <a:pathLst>
                <a:path w="12615" h="11227" extrusionOk="0">
                  <a:moveTo>
                    <a:pt x="6357" y="0"/>
                  </a:moveTo>
                  <a:cubicBezTo>
                    <a:pt x="4426" y="0"/>
                    <a:pt x="241" y="3110"/>
                    <a:pt x="91" y="4807"/>
                  </a:cubicBezTo>
                  <a:cubicBezTo>
                    <a:pt x="0" y="6327"/>
                    <a:pt x="1277" y="8485"/>
                    <a:pt x="2948" y="10643"/>
                  </a:cubicBezTo>
                  <a:cubicBezTo>
                    <a:pt x="4750" y="11045"/>
                    <a:pt x="6622" y="11226"/>
                    <a:pt x="8495" y="11226"/>
                  </a:cubicBezTo>
                  <a:cubicBezTo>
                    <a:pt x="9877" y="11226"/>
                    <a:pt x="11259" y="11128"/>
                    <a:pt x="12614" y="10947"/>
                  </a:cubicBezTo>
                  <a:cubicBezTo>
                    <a:pt x="10943" y="8090"/>
                    <a:pt x="8754" y="4108"/>
                    <a:pt x="7234" y="491"/>
                  </a:cubicBezTo>
                  <a:cubicBezTo>
                    <a:pt x="7093" y="148"/>
                    <a:pt x="6779" y="0"/>
                    <a:pt x="6357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0"/>
            <p:cNvSpPr/>
            <p:nvPr/>
          </p:nvSpPr>
          <p:spPr>
            <a:xfrm>
              <a:off x="36347450" y="14194275"/>
              <a:ext cx="304750" cy="189225"/>
            </a:xfrm>
            <a:custGeom>
              <a:avLst/>
              <a:gdLst/>
              <a:ahLst/>
              <a:cxnLst/>
              <a:rect l="l" t="t" r="r" b="b"/>
              <a:pathLst>
                <a:path w="12190" h="7569" extrusionOk="0">
                  <a:moveTo>
                    <a:pt x="0" y="0"/>
                  </a:moveTo>
                  <a:lnTo>
                    <a:pt x="0" y="0"/>
                  </a:lnTo>
                  <a:cubicBezTo>
                    <a:pt x="2949" y="3800"/>
                    <a:pt x="7143" y="7569"/>
                    <a:pt x="7143" y="7569"/>
                  </a:cubicBezTo>
                  <a:cubicBezTo>
                    <a:pt x="11064" y="6505"/>
                    <a:pt x="12189" y="4438"/>
                    <a:pt x="12189" y="4438"/>
                  </a:cubicBezTo>
                  <a:cubicBezTo>
                    <a:pt x="12189" y="4438"/>
                    <a:pt x="11125" y="2766"/>
                    <a:pt x="9666" y="304"/>
                  </a:cubicBezTo>
                  <a:cubicBezTo>
                    <a:pt x="8311" y="485"/>
                    <a:pt x="6929" y="583"/>
                    <a:pt x="5547" y="583"/>
                  </a:cubicBezTo>
                  <a:cubicBezTo>
                    <a:pt x="3674" y="583"/>
                    <a:pt x="1802" y="402"/>
                    <a:pt x="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0"/>
            <p:cNvSpPr/>
            <p:nvPr/>
          </p:nvSpPr>
          <p:spPr>
            <a:xfrm>
              <a:off x="36459925" y="14357525"/>
              <a:ext cx="231775" cy="136275"/>
            </a:xfrm>
            <a:custGeom>
              <a:avLst/>
              <a:gdLst/>
              <a:ahLst/>
              <a:cxnLst/>
              <a:rect l="l" t="t" r="r" b="b"/>
              <a:pathLst>
                <a:path w="9271" h="5451" extrusionOk="0">
                  <a:moveTo>
                    <a:pt x="8852" y="1"/>
                  </a:moveTo>
                  <a:cubicBezTo>
                    <a:pt x="7919" y="1"/>
                    <a:pt x="0" y="4929"/>
                    <a:pt x="0" y="4929"/>
                  </a:cubicBezTo>
                  <a:cubicBezTo>
                    <a:pt x="0" y="4929"/>
                    <a:pt x="221" y="5451"/>
                    <a:pt x="988" y="5451"/>
                  </a:cubicBezTo>
                  <a:cubicBezTo>
                    <a:pt x="1165" y="5451"/>
                    <a:pt x="1372" y="5423"/>
                    <a:pt x="1611" y="5355"/>
                  </a:cubicBezTo>
                  <a:cubicBezTo>
                    <a:pt x="2918" y="4990"/>
                    <a:pt x="5198" y="4048"/>
                    <a:pt x="6869" y="2802"/>
                  </a:cubicBezTo>
                  <a:cubicBezTo>
                    <a:pt x="8541" y="1586"/>
                    <a:pt x="9271" y="917"/>
                    <a:pt x="9271" y="917"/>
                  </a:cubicBezTo>
                  <a:cubicBezTo>
                    <a:pt x="9271" y="917"/>
                    <a:pt x="9180" y="552"/>
                    <a:pt x="8936" y="36"/>
                  </a:cubicBezTo>
                  <a:cubicBezTo>
                    <a:pt x="8925" y="12"/>
                    <a:pt x="8897" y="1"/>
                    <a:pt x="885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0"/>
            <p:cNvSpPr/>
            <p:nvPr/>
          </p:nvSpPr>
          <p:spPr>
            <a:xfrm>
              <a:off x="36455350" y="14418425"/>
              <a:ext cx="99575" cy="69075"/>
            </a:xfrm>
            <a:custGeom>
              <a:avLst/>
              <a:gdLst/>
              <a:ahLst/>
              <a:cxnLst/>
              <a:rect l="l" t="t" r="r" b="b"/>
              <a:pathLst>
                <a:path w="3983" h="2763" extrusionOk="0">
                  <a:moveTo>
                    <a:pt x="1429" y="1"/>
                  </a:moveTo>
                  <a:cubicBezTo>
                    <a:pt x="700" y="821"/>
                    <a:pt x="1" y="1855"/>
                    <a:pt x="183" y="2493"/>
                  </a:cubicBezTo>
                  <a:cubicBezTo>
                    <a:pt x="239" y="2679"/>
                    <a:pt x="433" y="2762"/>
                    <a:pt x="731" y="2762"/>
                  </a:cubicBezTo>
                  <a:cubicBezTo>
                    <a:pt x="1410" y="2762"/>
                    <a:pt x="2630" y="2328"/>
                    <a:pt x="3982" y="1673"/>
                  </a:cubicBezTo>
                  <a:cubicBezTo>
                    <a:pt x="3283" y="943"/>
                    <a:pt x="2432" y="396"/>
                    <a:pt x="1429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36491075" y="14305200"/>
              <a:ext cx="197575" cy="155050"/>
            </a:xfrm>
            <a:custGeom>
              <a:avLst/>
              <a:gdLst/>
              <a:ahLst/>
              <a:cxnLst/>
              <a:rect l="l" t="t" r="r" b="b"/>
              <a:pathLst>
                <a:path w="7903" h="6202" extrusionOk="0">
                  <a:moveTo>
                    <a:pt x="6444" y="1"/>
                  </a:moveTo>
                  <a:cubicBezTo>
                    <a:pt x="6444" y="1"/>
                    <a:pt x="4712" y="2341"/>
                    <a:pt x="1398" y="3132"/>
                  </a:cubicBezTo>
                  <a:cubicBezTo>
                    <a:pt x="1398" y="3132"/>
                    <a:pt x="699" y="3740"/>
                    <a:pt x="0" y="4530"/>
                  </a:cubicBezTo>
                  <a:cubicBezTo>
                    <a:pt x="1003" y="4925"/>
                    <a:pt x="1854" y="5502"/>
                    <a:pt x="2553" y="6202"/>
                  </a:cubicBezTo>
                  <a:cubicBezTo>
                    <a:pt x="4529" y="5259"/>
                    <a:pt x="6748" y="3831"/>
                    <a:pt x="7873" y="2645"/>
                  </a:cubicBezTo>
                  <a:cubicBezTo>
                    <a:pt x="7903" y="2645"/>
                    <a:pt x="7326" y="943"/>
                    <a:pt x="6444" y="1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0"/>
            <p:cNvSpPr/>
            <p:nvPr/>
          </p:nvSpPr>
          <p:spPr>
            <a:xfrm>
              <a:off x="36474800" y="14355275"/>
              <a:ext cx="51525" cy="50275"/>
            </a:xfrm>
            <a:custGeom>
              <a:avLst/>
              <a:gdLst/>
              <a:ahLst/>
              <a:cxnLst/>
              <a:rect l="l" t="t" r="r" b="b"/>
              <a:pathLst>
                <a:path w="2061" h="2011" extrusionOk="0">
                  <a:moveTo>
                    <a:pt x="651" y="247"/>
                  </a:moveTo>
                  <a:cubicBezTo>
                    <a:pt x="955" y="247"/>
                    <a:pt x="1229" y="794"/>
                    <a:pt x="1350" y="977"/>
                  </a:cubicBezTo>
                  <a:cubicBezTo>
                    <a:pt x="1423" y="1108"/>
                    <a:pt x="1490" y="1233"/>
                    <a:pt x="1555" y="1357"/>
                  </a:cubicBezTo>
                  <a:lnTo>
                    <a:pt x="1555" y="1357"/>
                  </a:lnTo>
                  <a:cubicBezTo>
                    <a:pt x="1416" y="1276"/>
                    <a:pt x="1277" y="1191"/>
                    <a:pt x="1138" y="1098"/>
                  </a:cubicBezTo>
                  <a:cubicBezTo>
                    <a:pt x="1046" y="1037"/>
                    <a:pt x="104" y="247"/>
                    <a:pt x="651" y="247"/>
                  </a:cubicBezTo>
                  <a:close/>
                  <a:moveTo>
                    <a:pt x="600" y="1291"/>
                  </a:moveTo>
                  <a:cubicBezTo>
                    <a:pt x="718" y="1291"/>
                    <a:pt x="863" y="1349"/>
                    <a:pt x="955" y="1372"/>
                  </a:cubicBezTo>
                  <a:cubicBezTo>
                    <a:pt x="1162" y="1434"/>
                    <a:pt x="1369" y="1538"/>
                    <a:pt x="1566" y="1646"/>
                  </a:cubicBezTo>
                  <a:lnTo>
                    <a:pt x="1566" y="1646"/>
                  </a:lnTo>
                  <a:cubicBezTo>
                    <a:pt x="1587" y="1659"/>
                    <a:pt x="1608" y="1670"/>
                    <a:pt x="1627" y="1681"/>
                  </a:cubicBezTo>
                  <a:lnTo>
                    <a:pt x="1627" y="1681"/>
                  </a:lnTo>
                  <a:cubicBezTo>
                    <a:pt x="1416" y="1736"/>
                    <a:pt x="1189" y="1782"/>
                    <a:pt x="969" y="1782"/>
                  </a:cubicBezTo>
                  <a:cubicBezTo>
                    <a:pt x="794" y="1782"/>
                    <a:pt x="623" y="1753"/>
                    <a:pt x="469" y="1676"/>
                  </a:cubicBezTo>
                  <a:cubicBezTo>
                    <a:pt x="286" y="1585"/>
                    <a:pt x="256" y="1341"/>
                    <a:pt x="499" y="1311"/>
                  </a:cubicBezTo>
                  <a:cubicBezTo>
                    <a:pt x="529" y="1296"/>
                    <a:pt x="563" y="1291"/>
                    <a:pt x="600" y="1291"/>
                  </a:cubicBezTo>
                  <a:close/>
                  <a:moveTo>
                    <a:pt x="662" y="1"/>
                  </a:moveTo>
                  <a:cubicBezTo>
                    <a:pt x="588" y="1"/>
                    <a:pt x="513" y="21"/>
                    <a:pt x="438" y="65"/>
                  </a:cubicBezTo>
                  <a:cubicBezTo>
                    <a:pt x="0" y="331"/>
                    <a:pt x="295" y="734"/>
                    <a:pt x="730" y="1087"/>
                  </a:cubicBezTo>
                  <a:lnTo>
                    <a:pt x="730" y="1087"/>
                  </a:lnTo>
                  <a:cubicBezTo>
                    <a:pt x="673" y="1078"/>
                    <a:pt x="617" y="1071"/>
                    <a:pt x="560" y="1068"/>
                  </a:cubicBezTo>
                  <a:cubicBezTo>
                    <a:pt x="347" y="1068"/>
                    <a:pt x="13" y="1220"/>
                    <a:pt x="43" y="1463"/>
                  </a:cubicBezTo>
                  <a:cubicBezTo>
                    <a:pt x="102" y="1877"/>
                    <a:pt x="435" y="2010"/>
                    <a:pt x="817" y="2010"/>
                  </a:cubicBezTo>
                  <a:cubicBezTo>
                    <a:pt x="1155" y="2010"/>
                    <a:pt x="1533" y="1905"/>
                    <a:pt x="1793" y="1798"/>
                  </a:cubicBezTo>
                  <a:lnTo>
                    <a:pt x="1793" y="1798"/>
                  </a:lnTo>
                  <a:cubicBezTo>
                    <a:pt x="1814" y="1824"/>
                    <a:pt x="1843" y="1836"/>
                    <a:pt x="1873" y="1836"/>
                  </a:cubicBezTo>
                  <a:cubicBezTo>
                    <a:pt x="1960" y="1836"/>
                    <a:pt x="2061" y="1740"/>
                    <a:pt x="2019" y="1615"/>
                  </a:cubicBezTo>
                  <a:cubicBezTo>
                    <a:pt x="1830" y="1264"/>
                    <a:pt x="1257" y="1"/>
                    <a:pt x="662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0"/>
            <p:cNvSpPr/>
            <p:nvPr/>
          </p:nvSpPr>
          <p:spPr>
            <a:xfrm>
              <a:off x="36457625" y="12735950"/>
              <a:ext cx="205950" cy="377525"/>
            </a:xfrm>
            <a:custGeom>
              <a:avLst/>
              <a:gdLst/>
              <a:ahLst/>
              <a:cxnLst/>
              <a:rect l="l" t="t" r="r" b="b"/>
              <a:pathLst>
                <a:path w="8238" h="15101" extrusionOk="0">
                  <a:moveTo>
                    <a:pt x="5792" y="0"/>
                  </a:moveTo>
                  <a:cubicBezTo>
                    <a:pt x="5059" y="0"/>
                    <a:pt x="4621" y="2892"/>
                    <a:pt x="4621" y="2892"/>
                  </a:cubicBezTo>
                  <a:cubicBezTo>
                    <a:pt x="4621" y="2892"/>
                    <a:pt x="4986" y="65"/>
                    <a:pt x="4226" y="34"/>
                  </a:cubicBezTo>
                  <a:cubicBezTo>
                    <a:pt x="4223" y="34"/>
                    <a:pt x="4219" y="34"/>
                    <a:pt x="4216" y="34"/>
                  </a:cubicBezTo>
                  <a:cubicBezTo>
                    <a:pt x="3496" y="34"/>
                    <a:pt x="3405" y="3317"/>
                    <a:pt x="3405" y="3317"/>
                  </a:cubicBezTo>
                  <a:cubicBezTo>
                    <a:pt x="3405" y="3317"/>
                    <a:pt x="3259" y="2318"/>
                    <a:pt x="2761" y="2318"/>
                  </a:cubicBezTo>
                  <a:cubicBezTo>
                    <a:pt x="2657" y="2318"/>
                    <a:pt x="2538" y="2361"/>
                    <a:pt x="2402" y="2466"/>
                  </a:cubicBezTo>
                  <a:cubicBezTo>
                    <a:pt x="1612" y="3074"/>
                    <a:pt x="3284" y="5749"/>
                    <a:pt x="3284" y="5749"/>
                  </a:cubicBezTo>
                  <a:cubicBezTo>
                    <a:pt x="3284" y="5749"/>
                    <a:pt x="3284" y="6205"/>
                    <a:pt x="2615" y="8819"/>
                  </a:cubicBezTo>
                  <a:cubicBezTo>
                    <a:pt x="2068" y="10946"/>
                    <a:pt x="1004" y="13165"/>
                    <a:pt x="1" y="14898"/>
                  </a:cubicBezTo>
                  <a:cubicBezTo>
                    <a:pt x="588" y="15036"/>
                    <a:pt x="1166" y="15101"/>
                    <a:pt x="1733" y="15101"/>
                  </a:cubicBezTo>
                  <a:cubicBezTo>
                    <a:pt x="3163" y="15101"/>
                    <a:pt x="4531" y="14691"/>
                    <a:pt x="5837" y="14016"/>
                  </a:cubicBezTo>
                  <a:cubicBezTo>
                    <a:pt x="6202" y="12953"/>
                    <a:pt x="6536" y="11889"/>
                    <a:pt x="6779" y="10825"/>
                  </a:cubicBezTo>
                  <a:cubicBezTo>
                    <a:pt x="8238" y="4776"/>
                    <a:pt x="7813" y="490"/>
                    <a:pt x="7174" y="430"/>
                  </a:cubicBezTo>
                  <a:cubicBezTo>
                    <a:pt x="7170" y="429"/>
                    <a:pt x="7167" y="429"/>
                    <a:pt x="7163" y="429"/>
                  </a:cubicBezTo>
                  <a:cubicBezTo>
                    <a:pt x="6562" y="429"/>
                    <a:pt x="6201" y="2833"/>
                    <a:pt x="6141" y="3196"/>
                  </a:cubicBezTo>
                  <a:cubicBezTo>
                    <a:pt x="6202" y="2800"/>
                    <a:pt x="6536" y="126"/>
                    <a:pt x="5837" y="4"/>
                  </a:cubicBezTo>
                  <a:cubicBezTo>
                    <a:pt x="5822" y="2"/>
                    <a:pt x="5807" y="0"/>
                    <a:pt x="5792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36404450" y="13086350"/>
              <a:ext cx="199100" cy="307775"/>
            </a:xfrm>
            <a:custGeom>
              <a:avLst/>
              <a:gdLst/>
              <a:ahLst/>
              <a:cxnLst/>
              <a:rect l="l" t="t" r="r" b="b"/>
              <a:pathLst>
                <a:path w="7964" h="12311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658" y="675"/>
                    <a:pt x="5290" y="1085"/>
                    <a:pt x="3860" y="1085"/>
                  </a:cubicBezTo>
                  <a:cubicBezTo>
                    <a:pt x="3293" y="1085"/>
                    <a:pt x="2715" y="1020"/>
                    <a:pt x="2128" y="882"/>
                  </a:cubicBezTo>
                  <a:cubicBezTo>
                    <a:pt x="1034" y="2888"/>
                    <a:pt x="0" y="4317"/>
                    <a:pt x="0" y="4317"/>
                  </a:cubicBezTo>
                  <a:lnTo>
                    <a:pt x="1064" y="12311"/>
                  </a:lnTo>
                  <a:cubicBezTo>
                    <a:pt x="2888" y="10669"/>
                    <a:pt x="5380" y="6505"/>
                    <a:pt x="7204" y="2067"/>
                  </a:cubicBezTo>
                  <a:cubicBezTo>
                    <a:pt x="7477" y="1368"/>
                    <a:pt x="7721" y="699"/>
                    <a:pt x="796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35836800" y="13675250"/>
              <a:ext cx="717350" cy="455825"/>
            </a:xfrm>
            <a:custGeom>
              <a:avLst/>
              <a:gdLst/>
              <a:ahLst/>
              <a:cxnLst/>
              <a:rect l="l" t="t" r="r" b="b"/>
              <a:pathLst>
                <a:path w="28694" h="18233" extrusionOk="0">
                  <a:moveTo>
                    <a:pt x="4985" y="1"/>
                  </a:moveTo>
                  <a:lnTo>
                    <a:pt x="5107" y="1004"/>
                  </a:lnTo>
                  <a:lnTo>
                    <a:pt x="5016" y="1004"/>
                  </a:lnTo>
                  <a:lnTo>
                    <a:pt x="1" y="15047"/>
                  </a:lnTo>
                  <a:cubicBezTo>
                    <a:pt x="1" y="15047"/>
                    <a:pt x="1733" y="17266"/>
                    <a:pt x="5502" y="17326"/>
                  </a:cubicBezTo>
                  <a:cubicBezTo>
                    <a:pt x="6088" y="17341"/>
                    <a:pt x="6631" y="17344"/>
                    <a:pt x="7143" y="17344"/>
                  </a:cubicBezTo>
                  <a:cubicBezTo>
                    <a:pt x="7766" y="17344"/>
                    <a:pt x="8344" y="17339"/>
                    <a:pt x="8901" y="17339"/>
                  </a:cubicBezTo>
                  <a:cubicBezTo>
                    <a:pt x="10831" y="17339"/>
                    <a:pt x="12503" y="17408"/>
                    <a:pt x="14894" y="18026"/>
                  </a:cubicBezTo>
                  <a:cubicBezTo>
                    <a:pt x="15464" y="18168"/>
                    <a:pt x="16107" y="18233"/>
                    <a:pt x="16793" y="18233"/>
                  </a:cubicBezTo>
                  <a:cubicBezTo>
                    <a:pt x="20497" y="18233"/>
                    <a:pt x="25463" y="16349"/>
                    <a:pt x="27053" y="14682"/>
                  </a:cubicBezTo>
                  <a:cubicBezTo>
                    <a:pt x="27691" y="14044"/>
                    <a:pt x="28238" y="13375"/>
                    <a:pt x="28694" y="12767"/>
                  </a:cubicBezTo>
                  <a:cubicBezTo>
                    <a:pt x="19758" y="11642"/>
                    <a:pt x="11338" y="6810"/>
                    <a:pt x="4985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35890750" y="13159300"/>
              <a:ext cx="612500" cy="496975"/>
            </a:xfrm>
            <a:custGeom>
              <a:avLst/>
              <a:gdLst/>
              <a:ahLst/>
              <a:cxnLst/>
              <a:rect l="l" t="t" r="r" b="b"/>
              <a:pathLst>
                <a:path w="24500" h="19879" extrusionOk="0">
                  <a:moveTo>
                    <a:pt x="20548" y="0"/>
                  </a:moveTo>
                  <a:cubicBezTo>
                    <a:pt x="20548" y="0"/>
                    <a:pt x="19454" y="1885"/>
                    <a:pt x="15806" y="3921"/>
                  </a:cubicBezTo>
                  <a:cubicBezTo>
                    <a:pt x="15778" y="3940"/>
                    <a:pt x="15747" y="3947"/>
                    <a:pt x="15715" y="3947"/>
                  </a:cubicBezTo>
                  <a:cubicBezTo>
                    <a:pt x="15643" y="3947"/>
                    <a:pt x="15565" y="3912"/>
                    <a:pt x="15502" y="3891"/>
                  </a:cubicBezTo>
                  <a:cubicBezTo>
                    <a:pt x="14092" y="3684"/>
                    <a:pt x="12856" y="3603"/>
                    <a:pt x="11784" y="3603"/>
                  </a:cubicBezTo>
                  <a:cubicBezTo>
                    <a:pt x="7983" y="3603"/>
                    <a:pt x="6262" y="4620"/>
                    <a:pt x="6262" y="4620"/>
                  </a:cubicBezTo>
                  <a:cubicBezTo>
                    <a:pt x="6262" y="4620"/>
                    <a:pt x="2128" y="5137"/>
                    <a:pt x="274" y="8177"/>
                  </a:cubicBezTo>
                  <a:cubicBezTo>
                    <a:pt x="153" y="8329"/>
                    <a:pt x="92" y="8511"/>
                    <a:pt x="1" y="8663"/>
                  </a:cubicBezTo>
                  <a:cubicBezTo>
                    <a:pt x="5502" y="14499"/>
                    <a:pt x="12980" y="17599"/>
                    <a:pt x="20579" y="19879"/>
                  </a:cubicBezTo>
                  <a:lnTo>
                    <a:pt x="20639" y="19879"/>
                  </a:lnTo>
                  <a:lnTo>
                    <a:pt x="20214" y="19210"/>
                  </a:lnTo>
                  <a:lnTo>
                    <a:pt x="20031" y="12007"/>
                  </a:lnTo>
                  <a:cubicBezTo>
                    <a:pt x="20031" y="12007"/>
                    <a:pt x="22919" y="10274"/>
                    <a:pt x="24013" y="7599"/>
                  </a:cubicBezTo>
                  <a:cubicBezTo>
                    <a:pt x="24500" y="6414"/>
                    <a:pt x="21186" y="517"/>
                    <a:pt x="2054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0"/>
            <p:cNvSpPr/>
            <p:nvPr/>
          </p:nvSpPr>
          <p:spPr>
            <a:xfrm>
              <a:off x="35850475" y="13375875"/>
              <a:ext cx="554750" cy="328225"/>
            </a:xfrm>
            <a:custGeom>
              <a:avLst/>
              <a:gdLst/>
              <a:ahLst/>
              <a:cxnLst/>
              <a:rect l="l" t="t" r="r" b="b"/>
              <a:pathLst>
                <a:path w="22190" h="13129" extrusionOk="0">
                  <a:moveTo>
                    <a:pt x="1612" y="0"/>
                  </a:moveTo>
                  <a:cubicBezTo>
                    <a:pt x="1" y="2827"/>
                    <a:pt x="61" y="5015"/>
                    <a:pt x="61" y="5015"/>
                  </a:cubicBezTo>
                  <a:cubicBezTo>
                    <a:pt x="61" y="5015"/>
                    <a:pt x="1247" y="5927"/>
                    <a:pt x="3679" y="6110"/>
                  </a:cubicBezTo>
                  <a:cubicBezTo>
                    <a:pt x="3770" y="6110"/>
                    <a:pt x="3861" y="6140"/>
                    <a:pt x="3983" y="6140"/>
                  </a:cubicBezTo>
                  <a:lnTo>
                    <a:pt x="3952" y="7751"/>
                  </a:lnTo>
                  <a:lnTo>
                    <a:pt x="4438" y="11976"/>
                  </a:lnTo>
                  <a:cubicBezTo>
                    <a:pt x="4803" y="12371"/>
                    <a:pt x="5168" y="12736"/>
                    <a:pt x="5533" y="13101"/>
                  </a:cubicBezTo>
                  <a:cubicBezTo>
                    <a:pt x="6339" y="13118"/>
                    <a:pt x="7152" y="13129"/>
                    <a:pt x="7968" y="13129"/>
                  </a:cubicBezTo>
                  <a:cubicBezTo>
                    <a:pt x="12840" y="13129"/>
                    <a:pt x="17816" y="12752"/>
                    <a:pt x="22190" y="11216"/>
                  </a:cubicBezTo>
                  <a:cubicBezTo>
                    <a:pt x="14591" y="8936"/>
                    <a:pt x="7113" y="5836"/>
                    <a:pt x="1612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0"/>
            <p:cNvSpPr/>
            <p:nvPr/>
          </p:nvSpPr>
          <p:spPr>
            <a:xfrm>
              <a:off x="35988775" y="13655500"/>
              <a:ext cx="602625" cy="338950"/>
            </a:xfrm>
            <a:custGeom>
              <a:avLst/>
              <a:gdLst/>
              <a:ahLst/>
              <a:cxnLst/>
              <a:rect l="l" t="t" r="r" b="b"/>
              <a:pathLst>
                <a:path w="24105" h="13558" extrusionOk="0">
                  <a:moveTo>
                    <a:pt x="16718" y="1"/>
                  </a:moveTo>
                  <a:cubicBezTo>
                    <a:pt x="12315" y="1564"/>
                    <a:pt x="7332" y="1943"/>
                    <a:pt x="2437" y="1943"/>
                  </a:cubicBezTo>
                  <a:cubicBezTo>
                    <a:pt x="1622" y="1943"/>
                    <a:pt x="808" y="1933"/>
                    <a:pt x="1" y="1916"/>
                  </a:cubicBezTo>
                  <a:lnTo>
                    <a:pt x="1" y="1916"/>
                  </a:lnTo>
                  <a:cubicBezTo>
                    <a:pt x="6232" y="8116"/>
                    <a:pt x="14195" y="12493"/>
                    <a:pt x="22615" y="13557"/>
                  </a:cubicBezTo>
                  <a:cubicBezTo>
                    <a:pt x="23557" y="12372"/>
                    <a:pt x="24104" y="11460"/>
                    <a:pt x="24104" y="11460"/>
                  </a:cubicBezTo>
                  <a:lnTo>
                    <a:pt x="16718" y="1"/>
                  </a:ln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0"/>
            <p:cNvSpPr/>
            <p:nvPr/>
          </p:nvSpPr>
          <p:spPr>
            <a:xfrm>
              <a:off x="36259300" y="13205750"/>
              <a:ext cx="198350" cy="489300"/>
            </a:xfrm>
            <a:custGeom>
              <a:avLst/>
              <a:gdLst/>
              <a:ahLst/>
              <a:cxnLst/>
              <a:rect l="l" t="t" r="r" b="b"/>
              <a:pathLst>
                <a:path w="7934" h="19572" extrusionOk="0">
                  <a:moveTo>
                    <a:pt x="2240" y="0"/>
                  </a:moveTo>
                  <a:cubicBezTo>
                    <a:pt x="1284" y="0"/>
                    <a:pt x="800" y="897"/>
                    <a:pt x="153" y="1121"/>
                  </a:cubicBezTo>
                  <a:cubicBezTo>
                    <a:pt x="61" y="2732"/>
                    <a:pt x="1" y="6349"/>
                    <a:pt x="730" y="9115"/>
                  </a:cubicBezTo>
                  <a:cubicBezTo>
                    <a:pt x="2280" y="14951"/>
                    <a:pt x="4651" y="16836"/>
                    <a:pt x="7934" y="19571"/>
                  </a:cubicBezTo>
                  <a:cubicBezTo>
                    <a:pt x="7812" y="17930"/>
                    <a:pt x="6840" y="14981"/>
                    <a:pt x="6840" y="14981"/>
                  </a:cubicBezTo>
                  <a:cubicBezTo>
                    <a:pt x="6840" y="14981"/>
                    <a:pt x="4742" y="9936"/>
                    <a:pt x="4134" y="7687"/>
                  </a:cubicBezTo>
                  <a:cubicBezTo>
                    <a:pt x="3526" y="5437"/>
                    <a:pt x="2949" y="148"/>
                    <a:pt x="2949" y="148"/>
                  </a:cubicBezTo>
                  <a:cubicBezTo>
                    <a:pt x="2685" y="44"/>
                    <a:pt x="2451" y="0"/>
                    <a:pt x="2240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36228900" y="13233775"/>
              <a:ext cx="230275" cy="484075"/>
            </a:xfrm>
            <a:custGeom>
              <a:avLst/>
              <a:gdLst/>
              <a:ahLst/>
              <a:cxnLst/>
              <a:rect l="l" t="t" r="r" b="b"/>
              <a:pathLst>
                <a:path w="9211" h="19363" extrusionOk="0">
                  <a:moveTo>
                    <a:pt x="1369" y="0"/>
                  </a:moveTo>
                  <a:lnTo>
                    <a:pt x="1369" y="0"/>
                  </a:lnTo>
                  <a:cubicBezTo>
                    <a:pt x="913" y="152"/>
                    <a:pt x="639" y="395"/>
                    <a:pt x="609" y="760"/>
                  </a:cubicBezTo>
                  <a:cubicBezTo>
                    <a:pt x="457" y="1793"/>
                    <a:pt x="1" y="5958"/>
                    <a:pt x="2128" y="11246"/>
                  </a:cubicBezTo>
                  <a:cubicBezTo>
                    <a:pt x="4226" y="16535"/>
                    <a:pt x="9089" y="19362"/>
                    <a:pt x="9089" y="19362"/>
                  </a:cubicBezTo>
                  <a:cubicBezTo>
                    <a:pt x="9180" y="19180"/>
                    <a:pt x="9211" y="18845"/>
                    <a:pt x="9180" y="18450"/>
                  </a:cubicBezTo>
                  <a:cubicBezTo>
                    <a:pt x="5867" y="15715"/>
                    <a:pt x="3496" y="13800"/>
                    <a:pt x="1946" y="7994"/>
                  </a:cubicBezTo>
                  <a:cubicBezTo>
                    <a:pt x="1217" y="5228"/>
                    <a:pt x="1277" y="1611"/>
                    <a:pt x="1369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35722825" y="12981525"/>
              <a:ext cx="136025" cy="83300"/>
            </a:xfrm>
            <a:custGeom>
              <a:avLst/>
              <a:gdLst/>
              <a:ahLst/>
              <a:cxnLst/>
              <a:rect l="l" t="t" r="r" b="b"/>
              <a:pathLst>
                <a:path w="5441" h="3332" extrusionOk="0">
                  <a:moveTo>
                    <a:pt x="3464" y="0"/>
                  </a:moveTo>
                  <a:cubicBezTo>
                    <a:pt x="2197" y="0"/>
                    <a:pt x="935" y="483"/>
                    <a:pt x="0" y="1397"/>
                  </a:cubicBezTo>
                  <a:cubicBezTo>
                    <a:pt x="343" y="2424"/>
                    <a:pt x="1299" y="3331"/>
                    <a:pt x="2780" y="3331"/>
                  </a:cubicBezTo>
                  <a:cubicBezTo>
                    <a:pt x="3535" y="3331"/>
                    <a:pt x="4426" y="3096"/>
                    <a:pt x="5441" y="2522"/>
                  </a:cubicBezTo>
                  <a:lnTo>
                    <a:pt x="5076" y="272"/>
                  </a:lnTo>
                  <a:cubicBezTo>
                    <a:pt x="4555" y="89"/>
                    <a:pt x="4009" y="0"/>
                    <a:pt x="34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0"/>
            <p:cNvSpPr/>
            <p:nvPr/>
          </p:nvSpPr>
          <p:spPr>
            <a:xfrm>
              <a:off x="35715975" y="12937200"/>
              <a:ext cx="133775" cy="79250"/>
            </a:xfrm>
            <a:custGeom>
              <a:avLst/>
              <a:gdLst/>
              <a:ahLst/>
              <a:cxnLst/>
              <a:rect l="l" t="t" r="r" b="b"/>
              <a:pathLst>
                <a:path w="5351" h="3170" extrusionOk="0">
                  <a:moveTo>
                    <a:pt x="3042" y="1"/>
                  </a:moveTo>
                  <a:cubicBezTo>
                    <a:pt x="2345" y="1"/>
                    <a:pt x="1564" y="183"/>
                    <a:pt x="852" y="769"/>
                  </a:cubicBezTo>
                  <a:cubicBezTo>
                    <a:pt x="183" y="1316"/>
                    <a:pt x="1" y="2288"/>
                    <a:pt x="305" y="3170"/>
                  </a:cubicBezTo>
                  <a:cubicBezTo>
                    <a:pt x="1218" y="2256"/>
                    <a:pt x="2474" y="1773"/>
                    <a:pt x="3739" y="1773"/>
                  </a:cubicBezTo>
                  <a:cubicBezTo>
                    <a:pt x="4283" y="1773"/>
                    <a:pt x="4829" y="1862"/>
                    <a:pt x="5350" y="2045"/>
                  </a:cubicBezTo>
                  <a:lnTo>
                    <a:pt x="5107" y="495"/>
                  </a:lnTo>
                  <a:cubicBezTo>
                    <a:pt x="5107" y="495"/>
                    <a:pt x="4189" y="1"/>
                    <a:pt x="3042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0"/>
            <p:cNvSpPr/>
            <p:nvPr/>
          </p:nvSpPr>
          <p:spPr>
            <a:xfrm>
              <a:off x="35758525" y="12985325"/>
              <a:ext cx="89700" cy="61675"/>
            </a:xfrm>
            <a:custGeom>
              <a:avLst/>
              <a:gdLst/>
              <a:ahLst/>
              <a:cxnLst/>
              <a:rect l="l" t="t" r="r" b="b"/>
              <a:pathLst>
                <a:path w="3588" h="2467" extrusionOk="0">
                  <a:moveTo>
                    <a:pt x="1759" y="1"/>
                  </a:moveTo>
                  <a:cubicBezTo>
                    <a:pt x="1173" y="1"/>
                    <a:pt x="549" y="240"/>
                    <a:pt x="62" y="455"/>
                  </a:cubicBezTo>
                  <a:cubicBezTo>
                    <a:pt x="1" y="485"/>
                    <a:pt x="31" y="515"/>
                    <a:pt x="62" y="515"/>
                  </a:cubicBezTo>
                  <a:cubicBezTo>
                    <a:pt x="615" y="423"/>
                    <a:pt x="1236" y="163"/>
                    <a:pt x="1801" y="163"/>
                  </a:cubicBezTo>
                  <a:cubicBezTo>
                    <a:pt x="2167" y="163"/>
                    <a:pt x="2510" y="272"/>
                    <a:pt x="2797" y="607"/>
                  </a:cubicBezTo>
                  <a:cubicBezTo>
                    <a:pt x="3192" y="1093"/>
                    <a:pt x="3284" y="1792"/>
                    <a:pt x="3405" y="2400"/>
                  </a:cubicBezTo>
                  <a:cubicBezTo>
                    <a:pt x="3405" y="2446"/>
                    <a:pt x="3432" y="2466"/>
                    <a:pt x="3465" y="2466"/>
                  </a:cubicBezTo>
                  <a:cubicBezTo>
                    <a:pt x="3518" y="2466"/>
                    <a:pt x="3587" y="2414"/>
                    <a:pt x="3587" y="2339"/>
                  </a:cubicBezTo>
                  <a:cubicBezTo>
                    <a:pt x="3466" y="1640"/>
                    <a:pt x="3314" y="728"/>
                    <a:pt x="2676" y="272"/>
                  </a:cubicBezTo>
                  <a:cubicBezTo>
                    <a:pt x="2403" y="76"/>
                    <a:pt x="2087" y="1"/>
                    <a:pt x="175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35796075" y="13002750"/>
              <a:ext cx="49525" cy="23325"/>
            </a:xfrm>
            <a:custGeom>
              <a:avLst/>
              <a:gdLst/>
              <a:ahLst/>
              <a:cxnLst/>
              <a:rect l="l" t="t" r="r" b="b"/>
              <a:pathLst>
                <a:path w="1981" h="933" extrusionOk="0">
                  <a:moveTo>
                    <a:pt x="739" y="1"/>
                  </a:moveTo>
                  <a:cubicBezTo>
                    <a:pt x="503" y="1"/>
                    <a:pt x="266" y="98"/>
                    <a:pt x="49" y="335"/>
                  </a:cubicBezTo>
                  <a:cubicBezTo>
                    <a:pt x="0" y="360"/>
                    <a:pt x="50" y="443"/>
                    <a:pt x="102" y="443"/>
                  </a:cubicBezTo>
                  <a:cubicBezTo>
                    <a:pt x="115" y="443"/>
                    <a:pt x="128" y="438"/>
                    <a:pt x="140" y="426"/>
                  </a:cubicBezTo>
                  <a:cubicBezTo>
                    <a:pt x="352" y="292"/>
                    <a:pt x="539" y="194"/>
                    <a:pt x="748" y="194"/>
                  </a:cubicBezTo>
                  <a:cubicBezTo>
                    <a:pt x="869" y="194"/>
                    <a:pt x="998" y="227"/>
                    <a:pt x="1143" y="305"/>
                  </a:cubicBezTo>
                  <a:cubicBezTo>
                    <a:pt x="1386" y="457"/>
                    <a:pt x="1569" y="700"/>
                    <a:pt x="1782" y="913"/>
                  </a:cubicBezTo>
                  <a:cubicBezTo>
                    <a:pt x="1795" y="926"/>
                    <a:pt x="1814" y="932"/>
                    <a:pt x="1833" y="932"/>
                  </a:cubicBezTo>
                  <a:cubicBezTo>
                    <a:pt x="1900" y="932"/>
                    <a:pt x="1981" y="862"/>
                    <a:pt x="1933" y="791"/>
                  </a:cubicBezTo>
                  <a:cubicBezTo>
                    <a:pt x="1652" y="369"/>
                    <a:pt x="1199" y="1"/>
                    <a:pt x="739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36429525" y="12867300"/>
              <a:ext cx="129850" cy="85075"/>
            </a:xfrm>
            <a:custGeom>
              <a:avLst/>
              <a:gdLst/>
              <a:ahLst/>
              <a:cxnLst/>
              <a:rect l="l" t="t" r="r" b="b"/>
              <a:pathLst>
                <a:path w="5194" h="3403" extrusionOk="0">
                  <a:moveTo>
                    <a:pt x="3067" y="0"/>
                  </a:moveTo>
                  <a:cubicBezTo>
                    <a:pt x="1973" y="0"/>
                    <a:pt x="881" y="351"/>
                    <a:pt x="0" y="1011"/>
                  </a:cubicBezTo>
                  <a:lnTo>
                    <a:pt x="365" y="3261"/>
                  </a:lnTo>
                  <a:cubicBezTo>
                    <a:pt x="865" y="3358"/>
                    <a:pt x="1321" y="3403"/>
                    <a:pt x="1737" y="3403"/>
                  </a:cubicBezTo>
                  <a:cubicBezTo>
                    <a:pt x="4176" y="3403"/>
                    <a:pt x="5193" y="1867"/>
                    <a:pt x="5167" y="464"/>
                  </a:cubicBezTo>
                  <a:cubicBezTo>
                    <a:pt x="4505" y="151"/>
                    <a:pt x="3785" y="0"/>
                    <a:pt x="306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0"/>
            <p:cNvSpPr/>
            <p:nvPr/>
          </p:nvSpPr>
          <p:spPr>
            <a:xfrm>
              <a:off x="36423450" y="12831975"/>
              <a:ext cx="135275" cy="61375"/>
            </a:xfrm>
            <a:custGeom>
              <a:avLst/>
              <a:gdLst/>
              <a:ahLst/>
              <a:cxnLst/>
              <a:rect l="l" t="t" r="r" b="b"/>
              <a:pathLst>
                <a:path w="5411" h="2455" extrusionOk="0">
                  <a:moveTo>
                    <a:pt x="2159" y="0"/>
                  </a:moveTo>
                  <a:cubicBezTo>
                    <a:pt x="748" y="0"/>
                    <a:pt x="0" y="881"/>
                    <a:pt x="0" y="905"/>
                  </a:cubicBezTo>
                  <a:lnTo>
                    <a:pt x="243" y="2455"/>
                  </a:lnTo>
                  <a:cubicBezTo>
                    <a:pt x="1128" y="1773"/>
                    <a:pt x="2224" y="1415"/>
                    <a:pt x="3324" y="1415"/>
                  </a:cubicBezTo>
                  <a:cubicBezTo>
                    <a:pt x="4037" y="1415"/>
                    <a:pt x="4752" y="1566"/>
                    <a:pt x="5410" y="1877"/>
                  </a:cubicBezTo>
                  <a:cubicBezTo>
                    <a:pt x="5410" y="965"/>
                    <a:pt x="4377" y="570"/>
                    <a:pt x="3556" y="266"/>
                  </a:cubicBezTo>
                  <a:cubicBezTo>
                    <a:pt x="3036" y="75"/>
                    <a:pt x="2569" y="0"/>
                    <a:pt x="2159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0"/>
            <p:cNvSpPr/>
            <p:nvPr/>
          </p:nvSpPr>
          <p:spPr>
            <a:xfrm>
              <a:off x="36442425" y="12871300"/>
              <a:ext cx="76775" cy="75875"/>
            </a:xfrm>
            <a:custGeom>
              <a:avLst/>
              <a:gdLst/>
              <a:ahLst/>
              <a:cxnLst/>
              <a:rect l="l" t="t" r="r" b="b"/>
              <a:pathLst>
                <a:path w="3071" h="3035" extrusionOk="0">
                  <a:moveTo>
                    <a:pt x="2360" y="4"/>
                  </a:moveTo>
                  <a:cubicBezTo>
                    <a:pt x="1632" y="4"/>
                    <a:pt x="844" y="135"/>
                    <a:pt x="426" y="760"/>
                  </a:cubicBezTo>
                  <a:cubicBezTo>
                    <a:pt x="1" y="1368"/>
                    <a:pt x="153" y="2280"/>
                    <a:pt x="274" y="2979"/>
                  </a:cubicBezTo>
                  <a:cubicBezTo>
                    <a:pt x="287" y="3017"/>
                    <a:pt x="327" y="3034"/>
                    <a:pt x="366" y="3034"/>
                  </a:cubicBezTo>
                  <a:cubicBezTo>
                    <a:pt x="420" y="3034"/>
                    <a:pt x="475" y="3002"/>
                    <a:pt x="457" y="2949"/>
                  </a:cubicBezTo>
                  <a:cubicBezTo>
                    <a:pt x="396" y="2310"/>
                    <a:pt x="183" y="1551"/>
                    <a:pt x="518" y="943"/>
                  </a:cubicBezTo>
                  <a:cubicBezTo>
                    <a:pt x="1004" y="0"/>
                    <a:pt x="2159" y="244"/>
                    <a:pt x="3010" y="92"/>
                  </a:cubicBezTo>
                  <a:cubicBezTo>
                    <a:pt x="3071" y="92"/>
                    <a:pt x="3040" y="31"/>
                    <a:pt x="3010" y="31"/>
                  </a:cubicBezTo>
                  <a:cubicBezTo>
                    <a:pt x="2808" y="16"/>
                    <a:pt x="2587" y="4"/>
                    <a:pt x="2360" y="4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0"/>
            <p:cNvSpPr/>
            <p:nvPr/>
          </p:nvSpPr>
          <p:spPr>
            <a:xfrm>
              <a:off x="36445475" y="12894350"/>
              <a:ext cx="43075" cy="32025"/>
            </a:xfrm>
            <a:custGeom>
              <a:avLst/>
              <a:gdLst/>
              <a:ahLst/>
              <a:cxnLst/>
              <a:rect l="l" t="t" r="r" b="b"/>
              <a:pathLst>
                <a:path w="1723" h="1281" extrusionOk="0">
                  <a:moveTo>
                    <a:pt x="1155" y="1"/>
                  </a:moveTo>
                  <a:cubicBezTo>
                    <a:pt x="596" y="1"/>
                    <a:pt x="167" y="573"/>
                    <a:pt x="0" y="1145"/>
                  </a:cubicBezTo>
                  <a:cubicBezTo>
                    <a:pt x="0" y="1226"/>
                    <a:pt x="68" y="1280"/>
                    <a:pt x="122" y="1280"/>
                  </a:cubicBezTo>
                  <a:cubicBezTo>
                    <a:pt x="149" y="1280"/>
                    <a:pt x="173" y="1267"/>
                    <a:pt x="183" y="1236"/>
                  </a:cubicBezTo>
                  <a:cubicBezTo>
                    <a:pt x="365" y="963"/>
                    <a:pt x="426" y="659"/>
                    <a:pt x="639" y="446"/>
                  </a:cubicBezTo>
                  <a:cubicBezTo>
                    <a:pt x="806" y="260"/>
                    <a:pt x="997" y="188"/>
                    <a:pt x="1196" y="188"/>
                  </a:cubicBezTo>
                  <a:cubicBezTo>
                    <a:pt x="1322" y="188"/>
                    <a:pt x="1452" y="217"/>
                    <a:pt x="1581" y="264"/>
                  </a:cubicBezTo>
                  <a:cubicBezTo>
                    <a:pt x="1591" y="267"/>
                    <a:pt x="1601" y="269"/>
                    <a:pt x="1610" y="269"/>
                  </a:cubicBezTo>
                  <a:cubicBezTo>
                    <a:pt x="1684" y="269"/>
                    <a:pt x="1723" y="169"/>
                    <a:pt x="1642" y="142"/>
                  </a:cubicBezTo>
                  <a:cubicBezTo>
                    <a:pt x="1472" y="44"/>
                    <a:pt x="1308" y="1"/>
                    <a:pt x="1155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0"/>
            <p:cNvSpPr/>
            <p:nvPr/>
          </p:nvSpPr>
          <p:spPr>
            <a:xfrm>
              <a:off x="36094400" y="13210200"/>
              <a:ext cx="151250" cy="77075"/>
            </a:xfrm>
            <a:custGeom>
              <a:avLst/>
              <a:gdLst/>
              <a:ahLst/>
              <a:cxnLst/>
              <a:rect l="l" t="t" r="r" b="b"/>
              <a:pathLst>
                <a:path w="6050" h="3083" extrusionOk="0">
                  <a:moveTo>
                    <a:pt x="6049" y="1"/>
                  </a:moveTo>
                  <a:lnTo>
                    <a:pt x="6049" y="1"/>
                  </a:lnTo>
                  <a:cubicBezTo>
                    <a:pt x="4074" y="122"/>
                    <a:pt x="2128" y="457"/>
                    <a:pt x="213" y="1095"/>
                  </a:cubicBezTo>
                  <a:cubicBezTo>
                    <a:pt x="153" y="1308"/>
                    <a:pt x="92" y="1521"/>
                    <a:pt x="1" y="1703"/>
                  </a:cubicBezTo>
                  <a:cubicBezTo>
                    <a:pt x="1" y="1703"/>
                    <a:pt x="1305" y="3082"/>
                    <a:pt x="3250" y="3082"/>
                  </a:cubicBezTo>
                  <a:cubicBezTo>
                    <a:pt x="4075" y="3082"/>
                    <a:pt x="5015" y="2834"/>
                    <a:pt x="6019" y="2129"/>
                  </a:cubicBezTo>
                  <a:cubicBezTo>
                    <a:pt x="6019" y="2129"/>
                    <a:pt x="5958" y="1156"/>
                    <a:pt x="60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0"/>
            <p:cNvSpPr/>
            <p:nvPr/>
          </p:nvSpPr>
          <p:spPr>
            <a:xfrm>
              <a:off x="36094400" y="13153225"/>
              <a:ext cx="162650" cy="84375"/>
            </a:xfrm>
            <a:custGeom>
              <a:avLst/>
              <a:gdLst/>
              <a:ahLst/>
              <a:cxnLst/>
              <a:rect l="l" t="t" r="r" b="b"/>
              <a:pathLst>
                <a:path w="6506" h="3375" extrusionOk="0">
                  <a:moveTo>
                    <a:pt x="6505" y="0"/>
                  </a:moveTo>
                  <a:lnTo>
                    <a:pt x="1" y="547"/>
                  </a:lnTo>
                  <a:cubicBezTo>
                    <a:pt x="1" y="547"/>
                    <a:pt x="517" y="2128"/>
                    <a:pt x="213" y="3374"/>
                  </a:cubicBezTo>
                  <a:cubicBezTo>
                    <a:pt x="2128" y="2736"/>
                    <a:pt x="4074" y="2401"/>
                    <a:pt x="6049" y="2280"/>
                  </a:cubicBezTo>
                  <a:cubicBezTo>
                    <a:pt x="6110" y="1520"/>
                    <a:pt x="6232" y="699"/>
                    <a:pt x="650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35779500" y="12594425"/>
              <a:ext cx="671325" cy="584125"/>
            </a:xfrm>
            <a:custGeom>
              <a:avLst/>
              <a:gdLst/>
              <a:ahLst/>
              <a:cxnLst/>
              <a:rect l="l" t="t" r="r" b="b"/>
              <a:pathLst>
                <a:path w="26853" h="23365" extrusionOk="0">
                  <a:moveTo>
                    <a:pt x="12130" y="0"/>
                  </a:moveTo>
                  <a:cubicBezTo>
                    <a:pt x="6200" y="0"/>
                    <a:pt x="0" y="2436"/>
                    <a:pt x="2080" y="13446"/>
                  </a:cubicBezTo>
                  <a:cubicBezTo>
                    <a:pt x="2080" y="13446"/>
                    <a:pt x="2688" y="17854"/>
                    <a:pt x="4086" y="19829"/>
                  </a:cubicBezTo>
                  <a:cubicBezTo>
                    <a:pt x="5400" y="21674"/>
                    <a:pt x="8821" y="23365"/>
                    <a:pt x="13050" y="23365"/>
                  </a:cubicBezTo>
                  <a:cubicBezTo>
                    <a:pt x="13420" y="23365"/>
                    <a:pt x="13796" y="23352"/>
                    <a:pt x="14177" y="23325"/>
                  </a:cubicBezTo>
                  <a:cubicBezTo>
                    <a:pt x="18949" y="22990"/>
                    <a:pt x="24937" y="20407"/>
                    <a:pt x="25819" y="16790"/>
                  </a:cubicBezTo>
                  <a:cubicBezTo>
                    <a:pt x="26670" y="13142"/>
                    <a:pt x="26852" y="10711"/>
                    <a:pt x="25849" y="7306"/>
                  </a:cubicBezTo>
                  <a:cubicBezTo>
                    <a:pt x="24846" y="3932"/>
                    <a:pt x="24390" y="2413"/>
                    <a:pt x="20925" y="1379"/>
                  </a:cubicBezTo>
                  <a:cubicBezTo>
                    <a:pt x="19577" y="989"/>
                    <a:pt x="15908" y="0"/>
                    <a:pt x="12130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35973575" y="12924300"/>
              <a:ext cx="38025" cy="42200"/>
            </a:xfrm>
            <a:custGeom>
              <a:avLst/>
              <a:gdLst/>
              <a:ahLst/>
              <a:cxnLst/>
              <a:rect l="l" t="t" r="r" b="b"/>
              <a:pathLst>
                <a:path w="1521" h="1688" extrusionOk="0">
                  <a:moveTo>
                    <a:pt x="702" y="1"/>
                  </a:moveTo>
                  <a:cubicBezTo>
                    <a:pt x="671" y="1"/>
                    <a:pt x="640" y="3"/>
                    <a:pt x="609" y="8"/>
                  </a:cubicBezTo>
                  <a:cubicBezTo>
                    <a:pt x="244" y="69"/>
                    <a:pt x="1" y="494"/>
                    <a:pt x="62" y="981"/>
                  </a:cubicBezTo>
                  <a:cubicBezTo>
                    <a:pt x="145" y="1398"/>
                    <a:pt x="457" y="1688"/>
                    <a:pt x="789" y="1688"/>
                  </a:cubicBezTo>
                  <a:cubicBezTo>
                    <a:pt x="820" y="1688"/>
                    <a:pt x="851" y="1685"/>
                    <a:pt x="882" y="1680"/>
                  </a:cubicBezTo>
                  <a:cubicBezTo>
                    <a:pt x="1277" y="1619"/>
                    <a:pt x="1521" y="1194"/>
                    <a:pt x="1460" y="738"/>
                  </a:cubicBezTo>
                  <a:cubicBezTo>
                    <a:pt x="1376" y="318"/>
                    <a:pt x="1060" y="1"/>
                    <a:pt x="702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0"/>
            <p:cNvSpPr/>
            <p:nvPr/>
          </p:nvSpPr>
          <p:spPr>
            <a:xfrm>
              <a:off x="36258550" y="12877325"/>
              <a:ext cx="38000" cy="42250"/>
            </a:xfrm>
            <a:custGeom>
              <a:avLst/>
              <a:gdLst/>
              <a:ahLst/>
              <a:cxnLst/>
              <a:rect l="l" t="t" r="r" b="b"/>
              <a:pathLst>
                <a:path w="1520" h="1690" extrusionOk="0">
                  <a:moveTo>
                    <a:pt x="689" y="0"/>
                  </a:moveTo>
                  <a:cubicBezTo>
                    <a:pt x="672" y="0"/>
                    <a:pt x="655" y="1"/>
                    <a:pt x="638" y="3"/>
                  </a:cubicBezTo>
                  <a:cubicBezTo>
                    <a:pt x="243" y="94"/>
                    <a:pt x="0" y="519"/>
                    <a:pt x="61" y="975"/>
                  </a:cubicBezTo>
                  <a:cubicBezTo>
                    <a:pt x="142" y="1380"/>
                    <a:pt x="439" y="1689"/>
                    <a:pt x="781" y="1689"/>
                  </a:cubicBezTo>
                  <a:cubicBezTo>
                    <a:pt x="824" y="1689"/>
                    <a:pt x="868" y="1684"/>
                    <a:pt x="912" y="1674"/>
                  </a:cubicBezTo>
                  <a:cubicBezTo>
                    <a:pt x="1277" y="1614"/>
                    <a:pt x="1520" y="1218"/>
                    <a:pt x="1459" y="732"/>
                  </a:cubicBezTo>
                  <a:cubicBezTo>
                    <a:pt x="1401" y="297"/>
                    <a:pt x="1039" y="0"/>
                    <a:pt x="689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0"/>
            <p:cNvSpPr/>
            <p:nvPr/>
          </p:nvSpPr>
          <p:spPr>
            <a:xfrm>
              <a:off x="36116450" y="12883150"/>
              <a:ext cx="47875" cy="71550"/>
            </a:xfrm>
            <a:custGeom>
              <a:avLst/>
              <a:gdLst/>
              <a:ahLst/>
              <a:cxnLst/>
              <a:rect l="l" t="t" r="r" b="b"/>
              <a:pathLst>
                <a:path w="1915" h="2862" extrusionOk="0">
                  <a:moveTo>
                    <a:pt x="125" y="0"/>
                  </a:moveTo>
                  <a:cubicBezTo>
                    <a:pt x="104" y="0"/>
                    <a:pt x="82" y="22"/>
                    <a:pt x="61" y="43"/>
                  </a:cubicBezTo>
                  <a:cubicBezTo>
                    <a:pt x="31" y="408"/>
                    <a:pt x="61" y="803"/>
                    <a:pt x="31" y="1198"/>
                  </a:cubicBezTo>
                  <a:cubicBezTo>
                    <a:pt x="31" y="1472"/>
                    <a:pt x="0" y="1836"/>
                    <a:pt x="183" y="2080"/>
                  </a:cubicBezTo>
                  <a:cubicBezTo>
                    <a:pt x="278" y="2199"/>
                    <a:pt x="430" y="2281"/>
                    <a:pt x="594" y="2281"/>
                  </a:cubicBezTo>
                  <a:cubicBezTo>
                    <a:pt x="639" y="2281"/>
                    <a:pt x="684" y="2275"/>
                    <a:pt x="730" y="2262"/>
                  </a:cubicBezTo>
                  <a:cubicBezTo>
                    <a:pt x="821" y="2232"/>
                    <a:pt x="912" y="2140"/>
                    <a:pt x="973" y="2080"/>
                  </a:cubicBezTo>
                  <a:cubicBezTo>
                    <a:pt x="1034" y="2019"/>
                    <a:pt x="1125" y="1897"/>
                    <a:pt x="1186" y="1897"/>
                  </a:cubicBezTo>
                  <a:cubicBezTo>
                    <a:pt x="1307" y="2019"/>
                    <a:pt x="1429" y="2171"/>
                    <a:pt x="1581" y="2323"/>
                  </a:cubicBezTo>
                  <a:cubicBezTo>
                    <a:pt x="1520" y="2475"/>
                    <a:pt x="1429" y="2596"/>
                    <a:pt x="1277" y="2657"/>
                  </a:cubicBezTo>
                  <a:cubicBezTo>
                    <a:pt x="1176" y="2707"/>
                    <a:pt x="1221" y="2862"/>
                    <a:pt x="1309" y="2862"/>
                  </a:cubicBezTo>
                  <a:cubicBezTo>
                    <a:pt x="1327" y="2862"/>
                    <a:pt x="1347" y="2855"/>
                    <a:pt x="1368" y="2840"/>
                  </a:cubicBezTo>
                  <a:cubicBezTo>
                    <a:pt x="1672" y="2688"/>
                    <a:pt x="1915" y="2323"/>
                    <a:pt x="1794" y="1988"/>
                  </a:cubicBezTo>
                  <a:cubicBezTo>
                    <a:pt x="1721" y="1794"/>
                    <a:pt x="1511" y="1658"/>
                    <a:pt x="1306" y="1658"/>
                  </a:cubicBezTo>
                  <a:cubicBezTo>
                    <a:pt x="1255" y="1658"/>
                    <a:pt x="1204" y="1666"/>
                    <a:pt x="1155" y="1684"/>
                  </a:cubicBezTo>
                  <a:cubicBezTo>
                    <a:pt x="1003" y="1745"/>
                    <a:pt x="942" y="1897"/>
                    <a:pt x="821" y="1958"/>
                  </a:cubicBezTo>
                  <a:cubicBezTo>
                    <a:pt x="714" y="2020"/>
                    <a:pt x="626" y="2046"/>
                    <a:pt x="553" y="2046"/>
                  </a:cubicBezTo>
                  <a:cubicBezTo>
                    <a:pt x="233" y="2046"/>
                    <a:pt x="213" y="1531"/>
                    <a:pt x="213" y="1259"/>
                  </a:cubicBezTo>
                  <a:cubicBezTo>
                    <a:pt x="243" y="894"/>
                    <a:pt x="395" y="317"/>
                    <a:pt x="152" y="13"/>
                  </a:cubicBezTo>
                  <a:cubicBezTo>
                    <a:pt x="143" y="4"/>
                    <a:pt x="134" y="0"/>
                    <a:pt x="12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0"/>
            <p:cNvSpPr/>
            <p:nvPr/>
          </p:nvSpPr>
          <p:spPr>
            <a:xfrm>
              <a:off x="36125850" y="12994175"/>
              <a:ext cx="62800" cy="35625"/>
            </a:xfrm>
            <a:custGeom>
              <a:avLst/>
              <a:gdLst/>
              <a:ahLst/>
              <a:cxnLst/>
              <a:rect l="l" t="t" r="r" b="b"/>
              <a:pathLst>
                <a:path w="2512" h="1425" extrusionOk="0">
                  <a:moveTo>
                    <a:pt x="2292" y="1"/>
                  </a:moveTo>
                  <a:cubicBezTo>
                    <a:pt x="2220" y="1"/>
                    <a:pt x="2147" y="48"/>
                    <a:pt x="2147" y="131"/>
                  </a:cubicBezTo>
                  <a:cubicBezTo>
                    <a:pt x="2177" y="709"/>
                    <a:pt x="1873" y="1104"/>
                    <a:pt x="1296" y="1195"/>
                  </a:cubicBezTo>
                  <a:cubicBezTo>
                    <a:pt x="1083" y="1195"/>
                    <a:pt x="840" y="1165"/>
                    <a:pt x="627" y="1043"/>
                  </a:cubicBezTo>
                  <a:cubicBezTo>
                    <a:pt x="414" y="921"/>
                    <a:pt x="323" y="709"/>
                    <a:pt x="171" y="557"/>
                  </a:cubicBezTo>
                  <a:cubicBezTo>
                    <a:pt x="141" y="557"/>
                    <a:pt x="110" y="557"/>
                    <a:pt x="80" y="587"/>
                  </a:cubicBezTo>
                  <a:cubicBezTo>
                    <a:pt x="0" y="1146"/>
                    <a:pt x="712" y="1425"/>
                    <a:pt x="1196" y="1425"/>
                  </a:cubicBezTo>
                  <a:cubicBezTo>
                    <a:pt x="1266" y="1425"/>
                    <a:pt x="1330" y="1419"/>
                    <a:pt x="1387" y="1408"/>
                  </a:cubicBezTo>
                  <a:cubicBezTo>
                    <a:pt x="2056" y="1316"/>
                    <a:pt x="2512" y="769"/>
                    <a:pt x="2421" y="101"/>
                  </a:cubicBezTo>
                  <a:cubicBezTo>
                    <a:pt x="2407" y="32"/>
                    <a:pt x="2350" y="1"/>
                    <a:pt x="229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35908225" y="12827975"/>
              <a:ext cx="51700" cy="49550"/>
            </a:xfrm>
            <a:custGeom>
              <a:avLst/>
              <a:gdLst/>
              <a:ahLst/>
              <a:cxnLst/>
              <a:rect l="l" t="t" r="r" b="b"/>
              <a:pathLst>
                <a:path w="2068" h="1982" extrusionOk="0">
                  <a:moveTo>
                    <a:pt x="1946" y="1"/>
                  </a:moveTo>
                  <a:cubicBezTo>
                    <a:pt x="1095" y="62"/>
                    <a:pt x="31" y="1065"/>
                    <a:pt x="1" y="1946"/>
                  </a:cubicBezTo>
                  <a:cubicBezTo>
                    <a:pt x="1" y="1964"/>
                    <a:pt x="21" y="1981"/>
                    <a:pt x="44" y="1981"/>
                  </a:cubicBezTo>
                  <a:cubicBezTo>
                    <a:pt x="61" y="1981"/>
                    <a:pt x="79" y="1972"/>
                    <a:pt x="92" y="1946"/>
                  </a:cubicBezTo>
                  <a:cubicBezTo>
                    <a:pt x="517" y="1095"/>
                    <a:pt x="1065" y="548"/>
                    <a:pt x="1976" y="183"/>
                  </a:cubicBezTo>
                  <a:cubicBezTo>
                    <a:pt x="2068" y="153"/>
                    <a:pt x="2068" y="1"/>
                    <a:pt x="1946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36246375" y="12770850"/>
              <a:ext cx="67150" cy="21250"/>
            </a:xfrm>
            <a:custGeom>
              <a:avLst/>
              <a:gdLst/>
              <a:ahLst/>
              <a:cxnLst/>
              <a:rect l="l" t="t" r="r" b="b"/>
              <a:pathLst>
                <a:path w="2686" h="850" extrusionOk="0">
                  <a:moveTo>
                    <a:pt x="791" y="1"/>
                  </a:moveTo>
                  <a:cubicBezTo>
                    <a:pt x="530" y="1"/>
                    <a:pt x="280" y="41"/>
                    <a:pt x="62" y="128"/>
                  </a:cubicBezTo>
                  <a:cubicBezTo>
                    <a:pt x="1" y="158"/>
                    <a:pt x="1" y="249"/>
                    <a:pt x="62" y="249"/>
                  </a:cubicBezTo>
                  <a:cubicBezTo>
                    <a:pt x="913" y="310"/>
                    <a:pt x="1703" y="310"/>
                    <a:pt x="2402" y="827"/>
                  </a:cubicBezTo>
                  <a:cubicBezTo>
                    <a:pt x="2423" y="842"/>
                    <a:pt x="2445" y="849"/>
                    <a:pt x="2468" y="849"/>
                  </a:cubicBezTo>
                  <a:cubicBezTo>
                    <a:pt x="2577" y="849"/>
                    <a:pt x="2685" y="690"/>
                    <a:pt x="2584" y="614"/>
                  </a:cubicBezTo>
                  <a:cubicBezTo>
                    <a:pt x="2151" y="246"/>
                    <a:pt x="1439" y="1"/>
                    <a:pt x="79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0"/>
            <p:cNvSpPr/>
            <p:nvPr/>
          </p:nvSpPr>
          <p:spPr>
            <a:xfrm>
              <a:off x="35934825" y="12998850"/>
              <a:ext cx="125400" cy="109650"/>
            </a:xfrm>
            <a:custGeom>
              <a:avLst/>
              <a:gdLst/>
              <a:ahLst/>
              <a:cxnLst/>
              <a:rect l="l" t="t" r="r" b="b"/>
              <a:pathLst>
                <a:path w="5016" h="4386" extrusionOk="0">
                  <a:moveTo>
                    <a:pt x="2574" y="1"/>
                  </a:moveTo>
                  <a:cubicBezTo>
                    <a:pt x="2438" y="1"/>
                    <a:pt x="2299" y="12"/>
                    <a:pt x="2159" y="35"/>
                  </a:cubicBezTo>
                  <a:cubicBezTo>
                    <a:pt x="882" y="218"/>
                    <a:pt x="1" y="1373"/>
                    <a:pt x="213" y="2558"/>
                  </a:cubicBezTo>
                  <a:cubicBezTo>
                    <a:pt x="376" y="3641"/>
                    <a:pt x="1334" y="4386"/>
                    <a:pt x="2443" y="4386"/>
                  </a:cubicBezTo>
                  <a:cubicBezTo>
                    <a:pt x="2579" y="4386"/>
                    <a:pt x="2718" y="4375"/>
                    <a:pt x="2858" y="4351"/>
                  </a:cubicBezTo>
                  <a:cubicBezTo>
                    <a:pt x="4134" y="4139"/>
                    <a:pt x="5016" y="3014"/>
                    <a:pt x="4803" y="1798"/>
                  </a:cubicBezTo>
                  <a:cubicBezTo>
                    <a:pt x="4641" y="743"/>
                    <a:pt x="3683" y="1"/>
                    <a:pt x="257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0"/>
            <p:cNvSpPr/>
            <p:nvPr/>
          </p:nvSpPr>
          <p:spPr>
            <a:xfrm>
              <a:off x="36250175" y="12946625"/>
              <a:ext cx="124650" cy="110200"/>
            </a:xfrm>
            <a:custGeom>
              <a:avLst/>
              <a:gdLst/>
              <a:ahLst/>
              <a:cxnLst/>
              <a:rect l="l" t="t" r="r" b="b"/>
              <a:pathLst>
                <a:path w="4986" h="4408" extrusionOk="0">
                  <a:moveTo>
                    <a:pt x="2495" y="1"/>
                  </a:moveTo>
                  <a:cubicBezTo>
                    <a:pt x="2374" y="1"/>
                    <a:pt x="2252" y="9"/>
                    <a:pt x="2129" y="27"/>
                  </a:cubicBezTo>
                  <a:cubicBezTo>
                    <a:pt x="852" y="240"/>
                    <a:pt x="1" y="1395"/>
                    <a:pt x="183" y="2580"/>
                  </a:cubicBezTo>
                  <a:cubicBezTo>
                    <a:pt x="373" y="3639"/>
                    <a:pt x="1340" y="4407"/>
                    <a:pt x="2454" y="4407"/>
                  </a:cubicBezTo>
                  <a:cubicBezTo>
                    <a:pt x="2587" y="4407"/>
                    <a:pt x="2722" y="4396"/>
                    <a:pt x="2858" y="4374"/>
                  </a:cubicBezTo>
                  <a:cubicBezTo>
                    <a:pt x="4104" y="4161"/>
                    <a:pt x="4986" y="3006"/>
                    <a:pt x="4803" y="1820"/>
                  </a:cubicBezTo>
                  <a:cubicBezTo>
                    <a:pt x="4611" y="749"/>
                    <a:pt x="3625" y="1"/>
                    <a:pt x="249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>
              <a:off x="35968250" y="13032400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183" y="0"/>
                  </a:moveTo>
                  <a:cubicBezTo>
                    <a:pt x="92" y="31"/>
                    <a:pt x="1" y="152"/>
                    <a:pt x="31" y="274"/>
                  </a:cubicBezTo>
                  <a:cubicBezTo>
                    <a:pt x="31" y="406"/>
                    <a:pt x="124" y="492"/>
                    <a:pt x="228" y="492"/>
                  </a:cubicBezTo>
                  <a:cubicBezTo>
                    <a:pt x="243" y="492"/>
                    <a:pt x="259" y="491"/>
                    <a:pt x="275" y="487"/>
                  </a:cubicBezTo>
                  <a:cubicBezTo>
                    <a:pt x="396" y="487"/>
                    <a:pt x="487" y="335"/>
                    <a:pt x="457" y="213"/>
                  </a:cubicBezTo>
                  <a:cubicBezTo>
                    <a:pt x="427" y="91"/>
                    <a:pt x="305" y="0"/>
                    <a:pt x="18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36010825" y="1306127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13" y="0"/>
                  </a:moveTo>
                  <a:cubicBezTo>
                    <a:pt x="91" y="31"/>
                    <a:pt x="0" y="152"/>
                    <a:pt x="31" y="274"/>
                  </a:cubicBezTo>
                  <a:cubicBezTo>
                    <a:pt x="57" y="406"/>
                    <a:pt x="130" y="492"/>
                    <a:pt x="228" y="492"/>
                  </a:cubicBezTo>
                  <a:cubicBezTo>
                    <a:pt x="243" y="492"/>
                    <a:pt x="258" y="491"/>
                    <a:pt x="274" y="487"/>
                  </a:cubicBezTo>
                  <a:cubicBezTo>
                    <a:pt x="395" y="487"/>
                    <a:pt x="486" y="335"/>
                    <a:pt x="456" y="213"/>
                  </a:cubicBezTo>
                  <a:cubicBezTo>
                    <a:pt x="426" y="91"/>
                    <a:pt x="335" y="0"/>
                    <a:pt x="21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35969775" y="13092275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50" y="1"/>
                  </a:moveTo>
                  <a:cubicBezTo>
                    <a:pt x="238" y="1"/>
                    <a:pt x="225" y="3"/>
                    <a:pt x="214" y="7"/>
                  </a:cubicBezTo>
                  <a:cubicBezTo>
                    <a:pt x="92" y="37"/>
                    <a:pt x="1" y="158"/>
                    <a:pt x="31" y="280"/>
                  </a:cubicBezTo>
                  <a:cubicBezTo>
                    <a:pt x="31" y="412"/>
                    <a:pt x="123" y="499"/>
                    <a:pt x="227" y="499"/>
                  </a:cubicBezTo>
                  <a:cubicBezTo>
                    <a:pt x="243" y="499"/>
                    <a:pt x="259" y="497"/>
                    <a:pt x="274" y="493"/>
                  </a:cubicBezTo>
                  <a:cubicBezTo>
                    <a:pt x="396" y="462"/>
                    <a:pt x="487" y="341"/>
                    <a:pt x="457" y="219"/>
                  </a:cubicBezTo>
                  <a:cubicBezTo>
                    <a:pt x="430" y="87"/>
                    <a:pt x="335" y="1"/>
                    <a:pt x="25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36029825" y="13013250"/>
              <a:ext cx="12175" cy="12475"/>
            </a:xfrm>
            <a:custGeom>
              <a:avLst/>
              <a:gdLst/>
              <a:ahLst/>
              <a:cxnLst/>
              <a:rect l="l" t="t" r="r" b="b"/>
              <a:pathLst>
                <a:path w="487" h="499" extrusionOk="0">
                  <a:moveTo>
                    <a:pt x="260" y="1"/>
                  </a:moveTo>
                  <a:cubicBezTo>
                    <a:pt x="244" y="1"/>
                    <a:pt x="229" y="2"/>
                    <a:pt x="213" y="6"/>
                  </a:cubicBezTo>
                  <a:cubicBezTo>
                    <a:pt x="91" y="37"/>
                    <a:pt x="0" y="158"/>
                    <a:pt x="30" y="280"/>
                  </a:cubicBezTo>
                  <a:cubicBezTo>
                    <a:pt x="57" y="412"/>
                    <a:pt x="153" y="499"/>
                    <a:pt x="257" y="499"/>
                  </a:cubicBezTo>
                  <a:cubicBezTo>
                    <a:pt x="273" y="499"/>
                    <a:pt x="288" y="497"/>
                    <a:pt x="304" y="493"/>
                  </a:cubicBezTo>
                  <a:cubicBezTo>
                    <a:pt x="395" y="462"/>
                    <a:pt x="486" y="341"/>
                    <a:pt x="456" y="219"/>
                  </a:cubicBezTo>
                  <a:cubicBezTo>
                    <a:pt x="456" y="87"/>
                    <a:pt x="364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36070850" y="13064150"/>
              <a:ext cx="12175" cy="11725"/>
            </a:xfrm>
            <a:custGeom>
              <a:avLst/>
              <a:gdLst/>
              <a:ahLst/>
              <a:cxnLst/>
              <a:rect l="l" t="t" r="r" b="b"/>
              <a:pathLst>
                <a:path w="487" h="469" extrusionOk="0">
                  <a:moveTo>
                    <a:pt x="260" y="1"/>
                  </a:moveTo>
                  <a:cubicBezTo>
                    <a:pt x="245" y="1"/>
                    <a:pt x="229" y="3"/>
                    <a:pt x="213" y="7"/>
                  </a:cubicBezTo>
                  <a:cubicBezTo>
                    <a:pt x="92" y="7"/>
                    <a:pt x="0" y="128"/>
                    <a:pt x="31" y="280"/>
                  </a:cubicBezTo>
                  <a:cubicBezTo>
                    <a:pt x="57" y="386"/>
                    <a:pt x="129" y="469"/>
                    <a:pt x="228" y="469"/>
                  </a:cubicBezTo>
                  <a:cubicBezTo>
                    <a:pt x="243" y="469"/>
                    <a:pt x="258" y="467"/>
                    <a:pt x="274" y="463"/>
                  </a:cubicBezTo>
                  <a:cubicBezTo>
                    <a:pt x="396" y="463"/>
                    <a:pt x="487" y="341"/>
                    <a:pt x="456" y="189"/>
                  </a:cubicBezTo>
                  <a:cubicBezTo>
                    <a:pt x="430" y="84"/>
                    <a:pt x="358" y="1"/>
                    <a:pt x="26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0"/>
            <p:cNvSpPr/>
            <p:nvPr/>
          </p:nvSpPr>
          <p:spPr>
            <a:xfrm>
              <a:off x="36242575" y="12987425"/>
              <a:ext cx="12200" cy="12325"/>
            </a:xfrm>
            <a:custGeom>
              <a:avLst/>
              <a:gdLst/>
              <a:ahLst/>
              <a:cxnLst/>
              <a:rect l="l" t="t" r="r" b="b"/>
              <a:pathLst>
                <a:path w="488" h="493" extrusionOk="0">
                  <a:moveTo>
                    <a:pt x="259" y="0"/>
                  </a:moveTo>
                  <a:cubicBezTo>
                    <a:pt x="245" y="0"/>
                    <a:pt x="229" y="2"/>
                    <a:pt x="214" y="6"/>
                  </a:cubicBezTo>
                  <a:cubicBezTo>
                    <a:pt x="92" y="36"/>
                    <a:pt x="1" y="158"/>
                    <a:pt x="31" y="279"/>
                  </a:cubicBezTo>
                  <a:cubicBezTo>
                    <a:pt x="62" y="401"/>
                    <a:pt x="183" y="492"/>
                    <a:pt x="274" y="492"/>
                  </a:cubicBezTo>
                  <a:cubicBezTo>
                    <a:pt x="396" y="462"/>
                    <a:pt x="487" y="340"/>
                    <a:pt x="457" y="219"/>
                  </a:cubicBezTo>
                  <a:cubicBezTo>
                    <a:pt x="430" y="86"/>
                    <a:pt x="358" y="0"/>
                    <a:pt x="25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0"/>
            <p:cNvSpPr/>
            <p:nvPr/>
          </p:nvSpPr>
          <p:spPr>
            <a:xfrm>
              <a:off x="36274500" y="13042150"/>
              <a:ext cx="11425" cy="12450"/>
            </a:xfrm>
            <a:custGeom>
              <a:avLst/>
              <a:gdLst/>
              <a:ahLst/>
              <a:cxnLst/>
              <a:rect l="l" t="t" r="r" b="b"/>
              <a:pathLst>
                <a:path w="457" h="498" extrusionOk="0">
                  <a:moveTo>
                    <a:pt x="221" y="1"/>
                  </a:moveTo>
                  <a:cubicBezTo>
                    <a:pt x="209" y="1"/>
                    <a:pt x="196" y="2"/>
                    <a:pt x="183" y="5"/>
                  </a:cubicBezTo>
                  <a:cubicBezTo>
                    <a:pt x="61" y="36"/>
                    <a:pt x="0" y="157"/>
                    <a:pt x="0" y="279"/>
                  </a:cubicBezTo>
                  <a:cubicBezTo>
                    <a:pt x="27" y="411"/>
                    <a:pt x="123" y="498"/>
                    <a:pt x="227" y="498"/>
                  </a:cubicBezTo>
                  <a:cubicBezTo>
                    <a:pt x="243" y="498"/>
                    <a:pt x="258" y="496"/>
                    <a:pt x="274" y="492"/>
                  </a:cubicBezTo>
                  <a:cubicBezTo>
                    <a:pt x="365" y="461"/>
                    <a:pt x="456" y="340"/>
                    <a:pt x="426" y="218"/>
                  </a:cubicBezTo>
                  <a:cubicBezTo>
                    <a:pt x="426" y="109"/>
                    <a:pt x="329" y="1"/>
                    <a:pt x="221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36310225" y="12979825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249" y="0"/>
                  </a:moveTo>
                  <a:cubicBezTo>
                    <a:pt x="237" y="0"/>
                    <a:pt x="225" y="2"/>
                    <a:pt x="213" y="6"/>
                  </a:cubicBezTo>
                  <a:cubicBezTo>
                    <a:pt x="91" y="36"/>
                    <a:pt x="0" y="158"/>
                    <a:pt x="30" y="280"/>
                  </a:cubicBezTo>
                  <a:cubicBezTo>
                    <a:pt x="30" y="401"/>
                    <a:pt x="152" y="492"/>
                    <a:pt x="274" y="492"/>
                  </a:cubicBezTo>
                  <a:cubicBezTo>
                    <a:pt x="395" y="462"/>
                    <a:pt x="486" y="340"/>
                    <a:pt x="456" y="219"/>
                  </a:cubicBezTo>
                  <a:cubicBezTo>
                    <a:pt x="430" y="86"/>
                    <a:pt x="334" y="0"/>
                    <a:pt x="249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36349725" y="13017950"/>
              <a:ext cx="12175" cy="12325"/>
            </a:xfrm>
            <a:custGeom>
              <a:avLst/>
              <a:gdLst/>
              <a:ahLst/>
              <a:cxnLst/>
              <a:rect l="l" t="t" r="r" b="b"/>
              <a:pathLst>
                <a:path w="487" h="493" extrusionOk="0">
                  <a:moveTo>
                    <a:pt x="183" y="1"/>
                  </a:moveTo>
                  <a:cubicBezTo>
                    <a:pt x="92" y="31"/>
                    <a:pt x="1" y="153"/>
                    <a:pt x="31" y="274"/>
                  </a:cubicBezTo>
                  <a:cubicBezTo>
                    <a:pt x="31" y="407"/>
                    <a:pt x="123" y="493"/>
                    <a:pt x="227" y="493"/>
                  </a:cubicBezTo>
                  <a:cubicBezTo>
                    <a:pt x="243" y="493"/>
                    <a:pt x="258" y="491"/>
                    <a:pt x="274" y="487"/>
                  </a:cubicBezTo>
                  <a:cubicBezTo>
                    <a:pt x="396" y="487"/>
                    <a:pt x="487" y="335"/>
                    <a:pt x="457" y="214"/>
                  </a:cubicBezTo>
                  <a:cubicBezTo>
                    <a:pt x="426" y="92"/>
                    <a:pt x="305" y="1"/>
                    <a:pt x="18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0"/>
            <p:cNvSpPr/>
            <p:nvPr/>
          </p:nvSpPr>
          <p:spPr>
            <a:xfrm>
              <a:off x="36304900" y="13019325"/>
              <a:ext cx="11425" cy="12325"/>
            </a:xfrm>
            <a:custGeom>
              <a:avLst/>
              <a:gdLst/>
              <a:ahLst/>
              <a:cxnLst/>
              <a:rect l="l" t="t" r="r" b="b"/>
              <a:pathLst>
                <a:path w="457" h="493" extrusionOk="0">
                  <a:moveTo>
                    <a:pt x="230" y="1"/>
                  </a:moveTo>
                  <a:cubicBezTo>
                    <a:pt x="214" y="1"/>
                    <a:pt x="198" y="3"/>
                    <a:pt x="183" y="7"/>
                  </a:cubicBezTo>
                  <a:cubicBezTo>
                    <a:pt x="61" y="37"/>
                    <a:pt x="0" y="159"/>
                    <a:pt x="0" y="280"/>
                  </a:cubicBezTo>
                  <a:cubicBezTo>
                    <a:pt x="31" y="402"/>
                    <a:pt x="152" y="493"/>
                    <a:pt x="274" y="493"/>
                  </a:cubicBezTo>
                  <a:cubicBezTo>
                    <a:pt x="395" y="462"/>
                    <a:pt x="456" y="341"/>
                    <a:pt x="456" y="219"/>
                  </a:cubicBezTo>
                  <a:cubicBezTo>
                    <a:pt x="430" y="87"/>
                    <a:pt x="334" y="1"/>
                    <a:pt x="23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0"/>
            <p:cNvSpPr/>
            <p:nvPr/>
          </p:nvSpPr>
          <p:spPr>
            <a:xfrm>
              <a:off x="35879350" y="12782600"/>
              <a:ext cx="520550" cy="261200"/>
            </a:xfrm>
            <a:custGeom>
              <a:avLst/>
              <a:gdLst/>
              <a:ahLst/>
              <a:cxnLst/>
              <a:rect l="l" t="t" r="r" b="b"/>
              <a:pathLst>
                <a:path w="20822" h="10448" extrusionOk="0">
                  <a:moveTo>
                    <a:pt x="16204" y="430"/>
                  </a:moveTo>
                  <a:cubicBezTo>
                    <a:pt x="18062" y="430"/>
                    <a:pt x="19699" y="1778"/>
                    <a:pt x="20001" y="3670"/>
                  </a:cubicBezTo>
                  <a:cubicBezTo>
                    <a:pt x="20335" y="5737"/>
                    <a:pt x="18937" y="7713"/>
                    <a:pt x="16840" y="8077"/>
                  </a:cubicBezTo>
                  <a:cubicBezTo>
                    <a:pt x="16635" y="8110"/>
                    <a:pt x="16431" y="8126"/>
                    <a:pt x="16229" y="8126"/>
                  </a:cubicBezTo>
                  <a:cubicBezTo>
                    <a:pt x="14372" y="8126"/>
                    <a:pt x="12734" y="6781"/>
                    <a:pt x="12433" y="4916"/>
                  </a:cubicBezTo>
                  <a:cubicBezTo>
                    <a:pt x="12098" y="2819"/>
                    <a:pt x="13496" y="843"/>
                    <a:pt x="15594" y="478"/>
                  </a:cubicBezTo>
                  <a:cubicBezTo>
                    <a:pt x="15799" y="446"/>
                    <a:pt x="16003" y="430"/>
                    <a:pt x="16204" y="430"/>
                  </a:cubicBezTo>
                  <a:close/>
                  <a:moveTo>
                    <a:pt x="4593" y="2345"/>
                  </a:moveTo>
                  <a:cubicBezTo>
                    <a:pt x="6451" y="2345"/>
                    <a:pt x="8088" y="3690"/>
                    <a:pt x="8390" y="5555"/>
                  </a:cubicBezTo>
                  <a:cubicBezTo>
                    <a:pt x="8724" y="7652"/>
                    <a:pt x="7326" y="9628"/>
                    <a:pt x="5229" y="9962"/>
                  </a:cubicBezTo>
                  <a:cubicBezTo>
                    <a:pt x="5008" y="10000"/>
                    <a:pt x="4789" y="10019"/>
                    <a:pt x="4573" y="10019"/>
                  </a:cubicBezTo>
                  <a:cubicBezTo>
                    <a:pt x="2734" y="10019"/>
                    <a:pt x="1121" y="8677"/>
                    <a:pt x="821" y="6801"/>
                  </a:cubicBezTo>
                  <a:cubicBezTo>
                    <a:pt x="457" y="4734"/>
                    <a:pt x="1885" y="2728"/>
                    <a:pt x="3983" y="2393"/>
                  </a:cubicBezTo>
                  <a:cubicBezTo>
                    <a:pt x="4188" y="2361"/>
                    <a:pt x="4392" y="2345"/>
                    <a:pt x="4593" y="2345"/>
                  </a:cubicBezTo>
                  <a:close/>
                  <a:moveTo>
                    <a:pt x="16176" y="1"/>
                  </a:moveTo>
                  <a:cubicBezTo>
                    <a:pt x="15954" y="1"/>
                    <a:pt x="15729" y="18"/>
                    <a:pt x="15503" y="53"/>
                  </a:cubicBezTo>
                  <a:cubicBezTo>
                    <a:pt x="13192" y="448"/>
                    <a:pt x="11612" y="2637"/>
                    <a:pt x="12007" y="4977"/>
                  </a:cubicBezTo>
                  <a:cubicBezTo>
                    <a:pt x="12007" y="4977"/>
                    <a:pt x="11495" y="4919"/>
                    <a:pt x="10864" y="4919"/>
                  </a:cubicBezTo>
                  <a:cubicBezTo>
                    <a:pt x="10127" y="4919"/>
                    <a:pt x="9227" y="4998"/>
                    <a:pt x="8785" y="5342"/>
                  </a:cubicBezTo>
                  <a:cubicBezTo>
                    <a:pt x="8562" y="3645"/>
                    <a:pt x="6583" y="1922"/>
                    <a:pt x="4501" y="1922"/>
                  </a:cubicBezTo>
                  <a:cubicBezTo>
                    <a:pt x="4308" y="1922"/>
                    <a:pt x="4115" y="1937"/>
                    <a:pt x="3922" y="1968"/>
                  </a:cubicBezTo>
                  <a:cubicBezTo>
                    <a:pt x="1581" y="2363"/>
                    <a:pt x="1" y="4551"/>
                    <a:pt x="396" y="6892"/>
                  </a:cubicBezTo>
                  <a:cubicBezTo>
                    <a:pt x="723" y="8963"/>
                    <a:pt x="2541" y="10448"/>
                    <a:pt x="4578" y="10448"/>
                  </a:cubicBezTo>
                  <a:cubicBezTo>
                    <a:pt x="4813" y="10448"/>
                    <a:pt x="5051" y="10428"/>
                    <a:pt x="5290" y="10387"/>
                  </a:cubicBezTo>
                  <a:cubicBezTo>
                    <a:pt x="7478" y="10053"/>
                    <a:pt x="8998" y="8077"/>
                    <a:pt x="8876" y="5919"/>
                  </a:cubicBezTo>
                  <a:cubicBezTo>
                    <a:pt x="9007" y="5723"/>
                    <a:pt x="9480" y="5185"/>
                    <a:pt x="10553" y="5185"/>
                  </a:cubicBezTo>
                  <a:cubicBezTo>
                    <a:pt x="10979" y="5185"/>
                    <a:pt x="11499" y="5269"/>
                    <a:pt x="12129" y="5494"/>
                  </a:cubicBezTo>
                  <a:cubicBezTo>
                    <a:pt x="12673" y="7317"/>
                    <a:pt x="14361" y="8555"/>
                    <a:pt x="16236" y="8555"/>
                  </a:cubicBezTo>
                  <a:cubicBezTo>
                    <a:pt x="16455" y="8555"/>
                    <a:pt x="16677" y="8538"/>
                    <a:pt x="16901" y="8503"/>
                  </a:cubicBezTo>
                  <a:cubicBezTo>
                    <a:pt x="19241" y="8108"/>
                    <a:pt x="20822" y="5919"/>
                    <a:pt x="20427" y="3579"/>
                  </a:cubicBezTo>
                  <a:cubicBezTo>
                    <a:pt x="20070" y="1492"/>
                    <a:pt x="18249" y="1"/>
                    <a:pt x="16176" y="1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35691650" y="12692725"/>
              <a:ext cx="217375" cy="180125"/>
            </a:xfrm>
            <a:custGeom>
              <a:avLst/>
              <a:gdLst/>
              <a:ahLst/>
              <a:cxnLst/>
              <a:rect l="l" t="t" r="r" b="b"/>
              <a:pathLst>
                <a:path w="8695" h="7205" extrusionOk="0">
                  <a:moveTo>
                    <a:pt x="1521" y="0"/>
                  </a:moveTo>
                  <a:cubicBezTo>
                    <a:pt x="639" y="1216"/>
                    <a:pt x="1" y="2827"/>
                    <a:pt x="214" y="4894"/>
                  </a:cubicBezTo>
                  <a:cubicBezTo>
                    <a:pt x="244" y="4985"/>
                    <a:pt x="244" y="5076"/>
                    <a:pt x="244" y="5168"/>
                  </a:cubicBezTo>
                  <a:cubicBezTo>
                    <a:pt x="2463" y="6505"/>
                    <a:pt x="5107" y="7174"/>
                    <a:pt x="7752" y="7204"/>
                  </a:cubicBezTo>
                  <a:cubicBezTo>
                    <a:pt x="8086" y="6657"/>
                    <a:pt x="8421" y="6080"/>
                    <a:pt x="8694" y="5472"/>
                  </a:cubicBezTo>
                  <a:cubicBezTo>
                    <a:pt x="6019" y="4134"/>
                    <a:pt x="3648" y="2219"/>
                    <a:pt x="152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35729650" y="12492625"/>
              <a:ext cx="527400" cy="336900"/>
            </a:xfrm>
            <a:custGeom>
              <a:avLst/>
              <a:gdLst/>
              <a:ahLst/>
              <a:cxnLst/>
              <a:rect l="l" t="t" r="r" b="b"/>
              <a:pathLst>
                <a:path w="21096" h="13476" extrusionOk="0">
                  <a:moveTo>
                    <a:pt x="4874" y="0"/>
                  </a:moveTo>
                  <a:cubicBezTo>
                    <a:pt x="4815" y="0"/>
                    <a:pt x="4751" y="13"/>
                    <a:pt x="4682" y="41"/>
                  </a:cubicBezTo>
                  <a:cubicBezTo>
                    <a:pt x="3435" y="558"/>
                    <a:pt x="4439" y="4144"/>
                    <a:pt x="4439" y="4144"/>
                  </a:cubicBezTo>
                  <a:cubicBezTo>
                    <a:pt x="4439" y="4144"/>
                    <a:pt x="3256" y="1876"/>
                    <a:pt x="2611" y="1876"/>
                  </a:cubicBezTo>
                  <a:cubicBezTo>
                    <a:pt x="2532" y="1876"/>
                    <a:pt x="2462" y="1910"/>
                    <a:pt x="2402" y="1986"/>
                  </a:cubicBezTo>
                  <a:cubicBezTo>
                    <a:pt x="1824" y="2685"/>
                    <a:pt x="3648" y="5117"/>
                    <a:pt x="3648" y="5117"/>
                  </a:cubicBezTo>
                  <a:cubicBezTo>
                    <a:pt x="3648" y="5117"/>
                    <a:pt x="1490" y="5998"/>
                    <a:pt x="1" y="8004"/>
                  </a:cubicBezTo>
                  <a:cubicBezTo>
                    <a:pt x="2098" y="10223"/>
                    <a:pt x="4469" y="12138"/>
                    <a:pt x="7174" y="13476"/>
                  </a:cubicBezTo>
                  <a:cubicBezTo>
                    <a:pt x="7721" y="12351"/>
                    <a:pt x="8086" y="11196"/>
                    <a:pt x="8056" y="10223"/>
                  </a:cubicBezTo>
                  <a:lnTo>
                    <a:pt x="8056" y="10223"/>
                  </a:lnTo>
                  <a:cubicBezTo>
                    <a:pt x="8056" y="10224"/>
                    <a:pt x="10913" y="12290"/>
                    <a:pt x="13466" y="12959"/>
                  </a:cubicBezTo>
                  <a:cubicBezTo>
                    <a:pt x="13979" y="13077"/>
                    <a:pt x="14479" y="13157"/>
                    <a:pt x="14941" y="13157"/>
                  </a:cubicBezTo>
                  <a:cubicBezTo>
                    <a:pt x="15191" y="13157"/>
                    <a:pt x="15430" y="13134"/>
                    <a:pt x="15655" y="13080"/>
                  </a:cubicBezTo>
                  <a:cubicBezTo>
                    <a:pt x="18025" y="12503"/>
                    <a:pt x="16840" y="10254"/>
                    <a:pt x="16475" y="9646"/>
                  </a:cubicBezTo>
                  <a:lnTo>
                    <a:pt x="16475" y="9646"/>
                  </a:lnTo>
                  <a:cubicBezTo>
                    <a:pt x="16915" y="10320"/>
                    <a:pt x="18827" y="13061"/>
                    <a:pt x="20872" y="13061"/>
                  </a:cubicBezTo>
                  <a:cubicBezTo>
                    <a:pt x="20946" y="13061"/>
                    <a:pt x="21021" y="13058"/>
                    <a:pt x="21095" y="13050"/>
                  </a:cubicBezTo>
                  <a:cubicBezTo>
                    <a:pt x="19545" y="8156"/>
                    <a:pt x="16901" y="3658"/>
                    <a:pt x="12889" y="497"/>
                  </a:cubicBezTo>
                  <a:cubicBezTo>
                    <a:pt x="8603" y="1530"/>
                    <a:pt x="5563" y="3597"/>
                    <a:pt x="5563" y="3597"/>
                  </a:cubicBezTo>
                  <a:cubicBezTo>
                    <a:pt x="5563" y="3597"/>
                    <a:pt x="5861" y="0"/>
                    <a:pt x="4874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0"/>
            <p:cNvSpPr/>
            <p:nvPr/>
          </p:nvSpPr>
          <p:spPr>
            <a:xfrm>
              <a:off x="36051850" y="12492275"/>
              <a:ext cx="250025" cy="326625"/>
            </a:xfrm>
            <a:custGeom>
              <a:avLst/>
              <a:gdLst/>
              <a:ahLst/>
              <a:cxnLst/>
              <a:rect l="l" t="t" r="r" b="b"/>
              <a:pathLst>
                <a:path w="10001" h="13065" extrusionOk="0">
                  <a:moveTo>
                    <a:pt x="4036" y="0"/>
                  </a:moveTo>
                  <a:cubicBezTo>
                    <a:pt x="3672" y="0"/>
                    <a:pt x="3300" y="18"/>
                    <a:pt x="2919" y="55"/>
                  </a:cubicBezTo>
                  <a:cubicBezTo>
                    <a:pt x="1915" y="146"/>
                    <a:pt x="912" y="298"/>
                    <a:pt x="1" y="511"/>
                  </a:cubicBezTo>
                  <a:cubicBezTo>
                    <a:pt x="4013" y="3672"/>
                    <a:pt x="6657" y="8170"/>
                    <a:pt x="8207" y="13064"/>
                  </a:cubicBezTo>
                  <a:cubicBezTo>
                    <a:pt x="8329" y="13064"/>
                    <a:pt x="8420" y="13064"/>
                    <a:pt x="8511" y="13034"/>
                  </a:cubicBezTo>
                  <a:cubicBezTo>
                    <a:pt x="9302" y="12851"/>
                    <a:pt x="9758" y="12487"/>
                    <a:pt x="10001" y="12031"/>
                  </a:cubicBezTo>
                  <a:cubicBezTo>
                    <a:pt x="9727" y="7836"/>
                    <a:pt x="8603" y="3733"/>
                    <a:pt x="6384" y="237"/>
                  </a:cubicBezTo>
                  <a:cubicBezTo>
                    <a:pt x="5645" y="89"/>
                    <a:pt x="4863" y="0"/>
                    <a:pt x="4036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0"/>
            <p:cNvSpPr/>
            <p:nvPr/>
          </p:nvSpPr>
          <p:spPr>
            <a:xfrm>
              <a:off x="36211425" y="12498200"/>
              <a:ext cx="302450" cy="344475"/>
            </a:xfrm>
            <a:custGeom>
              <a:avLst/>
              <a:gdLst/>
              <a:ahLst/>
              <a:cxnLst/>
              <a:rect l="l" t="t" r="r" b="b"/>
              <a:pathLst>
                <a:path w="12098" h="13779" extrusionOk="0">
                  <a:moveTo>
                    <a:pt x="1" y="0"/>
                  </a:moveTo>
                  <a:cubicBezTo>
                    <a:pt x="2220" y="3496"/>
                    <a:pt x="3344" y="7599"/>
                    <a:pt x="3618" y="11794"/>
                  </a:cubicBezTo>
                  <a:cubicBezTo>
                    <a:pt x="4195" y="10821"/>
                    <a:pt x="3831" y="9606"/>
                    <a:pt x="3830" y="9605"/>
                  </a:cubicBezTo>
                  <a:lnTo>
                    <a:pt x="3830" y="9605"/>
                  </a:lnTo>
                  <a:cubicBezTo>
                    <a:pt x="3831" y="9607"/>
                    <a:pt x="5865" y="13778"/>
                    <a:pt x="8528" y="13778"/>
                  </a:cubicBezTo>
                  <a:cubicBezTo>
                    <a:pt x="8722" y="13778"/>
                    <a:pt x="8919" y="13756"/>
                    <a:pt x="9119" y="13709"/>
                  </a:cubicBezTo>
                  <a:cubicBezTo>
                    <a:pt x="12098" y="12979"/>
                    <a:pt x="8694" y="6626"/>
                    <a:pt x="7448" y="4742"/>
                  </a:cubicBezTo>
                  <a:cubicBezTo>
                    <a:pt x="6475" y="3283"/>
                    <a:pt x="3861" y="790"/>
                    <a:pt x="1" y="0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5697750" y="12821900"/>
              <a:ext cx="187700" cy="145925"/>
            </a:xfrm>
            <a:custGeom>
              <a:avLst/>
              <a:gdLst/>
              <a:ahLst/>
              <a:cxnLst/>
              <a:rect l="l" t="t" r="r" b="b"/>
              <a:pathLst>
                <a:path w="7508" h="5837" extrusionOk="0">
                  <a:moveTo>
                    <a:pt x="0" y="1"/>
                  </a:moveTo>
                  <a:lnTo>
                    <a:pt x="0" y="1"/>
                  </a:lnTo>
                  <a:cubicBezTo>
                    <a:pt x="547" y="5320"/>
                    <a:pt x="1186" y="5837"/>
                    <a:pt x="1186" y="5837"/>
                  </a:cubicBezTo>
                  <a:cubicBezTo>
                    <a:pt x="1186" y="5837"/>
                    <a:pt x="2242" y="4610"/>
                    <a:pt x="3939" y="4610"/>
                  </a:cubicBezTo>
                  <a:cubicBezTo>
                    <a:pt x="4396" y="4610"/>
                    <a:pt x="4899" y="4699"/>
                    <a:pt x="5441" y="4925"/>
                  </a:cubicBezTo>
                  <a:cubicBezTo>
                    <a:pt x="5441" y="4925"/>
                    <a:pt x="6505" y="3679"/>
                    <a:pt x="7508" y="2037"/>
                  </a:cubicBezTo>
                  <a:cubicBezTo>
                    <a:pt x="4863" y="2007"/>
                    <a:pt x="2189" y="1338"/>
                    <a:pt x="0" y="1"/>
                  </a:cubicBez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36189400" y="12726150"/>
              <a:ext cx="1525" cy="3825"/>
            </a:xfrm>
            <a:custGeom>
              <a:avLst/>
              <a:gdLst/>
              <a:ahLst/>
              <a:cxnLst/>
              <a:rect l="l" t="t" r="r" b="b"/>
              <a:pathLst>
                <a:path w="61" h="153" extrusionOk="0">
                  <a:moveTo>
                    <a:pt x="61" y="153"/>
                  </a:moveTo>
                  <a:cubicBezTo>
                    <a:pt x="31" y="62"/>
                    <a:pt x="0" y="1"/>
                    <a:pt x="0" y="1"/>
                  </a:cubicBezTo>
                  <a:cubicBezTo>
                    <a:pt x="0" y="1"/>
                    <a:pt x="31" y="62"/>
                    <a:pt x="61" y="153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35931800" y="13248625"/>
              <a:ext cx="136025" cy="490500"/>
            </a:xfrm>
            <a:custGeom>
              <a:avLst/>
              <a:gdLst/>
              <a:ahLst/>
              <a:cxnLst/>
              <a:rect l="l" t="t" r="r" b="b"/>
              <a:pathLst>
                <a:path w="5441" h="19620" extrusionOk="0">
                  <a:moveTo>
                    <a:pt x="4019" y="0"/>
                  </a:moveTo>
                  <a:cubicBezTo>
                    <a:pt x="3180" y="0"/>
                    <a:pt x="2028" y="372"/>
                    <a:pt x="851" y="1139"/>
                  </a:cubicBezTo>
                  <a:cubicBezTo>
                    <a:pt x="851" y="1139"/>
                    <a:pt x="1793" y="4908"/>
                    <a:pt x="1611" y="7248"/>
                  </a:cubicBezTo>
                  <a:cubicBezTo>
                    <a:pt x="1459" y="9589"/>
                    <a:pt x="365" y="14908"/>
                    <a:pt x="365" y="14908"/>
                  </a:cubicBezTo>
                  <a:cubicBezTo>
                    <a:pt x="365" y="14908"/>
                    <a:pt x="0" y="18008"/>
                    <a:pt x="152" y="19619"/>
                  </a:cubicBezTo>
                  <a:cubicBezTo>
                    <a:pt x="2857" y="16336"/>
                    <a:pt x="4833" y="13996"/>
                    <a:pt x="5228" y="7978"/>
                  </a:cubicBezTo>
                  <a:cubicBezTo>
                    <a:pt x="5441" y="5120"/>
                    <a:pt x="4681" y="1595"/>
                    <a:pt x="4286" y="14"/>
                  </a:cubicBezTo>
                  <a:cubicBezTo>
                    <a:pt x="4201" y="5"/>
                    <a:pt x="4112" y="0"/>
                    <a:pt x="4019" y="0"/>
                  </a:cubicBezTo>
                  <a:close/>
                </a:path>
              </a:pathLst>
            </a:custGeom>
            <a:solidFill>
              <a:srgbClr val="F27F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5935575" y="13248975"/>
              <a:ext cx="164925" cy="512175"/>
            </a:xfrm>
            <a:custGeom>
              <a:avLst/>
              <a:gdLst/>
              <a:ahLst/>
              <a:cxnLst/>
              <a:rect l="l" t="t" r="r" b="b"/>
              <a:pathLst>
                <a:path w="6597" h="20487" extrusionOk="0">
                  <a:moveTo>
                    <a:pt x="4135" y="0"/>
                  </a:moveTo>
                  <a:lnTo>
                    <a:pt x="4135" y="0"/>
                  </a:lnTo>
                  <a:cubicBezTo>
                    <a:pt x="4530" y="1581"/>
                    <a:pt x="5290" y="5106"/>
                    <a:pt x="5077" y="7964"/>
                  </a:cubicBezTo>
                  <a:cubicBezTo>
                    <a:pt x="4682" y="13982"/>
                    <a:pt x="2706" y="16322"/>
                    <a:pt x="1" y="19605"/>
                  </a:cubicBezTo>
                  <a:cubicBezTo>
                    <a:pt x="62" y="20031"/>
                    <a:pt x="123" y="20335"/>
                    <a:pt x="244" y="20487"/>
                  </a:cubicBezTo>
                  <a:cubicBezTo>
                    <a:pt x="244" y="20487"/>
                    <a:pt x="4469" y="16778"/>
                    <a:pt x="5533" y="11186"/>
                  </a:cubicBezTo>
                  <a:cubicBezTo>
                    <a:pt x="6597" y="5593"/>
                    <a:pt x="5381" y="1611"/>
                    <a:pt x="5047" y="608"/>
                  </a:cubicBezTo>
                  <a:cubicBezTo>
                    <a:pt x="4925" y="274"/>
                    <a:pt x="4591" y="61"/>
                    <a:pt x="4135" y="0"/>
                  </a:cubicBezTo>
                  <a:close/>
                </a:path>
              </a:pathLst>
            </a:custGeom>
            <a:solidFill>
              <a:srgbClr val="F167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0"/>
            <p:cNvSpPr/>
            <p:nvPr/>
          </p:nvSpPr>
          <p:spPr>
            <a:xfrm>
              <a:off x="35821600" y="13499725"/>
              <a:ext cx="135275" cy="144400"/>
            </a:xfrm>
            <a:custGeom>
              <a:avLst/>
              <a:gdLst/>
              <a:ahLst/>
              <a:cxnLst/>
              <a:rect l="l" t="t" r="r" b="b"/>
              <a:pathLst>
                <a:path w="5411" h="5776" extrusionOk="0">
                  <a:moveTo>
                    <a:pt x="1460" y="1"/>
                  </a:moveTo>
                  <a:cubicBezTo>
                    <a:pt x="1460" y="1"/>
                    <a:pt x="761" y="1855"/>
                    <a:pt x="1" y="4134"/>
                  </a:cubicBezTo>
                  <a:cubicBezTo>
                    <a:pt x="2226" y="5331"/>
                    <a:pt x="2304" y="5661"/>
                    <a:pt x="2236" y="5747"/>
                  </a:cubicBezTo>
                  <a:lnTo>
                    <a:pt x="2236" y="5747"/>
                  </a:lnTo>
                  <a:cubicBezTo>
                    <a:pt x="3599" y="4901"/>
                    <a:pt x="5411" y="2584"/>
                    <a:pt x="5411" y="2584"/>
                  </a:cubicBezTo>
                  <a:lnTo>
                    <a:pt x="5138" y="973"/>
                  </a:lnTo>
                  <a:cubicBezTo>
                    <a:pt x="5138" y="973"/>
                    <a:pt x="3131" y="730"/>
                    <a:pt x="1460" y="1"/>
                  </a:cubicBezTo>
                  <a:close/>
                  <a:moveTo>
                    <a:pt x="2236" y="5747"/>
                  </a:moveTo>
                  <a:cubicBezTo>
                    <a:pt x="2220" y="5757"/>
                    <a:pt x="2205" y="5766"/>
                    <a:pt x="2189" y="5776"/>
                  </a:cubicBezTo>
                  <a:cubicBezTo>
                    <a:pt x="2189" y="5776"/>
                    <a:pt x="2218" y="5770"/>
                    <a:pt x="2236" y="5747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0"/>
            <p:cNvSpPr/>
            <p:nvPr/>
          </p:nvSpPr>
          <p:spPr>
            <a:xfrm>
              <a:off x="35795275" y="13432300"/>
              <a:ext cx="349300" cy="360150"/>
            </a:xfrm>
            <a:custGeom>
              <a:avLst/>
              <a:gdLst/>
              <a:ahLst/>
              <a:cxnLst/>
              <a:rect l="l" t="t" r="r" b="b"/>
              <a:pathLst>
                <a:path w="13972" h="14406" extrusionOk="0">
                  <a:moveTo>
                    <a:pt x="11334" y="0"/>
                  </a:moveTo>
                  <a:cubicBezTo>
                    <a:pt x="10733" y="0"/>
                    <a:pt x="9832" y="1103"/>
                    <a:pt x="9534" y="1482"/>
                  </a:cubicBezTo>
                  <a:cubicBezTo>
                    <a:pt x="9319" y="1306"/>
                    <a:pt x="9017" y="1005"/>
                    <a:pt x="8820" y="1005"/>
                  </a:cubicBezTo>
                  <a:cubicBezTo>
                    <a:pt x="8710" y="1005"/>
                    <a:pt x="8633" y="1099"/>
                    <a:pt x="8622" y="1360"/>
                  </a:cubicBezTo>
                  <a:cubicBezTo>
                    <a:pt x="8561" y="2120"/>
                    <a:pt x="8744" y="2546"/>
                    <a:pt x="8744" y="2546"/>
                  </a:cubicBezTo>
                  <a:cubicBezTo>
                    <a:pt x="8744" y="2546"/>
                    <a:pt x="4701" y="7530"/>
                    <a:pt x="3303" y="8442"/>
                  </a:cubicBezTo>
                  <a:cubicBezTo>
                    <a:pt x="3364" y="8351"/>
                    <a:pt x="3273" y="8017"/>
                    <a:pt x="1054" y="6831"/>
                  </a:cubicBezTo>
                  <a:cubicBezTo>
                    <a:pt x="567" y="8382"/>
                    <a:pt x="111" y="9962"/>
                    <a:pt x="81" y="10783"/>
                  </a:cubicBezTo>
                  <a:cubicBezTo>
                    <a:pt x="0" y="12559"/>
                    <a:pt x="1301" y="14406"/>
                    <a:pt x="2908" y="14406"/>
                  </a:cubicBezTo>
                  <a:cubicBezTo>
                    <a:pt x="3116" y="14406"/>
                    <a:pt x="3330" y="14375"/>
                    <a:pt x="3546" y="14309"/>
                  </a:cubicBezTo>
                  <a:cubicBezTo>
                    <a:pt x="5431" y="13701"/>
                    <a:pt x="8409" y="10935"/>
                    <a:pt x="11145" y="6619"/>
                  </a:cubicBezTo>
                  <a:cubicBezTo>
                    <a:pt x="11145" y="6619"/>
                    <a:pt x="11935" y="5676"/>
                    <a:pt x="12391" y="4612"/>
                  </a:cubicBezTo>
                  <a:cubicBezTo>
                    <a:pt x="12391" y="4612"/>
                    <a:pt x="13972" y="2029"/>
                    <a:pt x="13637" y="1421"/>
                  </a:cubicBezTo>
                  <a:cubicBezTo>
                    <a:pt x="13564" y="1293"/>
                    <a:pt x="13472" y="1242"/>
                    <a:pt x="13371" y="1242"/>
                  </a:cubicBezTo>
                  <a:cubicBezTo>
                    <a:pt x="12966" y="1242"/>
                    <a:pt x="12422" y="2059"/>
                    <a:pt x="12422" y="2059"/>
                  </a:cubicBezTo>
                  <a:cubicBezTo>
                    <a:pt x="12422" y="2059"/>
                    <a:pt x="12938" y="935"/>
                    <a:pt x="12574" y="661"/>
                  </a:cubicBezTo>
                  <a:cubicBezTo>
                    <a:pt x="12537" y="637"/>
                    <a:pt x="12496" y="626"/>
                    <a:pt x="12452" y="626"/>
                  </a:cubicBezTo>
                  <a:cubicBezTo>
                    <a:pt x="12053" y="626"/>
                    <a:pt x="11388" y="1512"/>
                    <a:pt x="11388" y="1512"/>
                  </a:cubicBezTo>
                  <a:cubicBezTo>
                    <a:pt x="11388" y="1512"/>
                    <a:pt x="12026" y="357"/>
                    <a:pt x="11540" y="53"/>
                  </a:cubicBezTo>
                  <a:cubicBezTo>
                    <a:pt x="11477" y="17"/>
                    <a:pt x="11408" y="0"/>
                    <a:pt x="1133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6" name="Google Shape;556;p40"/>
          <p:cNvGrpSpPr/>
          <p:nvPr/>
        </p:nvGrpSpPr>
        <p:grpSpPr>
          <a:xfrm>
            <a:off x="1349038" y="2666913"/>
            <a:ext cx="1114025" cy="2225925"/>
            <a:chOff x="31594325" y="12376475"/>
            <a:chExt cx="1114025" cy="2225925"/>
          </a:xfrm>
        </p:grpSpPr>
        <p:sp>
          <p:nvSpPr>
            <p:cNvPr id="557" name="Google Shape;557;p40"/>
            <p:cNvSpPr/>
            <p:nvPr/>
          </p:nvSpPr>
          <p:spPr>
            <a:xfrm>
              <a:off x="31870150" y="13547600"/>
              <a:ext cx="174050" cy="203975"/>
            </a:xfrm>
            <a:custGeom>
              <a:avLst/>
              <a:gdLst/>
              <a:ahLst/>
              <a:cxnLst/>
              <a:rect l="l" t="t" r="r" b="b"/>
              <a:pathLst>
                <a:path w="6962" h="8159" extrusionOk="0">
                  <a:moveTo>
                    <a:pt x="5472" y="0"/>
                  </a:moveTo>
                  <a:lnTo>
                    <a:pt x="1247" y="335"/>
                  </a:lnTo>
                  <a:cubicBezTo>
                    <a:pt x="1247" y="335"/>
                    <a:pt x="1" y="5137"/>
                    <a:pt x="214" y="6566"/>
                  </a:cubicBezTo>
                  <a:cubicBezTo>
                    <a:pt x="385" y="7718"/>
                    <a:pt x="2632" y="8158"/>
                    <a:pt x="4308" y="8158"/>
                  </a:cubicBezTo>
                  <a:cubicBezTo>
                    <a:pt x="4711" y="8158"/>
                    <a:pt x="5081" y="8133"/>
                    <a:pt x="5381" y="8086"/>
                  </a:cubicBezTo>
                  <a:cubicBezTo>
                    <a:pt x="6962" y="7812"/>
                    <a:pt x="5472" y="1"/>
                    <a:pt x="547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31887650" y="13490600"/>
              <a:ext cx="146675" cy="80575"/>
            </a:xfrm>
            <a:custGeom>
              <a:avLst/>
              <a:gdLst/>
              <a:ahLst/>
              <a:cxnLst/>
              <a:rect l="l" t="t" r="r" b="b"/>
              <a:pathLst>
                <a:path w="5867" h="3223" extrusionOk="0">
                  <a:moveTo>
                    <a:pt x="1337" y="1"/>
                  </a:moveTo>
                  <a:cubicBezTo>
                    <a:pt x="0" y="31"/>
                    <a:pt x="547" y="2615"/>
                    <a:pt x="547" y="2615"/>
                  </a:cubicBezTo>
                  <a:lnTo>
                    <a:pt x="5866" y="3223"/>
                  </a:lnTo>
                  <a:lnTo>
                    <a:pt x="5289" y="1186"/>
                  </a:lnTo>
                  <a:cubicBezTo>
                    <a:pt x="5289" y="1186"/>
                    <a:pt x="2645" y="1"/>
                    <a:pt x="1337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31899800" y="13170400"/>
              <a:ext cx="557775" cy="607000"/>
            </a:xfrm>
            <a:custGeom>
              <a:avLst/>
              <a:gdLst/>
              <a:ahLst/>
              <a:cxnLst/>
              <a:rect l="l" t="t" r="r" b="b"/>
              <a:pathLst>
                <a:path w="22311" h="24280" extrusionOk="0">
                  <a:moveTo>
                    <a:pt x="12135" y="0"/>
                  </a:moveTo>
                  <a:cubicBezTo>
                    <a:pt x="8025" y="0"/>
                    <a:pt x="3553" y="1202"/>
                    <a:pt x="3405" y="3295"/>
                  </a:cubicBezTo>
                  <a:cubicBezTo>
                    <a:pt x="3131" y="6942"/>
                    <a:pt x="0" y="19921"/>
                    <a:pt x="244" y="22779"/>
                  </a:cubicBezTo>
                  <a:cubicBezTo>
                    <a:pt x="339" y="23898"/>
                    <a:pt x="2616" y="24280"/>
                    <a:pt x="5534" y="24280"/>
                  </a:cubicBezTo>
                  <a:cubicBezTo>
                    <a:pt x="10066" y="24280"/>
                    <a:pt x="16145" y="23357"/>
                    <a:pt x="17995" y="22839"/>
                  </a:cubicBezTo>
                  <a:cubicBezTo>
                    <a:pt x="21004" y="22019"/>
                    <a:pt x="22311" y="5392"/>
                    <a:pt x="18359" y="1562"/>
                  </a:cubicBezTo>
                  <a:cubicBezTo>
                    <a:pt x="17255" y="494"/>
                    <a:pt x="14769" y="0"/>
                    <a:pt x="12135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40"/>
            <p:cNvSpPr/>
            <p:nvPr/>
          </p:nvSpPr>
          <p:spPr>
            <a:xfrm>
              <a:off x="32421075" y="13617400"/>
              <a:ext cx="229525" cy="343025"/>
            </a:xfrm>
            <a:custGeom>
              <a:avLst/>
              <a:gdLst/>
              <a:ahLst/>
              <a:cxnLst/>
              <a:rect l="l" t="t" r="r" b="b"/>
              <a:pathLst>
                <a:path w="9181" h="13721" extrusionOk="0">
                  <a:moveTo>
                    <a:pt x="537" y="0"/>
                  </a:moveTo>
                  <a:cubicBezTo>
                    <a:pt x="358" y="0"/>
                    <a:pt x="179" y="2"/>
                    <a:pt x="1" y="5"/>
                  </a:cubicBezTo>
                  <a:cubicBezTo>
                    <a:pt x="1004" y="1981"/>
                    <a:pt x="1855" y="3744"/>
                    <a:pt x="1855" y="3744"/>
                  </a:cubicBezTo>
                  <a:lnTo>
                    <a:pt x="4043" y="9245"/>
                  </a:lnTo>
                  <a:cubicBezTo>
                    <a:pt x="4043" y="9245"/>
                    <a:pt x="2828" y="11251"/>
                    <a:pt x="3496" y="11403"/>
                  </a:cubicBezTo>
                  <a:cubicBezTo>
                    <a:pt x="3571" y="11421"/>
                    <a:pt x="3646" y="11429"/>
                    <a:pt x="3720" y="11429"/>
                  </a:cubicBezTo>
                  <a:cubicBezTo>
                    <a:pt x="4288" y="11429"/>
                    <a:pt x="4834" y="10978"/>
                    <a:pt x="4834" y="10978"/>
                  </a:cubicBezTo>
                  <a:cubicBezTo>
                    <a:pt x="4834" y="10978"/>
                    <a:pt x="5016" y="13561"/>
                    <a:pt x="5746" y="13713"/>
                  </a:cubicBezTo>
                  <a:cubicBezTo>
                    <a:pt x="5772" y="13719"/>
                    <a:pt x="5797" y="13721"/>
                    <a:pt x="5821" y="13721"/>
                  </a:cubicBezTo>
                  <a:cubicBezTo>
                    <a:pt x="6487" y="13721"/>
                    <a:pt x="6232" y="11740"/>
                    <a:pt x="6232" y="11738"/>
                  </a:cubicBezTo>
                  <a:lnTo>
                    <a:pt x="6232" y="11738"/>
                  </a:lnTo>
                  <a:cubicBezTo>
                    <a:pt x="6232" y="11740"/>
                    <a:pt x="6586" y="13654"/>
                    <a:pt x="7148" y="13654"/>
                  </a:cubicBezTo>
                  <a:cubicBezTo>
                    <a:pt x="7157" y="13654"/>
                    <a:pt x="7165" y="13653"/>
                    <a:pt x="7174" y="13652"/>
                  </a:cubicBezTo>
                  <a:cubicBezTo>
                    <a:pt x="7782" y="13561"/>
                    <a:pt x="7418" y="11526"/>
                    <a:pt x="7417" y="11525"/>
                  </a:cubicBezTo>
                  <a:lnTo>
                    <a:pt x="7417" y="11525"/>
                  </a:lnTo>
                  <a:cubicBezTo>
                    <a:pt x="7418" y="11526"/>
                    <a:pt x="8040" y="13069"/>
                    <a:pt x="8541" y="13069"/>
                  </a:cubicBezTo>
                  <a:cubicBezTo>
                    <a:pt x="8594" y="13069"/>
                    <a:pt x="8645" y="13052"/>
                    <a:pt x="8694" y="13014"/>
                  </a:cubicBezTo>
                  <a:cubicBezTo>
                    <a:pt x="9180" y="12649"/>
                    <a:pt x="8360" y="10279"/>
                    <a:pt x="8360" y="10279"/>
                  </a:cubicBezTo>
                  <a:cubicBezTo>
                    <a:pt x="8360" y="10279"/>
                    <a:pt x="6627" y="4199"/>
                    <a:pt x="5594" y="552"/>
                  </a:cubicBezTo>
                  <a:cubicBezTo>
                    <a:pt x="3970" y="139"/>
                    <a:pt x="2247" y="0"/>
                    <a:pt x="537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40"/>
            <p:cNvSpPr/>
            <p:nvPr/>
          </p:nvSpPr>
          <p:spPr>
            <a:xfrm>
              <a:off x="32361050" y="13418425"/>
              <a:ext cx="199875" cy="212775"/>
            </a:xfrm>
            <a:custGeom>
              <a:avLst/>
              <a:gdLst/>
              <a:ahLst/>
              <a:cxnLst/>
              <a:rect l="l" t="t" r="r" b="b"/>
              <a:pathLst>
                <a:path w="7995" h="8511" extrusionOk="0">
                  <a:moveTo>
                    <a:pt x="4925" y="0"/>
                  </a:moveTo>
                  <a:cubicBezTo>
                    <a:pt x="3435" y="2189"/>
                    <a:pt x="1247" y="2462"/>
                    <a:pt x="1" y="3374"/>
                  </a:cubicBezTo>
                  <a:cubicBezTo>
                    <a:pt x="578" y="4408"/>
                    <a:pt x="1551" y="6262"/>
                    <a:pt x="2402" y="7964"/>
                  </a:cubicBezTo>
                  <a:cubicBezTo>
                    <a:pt x="2580" y="7961"/>
                    <a:pt x="2759" y="7959"/>
                    <a:pt x="2938" y="7959"/>
                  </a:cubicBezTo>
                  <a:cubicBezTo>
                    <a:pt x="4648" y="7959"/>
                    <a:pt x="6371" y="8098"/>
                    <a:pt x="7995" y="8511"/>
                  </a:cubicBezTo>
                  <a:cubicBezTo>
                    <a:pt x="7539" y="6930"/>
                    <a:pt x="7235" y="5806"/>
                    <a:pt x="7235" y="5775"/>
                  </a:cubicBezTo>
                  <a:cubicBezTo>
                    <a:pt x="6505" y="3374"/>
                    <a:pt x="5715" y="1490"/>
                    <a:pt x="492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2352700" y="14239850"/>
              <a:ext cx="215825" cy="231725"/>
            </a:xfrm>
            <a:custGeom>
              <a:avLst/>
              <a:gdLst/>
              <a:ahLst/>
              <a:cxnLst/>
              <a:rect l="l" t="t" r="r" b="b"/>
              <a:pathLst>
                <a:path w="8633" h="9269" extrusionOk="0">
                  <a:moveTo>
                    <a:pt x="7052" y="1"/>
                  </a:moveTo>
                  <a:cubicBezTo>
                    <a:pt x="5107" y="1764"/>
                    <a:pt x="2553" y="3010"/>
                    <a:pt x="0" y="3800"/>
                  </a:cubicBezTo>
                  <a:lnTo>
                    <a:pt x="2189" y="9180"/>
                  </a:lnTo>
                  <a:cubicBezTo>
                    <a:pt x="2521" y="9242"/>
                    <a:pt x="2855" y="9269"/>
                    <a:pt x="3187" y="9269"/>
                  </a:cubicBezTo>
                  <a:cubicBezTo>
                    <a:pt x="5979" y="9269"/>
                    <a:pt x="8602" y="7326"/>
                    <a:pt x="8602" y="7326"/>
                  </a:cubicBezTo>
                  <a:cubicBezTo>
                    <a:pt x="8633" y="6141"/>
                    <a:pt x="7751" y="2524"/>
                    <a:pt x="7052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40"/>
            <p:cNvSpPr/>
            <p:nvPr/>
          </p:nvSpPr>
          <p:spPr>
            <a:xfrm>
              <a:off x="32313175" y="14175275"/>
              <a:ext cx="215825" cy="159600"/>
            </a:xfrm>
            <a:custGeom>
              <a:avLst/>
              <a:gdLst/>
              <a:ahLst/>
              <a:cxnLst/>
              <a:rect l="l" t="t" r="r" b="b"/>
              <a:pathLst>
                <a:path w="8633" h="6384" extrusionOk="0">
                  <a:moveTo>
                    <a:pt x="7904" y="0"/>
                  </a:moveTo>
                  <a:lnTo>
                    <a:pt x="1" y="2584"/>
                  </a:lnTo>
                  <a:lnTo>
                    <a:pt x="1581" y="6383"/>
                  </a:lnTo>
                  <a:cubicBezTo>
                    <a:pt x="4134" y="5593"/>
                    <a:pt x="6688" y="4347"/>
                    <a:pt x="8633" y="2584"/>
                  </a:cubicBezTo>
                  <a:cubicBezTo>
                    <a:pt x="8238" y="1094"/>
                    <a:pt x="7904" y="0"/>
                    <a:pt x="7904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40"/>
            <p:cNvSpPr/>
            <p:nvPr/>
          </p:nvSpPr>
          <p:spPr>
            <a:xfrm>
              <a:off x="32421850" y="14440475"/>
              <a:ext cx="286500" cy="117800"/>
            </a:xfrm>
            <a:custGeom>
              <a:avLst/>
              <a:gdLst/>
              <a:ahLst/>
              <a:cxnLst/>
              <a:rect l="l" t="t" r="r" b="b"/>
              <a:pathLst>
                <a:path w="11460" h="4712" extrusionOk="0">
                  <a:moveTo>
                    <a:pt x="11034" y="0"/>
                  </a:moveTo>
                  <a:lnTo>
                    <a:pt x="11034" y="0"/>
                  </a:lnTo>
                  <a:cubicBezTo>
                    <a:pt x="11033" y="1"/>
                    <a:pt x="0" y="3192"/>
                    <a:pt x="274" y="3769"/>
                  </a:cubicBezTo>
                  <a:cubicBezTo>
                    <a:pt x="517" y="4347"/>
                    <a:pt x="760" y="4712"/>
                    <a:pt x="760" y="4712"/>
                  </a:cubicBezTo>
                  <a:cubicBezTo>
                    <a:pt x="760" y="4712"/>
                    <a:pt x="1824" y="4620"/>
                    <a:pt x="4104" y="4134"/>
                  </a:cubicBezTo>
                  <a:cubicBezTo>
                    <a:pt x="6414" y="3678"/>
                    <a:pt x="8906" y="2493"/>
                    <a:pt x="10183" y="1672"/>
                  </a:cubicBezTo>
                  <a:cubicBezTo>
                    <a:pt x="11459" y="882"/>
                    <a:pt x="11034" y="0"/>
                    <a:pt x="11034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32608025" y="14419950"/>
              <a:ext cx="99550" cy="85125"/>
            </a:xfrm>
            <a:custGeom>
              <a:avLst/>
              <a:gdLst/>
              <a:ahLst/>
              <a:cxnLst/>
              <a:rect l="l" t="t" r="r" b="b"/>
              <a:pathLst>
                <a:path w="3982" h="3405" extrusionOk="0">
                  <a:moveTo>
                    <a:pt x="578" y="1"/>
                  </a:moveTo>
                  <a:cubicBezTo>
                    <a:pt x="152" y="1125"/>
                    <a:pt x="0" y="2280"/>
                    <a:pt x="61" y="3405"/>
                  </a:cubicBezTo>
                  <a:cubicBezTo>
                    <a:pt x="2310" y="2493"/>
                    <a:pt x="3982" y="1460"/>
                    <a:pt x="3587" y="821"/>
                  </a:cubicBezTo>
                  <a:cubicBezTo>
                    <a:pt x="3192" y="183"/>
                    <a:pt x="1824" y="31"/>
                    <a:pt x="578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32408175" y="14419950"/>
              <a:ext cx="214300" cy="129200"/>
            </a:xfrm>
            <a:custGeom>
              <a:avLst/>
              <a:gdLst/>
              <a:ahLst/>
              <a:cxnLst/>
              <a:rect l="l" t="t" r="r" b="b"/>
              <a:pathLst>
                <a:path w="8572" h="5168" extrusionOk="0">
                  <a:moveTo>
                    <a:pt x="8572" y="1"/>
                  </a:moveTo>
                  <a:cubicBezTo>
                    <a:pt x="7417" y="1"/>
                    <a:pt x="6383" y="122"/>
                    <a:pt x="6383" y="122"/>
                  </a:cubicBezTo>
                  <a:cubicBezTo>
                    <a:pt x="3917" y="1806"/>
                    <a:pt x="1413" y="1991"/>
                    <a:pt x="432" y="1991"/>
                  </a:cubicBezTo>
                  <a:cubicBezTo>
                    <a:pt x="156" y="1991"/>
                    <a:pt x="0" y="1976"/>
                    <a:pt x="0" y="1976"/>
                  </a:cubicBezTo>
                  <a:lnTo>
                    <a:pt x="0" y="1976"/>
                  </a:lnTo>
                  <a:cubicBezTo>
                    <a:pt x="91" y="3405"/>
                    <a:pt x="1094" y="5168"/>
                    <a:pt x="1094" y="5168"/>
                  </a:cubicBezTo>
                  <a:cubicBezTo>
                    <a:pt x="2949" y="5107"/>
                    <a:pt x="5775" y="4317"/>
                    <a:pt x="8055" y="3405"/>
                  </a:cubicBezTo>
                  <a:cubicBezTo>
                    <a:pt x="7994" y="2280"/>
                    <a:pt x="8146" y="1125"/>
                    <a:pt x="8572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32554825" y="14368375"/>
              <a:ext cx="71775" cy="65475"/>
            </a:xfrm>
            <a:custGeom>
              <a:avLst/>
              <a:gdLst/>
              <a:ahLst/>
              <a:cxnLst/>
              <a:rect l="l" t="t" r="r" b="b"/>
              <a:pathLst>
                <a:path w="2871" h="2619" extrusionOk="0">
                  <a:moveTo>
                    <a:pt x="974" y="269"/>
                  </a:moveTo>
                  <a:cubicBezTo>
                    <a:pt x="1230" y="269"/>
                    <a:pt x="1182" y="1291"/>
                    <a:pt x="1156" y="1395"/>
                  </a:cubicBezTo>
                  <a:cubicBezTo>
                    <a:pt x="1139" y="1591"/>
                    <a:pt x="1105" y="1779"/>
                    <a:pt x="1068" y="1967"/>
                  </a:cubicBezTo>
                  <a:lnTo>
                    <a:pt x="1068" y="1967"/>
                  </a:lnTo>
                  <a:cubicBezTo>
                    <a:pt x="1011" y="1812"/>
                    <a:pt x="958" y="1653"/>
                    <a:pt x="912" y="1486"/>
                  </a:cubicBezTo>
                  <a:cubicBezTo>
                    <a:pt x="821" y="1243"/>
                    <a:pt x="608" y="605"/>
                    <a:pt x="821" y="361"/>
                  </a:cubicBezTo>
                  <a:cubicBezTo>
                    <a:pt x="882" y="297"/>
                    <a:pt x="932" y="269"/>
                    <a:pt x="974" y="269"/>
                  </a:cubicBezTo>
                  <a:close/>
                  <a:moveTo>
                    <a:pt x="1955" y="961"/>
                  </a:moveTo>
                  <a:cubicBezTo>
                    <a:pt x="2094" y="961"/>
                    <a:pt x="2175" y="1108"/>
                    <a:pt x="2128" y="1273"/>
                  </a:cubicBezTo>
                  <a:cubicBezTo>
                    <a:pt x="2026" y="1707"/>
                    <a:pt x="1646" y="2012"/>
                    <a:pt x="1274" y="2261"/>
                  </a:cubicBezTo>
                  <a:lnTo>
                    <a:pt x="1274" y="2261"/>
                  </a:lnTo>
                  <a:cubicBezTo>
                    <a:pt x="1339" y="1993"/>
                    <a:pt x="1402" y="1715"/>
                    <a:pt x="1520" y="1456"/>
                  </a:cubicBezTo>
                  <a:cubicBezTo>
                    <a:pt x="1581" y="1304"/>
                    <a:pt x="1672" y="1091"/>
                    <a:pt x="1824" y="1000"/>
                  </a:cubicBezTo>
                  <a:cubicBezTo>
                    <a:pt x="1872" y="973"/>
                    <a:pt x="1916" y="961"/>
                    <a:pt x="1955" y="961"/>
                  </a:cubicBezTo>
                  <a:close/>
                  <a:moveTo>
                    <a:pt x="1000" y="0"/>
                  </a:moveTo>
                  <a:cubicBezTo>
                    <a:pt x="946" y="0"/>
                    <a:pt x="887" y="9"/>
                    <a:pt x="821" y="27"/>
                  </a:cubicBezTo>
                  <a:cubicBezTo>
                    <a:pt x="1" y="301"/>
                    <a:pt x="760" y="2033"/>
                    <a:pt x="943" y="2520"/>
                  </a:cubicBezTo>
                  <a:cubicBezTo>
                    <a:pt x="966" y="2589"/>
                    <a:pt x="1025" y="2619"/>
                    <a:pt x="1085" y="2619"/>
                  </a:cubicBezTo>
                  <a:cubicBezTo>
                    <a:pt x="1165" y="2619"/>
                    <a:pt x="1248" y="2566"/>
                    <a:pt x="1254" y="2485"/>
                  </a:cubicBezTo>
                  <a:lnTo>
                    <a:pt x="1254" y="2485"/>
                  </a:lnTo>
                  <a:cubicBezTo>
                    <a:pt x="1824" y="2183"/>
                    <a:pt x="2870" y="1431"/>
                    <a:pt x="2280" y="757"/>
                  </a:cubicBezTo>
                  <a:cubicBezTo>
                    <a:pt x="2217" y="683"/>
                    <a:pt x="2132" y="653"/>
                    <a:pt x="2041" y="653"/>
                  </a:cubicBezTo>
                  <a:cubicBezTo>
                    <a:pt x="1870" y="653"/>
                    <a:pt x="1680" y="759"/>
                    <a:pt x="1581" y="878"/>
                  </a:cubicBezTo>
                  <a:cubicBezTo>
                    <a:pt x="1538" y="928"/>
                    <a:pt x="1499" y="980"/>
                    <a:pt x="1461" y="1035"/>
                  </a:cubicBezTo>
                  <a:lnTo>
                    <a:pt x="1461" y="1035"/>
                  </a:lnTo>
                  <a:cubicBezTo>
                    <a:pt x="1491" y="487"/>
                    <a:pt x="1405" y="0"/>
                    <a:pt x="1000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31978825" y="14315100"/>
              <a:ext cx="199125" cy="193300"/>
            </a:xfrm>
            <a:custGeom>
              <a:avLst/>
              <a:gdLst/>
              <a:ahLst/>
              <a:cxnLst/>
              <a:rect l="l" t="t" r="r" b="b"/>
              <a:pathLst>
                <a:path w="7965" h="7732" extrusionOk="0">
                  <a:moveTo>
                    <a:pt x="7964" y="0"/>
                  </a:moveTo>
                  <a:lnTo>
                    <a:pt x="7964" y="0"/>
                  </a:lnTo>
                  <a:cubicBezTo>
                    <a:pt x="6001" y="736"/>
                    <a:pt x="3760" y="1056"/>
                    <a:pt x="1562" y="1056"/>
                  </a:cubicBezTo>
                  <a:cubicBezTo>
                    <a:pt x="1038" y="1056"/>
                    <a:pt x="516" y="1038"/>
                    <a:pt x="1" y="1003"/>
                  </a:cubicBezTo>
                  <a:lnTo>
                    <a:pt x="1" y="1003"/>
                  </a:lnTo>
                  <a:lnTo>
                    <a:pt x="183" y="6839"/>
                  </a:lnTo>
                  <a:cubicBezTo>
                    <a:pt x="1324" y="7531"/>
                    <a:pt x="2682" y="7732"/>
                    <a:pt x="3870" y="7732"/>
                  </a:cubicBezTo>
                  <a:cubicBezTo>
                    <a:pt x="5499" y="7732"/>
                    <a:pt x="6809" y="7356"/>
                    <a:pt x="6809" y="7356"/>
                  </a:cubicBezTo>
                  <a:cubicBezTo>
                    <a:pt x="7265" y="6292"/>
                    <a:pt x="7721" y="2584"/>
                    <a:pt x="7964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31976550" y="14237575"/>
              <a:ext cx="208225" cy="103950"/>
            </a:xfrm>
            <a:custGeom>
              <a:avLst/>
              <a:gdLst/>
              <a:ahLst/>
              <a:cxnLst/>
              <a:rect l="l" t="t" r="r" b="b"/>
              <a:pathLst>
                <a:path w="8329" h="4158" extrusionOk="0">
                  <a:moveTo>
                    <a:pt x="0" y="1"/>
                  </a:moveTo>
                  <a:lnTo>
                    <a:pt x="92" y="4104"/>
                  </a:lnTo>
                  <a:cubicBezTo>
                    <a:pt x="607" y="4139"/>
                    <a:pt x="1129" y="4157"/>
                    <a:pt x="1653" y="4157"/>
                  </a:cubicBezTo>
                  <a:cubicBezTo>
                    <a:pt x="3851" y="4157"/>
                    <a:pt x="6092" y="3837"/>
                    <a:pt x="8055" y="3101"/>
                  </a:cubicBezTo>
                  <a:cubicBezTo>
                    <a:pt x="8238" y="1551"/>
                    <a:pt x="8329" y="396"/>
                    <a:pt x="8329" y="39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31978650" y="14549025"/>
              <a:ext cx="287450" cy="53375"/>
            </a:xfrm>
            <a:custGeom>
              <a:avLst/>
              <a:gdLst/>
              <a:ahLst/>
              <a:cxnLst/>
              <a:rect l="l" t="t" r="r" b="b"/>
              <a:pathLst>
                <a:path w="11498" h="2135" extrusionOk="0">
                  <a:moveTo>
                    <a:pt x="1743" y="1"/>
                  </a:moveTo>
                  <a:cubicBezTo>
                    <a:pt x="694" y="1"/>
                    <a:pt x="0" y="60"/>
                    <a:pt x="8" y="218"/>
                  </a:cubicBezTo>
                  <a:cubicBezTo>
                    <a:pt x="38" y="856"/>
                    <a:pt x="129" y="1281"/>
                    <a:pt x="129" y="1281"/>
                  </a:cubicBezTo>
                  <a:cubicBezTo>
                    <a:pt x="129" y="1281"/>
                    <a:pt x="1193" y="1555"/>
                    <a:pt x="3473" y="1950"/>
                  </a:cubicBezTo>
                  <a:cubicBezTo>
                    <a:pt x="4310" y="2082"/>
                    <a:pt x="5207" y="2135"/>
                    <a:pt x="6081" y="2135"/>
                  </a:cubicBezTo>
                  <a:cubicBezTo>
                    <a:pt x="7620" y="2135"/>
                    <a:pt x="9088" y="1973"/>
                    <a:pt x="10038" y="1798"/>
                  </a:cubicBezTo>
                  <a:cubicBezTo>
                    <a:pt x="11497" y="1494"/>
                    <a:pt x="11436" y="552"/>
                    <a:pt x="11436" y="552"/>
                  </a:cubicBezTo>
                  <a:cubicBezTo>
                    <a:pt x="11436" y="552"/>
                    <a:pt x="4940" y="1"/>
                    <a:pt x="174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32158925" y="14516450"/>
              <a:ext cx="108675" cy="74500"/>
            </a:xfrm>
            <a:custGeom>
              <a:avLst/>
              <a:gdLst/>
              <a:ahLst/>
              <a:cxnLst/>
              <a:rect l="l" t="t" r="r" b="b"/>
              <a:pathLst>
                <a:path w="4347" h="2980" extrusionOk="0">
                  <a:moveTo>
                    <a:pt x="1703" y="1"/>
                  </a:moveTo>
                  <a:cubicBezTo>
                    <a:pt x="882" y="882"/>
                    <a:pt x="335" y="1916"/>
                    <a:pt x="0" y="2980"/>
                  </a:cubicBezTo>
                  <a:cubicBezTo>
                    <a:pt x="2432" y="2919"/>
                    <a:pt x="4347" y="2554"/>
                    <a:pt x="4225" y="1855"/>
                  </a:cubicBezTo>
                  <a:cubicBezTo>
                    <a:pt x="4073" y="1095"/>
                    <a:pt x="2858" y="457"/>
                    <a:pt x="1703" y="1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31972750" y="14486075"/>
              <a:ext cx="228750" cy="105075"/>
            </a:xfrm>
            <a:custGeom>
              <a:avLst/>
              <a:gdLst/>
              <a:ahLst/>
              <a:cxnLst/>
              <a:rect l="l" t="t" r="r" b="b"/>
              <a:pathLst>
                <a:path w="9150" h="4203" extrusionOk="0">
                  <a:moveTo>
                    <a:pt x="426" y="0"/>
                  </a:moveTo>
                  <a:cubicBezTo>
                    <a:pt x="0" y="1368"/>
                    <a:pt x="304" y="3374"/>
                    <a:pt x="304" y="3374"/>
                  </a:cubicBezTo>
                  <a:cubicBezTo>
                    <a:pt x="1919" y="3903"/>
                    <a:pt x="4502" y="4202"/>
                    <a:pt x="6817" y="4202"/>
                  </a:cubicBezTo>
                  <a:cubicBezTo>
                    <a:pt x="7029" y="4202"/>
                    <a:pt x="7240" y="4200"/>
                    <a:pt x="7447" y="4195"/>
                  </a:cubicBezTo>
                  <a:cubicBezTo>
                    <a:pt x="7782" y="3131"/>
                    <a:pt x="8329" y="2097"/>
                    <a:pt x="9150" y="1216"/>
                  </a:cubicBezTo>
                  <a:cubicBezTo>
                    <a:pt x="8055" y="790"/>
                    <a:pt x="7052" y="517"/>
                    <a:pt x="7052" y="517"/>
                  </a:cubicBezTo>
                  <a:cubicBezTo>
                    <a:pt x="6155" y="737"/>
                    <a:pt x="5304" y="821"/>
                    <a:pt x="4530" y="821"/>
                  </a:cubicBezTo>
                  <a:cubicBezTo>
                    <a:pt x="2103" y="821"/>
                    <a:pt x="426" y="0"/>
                    <a:pt x="426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32153675" y="14452600"/>
              <a:ext cx="56975" cy="62650"/>
            </a:xfrm>
            <a:custGeom>
              <a:avLst/>
              <a:gdLst/>
              <a:ahLst/>
              <a:cxnLst/>
              <a:rect l="l" t="t" r="r" b="b"/>
              <a:pathLst>
                <a:path w="2279" h="2506" extrusionOk="0">
                  <a:moveTo>
                    <a:pt x="887" y="237"/>
                  </a:moveTo>
                  <a:cubicBezTo>
                    <a:pt x="1204" y="237"/>
                    <a:pt x="752" y="1290"/>
                    <a:pt x="697" y="1400"/>
                  </a:cubicBezTo>
                  <a:cubicBezTo>
                    <a:pt x="599" y="1562"/>
                    <a:pt x="502" y="1715"/>
                    <a:pt x="400" y="1869"/>
                  </a:cubicBezTo>
                  <a:lnTo>
                    <a:pt x="400" y="1869"/>
                  </a:lnTo>
                  <a:cubicBezTo>
                    <a:pt x="400" y="1703"/>
                    <a:pt x="408" y="1536"/>
                    <a:pt x="423" y="1369"/>
                  </a:cubicBezTo>
                  <a:cubicBezTo>
                    <a:pt x="454" y="1126"/>
                    <a:pt x="454" y="427"/>
                    <a:pt x="757" y="275"/>
                  </a:cubicBezTo>
                  <a:cubicBezTo>
                    <a:pt x="810" y="249"/>
                    <a:pt x="853" y="237"/>
                    <a:pt x="887" y="237"/>
                  </a:cubicBezTo>
                  <a:close/>
                  <a:moveTo>
                    <a:pt x="1529" y="1238"/>
                  </a:moveTo>
                  <a:cubicBezTo>
                    <a:pt x="1716" y="1238"/>
                    <a:pt x="1775" y="1450"/>
                    <a:pt x="1639" y="1613"/>
                  </a:cubicBezTo>
                  <a:cubicBezTo>
                    <a:pt x="1388" y="1964"/>
                    <a:pt x="930" y="2108"/>
                    <a:pt x="504" y="2216"/>
                  </a:cubicBezTo>
                  <a:lnTo>
                    <a:pt x="504" y="2216"/>
                  </a:lnTo>
                  <a:cubicBezTo>
                    <a:pt x="539" y="2163"/>
                    <a:pt x="577" y="2104"/>
                    <a:pt x="617" y="2040"/>
                  </a:cubicBezTo>
                  <a:lnTo>
                    <a:pt x="617" y="2040"/>
                  </a:lnTo>
                  <a:cubicBezTo>
                    <a:pt x="735" y="1871"/>
                    <a:pt x="863" y="1707"/>
                    <a:pt x="1001" y="1552"/>
                  </a:cubicBezTo>
                  <a:cubicBezTo>
                    <a:pt x="1122" y="1461"/>
                    <a:pt x="1274" y="1278"/>
                    <a:pt x="1457" y="1248"/>
                  </a:cubicBezTo>
                  <a:cubicBezTo>
                    <a:pt x="1483" y="1241"/>
                    <a:pt x="1507" y="1238"/>
                    <a:pt x="1529" y="1238"/>
                  </a:cubicBezTo>
                  <a:close/>
                  <a:moveTo>
                    <a:pt x="838" y="0"/>
                  </a:moveTo>
                  <a:cubicBezTo>
                    <a:pt x="0" y="0"/>
                    <a:pt x="89" y="1834"/>
                    <a:pt x="89" y="2342"/>
                  </a:cubicBezTo>
                  <a:cubicBezTo>
                    <a:pt x="89" y="2453"/>
                    <a:pt x="179" y="2506"/>
                    <a:pt x="266" y="2506"/>
                  </a:cubicBezTo>
                  <a:cubicBezTo>
                    <a:pt x="330" y="2506"/>
                    <a:pt x="393" y="2476"/>
                    <a:pt x="415" y="2419"/>
                  </a:cubicBezTo>
                  <a:lnTo>
                    <a:pt x="415" y="2419"/>
                  </a:lnTo>
                  <a:cubicBezTo>
                    <a:pt x="1086" y="2346"/>
                    <a:pt x="2279" y="2020"/>
                    <a:pt x="1973" y="1187"/>
                  </a:cubicBezTo>
                  <a:cubicBezTo>
                    <a:pt x="1922" y="1034"/>
                    <a:pt x="1776" y="976"/>
                    <a:pt x="1620" y="976"/>
                  </a:cubicBezTo>
                  <a:cubicBezTo>
                    <a:pt x="1497" y="976"/>
                    <a:pt x="1368" y="1012"/>
                    <a:pt x="1274" y="1065"/>
                  </a:cubicBezTo>
                  <a:cubicBezTo>
                    <a:pt x="1214" y="1096"/>
                    <a:pt x="1155" y="1130"/>
                    <a:pt x="1099" y="1168"/>
                  </a:cubicBezTo>
                  <a:lnTo>
                    <a:pt x="1099" y="1168"/>
                  </a:lnTo>
                  <a:cubicBezTo>
                    <a:pt x="1360" y="590"/>
                    <a:pt x="1459" y="33"/>
                    <a:pt x="879" y="2"/>
                  </a:cubicBezTo>
                  <a:cubicBezTo>
                    <a:pt x="865" y="1"/>
                    <a:pt x="851" y="0"/>
                    <a:pt x="838" y="0"/>
                  </a:cubicBezTo>
                  <a:close/>
                </a:path>
              </a:pathLst>
            </a:custGeom>
            <a:solidFill>
              <a:srgbClr val="3A30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32675650" y="12757325"/>
              <a:ext cx="775" cy="1525"/>
            </a:xfrm>
            <a:custGeom>
              <a:avLst/>
              <a:gdLst/>
              <a:ahLst/>
              <a:cxnLst/>
              <a:rect l="l" t="t" r="r" b="b"/>
              <a:pathLst>
                <a:path w="31" h="61" extrusionOk="0">
                  <a:moveTo>
                    <a:pt x="31" y="0"/>
                  </a:moveTo>
                  <a:cubicBezTo>
                    <a:pt x="0" y="30"/>
                    <a:pt x="0" y="61"/>
                    <a:pt x="0" y="61"/>
                  </a:cubicBezTo>
                  <a:cubicBezTo>
                    <a:pt x="0" y="61"/>
                    <a:pt x="0" y="30"/>
                    <a:pt x="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31594325" y="12659175"/>
              <a:ext cx="266750" cy="472800"/>
            </a:xfrm>
            <a:custGeom>
              <a:avLst/>
              <a:gdLst/>
              <a:ahLst/>
              <a:cxnLst/>
              <a:rect l="l" t="t" r="r" b="b"/>
              <a:pathLst>
                <a:path w="10670" h="18912" extrusionOk="0">
                  <a:moveTo>
                    <a:pt x="2731" y="0"/>
                  </a:moveTo>
                  <a:cubicBezTo>
                    <a:pt x="2712" y="0"/>
                    <a:pt x="2694" y="2"/>
                    <a:pt x="2675" y="5"/>
                  </a:cubicBezTo>
                  <a:cubicBezTo>
                    <a:pt x="1885" y="127"/>
                    <a:pt x="2280" y="3136"/>
                    <a:pt x="2341" y="3561"/>
                  </a:cubicBezTo>
                  <a:cubicBezTo>
                    <a:pt x="2280" y="3138"/>
                    <a:pt x="1889" y="491"/>
                    <a:pt x="1198" y="491"/>
                  </a:cubicBezTo>
                  <a:cubicBezTo>
                    <a:pt x="1194" y="491"/>
                    <a:pt x="1190" y="491"/>
                    <a:pt x="1186" y="491"/>
                  </a:cubicBezTo>
                  <a:cubicBezTo>
                    <a:pt x="456" y="552"/>
                    <a:pt x="0" y="5355"/>
                    <a:pt x="1672" y="12102"/>
                  </a:cubicBezTo>
                  <a:cubicBezTo>
                    <a:pt x="2128" y="13987"/>
                    <a:pt x="2797" y="15932"/>
                    <a:pt x="3587" y="17847"/>
                  </a:cubicBezTo>
                  <a:cubicBezTo>
                    <a:pt x="5897" y="18546"/>
                    <a:pt x="8268" y="18911"/>
                    <a:pt x="10669" y="18911"/>
                  </a:cubicBezTo>
                  <a:cubicBezTo>
                    <a:pt x="9393" y="16935"/>
                    <a:pt x="7265" y="13318"/>
                    <a:pt x="6323" y="9823"/>
                  </a:cubicBezTo>
                  <a:cubicBezTo>
                    <a:pt x="5563" y="6935"/>
                    <a:pt x="5563" y="6388"/>
                    <a:pt x="5563" y="6388"/>
                  </a:cubicBezTo>
                  <a:cubicBezTo>
                    <a:pt x="5563" y="6388"/>
                    <a:pt x="7417" y="3409"/>
                    <a:pt x="6505" y="2710"/>
                  </a:cubicBezTo>
                  <a:cubicBezTo>
                    <a:pt x="6356" y="2597"/>
                    <a:pt x="6225" y="2550"/>
                    <a:pt x="6110" y="2550"/>
                  </a:cubicBezTo>
                  <a:cubicBezTo>
                    <a:pt x="5548" y="2550"/>
                    <a:pt x="5380" y="3683"/>
                    <a:pt x="5380" y="3683"/>
                  </a:cubicBezTo>
                  <a:cubicBezTo>
                    <a:pt x="5380" y="3683"/>
                    <a:pt x="5290" y="35"/>
                    <a:pt x="4479" y="35"/>
                  </a:cubicBezTo>
                  <a:cubicBezTo>
                    <a:pt x="4475" y="35"/>
                    <a:pt x="4472" y="35"/>
                    <a:pt x="4469" y="35"/>
                  </a:cubicBezTo>
                  <a:cubicBezTo>
                    <a:pt x="3617" y="66"/>
                    <a:pt x="4043" y="3227"/>
                    <a:pt x="4043" y="3227"/>
                  </a:cubicBezTo>
                  <a:cubicBezTo>
                    <a:pt x="4043" y="3227"/>
                    <a:pt x="3549" y="0"/>
                    <a:pt x="2731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31684000" y="13105350"/>
              <a:ext cx="202150" cy="287250"/>
            </a:xfrm>
            <a:custGeom>
              <a:avLst/>
              <a:gdLst/>
              <a:ahLst/>
              <a:cxnLst/>
              <a:rect l="l" t="t" r="r" b="b"/>
              <a:pathLst>
                <a:path w="8086" h="11490" extrusionOk="0">
                  <a:moveTo>
                    <a:pt x="0" y="0"/>
                  </a:moveTo>
                  <a:cubicBezTo>
                    <a:pt x="30" y="31"/>
                    <a:pt x="30" y="61"/>
                    <a:pt x="30" y="91"/>
                  </a:cubicBezTo>
                  <a:cubicBezTo>
                    <a:pt x="2097" y="5046"/>
                    <a:pt x="4894" y="9666"/>
                    <a:pt x="6930" y="11490"/>
                  </a:cubicBezTo>
                  <a:lnTo>
                    <a:pt x="8085" y="2584"/>
                  </a:lnTo>
                  <a:cubicBezTo>
                    <a:pt x="8085" y="2584"/>
                    <a:pt x="7660" y="2006"/>
                    <a:pt x="7082" y="1064"/>
                  </a:cubicBezTo>
                  <a:cubicBezTo>
                    <a:pt x="4681" y="1064"/>
                    <a:pt x="2310" y="699"/>
                    <a:pt x="0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32073825" y="13290000"/>
              <a:ext cx="0" cy="25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31731100" y="12870975"/>
              <a:ext cx="145175" cy="91975"/>
            </a:xfrm>
            <a:custGeom>
              <a:avLst/>
              <a:gdLst/>
              <a:ahLst/>
              <a:cxnLst/>
              <a:rect l="l" t="t" r="r" b="b"/>
              <a:pathLst>
                <a:path w="5807" h="3679" extrusionOk="0">
                  <a:moveTo>
                    <a:pt x="3178" y="1"/>
                  </a:moveTo>
                  <a:cubicBezTo>
                    <a:pt x="2059" y="1"/>
                    <a:pt x="941" y="331"/>
                    <a:pt x="1" y="986"/>
                  </a:cubicBezTo>
                  <a:cubicBezTo>
                    <a:pt x="206" y="2358"/>
                    <a:pt x="1324" y="3679"/>
                    <a:pt x="3419" y="3679"/>
                  </a:cubicBezTo>
                  <a:cubicBezTo>
                    <a:pt x="4108" y="3679"/>
                    <a:pt x="4903" y="3536"/>
                    <a:pt x="5806" y="3205"/>
                  </a:cubicBezTo>
                  <a:lnTo>
                    <a:pt x="5806" y="652"/>
                  </a:lnTo>
                  <a:cubicBezTo>
                    <a:pt x="4991" y="217"/>
                    <a:pt x="4084" y="1"/>
                    <a:pt x="3178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31727300" y="12819075"/>
              <a:ext cx="148975" cy="76575"/>
            </a:xfrm>
            <a:custGeom>
              <a:avLst/>
              <a:gdLst/>
              <a:ahLst/>
              <a:cxnLst/>
              <a:rect l="l" t="t" r="r" b="b"/>
              <a:pathLst>
                <a:path w="5959" h="3063" extrusionOk="0">
                  <a:moveTo>
                    <a:pt x="3108" y="0"/>
                  </a:moveTo>
                  <a:cubicBezTo>
                    <a:pt x="2510" y="0"/>
                    <a:pt x="1863" y="136"/>
                    <a:pt x="1216" y="509"/>
                  </a:cubicBezTo>
                  <a:cubicBezTo>
                    <a:pt x="365" y="995"/>
                    <a:pt x="1" y="2059"/>
                    <a:pt x="153" y="3062"/>
                  </a:cubicBezTo>
                  <a:cubicBezTo>
                    <a:pt x="1093" y="2407"/>
                    <a:pt x="2211" y="2077"/>
                    <a:pt x="3330" y="2077"/>
                  </a:cubicBezTo>
                  <a:cubicBezTo>
                    <a:pt x="4236" y="2077"/>
                    <a:pt x="5143" y="2293"/>
                    <a:pt x="5958" y="2728"/>
                  </a:cubicBezTo>
                  <a:lnTo>
                    <a:pt x="5958" y="965"/>
                  </a:lnTo>
                  <a:cubicBezTo>
                    <a:pt x="5958" y="965"/>
                    <a:pt x="4704" y="0"/>
                    <a:pt x="3108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31774425" y="12875100"/>
              <a:ext cx="90450" cy="76000"/>
            </a:xfrm>
            <a:custGeom>
              <a:avLst/>
              <a:gdLst/>
              <a:ahLst/>
              <a:cxnLst/>
              <a:rect l="l" t="t" r="r" b="b"/>
              <a:pathLst>
                <a:path w="3618" h="3040" extrusionOk="0">
                  <a:moveTo>
                    <a:pt x="1523" y="0"/>
                  </a:moveTo>
                  <a:cubicBezTo>
                    <a:pt x="1014" y="0"/>
                    <a:pt x="487" y="110"/>
                    <a:pt x="31" y="213"/>
                  </a:cubicBezTo>
                  <a:cubicBezTo>
                    <a:pt x="0" y="244"/>
                    <a:pt x="0" y="304"/>
                    <a:pt x="61" y="304"/>
                  </a:cubicBezTo>
                  <a:cubicBezTo>
                    <a:pt x="532" y="304"/>
                    <a:pt x="1087" y="183"/>
                    <a:pt x="1611" y="183"/>
                  </a:cubicBezTo>
                  <a:cubicBezTo>
                    <a:pt x="2135" y="183"/>
                    <a:pt x="2629" y="304"/>
                    <a:pt x="2979" y="791"/>
                  </a:cubicBezTo>
                  <a:cubicBezTo>
                    <a:pt x="3404" y="1399"/>
                    <a:pt x="3344" y="2250"/>
                    <a:pt x="3374" y="2949"/>
                  </a:cubicBezTo>
                  <a:cubicBezTo>
                    <a:pt x="3374" y="3010"/>
                    <a:pt x="3427" y="3040"/>
                    <a:pt x="3480" y="3040"/>
                  </a:cubicBezTo>
                  <a:cubicBezTo>
                    <a:pt x="3534" y="3040"/>
                    <a:pt x="3587" y="3010"/>
                    <a:pt x="3587" y="2949"/>
                  </a:cubicBezTo>
                  <a:cubicBezTo>
                    <a:pt x="3617" y="2128"/>
                    <a:pt x="3587" y="1125"/>
                    <a:pt x="2979" y="517"/>
                  </a:cubicBezTo>
                  <a:cubicBezTo>
                    <a:pt x="2587" y="125"/>
                    <a:pt x="2065" y="0"/>
                    <a:pt x="152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31812625" y="12896725"/>
              <a:ext cx="52050" cy="31200"/>
            </a:xfrm>
            <a:custGeom>
              <a:avLst/>
              <a:gdLst/>
              <a:ahLst/>
              <a:cxnLst/>
              <a:rect l="l" t="t" r="r" b="b"/>
              <a:pathLst>
                <a:path w="2082" h="1248" extrusionOk="0">
                  <a:moveTo>
                    <a:pt x="743" y="0"/>
                  </a:moveTo>
                  <a:cubicBezTo>
                    <a:pt x="520" y="0"/>
                    <a:pt x="286" y="78"/>
                    <a:pt x="53" y="260"/>
                  </a:cubicBezTo>
                  <a:cubicBezTo>
                    <a:pt x="0" y="312"/>
                    <a:pt x="61" y="388"/>
                    <a:pt x="118" y="388"/>
                  </a:cubicBezTo>
                  <a:cubicBezTo>
                    <a:pt x="127" y="388"/>
                    <a:pt x="136" y="386"/>
                    <a:pt x="144" y="382"/>
                  </a:cubicBezTo>
                  <a:cubicBezTo>
                    <a:pt x="345" y="281"/>
                    <a:pt x="532" y="221"/>
                    <a:pt x="712" y="221"/>
                  </a:cubicBezTo>
                  <a:cubicBezTo>
                    <a:pt x="914" y="221"/>
                    <a:pt x="1106" y="296"/>
                    <a:pt x="1299" y="473"/>
                  </a:cubicBezTo>
                  <a:cubicBezTo>
                    <a:pt x="1542" y="686"/>
                    <a:pt x="1664" y="959"/>
                    <a:pt x="1876" y="1202"/>
                  </a:cubicBezTo>
                  <a:cubicBezTo>
                    <a:pt x="1901" y="1235"/>
                    <a:pt x="1927" y="1248"/>
                    <a:pt x="1952" y="1248"/>
                  </a:cubicBezTo>
                  <a:cubicBezTo>
                    <a:pt x="2021" y="1248"/>
                    <a:pt x="2081" y="1148"/>
                    <a:pt x="2059" y="1081"/>
                  </a:cubicBezTo>
                  <a:cubicBezTo>
                    <a:pt x="1798" y="494"/>
                    <a:pt x="1304" y="0"/>
                    <a:pt x="743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32532800" y="12869450"/>
              <a:ext cx="144400" cy="91875"/>
            </a:xfrm>
            <a:custGeom>
              <a:avLst/>
              <a:gdLst/>
              <a:ahLst/>
              <a:cxnLst/>
              <a:rect l="l" t="t" r="r" b="b"/>
              <a:pathLst>
                <a:path w="5776" h="3675" extrusionOk="0">
                  <a:moveTo>
                    <a:pt x="2603" y="1"/>
                  </a:moveTo>
                  <a:cubicBezTo>
                    <a:pt x="1701" y="1"/>
                    <a:pt x="802" y="217"/>
                    <a:pt x="0" y="652"/>
                  </a:cubicBezTo>
                  <a:lnTo>
                    <a:pt x="0" y="3205"/>
                  </a:lnTo>
                  <a:cubicBezTo>
                    <a:pt x="896" y="3534"/>
                    <a:pt x="1685" y="3675"/>
                    <a:pt x="2370" y="3675"/>
                  </a:cubicBezTo>
                  <a:cubicBezTo>
                    <a:pt x="4474" y="3675"/>
                    <a:pt x="5592" y="2339"/>
                    <a:pt x="5775" y="986"/>
                  </a:cubicBezTo>
                  <a:cubicBezTo>
                    <a:pt x="4834" y="331"/>
                    <a:pt x="3717" y="1"/>
                    <a:pt x="2603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32532800" y="12817250"/>
              <a:ext cx="148200" cy="76875"/>
            </a:xfrm>
            <a:custGeom>
              <a:avLst/>
              <a:gdLst/>
              <a:ahLst/>
              <a:cxnLst/>
              <a:rect l="l" t="t" r="r" b="b"/>
              <a:pathLst>
                <a:path w="5928" h="3075" extrusionOk="0">
                  <a:moveTo>
                    <a:pt x="2854" y="1"/>
                  </a:moveTo>
                  <a:cubicBezTo>
                    <a:pt x="1253" y="1"/>
                    <a:pt x="0" y="977"/>
                    <a:pt x="0" y="977"/>
                  </a:cubicBezTo>
                  <a:lnTo>
                    <a:pt x="0" y="2740"/>
                  </a:lnTo>
                  <a:cubicBezTo>
                    <a:pt x="802" y="2305"/>
                    <a:pt x="1701" y="2089"/>
                    <a:pt x="2603" y="2089"/>
                  </a:cubicBezTo>
                  <a:cubicBezTo>
                    <a:pt x="3717" y="2089"/>
                    <a:pt x="4834" y="2419"/>
                    <a:pt x="5775" y="3074"/>
                  </a:cubicBezTo>
                  <a:cubicBezTo>
                    <a:pt x="5927" y="2041"/>
                    <a:pt x="5562" y="1007"/>
                    <a:pt x="4711" y="491"/>
                  </a:cubicBezTo>
                  <a:cubicBezTo>
                    <a:pt x="4075" y="132"/>
                    <a:pt x="3441" y="1"/>
                    <a:pt x="285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32544175" y="12873200"/>
              <a:ext cx="90450" cy="76400"/>
            </a:xfrm>
            <a:custGeom>
              <a:avLst/>
              <a:gdLst/>
              <a:ahLst/>
              <a:cxnLst/>
              <a:rect l="l" t="t" r="r" b="b"/>
              <a:pathLst>
                <a:path w="3618" h="3056" extrusionOk="0">
                  <a:moveTo>
                    <a:pt x="2095" y="0"/>
                  </a:moveTo>
                  <a:cubicBezTo>
                    <a:pt x="1553" y="0"/>
                    <a:pt x="1031" y="126"/>
                    <a:pt x="639" y="502"/>
                  </a:cubicBezTo>
                  <a:cubicBezTo>
                    <a:pt x="31" y="1140"/>
                    <a:pt x="1" y="2143"/>
                    <a:pt x="31" y="2964"/>
                  </a:cubicBezTo>
                  <a:cubicBezTo>
                    <a:pt x="31" y="3025"/>
                    <a:pt x="85" y="3055"/>
                    <a:pt x="138" y="3055"/>
                  </a:cubicBezTo>
                  <a:cubicBezTo>
                    <a:pt x="191" y="3055"/>
                    <a:pt x="244" y="3025"/>
                    <a:pt x="244" y="2964"/>
                  </a:cubicBezTo>
                  <a:cubicBezTo>
                    <a:pt x="275" y="2234"/>
                    <a:pt x="214" y="1414"/>
                    <a:pt x="639" y="806"/>
                  </a:cubicBezTo>
                  <a:cubicBezTo>
                    <a:pt x="984" y="304"/>
                    <a:pt x="1500" y="182"/>
                    <a:pt x="2047" y="182"/>
                  </a:cubicBezTo>
                  <a:cubicBezTo>
                    <a:pt x="2560" y="182"/>
                    <a:pt x="3101" y="289"/>
                    <a:pt x="3557" y="289"/>
                  </a:cubicBezTo>
                  <a:cubicBezTo>
                    <a:pt x="3588" y="289"/>
                    <a:pt x="3618" y="228"/>
                    <a:pt x="3588" y="228"/>
                  </a:cubicBezTo>
                  <a:cubicBezTo>
                    <a:pt x="3131" y="111"/>
                    <a:pt x="2604" y="0"/>
                    <a:pt x="2095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32544400" y="12894575"/>
              <a:ext cx="51950" cy="31825"/>
            </a:xfrm>
            <a:custGeom>
              <a:avLst/>
              <a:gdLst/>
              <a:ahLst/>
              <a:cxnLst/>
              <a:rect l="l" t="t" r="r" b="b"/>
              <a:pathLst>
                <a:path w="2078" h="1273" extrusionOk="0">
                  <a:moveTo>
                    <a:pt x="1353" y="1"/>
                  </a:moveTo>
                  <a:cubicBezTo>
                    <a:pt x="786" y="1"/>
                    <a:pt x="286" y="514"/>
                    <a:pt x="22" y="1106"/>
                  </a:cubicBezTo>
                  <a:cubicBezTo>
                    <a:pt x="0" y="1173"/>
                    <a:pt x="60" y="1273"/>
                    <a:pt x="129" y="1273"/>
                  </a:cubicBezTo>
                  <a:cubicBezTo>
                    <a:pt x="154" y="1273"/>
                    <a:pt x="181" y="1260"/>
                    <a:pt x="205" y="1227"/>
                  </a:cubicBezTo>
                  <a:cubicBezTo>
                    <a:pt x="418" y="984"/>
                    <a:pt x="539" y="711"/>
                    <a:pt x="782" y="498"/>
                  </a:cubicBezTo>
                  <a:cubicBezTo>
                    <a:pt x="981" y="316"/>
                    <a:pt x="1180" y="242"/>
                    <a:pt x="1383" y="242"/>
                  </a:cubicBezTo>
                  <a:cubicBezTo>
                    <a:pt x="1554" y="242"/>
                    <a:pt x="1727" y="293"/>
                    <a:pt x="1907" y="376"/>
                  </a:cubicBezTo>
                  <a:cubicBezTo>
                    <a:pt x="1924" y="388"/>
                    <a:pt x="1942" y="393"/>
                    <a:pt x="1958" y="393"/>
                  </a:cubicBezTo>
                  <a:cubicBezTo>
                    <a:pt x="2027" y="393"/>
                    <a:pt x="2078" y="304"/>
                    <a:pt x="2028" y="255"/>
                  </a:cubicBezTo>
                  <a:cubicBezTo>
                    <a:pt x="1800" y="77"/>
                    <a:pt x="1571" y="1"/>
                    <a:pt x="1353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32136875" y="13195000"/>
              <a:ext cx="168725" cy="79250"/>
            </a:xfrm>
            <a:custGeom>
              <a:avLst/>
              <a:gdLst/>
              <a:ahLst/>
              <a:cxnLst/>
              <a:rect l="l" t="t" r="r" b="b"/>
              <a:pathLst>
                <a:path w="6749" h="3170" extrusionOk="0">
                  <a:moveTo>
                    <a:pt x="6749" y="1"/>
                  </a:moveTo>
                  <a:lnTo>
                    <a:pt x="6749" y="1"/>
                  </a:lnTo>
                  <a:cubicBezTo>
                    <a:pt x="4530" y="153"/>
                    <a:pt x="2372" y="548"/>
                    <a:pt x="244" y="1247"/>
                  </a:cubicBezTo>
                  <a:cubicBezTo>
                    <a:pt x="183" y="1490"/>
                    <a:pt x="92" y="1733"/>
                    <a:pt x="1" y="1916"/>
                  </a:cubicBezTo>
                  <a:cubicBezTo>
                    <a:pt x="1" y="1916"/>
                    <a:pt x="1069" y="3170"/>
                    <a:pt x="3360" y="3170"/>
                  </a:cubicBezTo>
                  <a:cubicBezTo>
                    <a:pt x="4279" y="3170"/>
                    <a:pt x="5395" y="2968"/>
                    <a:pt x="6718" y="2402"/>
                  </a:cubicBezTo>
                  <a:cubicBezTo>
                    <a:pt x="6718" y="2402"/>
                    <a:pt x="6627" y="1308"/>
                    <a:pt x="6749" y="1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32136125" y="13131175"/>
              <a:ext cx="181625" cy="95025"/>
            </a:xfrm>
            <a:custGeom>
              <a:avLst/>
              <a:gdLst/>
              <a:ahLst/>
              <a:cxnLst/>
              <a:rect l="l" t="t" r="r" b="b"/>
              <a:pathLst>
                <a:path w="7265" h="3801" extrusionOk="0">
                  <a:moveTo>
                    <a:pt x="7265" y="1"/>
                  </a:moveTo>
                  <a:lnTo>
                    <a:pt x="0" y="639"/>
                  </a:lnTo>
                  <a:cubicBezTo>
                    <a:pt x="0" y="639"/>
                    <a:pt x="578" y="2432"/>
                    <a:pt x="274" y="3800"/>
                  </a:cubicBezTo>
                  <a:cubicBezTo>
                    <a:pt x="2402" y="3101"/>
                    <a:pt x="4560" y="2706"/>
                    <a:pt x="6779" y="2554"/>
                  </a:cubicBezTo>
                  <a:cubicBezTo>
                    <a:pt x="6840" y="1733"/>
                    <a:pt x="6991" y="791"/>
                    <a:pt x="7265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31859725" y="12488175"/>
              <a:ext cx="701950" cy="660750"/>
            </a:xfrm>
            <a:custGeom>
              <a:avLst/>
              <a:gdLst/>
              <a:ahLst/>
              <a:cxnLst/>
              <a:rect l="l" t="t" r="r" b="b"/>
              <a:pathLst>
                <a:path w="28078" h="26430" extrusionOk="0">
                  <a:moveTo>
                    <a:pt x="10605" y="0"/>
                  </a:moveTo>
                  <a:cubicBezTo>
                    <a:pt x="5093" y="0"/>
                    <a:pt x="1" y="2804"/>
                    <a:pt x="266" y="13319"/>
                  </a:cubicBezTo>
                  <a:cubicBezTo>
                    <a:pt x="266" y="13319"/>
                    <a:pt x="144" y="18243"/>
                    <a:pt x="1330" y="20705"/>
                  </a:cubicBezTo>
                  <a:cubicBezTo>
                    <a:pt x="2546" y="23137"/>
                    <a:pt x="6528" y="25873"/>
                    <a:pt x="11847" y="26359"/>
                  </a:cubicBezTo>
                  <a:cubicBezTo>
                    <a:pt x="12395" y="26406"/>
                    <a:pt x="12962" y="26429"/>
                    <a:pt x="13539" y="26429"/>
                  </a:cubicBezTo>
                  <a:cubicBezTo>
                    <a:pt x="18567" y="26429"/>
                    <a:pt x="24411" y="24654"/>
                    <a:pt x="25829" y="21192"/>
                  </a:cubicBezTo>
                  <a:cubicBezTo>
                    <a:pt x="27440" y="17362"/>
                    <a:pt x="28078" y="14687"/>
                    <a:pt x="27561" y="10766"/>
                  </a:cubicBezTo>
                  <a:cubicBezTo>
                    <a:pt x="27075" y="6845"/>
                    <a:pt x="26862" y="5112"/>
                    <a:pt x="23215" y="3380"/>
                  </a:cubicBezTo>
                  <a:cubicBezTo>
                    <a:pt x="21439" y="2522"/>
                    <a:pt x="15833" y="0"/>
                    <a:pt x="10605" y="0"/>
                  </a:cubicBezTo>
                  <a:close/>
                </a:path>
              </a:pathLst>
            </a:custGeom>
            <a:solidFill>
              <a:srgbClr val="F9C1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32021375" y="12842425"/>
              <a:ext cx="39550" cy="47125"/>
            </a:xfrm>
            <a:custGeom>
              <a:avLst/>
              <a:gdLst/>
              <a:ahLst/>
              <a:cxnLst/>
              <a:rect l="l" t="t" r="r" b="b"/>
              <a:pathLst>
                <a:path w="1582" h="1885" extrusionOk="0">
                  <a:moveTo>
                    <a:pt x="791" y="0"/>
                  </a:moveTo>
                  <a:cubicBezTo>
                    <a:pt x="365" y="0"/>
                    <a:pt x="1" y="426"/>
                    <a:pt x="1" y="943"/>
                  </a:cubicBezTo>
                  <a:cubicBezTo>
                    <a:pt x="1" y="1459"/>
                    <a:pt x="365" y="1885"/>
                    <a:pt x="791" y="1885"/>
                  </a:cubicBezTo>
                  <a:cubicBezTo>
                    <a:pt x="1217" y="1885"/>
                    <a:pt x="1581" y="1459"/>
                    <a:pt x="1581" y="943"/>
                  </a:cubicBezTo>
                  <a:cubicBezTo>
                    <a:pt x="1581" y="426"/>
                    <a:pt x="1217" y="0"/>
                    <a:pt x="791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32344325" y="12841650"/>
              <a:ext cx="39550" cy="47150"/>
            </a:xfrm>
            <a:custGeom>
              <a:avLst/>
              <a:gdLst/>
              <a:ahLst/>
              <a:cxnLst/>
              <a:rect l="l" t="t" r="r" b="b"/>
              <a:pathLst>
                <a:path w="1582" h="1886" extrusionOk="0">
                  <a:moveTo>
                    <a:pt x="791" y="1"/>
                  </a:moveTo>
                  <a:cubicBezTo>
                    <a:pt x="335" y="1"/>
                    <a:pt x="1" y="427"/>
                    <a:pt x="1" y="943"/>
                  </a:cubicBezTo>
                  <a:cubicBezTo>
                    <a:pt x="1" y="1460"/>
                    <a:pt x="366" y="1885"/>
                    <a:pt x="791" y="1885"/>
                  </a:cubicBezTo>
                  <a:cubicBezTo>
                    <a:pt x="1217" y="1885"/>
                    <a:pt x="1581" y="1460"/>
                    <a:pt x="1581" y="943"/>
                  </a:cubicBezTo>
                  <a:cubicBezTo>
                    <a:pt x="1581" y="427"/>
                    <a:pt x="1217" y="1"/>
                    <a:pt x="791" y="1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32180950" y="12819825"/>
              <a:ext cx="49425" cy="84425"/>
            </a:xfrm>
            <a:custGeom>
              <a:avLst/>
              <a:gdLst/>
              <a:ahLst/>
              <a:cxnLst/>
              <a:rect l="l" t="t" r="r" b="b"/>
              <a:pathLst>
                <a:path w="1977" h="3377" extrusionOk="0">
                  <a:moveTo>
                    <a:pt x="430" y="0"/>
                  </a:moveTo>
                  <a:cubicBezTo>
                    <a:pt x="411" y="0"/>
                    <a:pt x="396" y="8"/>
                    <a:pt x="396" y="23"/>
                  </a:cubicBezTo>
                  <a:cubicBezTo>
                    <a:pt x="274" y="448"/>
                    <a:pt x="214" y="935"/>
                    <a:pt x="122" y="1360"/>
                  </a:cubicBezTo>
                  <a:cubicBezTo>
                    <a:pt x="92" y="1634"/>
                    <a:pt x="1" y="1999"/>
                    <a:pt x="153" y="2272"/>
                  </a:cubicBezTo>
                  <a:cubicBezTo>
                    <a:pt x="244" y="2485"/>
                    <a:pt x="426" y="2607"/>
                    <a:pt x="670" y="2607"/>
                  </a:cubicBezTo>
                  <a:cubicBezTo>
                    <a:pt x="791" y="2607"/>
                    <a:pt x="882" y="2515"/>
                    <a:pt x="973" y="2455"/>
                  </a:cubicBezTo>
                  <a:cubicBezTo>
                    <a:pt x="1034" y="2424"/>
                    <a:pt x="1095" y="2363"/>
                    <a:pt x="1156" y="2333"/>
                  </a:cubicBezTo>
                  <a:cubicBezTo>
                    <a:pt x="1222" y="2285"/>
                    <a:pt x="1277" y="2262"/>
                    <a:pt x="1320" y="2262"/>
                  </a:cubicBezTo>
                  <a:cubicBezTo>
                    <a:pt x="1414" y="2262"/>
                    <a:pt x="1450" y="2377"/>
                    <a:pt x="1429" y="2607"/>
                  </a:cubicBezTo>
                  <a:cubicBezTo>
                    <a:pt x="1642" y="2880"/>
                    <a:pt x="1581" y="3032"/>
                    <a:pt x="1247" y="3123"/>
                  </a:cubicBezTo>
                  <a:cubicBezTo>
                    <a:pt x="1112" y="3177"/>
                    <a:pt x="1169" y="3376"/>
                    <a:pt x="1269" y="3376"/>
                  </a:cubicBezTo>
                  <a:cubicBezTo>
                    <a:pt x="1282" y="3376"/>
                    <a:pt x="1295" y="3373"/>
                    <a:pt x="1308" y="3366"/>
                  </a:cubicBezTo>
                  <a:cubicBezTo>
                    <a:pt x="1673" y="3245"/>
                    <a:pt x="1977" y="2941"/>
                    <a:pt x="1946" y="2546"/>
                  </a:cubicBezTo>
                  <a:cubicBezTo>
                    <a:pt x="1917" y="2259"/>
                    <a:pt x="1672" y="2026"/>
                    <a:pt x="1415" y="2026"/>
                  </a:cubicBezTo>
                  <a:cubicBezTo>
                    <a:pt x="1400" y="2026"/>
                    <a:pt x="1384" y="2027"/>
                    <a:pt x="1369" y="2029"/>
                  </a:cubicBezTo>
                  <a:cubicBezTo>
                    <a:pt x="1156" y="2029"/>
                    <a:pt x="1034" y="2181"/>
                    <a:pt x="882" y="2272"/>
                  </a:cubicBezTo>
                  <a:cubicBezTo>
                    <a:pt x="774" y="2316"/>
                    <a:pt x="684" y="2335"/>
                    <a:pt x="610" y="2335"/>
                  </a:cubicBezTo>
                  <a:cubicBezTo>
                    <a:pt x="164" y="2335"/>
                    <a:pt x="283" y="1643"/>
                    <a:pt x="335" y="1330"/>
                  </a:cubicBezTo>
                  <a:cubicBezTo>
                    <a:pt x="426" y="965"/>
                    <a:pt x="670" y="388"/>
                    <a:pt x="487" y="23"/>
                  </a:cubicBezTo>
                  <a:cubicBezTo>
                    <a:pt x="472" y="8"/>
                    <a:pt x="449" y="0"/>
                    <a:pt x="430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32156650" y="12947500"/>
              <a:ext cx="101850" cy="70475"/>
            </a:xfrm>
            <a:custGeom>
              <a:avLst/>
              <a:gdLst/>
              <a:ahLst/>
              <a:cxnLst/>
              <a:rect l="l" t="t" r="r" b="b"/>
              <a:pathLst>
                <a:path w="4074" h="2819" extrusionOk="0">
                  <a:moveTo>
                    <a:pt x="472" y="0"/>
                  </a:moveTo>
                  <a:cubicBezTo>
                    <a:pt x="336" y="0"/>
                    <a:pt x="208" y="76"/>
                    <a:pt x="122" y="296"/>
                  </a:cubicBezTo>
                  <a:cubicBezTo>
                    <a:pt x="61" y="509"/>
                    <a:pt x="0" y="782"/>
                    <a:pt x="31" y="1086"/>
                  </a:cubicBezTo>
                  <a:cubicBezTo>
                    <a:pt x="1064" y="1573"/>
                    <a:pt x="2219" y="2089"/>
                    <a:pt x="3222" y="2819"/>
                  </a:cubicBezTo>
                  <a:cubicBezTo>
                    <a:pt x="3921" y="2393"/>
                    <a:pt x="4073" y="1542"/>
                    <a:pt x="4073" y="1056"/>
                  </a:cubicBezTo>
                  <a:cubicBezTo>
                    <a:pt x="4073" y="614"/>
                    <a:pt x="3928" y="485"/>
                    <a:pt x="3787" y="485"/>
                  </a:cubicBezTo>
                  <a:cubicBezTo>
                    <a:pt x="3695" y="485"/>
                    <a:pt x="3604" y="540"/>
                    <a:pt x="3556" y="600"/>
                  </a:cubicBezTo>
                  <a:cubicBezTo>
                    <a:pt x="3232" y="998"/>
                    <a:pt x="2744" y="1231"/>
                    <a:pt x="2278" y="1231"/>
                  </a:cubicBezTo>
                  <a:cubicBezTo>
                    <a:pt x="1783" y="1231"/>
                    <a:pt x="1314" y="967"/>
                    <a:pt x="1094" y="357"/>
                  </a:cubicBezTo>
                  <a:cubicBezTo>
                    <a:pt x="1094" y="357"/>
                    <a:pt x="766" y="0"/>
                    <a:pt x="472" y="0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32156650" y="12974650"/>
              <a:ext cx="80550" cy="49350"/>
            </a:xfrm>
            <a:custGeom>
              <a:avLst/>
              <a:gdLst/>
              <a:ahLst/>
              <a:cxnLst/>
              <a:rect l="l" t="t" r="r" b="b"/>
              <a:pathLst>
                <a:path w="3222" h="1974" extrusionOk="0">
                  <a:moveTo>
                    <a:pt x="0" y="0"/>
                  </a:moveTo>
                  <a:lnTo>
                    <a:pt x="0" y="0"/>
                  </a:lnTo>
                  <a:cubicBezTo>
                    <a:pt x="31" y="730"/>
                    <a:pt x="335" y="1581"/>
                    <a:pt x="1459" y="1854"/>
                  </a:cubicBezTo>
                  <a:cubicBezTo>
                    <a:pt x="1765" y="1937"/>
                    <a:pt x="2040" y="1974"/>
                    <a:pt x="2284" y="1974"/>
                  </a:cubicBezTo>
                  <a:cubicBezTo>
                    <a:pt x="2670" y="1974"/>
                    <a:pt x="2980" y="1882"/>
                    <a:pt x="3222" y="1733"/>
                  </a:cubicBezTo>
                  <a:cubicBezTo>
                    <a:pt x="2219" y="1003"/>
                    <a:pt x="1064" y="487"/>
                    <a:pt x="0" y="0"/>
                  </a:cubicBezTo>
                  <a:close/>
                </a:path>
              </a:pathLst>
            </a:custGeom>
            <a:solidFill>
              <a:srgbClr val="F067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31960050" y="12729875"/>
              <a:ext cx="65900" cy="46325"/>
            </a:xfrm>
            <a:custGeom>
              <a:avLst/>
              <a:gdLst/>
              <a:ahLst/>
              <a:cxnLst/>
              <a:rect l="l" t="t" r="r" b="b"/>
              <a:pathLst>
                <a:path w="2636" h="1853" extrusionOk="0">
                  <a:moveTo>
                    <a:pt x="2390" y="1"/>
                  </a:moveTo>
                  <a:cubicBezTo>
                    <a:pt x="1455" y="1"/>
                    <a:pt x="198" y="855"/>
                    <a:pt x="22" y="1767"/>
                  </a:cubicBezTo>
                  <a:cubicBezTo>
                    <a:pt x="1" y="1810"/>
                    <a:pt x="40" y="1853"/>
                    <a:pt x="75" y="1853"/>
                  </a:cubicBezTo>
                  <a:cubicBezTo>
                    <a:pt x="90" y="1853"/>
                    <a:pt x="104" y="1845"/>
                    <a:pt x="113" y="1828"/>
                  </a:cubicBezTo>
                  <a:cubicBezTo>
                    <a:pt x="752" y="946"/>
                    <a:pt x="1451" y="429"/>
                    <a:pt x="2515" y="217"/>
                  </a:cubicBezTo>
                  <a:cubicBezTo>
                    <a:pt x="2636" y="186"/>
                    <a:pt x="2606" y="4"/>
                    <a:pt x="2484" y="4"/>
                  </a:cubicBezTo>
                  <a:cubicBezTo>
                    <a:pt x="2453" y="2"/>
                    <a:pt x="2422" y="1"/>
                    <a:pt x="2390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32351175" y="12721350"/>
              <a:ext cx="71575" cy="31575"/>
            </a:xfrm>
            <a:custGeom>
              <a:avLst/>
              <a:gdLst/>
              <a:ahLst/>
              <a:cxnLst/>
              <a:rect l="l" t="t" r="r" b="b"/>
              <a:pathLst>
                <a:path w="2863" h="1263" extrusionOk="0">
                  <a:moveTo>
                    <a:pt x="497" y="1"/>
                  </a:moveTo>
                  <a:cubicBezTo>
                    <a:pt x="355" y="1"/>
                    <a:pt x="219" y="14"/>
                    <a:pt x="92" y="41"/>
                  </a:cubicBezTo>
                  <a:cubicBezTo>
                    <a:pt x="0" y="41"/>
                    <a:pt x="0" y="162"/>
                    <a:pt x="92" y="162"/>
                  </a:cubicBezTo>
                  <a:cubicBezTo>
                    <a:pt x="973" y="406"/>
                    <a:pt x="1855" y="527"/>
                    <a:pt x="2554" y="1226"/>
                  </a:cubicBezTo>
                  <a:cubicBezTo>
                    <a:pt x="2579" y="1252"/>
                    <a:pt x="2609" y="1263"/>
                    <a:pt x="2638" y="1263"/>
                  </a:cubicBezTo>
                  <a:cubicBezTo>
                    <a:pt x="2750" y="1263"/>
                    <a:pt x="2863" y="1110"/>
                    <a:pt x="2766" y="1014"/>
                  </a:cubicBezTo>
                  <a:cubicBezTo>
                    <a:pt x="2275" y="419"/>
                    <a:pt x="1301" y="1"/>
                    <a:pt x="497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31962100" y="12924500"/>
              <a:ext cx="130725" cy="122350"/>
            </a:xfrm>
            <a:custGeom>
              <a:avLst/>
              <a:gdLst/>
              <a:ahLst/>
              <a:cxnLst/>
              <a:rect l="l" t="t" r="r" b="b"/>
              <a:pathLst>
                <a:path w="5229" h="4894" extrusionOk="0">
                  <a:moveTo>
                    <a:pt x="2615" y="0"/>
                  </a:moveTo>
                  <a:cubicBezTo>
                    <a:pt x="1156" y="0"/>
                    <a:pt x="1" y="1094"/>
                    <a:pt x="1" y="2462"/>
                  </a:cubicBezTo>
                  <a:cubicBezTo>
                    <a:pt x="1" y="3800"/>
                    <a:pt x="1186" y="4894"/>
                    <a:pt x="2615" y="4894"/>
                  </a:cubicBezTo>
                  <a:cubicBezTo>
                    <a:pt x="4074" y="4894"/>
                    <a:pt x="5229" y="3800"/>
                    <a:pt x="5229" y="2432"/>
                  </a:cubicBezTo>
                  <a:cubicBezTo>
                    <a:pt x="5229" y="1094"/>
                    <a:pt x="4043" y="0"/>
                    <a:pt x="2615" y="0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32318500" y="12923725"/>
              <a:ext cx="130725" cy="122375"/>
            </a:xfrm>
            <a:custGeom>
              <a:avLst/>
              <a:gdLst/>
              <a:ahLst/>
              <a:cxnLst/>
              <a:rect l="l" t="t" r="r" b="b"/>
              <a:pathLst>
                <a:path w="5229" h="4895" extrusionOk="0">
                  <a:moveTo>
                    <a:pt x="2614" y="1"/>
                  </a:moveTo>
                  <a:cubicBezTo>
                    <a:pt x="1155" y="1"/>
                    <a:pt x="0" y="1095"/>
                    <a:pt x="0" y="2463"/>
                  </a:cubicBezTo>
                  <a:cubicBezTo>
                    <a:pt x="0" y="3800"/>
                    <a:pt x="1186" y="4894"/>
                    <a:pt x="2614" y="4894"/>
                  </a:cubicBezTo>
                  <a:cubicBezTo>
                    <a:pt x="4073" y="4894"/>
                    <a:pt x="5228" y="3800"/>
                    <a:pt x="5228" y="2432"/>
                  </a:cubicBezTo>
                  <a:cubicBezTo>
                    <a:pt x="5228" y="1095"/>
                    <a:pt x="4043" y="1"/>
                    <a:pt x="2614" y="1"/>
                  </a:cubicBezTo>
                  <a:close/>
                </a:path>
              </a:pathLst>
            </a:custGeom>
            <a:solidFill>
              <a:srgbClr val="ED9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31822300" y="12524800"/>
              <a:ext cx="810050" cy="318400"/>
            </a:xfrm>
            <a:custGeom>
              <a:avLst/>
              <a:gdLst/>
              <a:ahLst/>
              <a:cxnLst/>
              <a:rect l="l" t="t" r="r" b="b"/>
              <a:pathLst>
                <a:path w="32402" h="12736" extrusionOk="0">
                  <a:moveTo>
                    <a:pt x="23374" y="0"/>
                  </a:moveTo>
                  <a:cubicBezTo>
                    <a:pt x="23374" y="1876"/>
                    <a:pt x="22405" y="4367"/>
                    <a:pt x="20738" y="4367"/>
                  </a:cubicBezTo>
                  <a:cubicBezTo>
                    <a:pt x="20515" y="4367"/>
                    <a:pt x="20279" y="4322"/>
                    <a:pt x="20031" y="4225"/>
                  </a:cubicBezTo>
                  <a:cubicBezTo>
                    <a:pt x="18754" y="3374"/>
                    <a:pt x="17903" y="1702"/>
                    <a:pt x="16657" y="456"/>
                  </a:cubicBezTo>
                  <a:cubicBezTo>
                    <a:pt x="16165" y="3597"/>
                    <a:pt x="14558" y="4653"/>
                    <a:pt x="12560" y="4653"/>
                  </a:cubicBezTo>
                  <a:cubicBezTo>
                    <a:pt x="9493" y="4653"/>
                    <a:pt x="5505" y="2164"/>
                    <a:pt x="3222" y="912"/>
                  </a:cubicBezTo>
                  <a:cubicBezTo>
                    <a:pt x="1824" y="4407"/>
                    <a:pt x="1885" y="8480"/>
                    <a:pt x="0" y="11915"/>
                  </a:cubicBezTo>
                  <a:cubicBezTo>
                    <a:pt x="1246" y="12158"/>
                    <a:pt x="2158" y="12736"/>
                    <a:pt x="2158" y="12736"/>
                  </a:cubicBezTo>
                  <a:cubicBezTo>
                    <a:pt x="4985" y="12189"/>
                    <a:pt x="4468" y="2494"/>
                    <a:pt x="4468" y="2492"/>
                  </a:cubicBezTo>
                  <a:lnTo>
                    <a:pt x="4468" y="2492"/>
                  </a:lnTo>
                  <a:cubicBezTo>
                    <a:pt x="4469" y="2493"/>
                    <a:pt x="10639" y="6535"/>
                    <a:pt x="13800" y="6809"/>
                  </a:cubicBezTo>
                  <a:cubicBezTo>
                    <a:pt x="13933" y="6820"/>
                    <a:pt x="14062" y="6826"/>
                    <a:pt x="14186" y="6826"/>
                  </a:cubicBezTo>
                  <a:cubicBezTo>
                    <a:pt x="16971" y="6826"/>
                    <a:pt x="17417" y="4012"/>
                    <a:pt x="17417" y="4012"/>
                  </a:cubicBezTo>
                  <a:cubicBezTo>
                    <a:pt x="17417" y="4012"/>
                    <a:pt x="18693" y="6110"/>
                    <a:pt x="21003" y="6322"/>
                  </a:cubicBezTo>
                  <a:cubicBezTo>
                    <a:pt x="21085" y="6329"/>
                    <a:pt x="21163" y="6332"/>
                    <a:pt x="21239" y="6332"/>
                  </a:cubicBezTo>
                  <a:cubicBezTo>
                    <a:pt x="23303" y="6332"/>
                    <a:pt x="23162" y="4013"/>
                    <a:pt x="23162" y="4012"/>
                  </a:cubicBezTo>
                  <a:lnTo>
                    <a:pt x="23162" y="4012"/>
                  </a:lnTo>
                  <a:cubicBezTo>
                    <a:pt x="24410" y="5582"/>
                    <a:pt x="25361" y="6021"/>
                    <a:pt x="26035" y="6021"/>
                  </a:cubicBezTo>
                  <a:cubicBezTo>
                    <a:pt x="26888" y="6021"/>
                    <a:pt x="27295" y="5319"/>
                    <a:pt x="27295" y="5319"/>
                  </a:cubicBezTo>
                  <a:cubicBezTo>
                    <a:pt x="27295" y="5319"/>
                    <a:pt x="27326" y="11824"/>
                    <a:pt x="29545" y="12067"/>
                  </a:cubicBezTo>
                  <a:cubicBezTo>
                    <a:pt x="29657" y="12080"/>
                    <a:pt x="29763" y="12085"/>
                    <a:pt x="29865" y="12085"/>
                  </a:cubicBezTo>
                  <a:cubicBezTo>
                    <a:pt x="31736" y="12085"/>
                    <a:pt x="31764" y="10061"/>
                    <a:pt x="31764" y="10061"/>
                  </a:cubicBezTo>
                  <a:cubicBezTo>
                    <a:pt x="31897" y="10111"/>
                    <a:pt x="32022" y="10134"/>
                    <a:pt x="32138" y="10134"/>
                  </a:cubicBezTo>
                  <a:cubicBezTo>
                    <a:pt x="32232" y="10134"/>
                    <a:pt x="32320" y="10119"/>
                    <a:pt x="32402" y="10091"/>
                  </a:cubicBezTo>
                  <a:cubicBezTo>
                    <a:pt x="30365" y="8541"/>
                    <a:pt x="29636" y="5137"/>
                    <a:pt x="29241" y="2097"/>
                  </a:cubicBezTo>
                  <a:cubicBezTo>
                    <a:pt x="28857" y="3078"/>
                    <a:pt x="28194" y="3421"/>
                    <a:pt x="27467" y="3421"/>
                  </a:cubicBezTo>
                  <a:cubicBezTo>
                    <a:pt x="26638" y="3421"/>
                    <a:pt x="25726" y="2976"/>
                    <a:pt x="25046" y="2523"/>
                  </a:cubicBezTo>
                  <a:cubicBezTo>
                    <a:pt x="24621" y="1702"/>
                    <a:pt x="23374" y="1277"/>
                    <a:pt x="23374" y="0"/>
                  </a:cubicBezTo>
                  <a:close/>
                </a:path>
              </a:pathLst>
            </a:custGeom>
            <a:solidFill>
              <a:srgbClr val="5829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31735650" y="12376475"/>
              <a:ext cx="972700" cy="446225"/>
            </a:xfrm>
            <a:custGeom>
              <a:avLst/>
              <a:gdLst/>
              <a:ahLst/>
              <a:cxnLst/>
              <a:rect l="l" t="t" r="r" b="b"/>
              <a:pathLst>
                <a:path w="38908" h="17849" extrusionOk="0">
                  <a:moveTo>
                    <a:pt x="18940" y="1"/>
                  </a:moveTo>
                  <a:cubicBezTo>
                    <a:pt x="13405" y="1"/>
                    <a:pt x="7387" y="4383"/>
                    <a:pt x="7387" y="4383"/>
                  </a:cubicBezTo>
                  <a:cubicBezTo>
                    <a:pt x="7387" y="4383"/>
                    <a:pt x="8360" y="887"/>
                    <a:pt x="6597" y="735"/>
                  </a:cubicBezTo>
                  <a:cubicBezTo>
                    <a:pt x="6572" y="734"/>
                    <a:pt x="6549" y="733"/>
                    <a:pt x="6525" y="733"/>
                  </a:cubicBezTo>
                  <a:cubicBezTo>
                    <a:pt x="4892" y="733"/>
                    <a:pt x="5867" y="4869"/>
                    <a:pt x="5867" y="4869"/>
                  </a:cubicBezTo>
                  <a:cubicBezTo>
                    <a:pt x="5867" y="4869"/>
                    <a:pt x="4621" y="2982"/>
                    <a:pt x="3559" y="2982"/>
                  </a:cubicBezTo>
                  <a:cubicBezTo>
                    <a:pt x="3234" y="2982"/>
                    <a:pt x="2925" y="3159"/>
                    <a:pt x="2676" y="3623"/>
                  </a:cubicBezTo>
                  <a:cubicBezTo>
                    <a:pt x="1642" y="5568"/>
                    <a:pt x="4986" y="7453"/>
                    <a:pt x="4986" y="7453"/>
                  </a:cubicBezTo>
                  <a:cubicBezTo>
                    <a:pt x="4606" y="7634"/>
                    <a:pt x="4361" y="7683"/>
                    <a:pt x="4175" y="7683"/>
                  </a:cubicBezTo>
                  <a:cubicBezTo>
                    <a:pt x="3957" y="7683"/>
                    <a:pt x="3821" y="7616"/>
                    <a:pt x="3643" y="7616"/>
                  </a:cubicBezTo>
                  <a:cubicBezTo>
                    <a:pt x="3438" y="7616"/>
                    <a:pt x="3178" y="7706"/>
                    <a:pt x="2676" y="8091"/>
                  </a:cubicBezTo>
                  <a:cubicBezTo>
                    <a:pt x="366" y="10280"/>
                    <a:pt x="2129" y="13502"/>
                    <a:pt x="2129" y="13502"/>
                  </a:cubicBezTo>
                  <a:cubicBezTo>
                    <a:pt x="1" y="15599"/>
                    <a:pt x="2129" y="17757"/>
                    <a:pt x="2129" y="17757"/>
                  </a:cubicBezTo>
                  <a:cubicBezTo>
                    <a:pt x="2250" y="17749"/>
                    <a:pt x="2370" y="17745"/>
                    <a:pt x="2488" y="17745"/>
                  </a:cubicBezTo>
                  <a:cubicBezTo>
                    <a:pt x="2841" y="17745"/>
                    <a:pt x="3177" y="17780"/>
                    <a:pt x="3496" y="17848"/>
                  </a:cubicBezTo>
                  <a:cubicBezTo>
                    <a:pt x="5351" y="14413"/>
                    <a:pt x="5290" y="10340"/>
                    <a:pt x="6688" y="6845"/>
                  </a:cubicBezTo>
                  <a:cubicBezTo>
                    <a:pt x="8971" y="8097"/>
                    <a:pt x="12959" y="10586"/>
                    <a:pt x="16026" y="10586"/>
                  </a:cubicBezTo>
                  <a:cubicBezTo>
                    <a:pt x="18024" y="10586"/>
                    <a:pt x="19631" y="9530"/>
                    <a:pt x="20123" y="6389"/>
                  </a:cubicBezTo>
                  <a:cubicBezTo>
                    <a:pt x="21369" y="7635"/>
                    <a:pt x="22220" y="9307"/>
                    <a:pt x="23497" y="10158"/>
                  </a:cubicBezTo>
                  <a:cubicBezTo>
                    <a:pt x="23745" y="10255"/>
                    <a:pt x="23981" y="10300"/>
                    <a:pt x="24205" y="10300"/>
                  </a:cubicBezTo>
                  <a:cubicBezTo>
                    <a:pt x="25872" y="10300"/>
                    <a:pt x="26840" y="7813"/>
                    <a:pt x="26840" y="5963"/>
                  </a:cubicBezTo>
                  <a:cubicBezTo>
                    <a:pt x="26840" y="7210"/>
                    <a:pt x="28087" y="7635"/>
                    <a:pt x="28512" y="8456"/>
                  </a:cubicBezTo>
                  <a:cubicBezTo>
                    <a:pt x="29192" y="8909"/>
                    <a:pt x="30104" y="9354"/>
                    <a:pt x="30933" y="9354"/>
                  </a:cubicBezTo>
                  <a:cubicBezTo>
                    <a:pt x="31660" y="9354"/>
                    <a:pt x="32323" y="9011"/>
                    <a:pt x="32707" y="8030"/>
                  </a:cubicBezTo>
                  <a:cubicBezTo>
                    <a:pt x="33102" y="11100"/>
                    <a:pt x="33831" y="14474"/>
                    <a:pt x="35868" y="16024"/>
                  </a:cubicBezTo>
                  <a:cubicBezTo>
                    <a:pt x="36537" y="15812"/>
                    <a:pt x="36993" y="15021"/>
                    <a:pt x="36993" y="15021"/>
                  </a:cubicBezTo>
                  <a:cubicBezTo>
                    <a:pt x="38907" y="11617"/>
                    <a:pt x="36354" y="10827"/>
                    <a:pt x="36354" y="10827"/>
                  </a:cubicBezTo>
                  <a:cubicBezTo>
                    <a:pt x="36552" y="7127"/>
                    <a:pt x="33549" y="6996"/>
                    <a:pt x="33122" y="6996"/>
                  </a:cubicBezTo>
                  <a:cubicBezTo>
                    <a:pt x="33089" y="6996"/>
                    <a:pt x="33071" y="6997"/>
                    <a:pt x="33071" y="6997"/>
                  </a:cubicBezTo>
                  <a:cubicBezTo>
                    <a:pt x="32289" y="3390"/>
                    <a:pt x="28846" y="2719"/>
                    <a:pt x="26392" y="2719"/>
                  </a:cubicBezTo>
                  <a:cubicBezTo>
                    <a:pt x="24938" y="2719"/>
                    <a:pt x="23831" y="2954"/>
                    <a:pt x="23831" y="2954"/>
                  </a:cubicBezTo>
                  <a:cubicBezTo>
                    <a:pt x="23831" y="2954"/>
                    <a:pt x="24865" y="219"/>
                    <a:pt x="19272" y="6"/>
                  </a:cubicBezTo>
                  <a:cubicBezTo>
                    <a:pt x="19162" y="2"/>
                    <a:pt x="19051" y="1"/>
                    <a:pt x="18940" y="1"/>
                  </a:cubicBezTo>
                  <a:close/>
                </a:path>
              </a:pathLst>
            </a:custGeom>
            <a:solidFill>
              <a:srgbClr val="66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32018625" y="12420175"/>
              <a:ext cx="186675" cy="182475"/>
            </a:xfrm>
            <a:custGeom>
              <a:avLst/>
              <a:gdLst/>
              <a:ahLst/>
              <a:cxnLst/>
              <a:rect l="l" t="t" r="r" b="b"/>
              <a:pathLst>
                <a:path w="7467" h="7299" extrusionOk="0">
                  <a:moveTo>
                    <a:pt x="5432" y="1"/>
                  </a:moveTo>
                  <a:cubicBezTo>
                    <a:pt x="5321" y="1"/>
                    <a:pt x="5210" y="187"/>
                    <a:pt x="5339" y="264"/>
                  </a:cubicBezTo>
                  <a:cubicBezTo>
                    <a:pt x="6220" y="963"/>
                    <a:pt x="6615" y="2240"/>
                    <a:pt x="6767" y="3334"/>
                  </a:cubicBezTo>
                  <a:cubicBezTo>
                    <a:pt x="6906" y="4303"/>
                    <a:pt x="6591" y="5372"/>
                    <a:pt x="5523" y="5372"/>
                  </a:cubicBezTo>
                  <a:cubicBezTo>
                    <a:pt x="5419" y="5372"/>
                    <a:pt x="5306" y="5362"/>
                    <a:pt x="5187" y="5340"/>
                  </a:cubicBezTo>
                  <a:cubicBezTo>
                    <a:pt x="4427" y="5188"/>
                    <a:pt x="3697" y="4519"/>
                    <a:pt x="3302" y="3881"/>
                  </a:cubicBezTo>
                  <a:cubicBezTo>
                    <a:pt x="3273" y="3832"/>
                    <a:pt x="3233" y="3811"/>
                    <a:pt x="3196" y="3811"/>
                  </a:cubicBezTo>
                  <a:cubicBezTo>
                    <a:pt x="3118" y="3811"/>
                    <a:pt x="3048" y="3900"/>
                    <a:pt x="3089" y="4003"/>
                  </a:cubicBezTo>
                  <a:cubicBezTo>
                    <a:pt x="3333" y="4580"/>
                    <a:pt x="3697" y="5644"/>
                    <a:pt x="3424" y="6282"/>
                  </a:cubicBezTo>
                  <a:cubicBezTo>
                    <a:pt x="3273" y="6696"/>
                    <a:pt x="2901" y="6889"/>
                    <a:pt x="2495" y="6889"/>
                  </a:cubicBezTo>
                  <a:cubicBezTo>
                    <a:pt x="2246" y="6889"/>
                    <a:pt x="1984" y="6816"/>
                    <a:pt x="1752" y="6677"/>
                  </a:cubicBezTo>
                  <a:cubicBezTo>
                    <a:pt x="1023" y="6252"/>
                    <a:pt x="536" y="5492"/>
                    <a:pt x="202" y="4702"/>
                  </a:cubicBezTo>
                  <a:cubicBezTo>
                    <a:pt x="190" y="4655"/>
                    <a:pt x="157" y="4635"/>
                    <a:pt x="121" y="4635"/>
                  </a:cubicBezTo>
                  <a:cubicBezTo>
                    <a:pt x="63" y="4635"/>
                    <a:pt x="1" y="4687"/>
                    <a:pt x="20" y="4763"/>
                  </a:cubicBezTo>
                  <a:cubicBezTo>
                    <a:pt x="273" y="5598"/>
                    <a:pt x="1454" y="7298"/>
                    <a:pt x="2597" y="7298"/>
                  </a:cubicBezTo>
                  <a:cubicBezTo>
                    <a:pt x="2826" y="7298"/>
                    <a:pt x="3054" y="7230"/>
                    <a:pt x="3272" y="7073"/>
                  </a:cubicBezTo>
                  <a:cubicBezTo>
                    <a:pt x="3789" y="6708"/>
                    <a:pt x="3758" y="5918"/>
                    <a:pt x="3728" y="5340"/>
                  </a:cubicBezTo>
                  <a:cubicBezTo>
                    <a:pt x="3688" y="5122"/>
                    <a:pt x="3648" y="4891"/>
                    <a:pt x="3592" y="4672"/>
                  </a:cubicBezTo>
                  <a:lnTo>
                    <a:pt x="3592" y="4672"/>
                  </a:lnTo>
                  <a:cubicBezTo>
                    <a:pt x="4037" y="5238"/>
                    <a:pt x="4857" y="5627"/>
                    <a:pt x="5593" y="5627"/>
                  </a:cubicBezTo>
                  <a:cubicBezTo>
                    <a:pt x="6222" y="5627"/>
                    <a:pt x="6791" y="5342"/>
                    <a:pt x="7011" y="4641"/>
                  </a:cubicBezTo>
                  <a:cubicBezTo>
                    <a:pt x="7466" y="3243"/>
                    <a:pt x="6646" y="872"/>
                    <a:pt x="5491" y="21"/>
                  </a:cubicBezTo>
                  <a:cubicBezTo>
                    <a:pt x="5472" y="7"/>
                    <a:pt x="5452" y="1"/>
                    <a:pt x="5432" y="1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32461600" y="12543450"/>
              <a:ext cx="103875" cy="94575"/>
            </a:xfrm>
            <a:custGeom>
              <a:avLst/>
              <a:gdLst/>
              <a:ahLst/>
              <a:cxnLst/>
              <a:rect l="l" t="t" r="r" b="b"/>
              <a:pathLst>
                <a:path w="4155" h="3783" extrusionOk="0">
                  <a:moveTo>
                    <a:pt x="114" y="0"/>
                  </a:moveTo>
                  <a:cubicBezTo>
                    <a:pt x="62" y="0"/>
                    <a:pt x="1" y="54"/>
                    <a:pt x="21" y="135"/>
                  </a:cubicBezTo>
                  <a:cubicBezTo>
                    <a:pt x="325" y="1260"/>
                    <a:pt x="872" y="3753"/>
                    <a:pt x="2422" y="3783"/>
                  </a:cubicBezTo>
                  <a:cubicBezTo>
                    <a:pt x="3699" y="3783"/>
                    <a:pt x="4155" y="1777"/>
                    <a:pt x="4155" y="804"/>
                  </a:cubicBezTo>
                  <a:cubicBezTo>
                    <a:pt x="4155" y="704"/>
                    <a:pt x="4091" y="659"/>
                    <a:pt x="4022" y="659"/>
                  </a:cubicBezTo>
                  <a:cubicBezTo>
                    <a:pt x="3967" y="659"/>
                    <a:pt x="3909" y="689"/>
                    <a:pt x="3881" y="743"/>
                  </a:cubicBezTo>
                  <a:cubicBezTo>
                    <a:pt x="3600" y="1531"/>
                    <a:pt x="3579" y="3489"/>
                    <a:pt x="2447" y="3489"/>
                  </a:cubicBezTo>
                  <a:cubicBezTo>
                    <a:pt x="2355" y="3489"/>
                    <a:pt x="2256" y="3476"/>
                    <a:pt x="2149" y="3449"/>
                  </a:cubicBezTo>
                  <a:cubicBezTo>
                    <a:pt x="872" y="3084"/>
                    <a:pt x="751" y="1017"/>
                    <a:pt x="173" y="44"/>
                  </a:cubicBezTo>
                  <a:cubicBezTo>
                    <a:pt x="163" y="14"/>
                    <a:pt x="139" y="0"/>
                    <a:pt x="114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31809900" y="12675375"/>
              <a:ext cx="86875" cy="104250"/>
            </a:xfrm>
            <a:custGeom>
              <a:avLst/>
              <a:gdLst/>
              <a:ahLst/>
              <a:cxnLst/>
              <a:rect l="l" t="t" r="r" b="b"/>
              <a:pathLst>
                <a:path w="3475" h="4170" extrusionOk="0">
                  <a:moveTo>
                    <a:pt x="2681" y="0"/>
                  </a:moveTo>
                  <a:cubicBezTo>
                    <a:pt x="2602" y="0"/>
                    <a:pt x="2526" y="66"/>
                    <a:pt x="2563" y="178"/>
                  </a:cubicBezTo>
                  <a:cubicBezTo>
                    <a:pt x="2837" y="968"/>
                    <a:pt x="2988" y="1880"/>
                    <a:pt x="2897" y="2731"/>
                  </a:cubicBezTo>
                  <a:cubicBezTo>
                    <a:pt x="2837" y="3248"/>
                    <a:pt x="2593" y="3916"/>
                    <a:pt x="1985" y="3916"/>
                  </a:cubicBezTo>
                  <a:cubicBezTo>
                    <a:pt x="1973" y="3917"/>
                    <a:pt x="1960" y="3917"/>
                    <a:pt x="1948" y="3917"/>
                  </a:cubicBezTo>
                  <a:cubicBezTo>
                    <a:pt x="1263" y="3917"/>
                    <a:pt x="641" y="3117"/>
                    <a:pt x="253" y="2640"/>
                  </a:cubicBezTo>
                  <a:cubicBezTo>
                    <a:pt x="225" y="2611"/>
                    <a:pt x="195" y="2600"/>
                    <a:pt x="167" y="2600"/>
                  </a:cubicBezTo>
                  <a:cubicBezTo>
                    <a:pt x="74" y="2600"/>
                    <a:pt x="1" y="2729"/>
                    <a:pt x="71" y="2822"/>
                  </a:cubicBezTo>
                  <a:cubicBezTo>
                    <a:pt x="517" y="3332"/>
                    <a:pt x="1335" y="4169"/>
                    <a:pt x="2057" y="4169"/>
                  </a:cubicBezTo>
                  <a:cubicBezTo>
                    <a:pt x="2367" y="4169"/>
                    <a:pt x="2660" y="4015"/>
                    <a:pt x="2897" y="3612"/>
                  </a:cubicBezTo>
                  <a:cubicBezTo>
                    <a:pt x="3475" y="2640"/>
                    <a:pt x="3140" y="1090"/>
                    <a:pt x="2806" y="87"/>
                  </a:cubicBezTo>
                  <a:cubicBezTo>
                    <a:pt x="2782" y="27"/>
                    <a:pt x="2731" y="0"/>
                    <a:pt x="2681" y="0"/>
                  </a:cubicBezTo>
                  <a:close/>
                </a:path>
              </a:pathLst>
            </a:custGeom>
            <a:solidFill>
              <a:srgbClr val="8E4F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32007700" y="13764175"/>
              <a:ext cx="469650" cy="208975"/>
            </a:xfrm>
            <a:custGeom>
              <a:avLst/>
              <a:gdLst/>
              <a:ahLst/>
              <a:cxnLst/>
              <a:rect l="l" t="t" r="r" b="b"/>
              <a:pathLst>
                <a:path w="18786" h="8359" extrusionOk="0">
                  <a:moveTo>
                    <a:pt x="16141" y="0"/>
                  </a:moveTo>
                  <a:cubicBezTo>
                    <a:pt x="16141" y="0"/>
                    <a:pt x="13133" y="1455"/>
                    <a:pt x="8494" y="1455"/>
                  </a:cubicBezTo>
                  <a:cubicBezTo>
                    <a:pt x="6263" y="1455"/>
                    <a:pt x="3654" y="1119"/>
                    <a:pt x="821" y="122"/>
                  </a:cubicBezTo>
                  <a:cubicBezTo>
                    <a:pt x="821" y="122"/>
                    <a:pt x="426" y="1733"/>
                    <a:pt x="1" y="3800"/>
                  </a:cubicBezTo>
                  <a:cubicBezTo>
                    <a:pt x="5563" y="7174"/>
                    <a:pt x="12159" y="8268"/>
                    <a:pt x="18785" y="8359"/>
                  </a:cubicBezTo>
                  <a:lnTo>
                    <a:pt x="16141" y="0"/>
                  </a:ln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1944625" y="13859150"/>
              <a:ext cx="592750" cy="404700"/>
            </a:xfrm>
            <a:custGeom>
              <a:avLst/>
              <a:gdLst/>
              <a:ahLst/>
              <a:cxnLst/>
              <a:rect l="l" t="t" r="r" b="b"/>
              <a:pathLst>
                <a:path w="23710" h="16188" extrusionOk="0">
                  <a:moveTo>
                    <a:pt x="2524" y="1"/>
                  </a:moveTo>
                  <a:cubicBezTo>
                    <a:pt x="2128" y="1885"/>
                    <a:pt x="1673" y="4165"/>
                    <a:pt x="1429" y="5837"/>
                  </a:cubicBezTo>
                  <a:cubicBezTo>
                    <a:pt x="943" y="9393"/>
                    <a:pt x="1" y="14439"/>
                    <a:pt x="1" y="14439"/>
                  </a:cubicBezTo>
                  <a:cubicBezTo>
                    <a:pt x="1" y="14439"/>
                    <a:pt x="3244" y="16188"/>
                    <a:pt x="7261" y="16188"/>
                  </a:cubicBezTo>
                  <a:cubicBezTo>
                    <a:pt x="8433" y="16188"/>
                    <a:pt x="9671" y="16039"/>
                    <a:pt x="10913" y="15654"/>
                  </a:cubicBezTo>
                  <a:lnTo>
                    <a:pt x="11186" y="8055"/>
                  </a:lnTo>
                  <a:cubicBezTo>
                    <a:pt x="11186" y="8055"/>
                    <a:pt x="12068" y="7964"/>
                    <a:pt x="12737" y="7843"/>
                  </a:cubicBezTo>
                  <a:lnTo>
                    <a:pt x="13314" y="15107"/>
                  </a:lnTo>
                  <a:cubicBezTo>
                    <a:pt x="13314" y="15107"/>
                    <a:pt x="13879" y="15171"/>
                    <a:pt x="14772" y="15171"/>
                  </a:cubicBezTo>
                  <a:cubicBezTo>
                    <a:pt x="16950" y="15171"/>
                    <a:pt x="21079" y="14789"/>
                    <a:pt x="23709" y="12159"/>
                  </a:cubicBezTo>
                  <a:lnTo>
                    <a:pt x="21308" y="4560"/>
                  </a:lnTo>
                  <a:cubicBezTo>
                    <a:pt x="14682" y="4469"/>
                    <a:pt x="8086" y="3375"/>
                    <a:pt x="2524" y="1"/>
                  </a:cubicBezTo>
                  <a:close/>
                </a:path>
              </a:pathLst>
            </a:custGeom>
            <a:solidFill>
              <a:srgbClr val="2B2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31993275" y="13556725"/>
              <a:ext cx="444550" cy="286425"/>
            </a:xfrm>
            <a:custGeom>
              <a:avLst/>
              <a:gdLst/>
              <a:ahLst/>
              <a:cxnLst/>
              <a:rect l="l" t="t" r="r" b="b"/>
              <a:pathLst>
                <a:path w="17782" h="11457" extrusionOk="0">
                  <a:moveTo>
                    <a:pt x="517" y="0"/>
                  </a:moveTo>
                  <a:lnTo>
                    <a:pt x="0" y="10426"/>
                  </a:lnTo>
                  <a:cubicBezTo>
                    <a:pt x="1625" y="11177"/>
                    <a:pt x="3575" y="11456"/>
                    <a:pt x="5580" y="11456"/>
                  </a:cubicBezTo>
                  <a:cubicBezTo>
                    <a:pt x="11448" y="11456"/>
                    <a:pt x="17782" y="9058"/>
                    <a:pt x="17782" y="9058"/>
                  </a:cubicBezTo>
                  <a:cubicBezTo>
                    <a:pt x="17782" y="8937"/>
                    <a:pt x="17782" y="8754"/>
                    <a:pt x="17782" y="8511"/>
                  </a:cubicBezTo>
                  <a:cubicBezTo>
                    <a:pt x="11581" y="6839"/>
                    <a:pt x="5714" y="3557"/>
                    <a:pt x="517" y="0"/>
                  </a:cubicBezTo>
                  <a:close/>
                </a:path>
              </a:pathLst>
            </a:custGeom>
            <a:solidFill>
              <a:srgbClr val="E6E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31830650" y="13157775"/>
              <a:ext cx="675575" cy="611725"/>
            </a:xfrm>
            <a:custGeom>
              <a:avLst/>
              <a:gdLst/>
              <a:ahLst/>
              <a:cxnLst/>
              <a:rect l="l" t="t" r="r" b="b"/>
              <a:pathLst>
                <a:path w="27023" h="24469" extrusionOk="0">
                  <a:moveTo>
                    <a:pt x="2310" y="1"/>
                  </a:moveTo>
                  <a:cubicBezTo>
                    <a:pt x="2007" y="2949"/>
                    <a:pt x="0" y="9210"/>
                    <a:pt x="0" y="9210"/>
                  </a:cubicBezTo>
                  <a:cubicBezTo>
                    <a:pt x="1307" y="10639"/>
                    <a:pt x="7174" y="13283"/>
                    <a:pt x="7174" y="13283"/>
                  </a:cubicBezTo>
                  <a:lnTo>
                    <a:pt x="7022" y="15958"/>
                  </a:lnTo>
                  <a:cubicBezTo>
                    <a:pt x="12219" y="19484"/>
                    <a:pt x="18086" y="22797"/>
                    <a:pt x="24317" y="24469"/>
                  </a:cubicBezTo>
                  <a:cubicBezTo>
                    <a:pt x="24287" y="22736"/>
                    <a:pt x="23770" y="17934"/>
                    <a:pt x="23223" y="13496"/>
                  </a:cubicBezTo>
                  <a:lnTo>
                    <a:pt x="27022" y="11672"/>
                  </a:lnTo>
                  <a:cubicBezTo>
                    <a:pt x="25685" y="7569"/>
                    <a:pt x="22828" y="4955"/>
                    <a:pt x="21825" y="4681"/>
                  </a:cubicBezTo>
                  <a:cubicBezTo>
                    <a:pt x="21794" y="4621"/>
                    <a:pt x="21733" y="4560"/>
                    <a:pt x="21673" y="4529"/>
                  </a:cubicBezTo>
                  <a:cubicBezTo>
                    <a:pt x="20943" y="3952"/>
                    <a:pt x="18967" y="3891"/>
                    <a:pt x="18967" y="3891"/>
                  </a:cubicBezTo>
                  <a:cubicBezTo>
                    <a:pt x="17963" y="4368"/>
                    <a:pt x="16995" y="4539"/>
                    <a:pt x="16120" y="4539"/>
                  </a:cubicBezTo>
                  <a:cubicBezTo>
                    <a:pt x="13873" y="4539"/>
                    <a:pt x="12250" y="3405"/>
                    <a:pt x="12250" y="3405"/>
                  </a:cubicBezTo>
                  <a:lnTo>
                    <a:pt x="8846" y="3891"/>
                  </a:lnTo>
                  <a:lnTo>
                    <a:pt x="23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31975775" y="13235050"/>
              <a:ext cx="174800" cy="504075"/>
            </a:xfrm>
            <a:custGeom>
              <a:avLst/>
              <a:gdLst/>
              <a:ahLst/>
              <a:cxnLst/>
              <a:rect l="l" t="t" r="r" b="b"/>
              <a:pathLst>
                <a:path w="6992" h="20163" extrusionOk="0">
                  <a:moveTo>
                    <a:pt x="5656" y="1"/>
                  </a:moveTo>
                  <a:cubicBezTo>
                    <a:pt x="4823" y="1"/>
                    <a:pt x="3722" y="292"/>
                    <a:pt x="2585" y="861"/>
                  </a:cubicBezTo>
                  <a:cubicBezTo>
                    <a:pt x="2585" y="861"/>
                    <a:pt x="3193" y="4934"/>
                    <a:pt x="2797" y="7335"/>
                  </a:cubicBezTo>
                  <a:cubicBezTo>
                    <a:pt x="2372" y="9767"/>
                    <a:pt x="700" y="15238"/>
                    <a:pt x="700" y="15238"/>
                  </a:cubicBezTo>
                  <a:cubicBezTo>
                    <a:pt x="700" y="15238"/>
                    <a:pt x="1" y="18430"/>
                    <a:pt x="1" y="20162"/>
                  </a:cubicBezTo>
                  <a:cubicBezTo>
                    <a:pt x="3162" y="16971"/>
                    <a:pt x="5442" y="14752"/>
                    <a:pt x="6475" y="8490"/>
                  </a:cubicBezTo>
                  <a:cubicBezTo>
                    <a:pt x="6992" y="5511"/>
                    <a:pt x="6536" y="1742"/>
                    <a:pt x="6293" y="71"/>
                  </a:cubicBezTo>
                  <a:cubicBezTo>
                    <a:pt x="6105" y="24"/>
                    <a:pt x="5891" y="1"/>
                    <a:pt x="5656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31975775" y="13236800"/>
              <a:ext cx="208250" cy="525875"/>
            </a:xfrm>
            <a:custGeom>
              <a:avLst/>
              <a:gdLst/>
              <a:ahLst/>
              <a:cxnLst/>
              <a:rect l="l" t="t" r="r" b="b"/>
              <a:pathLst>
                <a:path w="8330" h="21035" extrusionOk="0">
                  <a:moveTo>
                    <a:pt x="6293" y="1"/>
                  </a:moveTo>
                  <a:lnTo>
                    <a:pt x="6293" y="1"/>
                  </a:lnTo>
                  <a:cubicBezTo>
                    <a:pt x="6536" y="1672"/>
                    <a:pt x="6992" y="5441"/>
                    <a:pt x="6475" y="8420"/>
                  </a:cubicBezTo>
                  <a:cubicBezTo>
                    <a:pt x="5442" y="14682"/>
                    <a:pt x="3162" y="16901"/>
                    <a:pt x="1" y="20092"/>
                  </a:cubicBezTo>
                  <a:cubicBezTo>
                    <a:pt x="1" y="20518"/>
                    <a:pt x="62" y="20852"/>
                    <a:pt x="153" y="21034"/>
                  </a:cubicBezTo>
                  <a:cubicBezTo>
                    <a:pt x="153" y="21034"/>
                    <a:pt x="4955" y="17569"/>
                    <a:pt x="6658" y="11825"/>
                  </a:cubicBezTo>
                  <a:cubicBezTo>
                    <a:pt x="8329" y="6080"/>
                    <a:pt x="7418" y="1794"/>
                    <a:pt x="7174" y="730"/>
                  </a:cubicBezTo>
                  <a:cubicBezTo>
                    <a:pt x="7083" y="335"/>
                    <a:pt x="6779" y="92"/>
                    <a:pt x="6293" y="1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32308625" y="13228600"/>
              <a:ext cx="138325" cy="499875"/>
            </a:xfrm>
            <a:custGeom>
              <a:avLst/>
              <a:gdLst/>
              <a:ahLst/>
              <a:cxnLst/>
              <a:rect l="l" t="t" r="r" b="b"/>
              <a:pathLst>
                <a:path w="5533" h="19995" extrusionOk="0">
                  <a:moveTo>
                    <a:pt x="1313" y="1"/>
                  </a:moveTo>
                  <a:cubicBezTo>
                    <a:pt x="1100" y="1"/>
                    <a:pt x="905" y="19"/>
                    <a:pt x="730" y="55"/>
                  </a:cubicBezTo>
                  <a:cubicBezTo>
                    <a:pt x="487" y="1727"/>
                    <a:pt x="0" y="5496"/>
                    <a:pt x="456" y="8475"/>
                  </a:cubicBezTo>
                  <a:cubicBezTo>
                    <a:pt x="1398" y="14736"/>
                    <a:pt x="2371" y="16773"/>
                    <a:pt x="5502" y="19995"/>
                  </a:cubicBezTo>
                  <a:cubicBezTo>
                    <a:pt x="5532" y="18262"/>
                    <a:pt x="4894" y="15071"/>
                    <a:pt x="4894" y="15071"/>
                  </a:cubicBezTo>
                  <a:cubicBezTo>
                    <a:pt x="4894" y="15071"/>
                    <a:pt x="4529" y="9812"/>
                    <a:pt x="4165" y="7380"/>
                  </a:cubicBezTo>
                  <a:cubicBezTo>
                    <a:pt x="3800" y="4979"/>
                    <a:pt x="4468" y="906"/>
                    <a:pt x="4468" y="906"/>
                  </a:cubicBezTo>
                  <a:cubicBezTo>
                    <a:pt x="3299" y="297"/>
                    <a:pt x="2169" y="1"/>
                    <a:pt x="1313" y="1"/>
                  </a:cubicBezTo>
                  <a:close/>
                </a:path>
              </a:pathLst>
            </a:custGeom>
            <a:solidFill>
              <a:srgbClr val="F899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32274425" y="13229975"/>
              <a:ext cx="171750" cy="522050"/>
            </a:xfrm>
            <a:custGeom>
              <a:avLst/>
              <a:gdLst/>
              <a:ahLst/>
              <a:cxnLst/>
              <a:rect l="l" t="t" r="r" b="b"/>
              <a:pathLst>
                <a:path w="6870" h="20882" extrusionOk="0">
                  <a:moveTo>
                    <a:pt x="2098" y="0"/>
                  </a:moveTo>
                  <a:cubicBezTo>
                    <a:pt x="1642" y="122"/>
                    <a:pt x="1308" y="334"/>
                    <a:pt x="1216" y="730"/>
                  </a:cubicBezTo>
                  <a:cubicBezTo>
                    <a:pt x="973" y="1793"/>
                    <a:pt x="0" y="6079"/>
                    <a:pt x="1611" y="11854"/>
                  </a:cubicBezTo>
                  <a:cubicBezTo>
                    <a:pt x="3222" y="17599"/>
                    <a:pt x="6688" y="20882"/>
                    <a:pt x="6688" y="20882"/>
                  </a:cubicBezTo>
                  <a:cubicBezTo>
                    <a:pt x="6809" y="20700"/>
                    <a:pt x="6870" y="20365"/>
                    <a:pt x="6870" y="19940"/>
                  </a:cubicBezTo>
                  <a:cubicBezTo>
                    <a:pt x="3739" y="16718"/>
                    <a:pt x="2766" y="14681"/>
                    <a:pt x="1824" y="8420"/>
                  </a:cubicBezTo>
                  <a:cubicBezTo>
                    <a:pt x="1368" y="5441"/>
                    <a:pt x="1855" y="1672"/>
                    <a:pt x="2098" y="0"/>
                  </a:cubicBezTo>
                  <a:close/>
                </a:path>
              </a:pathLst>
            </a:custGeom>
            <a:solidFill>
              <a:srgbClr val="F269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32125475" y="14015375"/>
              <a:ext cx="233550" cy="66450"/>
            </a:xfrm>
            <a:custGeom>
              <a:avLst/>
              <a:gdLst/>
              <a:ahLst/>
              <a:cxnLst/>
              <a:rect l="l" t="t" r="r" b="b"/>
              <a:pathLst>
                <a:path w="9342" h="2658" extrusionOk="0">
                  <a:moveTo>
                    <a:pt x="9140" y="1"/>
                  </a:moveTo>
                  <a:cubicBezTo>
                    <a:pt x="9123" y="1"/>
                    <a:pt x="9106" y="5"/>
                    <a:pt x="9089" y="13"/>
                  </a:cubicBezTo>
                  <a:cubicBezTo>
                    <a:pt x="6232" y="1594"/>
                    <a:pt x="3405" y="1867"/>
                    <a:pt x="214" y="2323"/>
                  </a:cubicBezTo>
                  <a:cubicBezTo>
                    <a:pt x="1" y="2354"/>
                    <a:pt x="31" y="2658"/>
                    <a:pt x="244" y="2658"/>
                  </a:cubicBezTo>
                  <a:cubicBezTo>
                    <a:pt x="2341" y="2536"/>
                    <a:pt x="4530" y="2384"/>
                    <a:pt x="6566" y="1746"/>
                  </a:cubicBezTo>
                  <a:cubicBezTo>
                    <a:pt x="7569" y="1442"/>
                    <a:pt x="8360" y="803"/>
                    <a:pt x="9211" y="226"/>
                  </a:cubicBezTo>
                  <a:cubicBezTo>
                    <a:pt x="9342" y="147"/>
                    <a:pt x="9247" y="1"/>
                    <a:pt x="9140" y="1"/>
                  </a:cubicBezTo>
                  <a:close/>
                </a:path>
              </a:pathLst>
            </a:custGeom>
            <a:solidFill>
              <a:srgbClr val="1C1B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4" name="Google Shape;393;p34">
            <a:extLst>
              <a:ext uri="{FF2B5EF4-FFF2-40B4-BE49-F238E27FC236}">
                <a16:creationId xmlns:a16="http://schemas.microsoft.com/office/drawing/2014/main" id="{21BA55AB-A0D0-E266-46B7-0E942EE842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1443" y="1135989"/>
            <a:ext cx="5880339" cy="18399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dirty="0">
                <a:solidFill>
                  <a:schemeClr val="bg2">
                    <a:lumMod val="50000"/>
                  </a:schemeClr>
                </a:solidFill>
                <a:latin typeface="Bahnschrift SemiLight SemiConde" panose="020B0502040204020203" pitchFamily="34" charset="0"/>
                <a:ea typeface="Bodoni Moda ExtraBold"/>
                <a:cs typeface="Bodoni Moda ExtraBold"/>
                <a:sym typeface="Bodoni Moda ExtraBold"/>
              </a:rPr>
              <a:t>CHỦ ĐỀ 4</a:t>
            </a:r>
            <a:br>
              <a:rPr lang="en" sz="3500" dirty="0">
                <a:solidFill>
                  <a:schemeClr val="bg2">
                    <a:lumMod val="50000"/>
                  </a:schemeClr>
                </a:solidFill>
                <a:latin typeface="Bahnschrift SemiLight SemiConde" panose="020B0502040204020203" pitchFamily="34" charset="0"/>
                <a:ea typeface="Bodoni Moda ExtraBold"/>
                <a:cs typeface="Bodoni Moda ExtraBold"/>
                <a:sym typeface="Bodoni Moda ExtraBold"/>
              </a:rPr>
            </a:br>
            <a:br>
              <a:rPr lang="en" sz="3500" dirty="0">
                <a:solidFill>
                  <a:schemeClr val="bg2">
                    <a:lumMod val="50000"/>
                  </a:schemeClr>
                </a:solidFill>
                <a:latin typeface="Bahnschrift SemiLight SemiConde" panose="020B0502040204020203" pitchFamily="34" charset="0"/>
                <a:ea typeface="Bodoni Moda ExtraBold"/>
                <a:cs typeface="Bodoni Moda ExtraBold"/>
                <a:sym typeface="Bodoni Moda ExtraBold"/>
              </a:rPr>
            </a:br>
            <a:r>
              <a:rPr lang="en" sz="3500" dirty="0">
                <a:solidFill>
                  <a:schemeClr val="bg2">
                    <a:lumMod val="50000"/>
                  </a:schemeClr>
                </a:solidFill>
                <a:latin typeface="Bahnschrift SemiLight SemiConde" panose="020B0502040204020203" pitchFamily="34" charset="0"/>
                <a:ea typeface="Bodoni Moda ExtraBold"/>
                <a:cs typeface="Bodoni Moda ExtraBold"/>
                <a:sym typeface="Bodoni Moda ExtraBold"/>
              </a:rPr>
              <a:t>BIỂN ĐẢO QUÊ HƯƠNG</a:t>
            </a:r>
            <a:endParaRPr sz="3500" i="1" dirty="0">
              <a:solidFill>
                <a:schemeClr val="bg2">
                  <a:lumMod val="50000"/>
                </a:schemeClr>
              </a:solidFill>
              <a:latin typeface="Bahnschrift SemiLight SemiConde" panose="020B0502040204020203" pitchFamily="34" charset="0"/>
              <a:ea typeface="Bodoni Moda SemiBold"/>
              <a:cs typeface="Bodoni Moda SemiBold"/>
              <a:sym typeface="Bodoni Moda SemiBold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HÁT TỪNG CÂU- CÂU 4</a:t>
            </a:r>
          </a:p>
        </p:txBody>
      </p:sp>
      <p:pic>
        <p:nvPicPr>
          <p:cNvPr id="3" name="CAU 4-NOI AY TRUONG SA">
            <a:hlinkClick r:id="" action="ppaction://media"/>
            <a:extLst>
              <a:ext uri="{FF2B5EF4-FFF2-40B4-BE49-F238E27FC236}">
                <a16:creationId xmlns:a16="http://schemas.microsoft.com/office/drawing/2014/main" id="{E8E803E3-A933-4069-960A-E9A229444BE3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4237" y="1238980"/>
            <a:ext cx="8134350" cy="3618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770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GHÉP ĐOẠN 1</a:t>
            </a:r>
          </a:p>
        </p:txBody>
      </p:sp>
      <p:pic>
        <p:nvPicPr>
          <p:cNvPr id="5" name="GHEP DOAN 1-NOI AY TRUONG SA">
            <a:hlinkClick r:id="" action="ppaction://media"/>
            <a:extLst>
              <a:ext uri="{FF2B5EF4-FFF2-40B4-BE49-F238E27FC236}">
                <a16:creationId xmlns:a16="http://schemas.microsoft.com/office/drawing/2014/main" id="{2BE16E04-B565-4DF9-BA8A-8DB3065F47D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38980"/>
            <a:ext cx="8134350" cy="3618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540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HÁT TỪNG CÂU- CÂU 5</a:t>
            </a:r>
          </a:p>
        </p:txBody>
      </p:sp>
      <p:pic>
        <p:nvPicPr>
          <p:cNvPr id="3" name="CAU 5-NOI AY TRUONG SA">
            <a:hlinkClick r:id="" action="ppaction://media"/>
            <a:extLst>
              <a:ext uri="{FF2B5EF4-FFF2-40B4-BE49-F238E27FC236}">
                <a16:creationId xmlns:a16="http://schemas.microsoft.com/office/drawing/2014/main" id="{C1D8B721-4A8B-423F-87B7-CB02BC168CA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38980"/>
            <a:ext cx="8134350" cy="3618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524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HÁT TỪNG CÂU- CÂU 6</a:t>
            </a:r>
          </a:p>
        </p:txBody>
      </p:sp>
      <p:pic>
        <p:nvPicPr>
          <p:cNvPr id="5" name="CAU 6-NOI AY TRUONG SA">
            <a:hlinkClick r:id="" action="ppaction://media"/>
            <a:extLst>
              <a:ext uri="{FF2B5EF4-FFF2-40B4-BE49-F238E27FC236}">
                <a16:creationId xmlns:a16="http://schemas.microsoft.com/office/drawing/2014/main" id="{8961CBE6-65A9-4F9E-BDB1-AC132672C5E0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38980"/>
            <a:ext cx="8134350" cy="3618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192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HÁT TỪNG CÂU- CÂU 7</a:t>
            </a:r>
          </a:p>
        </p:txBody>
      </p:sp>
      <p:pic>
        <p:nvPicPr>
          <p:cNvPr id="3" name="CAU 7-NOI AY TRUONG SA">
            <a:hlinkClick r:id="" action="ppaction://media"/>
            <a:extLst>
              <a:ext uri="{FF2B5EF4-FFF2-40B4-BE49-F238E27FC236}">
                <a16:creationId xmlns:a16="http://schemas.microsoft.com/office/drawing/2014/main" id="{1FC2A35A-93D2-4137-9D71-5EE4265A5BC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38980"/>
            <a:ext cx="8134350" cy="3618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601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HÁT TỪNG CÂU- CÂU 8</a:t>
            </a:r>
          </a:p>
        </p:txBody>
      </p:sp>
      <p:pic>
        <p:nvPicPr>
          <p:cNvPr id="5" name="CAU 8-NOI AY TRUONG SA">
            <a:hlinkClick r:id="" action="ppaction://media"/>
            <a:extLst>
              <a:ext uri="{FF2B5EF4-FFF2-40B4-BE49-F238E27FC236}">
                <a16:creationId xmlns:a16="http://schemas.microsoft.com/office/drawing/2014/main" id="{B506CF50-5C69-470E-A019-1C1B8740ABB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38980"/>
            <a:ext cx="8134350" cy="3618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360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GHÉP ĐOẠN 2</a:t>
            </a:r>
          </a:p>
        </p:txBody>
      </p:sp>
      <p:pic>
        <p:nvPicPr>
          <p:cNvPr id="3" name="GHEP DOAN 2-NOI AY TRUONG SA">
            <a:hlinkClick r:id="" action="ppaction://media"/>
            <a:extLst>
              <a:ext uri="{FF2B5EF4-FFF2-40B4-BE49-F238E27FC236}">
                <a16:creationId xmlns:a16="http://schemas.microsoft.com/office/drawing/2014/main" id="{BE054E96-5E94-4505-8915-C0842CC32F9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38980"/>
            <a:ext cx="8134350" cy="3618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596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HÁT CẢ BÀI</a:t>
            </a:r>
          </a:p>
        </p:txBody>
      </p:sp>
      <p:pic>
        <p:nvPicPr>
          <p:cNvPr id="5" name="KARAOKE NOI AY TRUONG SA">
            <a:hlinkClick r:id="" action="ppaction://media"/>
            <a:extLst>
              <a:ext uri="{FF2B5EF4-FFF2-40B4-BE49-F238E27FC236}">
                <a16:creationId xmlns:a16="http://schemas.microsoft.com/office/drawing/2014/main" id="{E5BC07AD-5066-4BFE-9DA6-96230530EA3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38980"/>
            <a:ext cx="8134350" cy="3618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1561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-119750" y="-24615"/>
            <a:ext cx="393155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NGHE NHẠC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2537350" y="667607"/>
            <a:ext cx="4069300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Bahnschrift Condensed" panose="020B0502040204020203" pitchFamily="34" charset="0"/>
              </a:rPr>
              <a:t>Nghe </a:t>
            </a:r>
            <a:r>
              <a:rPr lang="en-US" sz="2000" b="1" dirty="0" err="1">
                <a:latin typeface="Bahnschrift Condensed" panose="020B0502040204020203" pitchFamily="34" charset="0"/>
              </a:rPr>
              <a:t>bài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hát</a:t>
            </a:r>
            <a:r>
              <a:rPr lang="en-US" sz="2000" b="1" dirty="0">
                <a:latin typeface="Bahnschrift Condensed" panose="020B0502040204020203" pitchFamily="34" charset="0"/>
              </a:rPr>
              <a:t>: </a:t>
            </a:r>
            <a:r>
              <a:rPr lang="en-US" sz="2000" b="1" i="1" dirty="0" err="1">
                <a:latin typeface="Bahnschrift Condensed" panose="020B0502040204020203" pitchFamily="34" charset="0"/>
              </a:rPr>
              <a:t>Nơi</a:t>
            </a:r>
            <a:r>
              <a:rPr lang="en-US" sz="2000" b="1" i="1" dirty="0">
                <a:latin typeface="Bahnschrift Condensed" panose="020B0502040204020203" pitchFamily="34" charset="0"/>
              </a:rPr>
              <a:t> </a:t>
            </a:r>
            <a:r>
              <a:rPr lang="en-US" sz="2000" b="1" i="1" dirty="0" err="1">
                <a:latin typeface="Bahnschrift Condensed" panose="020B0502040204020203" pitchFamily="34" charset="0"/>
              </a:rPr>
              <a:t>đảo</a:t>
            </a:r>
            <a:r>
              <a:rPr lang="en-US" sz="2000" b="1" i="1" dirty="0">
                <a:latin typeface="Bahnschrift Condensed" panose="020B0502040204020203" pitchFamily="34" charset="0"/>
              </a:rPr>
              <a:t> </a:t>
            </a:r>
            <a:r>
              <a:rPr lang="en-US" sz="2000" b="1" i="1" dirty="0" err="1">
                <a:latin typeface="Bahnschrift Condensed" panose="020B0502040204020203" pitchFamily="34" charset="0"/>
              </a:rPr>
              <a:t>xa</a:t>
            </a:r>
            <a:r>
              <a:rPr lang="en-US" sz="2000" b="1" dirty="0">
                <a:latin typeface="Bahnschrift Condensed" panose="020B0502040204020203" pitchFamily="34" charset="0"/>
              </a:rPr>
              <a:t> (</a:t>
            </a:r>
            <a:r>
              <a:rPr lang="en-US" sz="2000" b="1" dirty="0" err="1">
                <a:latin typeface="Bahnschrift Condensed" panose="020B0502040204020203" pitchFamily="34" charset="0"/>
              </a:rPr>
              <a:t>sáng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tác</a:t>
            </a:r>
            <a:r>
              <a:rPr lang="en-US" sz="2000" b="1" dirty="0">
                <a:latin typeface="Bahnschrift Condensed" panose="020B0502040204020203" pitchFamily="34" charset="0"/>
              </a:rPr>
              <a:t>: </a:t>
            </a:r>
            <a:r>
              <a:rPr lang="en-US" sz="2000" b="1" dirty="0" err="1">
                <a:latin typeface="Bahnschrift Condensed" panose="020B0502040204020203" pitchFamily="34" charset="0"/>
              </a:rPr>
              <a:t>Thế</a:t>
            </a:r>
            <a:r>
              <a:rPr lang="en-US" sz="2000" b="1" dirty="0">
                <a:latin typeface="Bahnschrift Condensed" panose="020B0502040204020203" pitchFamily="34" charset="0"/>
              </a:rPr>
              <a:t> Song)</a:t>
            </a:r>
          </a:p>
        </p:txBody>
      </p:sp>
      <p:pic>
        <p:nvPicPr>
          <p:cNvPr id="42" name="Nơi đảo xa - Trọng Tấn [âm hưởng hào hùng]">
            <a:hlinkClick r:id="" action="ppaction://media"/>
            <a:extLst>
              <a:ext uri="{FF2B5EF4-FFF2-40B4-BE49-F238E27FC236}">
                <a16:creationId xmlns:a16="http://schemas.microsoft.com/office/drawing/2014/main" id="{5C5A9492-BE81-4AA2-85E1-360A8437211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00426"/>
            <a:ext cx="8134350" cy="36573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011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42"/>
                </p:tgtEl>
              </p:cMediaNode>
            </p:video>
          </p:childTnLst>
        </p:cTn>
      </p:par>
    </p:tnLst>
    <p:bldLst>
      <p:bldP spid="4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-119750" y="-24615"/>
            <a:ext cx="393155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NGHE NHẠC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2537349" y="667607"/>
            <a:ext cx="5079775" cy="40011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Bahnschrift Condensed" panose="020B0502040204020203" pitchFamily="34" charset="0"/>
              </a:rPr>
              <a:t>Nghe </a:t>
            </a:r>
            <a:r>
              <a:rPr lang="en-US" sz="2000" b="1" dirty="0" err="1">
                <a:latin typeface="Bahnschrift Condensed" panose="020B0502040204020203" pitchFamily="34" charset="0"/>
              </a:rPr>
              <a:t>và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cảm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nhận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bài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hát</a:t>
            </a:r>
            <a:r>
              <a:rPr lang="en-US" sz="2000" b="1" dirty="0">
                <a:latin typeface="Bahnschrift Condensed" panose="020B0502040204020203" pitchFamily="34" charset="0"/>
              </a:rPr>
              <a:t>: </a:t>
            </a:r>
            <a:r>
              <a:rPr lang="en-US" sz="2000" b="1" i="1" dirty="0" err="1">
                <a:latin typeface="Bahnschrift Condensed" panose="020B0502040204020203" pitchFamily="34" charset="0"/>
              </a:rPr>
              <a:t>Nơi</a:t>
            </a:r>
            <a:r>
              <a:rPr lang="en-US" sz="2000" b="1" i="1" dirty="0">
                <a:latin typeface="Bahnschrift Condensed" panose="020B0502040204020203" pitchFamily="34" charset="0"/>
              </a:rPr>
              <a:t> </a:t>
            </a:r>
            <a:r>
              <a:rPr lang="en-US" sz="2000" b="1" i="1" dirty="0" err="1">
                <a:latin typeface="Bahnschrift Condensed" panose="020B0502040204020203" pitchFamily="34" charset="0"/>
              </a:rPr>
              <a:t>đảo</a:t>
            </a:r>
            <a:r>
              <a:rPr lang="en-US" sz="2000" b="1" i="1" dirty="0">
                <a:latin typeface="Bahnschrift Condensed" panose="020B0502040204020203" pitchFamily="34" charset="0"/>
              </a:rPr>
              <a:t> </a:t>
            </a:r>
            <a:r>
              <a:rPr lang="en-US" sz="2000" b="1" i="1" dirty="0" err="1">
                <a:latin typeface="Bahnschrift Condensed" panose="020B0502040204020203" pitchFamily="34" charset="0"/>
              </a:rPr>
              <a:t>xa</a:t>
            </a:r>
            <a:r>
              <a:rPr lang="en-US" sz="2000" b="1" dirty="0">
                <a:latin typeface="Bahnschrift Condensed" panose="020B0502040204020203" pitchFamily="34" charset="0"/>
              </a:rPr>
              <a:t> (</a:t>
            </a:r>
            <a:r>
              <a:rPr lang="en-US" sz="2000" b="1" dirty="0" err="1">
                <a:latin typeface="Bahnschrift Condensed" panose="020B0502040204020203" pitchFamily="34" charset="0"/>
              </a:rPr>
              <a:t>sáng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tác</a:t>
            </a:r>
            <a:r>
              <a:rPr lang="en-US" sz="2000" b="1" dirty="0">
                <a:latin typeface="Bahnschrift Condensed" panose="020B0502040204020203" pitchFamily="34" charset="0"/>
              </a:rPr>
              <a:t>: </a:t>
            </a:r>
            <a:r>
              <a:rPr lang="en-US" sz="2000" b="1" dirty="0" err="1">
                <a:latin typeface="Bahnschrift Condensed" panose="020B0502040204020203" pitchFamily="34" charset="0"/>
              </a:rPr>
              <a:t>Thế</a:t>
            </a:r>
            <a:r>
              <a:rPr lang="en-US" sz="2000" b="1" dirty="0">
                <a:latin typeface="Bahnschrift Condensed" panose="020B0502040204020203" pitchFamily="34" charset="0"/>
              </a:rPr>
              <a:t> Song)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BFB5FDC-4444-4AF0-B702-1F0A0F0EB340}"/>
              </a:ext>
            </a:extLst>
          </p:cNvPr>
          <p:cNvSpPr/>
          <p:nvPr/>
        </p:nvSpPr>
        <p:spPr>
          <a:xfrm>
            <a:off x="320315" y="1677945"/>
            <a:ext cx="2984740" cy="10650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err="1">
                <a:latin typeface="Bahnschrift Condensed" panose="020B0502040204020203" pitchFamily="34" charset="0"/>
              </a:rPr>
              <a:t>Nêu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cảm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nhận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của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em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sau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khi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nghe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bài</a:t>
            </a:r>
            <a:r>
              <a:rPr lang="en-US" sz="2000" b="1" dirty="0">
                <a:latin typeface="Bahnschrift Condensed" panose="020B0502040204020203" pitchFamily="34" charset="0"/>
              </a:rPr>
              <a:t> </a:t>
            </a:r>
            <a:r>
              <a:rPr lang="en-US" sz="2000" b="1" dirty="0" err="1">
                <a:latin typeface="Bahnschrift Condensed" panose="020B0502040204020203" pitchFamily="34" charset="0"/>
              </a:rPr>
              <a:t>hát</a:t>
            </a:r>
            <a:r>
              <a:rPr lang="en-US" sz="2000" b="1" dirty="0">
                <a:latin typeface="Bahnschrift Condensed" panose="020B0502040204020203" pitchFamily="34" charset="0"/>
              </a:rPr>
              <a:t>?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1F7BF15-02A5-4F85-9B2C-98FC2391E2B3}"/>
              </a:ext>
            </a:extLst>
          </p:cNvPr>
          <p:cNvSpPr/>
          <p:nvPr/>
        </p:nvSpPr>
        <p:spPr>
          <a:xfrm>
            <a:off x="4891177" y="1535501"/>
            <a:ext cx="3950087" cy="21646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000" dirty="0" err="1">
                <a:latin typeface="Bahnschrift Condensed" panose="020B0502040204020203" pitchFamily="34" charset="0"/>
              </a:rPr>
              <a:t>Bức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tranh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thiên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nhiên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hùng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vĩ</a:t>
            </a:r>
            <a:r>
              <a:rPr lang="en-US" sz="2000" dirty="0">
                <a:latin typeface="Bahnschrift Condensed" panose="020B0502040204020203" pitchFamily="34" charset="0"/>
              </a:rPr>
              <a:t>, </a:t>
            </a:r>
            <a:r>
              <a:rPr lang="en-US" sz="2000" dirty="0" err="1">
                <a:latin typeface="Bahnschrift Condensed" panose="020B0502040204020203" pitchFamily="34" charset="0"/>
              </a:rPr>
              <a:t>tươi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đẹp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trên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quần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đảo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Trường</a:t>
            </a:r>
            <a:r>
              <a:rPr lang="en-US" sz="2000" dirty="0">
                <a:latin typeface="Bahnschrift Condensed" panose="020B0502040204020203" pitchFamily="34" charset="0"/>
              </a:rPr>
              <a:t> Sa.</a:t>
            </a:r>
          </a:p>
          <a:p>
            <a:pPr lvl="0"/>
            <a:r>
              <a:rPr lang="en-US" sz="2000" dirty="0" err="1">
                <a:latin typeface="Bahnschrift Condensed" panose="020B0502040204020203" pitchFamily="34" charset="0"/>
              </a:rPr>
              <a:t>Hình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tượng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người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lính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hải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quân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đứng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gác</a:t>
            </a:r>
            <a:r>
              <a:rPr lang="en-US" sz="2000" dirty="0">
                <a:latin typeface="Bahnschrift Condensed" panose="020B0502040204020203" pitchFamily="34" charset="0"/>
              </a:rPr>
              <a:t>, </a:t>
            </a:r>
            <a:r>
              <a:rPr lang="en-US" sz="2000" dirty="0" err="1">
                <a:latin typeface="Bahnschrift Condensed" panose="020B0502040204020203" pitchFamily="34" charset="0"/>
              </a:rPr>
              <a:t>góp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phần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bảo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vệ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vùng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biển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của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Tổ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quốc</a:t>
            </a:r>
            <a:r>
              <a:rPr lang="en-US" sz="2000" dirty="0">
                <a:latin typeface="Bahnschrift Condensed" panose="020B0502040204020203" pitchFamily="34" charset="0"/>
              </a:rPr>
              <a:t>.</a:t>
            </a:r>
          </a:p>
          <a:p>
            <a:pPr lvl="0"/>
            <a:r>
              <a:rPr lang="en-US" sz="2000" dirty="0" err="1">
                <a:latin typeface="Bahnschrift Condensed" panose="020B0502040204020203" pitchFamily="34" charset="0"/>
              </a:rPr>
              <a:t>Tổ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quốc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Việt</a:t>
            </a:r>
            <a:r>
              <a:rPr lang="en-US" sz="2000" dirty="0">
                <a:latin typeface="Bahnschrift Condensed" panose="020B0502040204020203" pitchFamily="34" charset="0"/>
              </a:rPr>
              <a:t> Nam </a:t>
            </a:r>
            <a:r>
              <a:rPr lang="en-US" sz="2000" dirty="0" err="1">
                <a:latin typeface="Bahnschrift Condensed" panose="020B0502040204020203" pitchFamily="34" charset="0"/>
              </a:rPr>
              <a:t>có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Trường</a:t>
            </a:r>
            <a:r>
              <a:rPr lang="en-US" sz="2000" dirty="0">
                <a:latin typeface="Bahnschrift Condensed" panose="020B0502040204020203" pitchFamily="34" charset="0"/>
              </a:rPr>
              <a:t> Sa (ý </a:t>
            </a:r>
            <a:r>
              <a:rPr lang="en-US" sz="2000" dirty="0" err="1">
                <a:latin typeface="Bahnschrift Condensed" panose="020B0502040204020203" pitchFamily="34" charset="0"/>
              </a:rPr>
              <a:t>nghĩa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khẳng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định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chủ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quyền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biển</a:t>
            </a:r>
            <a:r>
              <a:rPr lang="en-US" sz="2000" dirty="0">
                <a:latin typeface="Bahnschrift Condensed" panose="020B0502040204020203" pitchFamily="34" charset="0"/>
              </a:rPr>
              <a:t> </a:t>
            </a:r>
            <a:r>
              <a:rPr lang="en-US" sz="2000" dirty="0" err="1">
                <a:latin typeface="Bahnschrift Condensed" panose="020B0502040204020203" pitchFamily="34" charset="0"/>
              </a:rPr>
              <a:t>đảo</a:t>
            </a:r>
            <a:r>
              <a:rPr lang="en-US" sz="2000" dirty="0">
                <a:latin typeface="Bahnschrift Condensed" panose="020B0502040204020203" pitchFamily="34" charset="0"/>
              </a:rPr>
              <a:t>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381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30"/>
          <p:cNvSpPr txBox="1">
            <a:spLocks noGrp="1"/>
          </p:cNvSpPr>
          <p:nvPr>
            <p:ph type="title"/>
          </p:nvPr>
        </p:nvSpPr>
        <p:spPr>
          <a:xfrm>
            <a:off x="465512" y="93133"/>
            <a:ext cx="8212974" cy="3132667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b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b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b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TIẾT 14</a:t>
            </a:r>
            <a:b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</a:rPr>
              <a:t>HÁT: BÀI HÁT NƠI ẤY TRƯỜNG SA</a:t>
            </a:r>
            <a:b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</a:rPr>
            </a:br>
            <a: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</a:rPr>
              <a:t>NGHE NHẠC: BÀI HÁT NƠI ĐẢO XA</a:t>
            </a:r>
            <a:b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</a:rPr>
            </a:br>
            <a:br>
              <a:rPr lang="en-US" sz="2800" dirty="0">
                <a:solidFill>
                  <a:srgbClr val="C0C0C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br>
              <a:rPr lang="vi-VN" sz="2800" dirty="0">
                <a:solidFill>
                  <a:srgbClr val="C0C0C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br>
              <a:rPr lang="vi-VN" sz="2800" dirty="0">
                <a:solidFill>
                  <a:srgbClr val="C0C0C0"/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</a:br>
            <a:endParaRPr sz="2800" dirty="0">
              <a:solidFill>
                <a:srgbClr val="C0C0C0"/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58" name="Google Shape;1358;p30"/>
          <p:cNvGrpSpPr/>
          <p:nvPr/>
        </p:nvGrpSpPr>
        <p:grpSpPr>
          <a:xfrm>
            <a:off x="575600" y="198637"/>
            <a:ext cx="681975" cy="672703"/>
            <a:chOff x="2245510" y="1675368"/>
            <a:chExt cx="2564780" cy="2529909"/>
          </a:xfrm>
        </p:grpSpPr>
        <p:sp>
          <p:nvSpPr>
            <p:cNvPr id="1359" name="Google Shape;1359;p30"/>
            <p:cNvSpPr/>
            <p:nvPr/>
          </p:nvSpPr>
          <p:spPr>
            <a:xfrm>
              <a:off x="2245510" y="1675368"/>
              <a:ext cx="2564780" cy="2529909"/>
            </a:xfrm>
            <a:custGeom>
              <a:avLst/>
              <a:gdLst/>
              <a:ahLst/>
              <a:cxnLst/>
              <a:rect l="l" t="t" r="r" b="b"/>
              <a:pathLst>
                <a:path w="90333" h="89097" extrusionOk="0">
                  <a:moveTo>
                    <a:pt x="50297" y="0"/>
                  </a:moveTo>
                  <a:cubicBezTo>
                    <a:pt x="39683" y="0"/>
                    <a:pt x="38714" y="13516"/>
                    <a:pt x="40072" y="25893"/>
                  </a:cubicBezTo>
                  <a:cubicBezTo>
                    <a:pt x="34210" y="9881"/>
                    <a:pt x="27594" y="6658"/>
                    <a:pt x="23217" y="6658"/>
                  </a:cubicBezTo>
                  <a:cubicBezTo>
                    <a:pt x="20267" y="6658"/>
                    <a:pt x="18335" y="8121"/>
                    <a:pt x="18335" y="8121"/>
                  </a:cubicBezTo>
                  <a:cubicBezTo>
                    <a:pt x="8392" y="16420"/>
                    <a:pt x="20292" y="28424"/>
                    <a:pt x="31304" y="36644"/>
                  </a:cubicBezTo>
                  <a:cubicBezTo>
                    <a:pt x="23443" y="33886"/>
                    <a:pt x="17557" y="32853"/>
                    <a:pt x="13149" y="32853"/>
                  </a:cubicBezTo>
                  <a:cubicBezTo>
                    <a:pt x="1" y="32853"/>
                    <a:pt x="15" y="42046"/>
                    <a:pt x="15" y="42046"/>
                  </a:cubicBezTo>
                  <a:cubicBezTo>
                    <a:pt x="403" y="49419"/>
                    <a:pt x="6017" y="51840"/>
                    <a:pt x="13216" y="51840"/>
                  </a:cubicBezTo>
                  <a:cubicBezTo>
                    <a:pt x="17152" y="51840"/>
                    <a:pt x="21561" y="51117"/>
                    <a:pt x="25850" y="50084"/>
                  </a:cubicBezTo>
                  <a:lnTo>
                    <a:pt x="25850" y="50084"/>
                  </a:lnTo>
                  <a:cubicBezTo>
                    <a:pt x="198" y="60652"/>
                    <a:pt x="9436" y="72108"/>
                    <a:pt x="9436" y="72108"/>
                  </a:cubicBezTo>
                  <a:cubicBezTo>
                    <a:pt x="11618" y="74567"/>
                    <a:pt x="13999" y="75608"/>
                    <a:pt x="16465" y="75608"/>
                  </a:cubicBezTo>
                  <a:cubicBezTo>
                    <a:pt x="23082" y="75608"/>
                    <a:pt x="30317" y="68117"/>
                    <a:pt x="36001" y="60417"/>
                  </a:cubicBezTo>
                  <a:lnTo>
                    <a:pt x="36001" y="60417"/>
                  </a:lnTo>
                  <a:cubicBezTo>
                    <a:pt x="26780" y="89071"/>
                    <a:pt x="42182" y="89097"/>
                    <a:pt x="42238" y="89097"/>
                  </a:cubicBezTo>
                  <a:cubicBezTo>
                    <a:pt x="42238" y="89097"/>
                    <a:pt x="42238" y="89097"/>
                    <a:pt x="42238" y="89097"/>
                  </a:cubicBezTo>
                  <a:cubicBezTo>
                    <a:pt x="53512" y="88523"/>
                    <a:pt x="53199" y="75684"/>
                    <a:pt x="50406" y="63653"/>
                  </a:cubicBezTo>
                  <a:lnTo>
                    <a:pt x="50406" y="63653"/>
                  </a:lnTo>
                  <a:cubicBezTo>
                    <a:pt x="57061" y="76775"/>
                    <a:pt x="63250" y="79731"/>
                    <a:pt x="67475" y="79731"/>
                  </a:cubicBezTo>
                  <a:cubicBezTo>
                    <a:pt x="70939" y="79731"/>
                    <a:pt x="73084" y="77745"/>
                    <a:pt x="73084" y="77745"/>
                  </a:cubicBezTo>
                  <a:cubicBezTo>
                    <a:pt x="81043" y="69603"/>
                    <a:pt x="71935" y="60313"/>
                    <a:pt x="61628" y="53372"/>
                  </a:cubicBezTo>
                  <a:lnTo>
                    <a:pt x="61628" y="53372"/>
                  </a:lnTo>
                  <a:cubicBezTo>
                    <a:pt x="68340" y="55782"/>
                    <a:pt x="73447" y="56691"/>
                    <a:pt x="77332" y="56691"/>
                  </a:cubicBezTo>
                  <a:cubicBezTo>
                    <a:pt x="89309" y="56691"/>
                    <a:pt x="89681" y="48048"/>
                    <a:pt x="89681" y="48048"/>
                  </a:cubicBezTo>
                  <a:cubicBezTo>
                    <a:pt x="89626" y="40144"/>
                    <a:pt x="83304" y="37643"/>
                    <a:pt x="75354" y="37643"/>
                  </a:cubicBezTo>
                  <a:cubicBezTo>
                    <a:pt x="71833" y="37643"/>
                    <a:pt x="67993" y="38133"/>
                    <a:pt x="64237" y="38862"/>
                  </a:cubicBezTo>
                  <a:cubicBezTo>
                    <a:pt x="90333" y="29468"/>
                    <a:pt x="81617" y="17594"/>
                    <a:pt x="81617" y="17594"/>
                  </a:cubicBezTo>
                  <a:cubicBezTo>
                    <a:pt x="79431" y="14907"/>
                    <a:pt x="76958" y="13780"/>
                    <a:pt x="74347" y="13780"/>
                  </a:cubicBezTo>
                  <a:cubicBezTo>
                    <a:pt x="67578" y="13780"/>
                    <a:pt x="59885" y="21356"/>
                    <a:pt x="53877" y="28946"/>
                  </a:cubicBezTo>
                  <a:cubicBezTo>
                    <a:pt x="66716" y="2198"/>
                    <a:pt x="51528" y="58"/>
                    <a:pt x="51528" y="58"/>
                  </a:cubicBezTo>
                  <a:cubicBezTo>
                    <a:pt x="51104" y="19"/>
                    <a:pt x="50694" y="0"/>
                    <a:pt x="502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0"/>
            <p:cNvSpPr/>
            <p:nvPr/>
          </p:nvSpPr>
          <p:spPr>
            <a:xfrm>
              <a:off x="3335350" y="2715275"/>
              <a:ext cx="412350" cy="412325"/>
            </a:xfrm>
            <a:custGeom>
              <a:avLst/>
              <a:gdLst/>
              <a:ahLst/>
              <a:cxnLst/>
              <a:rect l="l" t="t" r="r" b="b"/>
              <a:pathLst>
                <a:path w="16494" h="16493" extrusionOk="0">
                  <a:moveTo>
                    <a:pt x="8247" y="0"/>
                  </a:moveTo>
                  <a:cubicBezTo>
                    <a:pt x="3706" y="0"/>
                    <a:pt x="1" y="3680"/>
                    <a:pt x="1" y="8246"/>
                  </a:cubicBezTo>
                  <a:cubicBezTo>
                    <a:pt x="1" y="12787"/>
                    <a:pt x="3706" y="16493"/>
                    <a:pt x="8247" y="16493"/>
                  </a:cubicBezTo>
                  <a:cubicBezTo>
                    <a:pt x="12814" y="16493"/>
                    <a:pt x="16493" y="12787"/>
                    <a:pt x="16493" y="8246"/>
                  </a:cubicBezTo>
                  <a:cubicBezTo>
                    <a:pt x="16493" y="3680"/>
                    <a:pt x="12814" y="0"/>
                    <a:pt x="8247" y="0"/>
                  </a:cubicBez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6" name="Picture 4" descr="Happy Cute Teacher School Kid Vector Illustration Royalty Free SVG,  Cliparts, Vectors, And Stock Illustration. Image 138510766.">
            <a:extLst>
              <a:ext uri="{FF2B5EF4-FFF2-40B4-BE49-F238E27FC236}">
                <a16:creationId xmlns:a16="http://schemas.microsoft.com/office/drawing/2014/main" id="{E61214D7-D687-436E-ABA1-E8D349124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761" y="3225800"/>
            <a:ext cx="4376477" cy="205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-119750" y="-24615"/>
            <a:ext cx="3931559" cy="7694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7" name="Graphic 6" descr="An organic shape with a flat edge">
            <a:extLst>
              <a:ext uri="{FF2B5EF4-FFF2-40B4-BE49-F238E27FC236}">
                <a16:creationId xmlns:a16="http://schemas.microsoft.com/office/drawing/2014/main" id="{3FDC9F16-EDC5-E5D5-C752-25C21876AE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61823" y="11085"/>
            <a:ext cx="5930214" cy="634191"/>
          </a:xfrm>
          <a:prstGeom prst="rect">
            <a:avLst/>
          </a:prstGeom>
        </p:spPr>
      </p:pic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5991A23-ADF6-472D-AB61-55CF5B28281B}"/>
              </a:ext>
            </a:extLst>
          </p:cNvPr>
          <p:cNvSpPr/>
          <p:nvPr/>
        </p:nvSpPr>
        <p:spPr>
          <a:xfrm>
            <a:off x="1479430" y="1328113"/>
            <a:ext cx="6185140" cy="26034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dirty="0">
                <a:latin typeface="Bahnschrift Condensed" panose="020B0502040204020203" pitchFamily="34" charset="0"/>
              </a:rPr>
              <a:t>-  Hãy viết một đoạn văn ngắn nói về </a:t>
            </a:r>
            <a:r>
              <a:rPr lang="en-US" sz="2400" dirty="0" err="1">
                <a:latin typeface="Bahnschrift Condensed" panose="020B0502040204020203" pitchFamily="34" charset="0"/>
              </a:rPr>
              <a:t>biển</a:t>
            </a:r>
            <a:r>
              <a:rPr lang="en-US" sz="2400" dirty="0">
                <a:latin typeface="Bahnschrift Condensed" panose="020B0502040204020203" pitchFamily="34" charset="0"/>
              </a:rPr>
              <a:t> </a:t>
            </a:r>
            <a:r>
              <a:rPr lang="en-US" sz="2400" dirty="0" err="1">
                <a:latin typeface="Bahnschrift Condensed" panose="020B0502040204020203" pitchFamily="34" charset="0"/>
              </a:rPr>
              <a:t>đảo</a:t>
            </a:r>
            <a:r>
              <a:rPr lang="en-US" sz="2400" dirty="0">
                <a:latin typeface="Bahnschrift Condensed" panose="020B0502040204020203" pitchFamily="34" charset="0"/>
              </a:rPr>
              <a:t> </a:t>
            </a:r>
            <a:r>
              <a:rPr lang="en-US" sz="2400" dirty="0" err="1">
                <a:latin typeface="Bahnschrift Condensed" panose="020B0502040204020203" pitchFamily="34" charset="0"/>
              </a:rPr>
              <a:t>quê</a:t>
            </a:r>
            <a:r>
              <a:rPr lang="en-US" sz="2400" dirty="0">
                <a:latin typeface="Bahnschrift Condensed" panose="020B0502040204020203" pitchFamily="34" charset="0"/>
              </a:rPr>
              <a:t> </a:t>
            </a:r>
            <a:r>
              <a:rPr lang="en-US" sz="2400" dirty="0" err="1">
                <a:latin typeface="Bahnschrift Condensed" panose="020B0502040204020203" pitchFamily="34" charset="0"/>
              </a:rPr>
              <a:t>hương</a:t>
            </a:r>
            <a:r>
              <a:rPr lang="vi-VN" sz="2400" dirty="0">
                <a:latin typeface="Bahnschrift Condensed" panose="020B0502040204020203" pitchFamily="34" charset="0"/>
              </a:rPr>
              <a:t> ( nếu có thể làm được)</a:t>
            </a:r>
            <a:endParaRPr lang="en-US" sz="2400" dirty="0">
              <a:latin typeface="Bahnschrift Condensed" panose="020B0502040204020203" pitchFamily="34" charset="0"/>
            </a:endParaRPr>
          </a:p>
          <a:p>
            <a:r>
              <a:rPr lang="vi-VN" sz="2400" dirty="0">
                <a:latin typeface="Bahnschrift Condensed" panose="020B0502040204020203" pitchFamily="34" charset="0"/>
              </a:rPr>
              <a:t>-  Học thuộc bài hát </a:t>
            </a:r>
            <a:r>
              <a:rPr lang="en-US" sz="2400" i="1" dirty="0" err="1">
                <a:latin typeface="Bahnschrift Condensed" panose="020B0502040204020203" pitchFamily="34" charset="0"/>
              </a:rPr>
              <a:t>Nơi</a:t>
            </a:r>
            <a:r>
              <a:rPr lang="en-US" sz="2400" i="1" dirty="0">
                <a:latin typeface="Bahnschrift Condensed" panose="020B0502040204020203" pitchFamily="34" charset="0"/>
              </a:rPr>
              <a:t> </a:t>
            </a:r>
            <a:r>
              <a:rPr lang="en-US" sz="2400" i="1" dirty="0" err="1">
                <a:latin typeface="Bahnschrift Condensed" panose="020B0502040204020203" pitchFamily="34" charset="0"/>
              </a:rPr>
              <a:t>ấy</a:t>
            </a:r>
            <a:r>
              <a:rPr lang="en-US" sz="2400" i="1" dirty="0">
                <a:latin typeface="Bahnschrift Condensed" panose="020B0502040204020203" pitchFamily="34" charset="0"/>
              </a:rPr>
              <a:t> Tr</a:t>
            </a:r>
            <a:r>
              <a:rPr lang="vi-VN" sz="2400" i="1" dirty="0">
                <a:latin typeface="Bahnschrift Condensed" panose="020B0502040204020203" pitchFamily="34" charset="0"/>
              </a:rPr>
              <a:t>ư</a:t>
            </a:r>
            <a:r>
              <a:rPr lang="en-US" sz="2400" i="1" dirty="0" err="1">
                <a:latin typeface="Bahnschrift Condensed" panose="020B0502040204020203" pitchFamily="34" charset="0"/>
              </a:rPr>
              <a:t>ờng</a:t>
            </a:r>
            <a:r>
              <a:rPr lang="en-US" sz="2400" i="1" dirty="0">
                <a:latin typeface="Bahnschrift Condensed" panose="020B0502040204020203" pitchFamily="34" charset="0"/>
              </a:rPr>
              <a:t> </a:t>
            </a:r>
            <a:r>
              <a:rPr lang="en-US" sz="2400" i="1" dirty="0" err="1">
                <a:latin typeface="Bahnschrift Condensed" panose="020B0502040204020203" pitchFamily="34" charset="0"/>
              </a:rPr>
              <a:t>sa</a:t>
            </a:r>
            <a:r>
              <a:rPr lang="en-US" sz="2400" dirty="0">
                <a:latin typeface="Bahnschrift Condensed" panose="020B0502040204020203" pitchFamily="34" charset="0"/>
              </a:rPr>
              <a:t> </a:t>
            </a:r>
            <a:r>
              <a:rPr lang="vi-VN" sz="2400" dirty="0">
                <a:latin typeface="Bahnschrift Condensed" panose="020B0502040204020203" pitchFamily="34" charset="0"/>
              </a:rPr>
              <a:t>để biểu diễn cho người thân, trong các sự kiện văn nghệ trong và ngoài nhà trường</a:t>
            </a:r>
            <a:endParaRPr lang="en-US" sz="2400" dirty="0">
              <a:latin typeface="Bahnschrift Condensed" panose="020B0502040204020203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825004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Shape 3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4" name="Google Shape;3294;p79"/>
          <p:cNvGrpSpPr/>
          <p:nvPr/>
        </p:nvGrpSpPr>
        <p:grpSpPr>
          <a:xfrm>
            <a:off x="3737906" y="2787796"/>
            <a:ext cx="759330" cy="1436335"/>
            <a:chOff x="7784225" y="2854166"/>
            <a:chExt cx="1017459" cy="1924608"/>
          </a:xfrm>
        </p:grpSpPr>
        <p:sp>
          <p:nvSpPr>
            <p:cNvPr id="3295" name="Google Shape;3295;p79"/>
            <p:cNvSpPr/>
            <p:nvPr/>
          </p:nvSpPr>
          <p:spPr>
            <a:xfrm>
              <a:off x="8281309" y="4441221"/>
              <a:ext cx="232518" cy="337553"/>
            </a:xfrm>
            <a:custGeom>
              <a:avLst/>
              <a:gdLst/>
              <a:ahLst/>
              <a:cxnLst/>
              <a:rect l="l" t="t" r="r" b="b"/>
              <a:pathLst>
                <a:path w="8815" h="12797" extrusionOk="0">
                  <a:moveTo>
                    <a:pt x="8815" y="0"/>
                  </a:moveTo>
                  <a:cubicBezTo>
                    <a:pt x="5836" y="699"/>
                    <a:pt x="2858" y="1368"/>
                    <a:pt x="0" y="2189"/>
                  </a:cubicBezTo>
                  <a:lnTo>
                    <a:pt x="1155" y="12797"/>
                  </a:lnTo>
                  <a:lnTo>
                    <a:pt x="6839" y="12797"/>
                  </a:lnTo>
                  <a:lnTo>
                    <a:pt x="8815" y="0"/>
                  </a:lnTo>
                  <a:close/>
                </a:path>
              </a:pathLst>
            </a:custGeom>
            <a:solidFill>
              <a:srgbClr val="8C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79"/>
            <p:cNvSpPr/>
            <p:nvPr/>
          </p:nvSpPr>
          <p:spPr>
            <a:xfrm>
              <a:off x="8266881" y="4287282"/>
              <a:ext cx="270211" cy="211679"/>
            </a:xfrm>
            <a:custGeom>
              <a:avLst/>
              <a:gdLst/>
              <a:ahLst/>
              <a:cxnLst/>
              <a:rect l="l" t="t" r="r" b="b"/>
              <a:pathLst>
                <a:path w="10244" h="8025" extrusionOk="0">
                  <a:moveTo>
                    <a:pt x="10244" y="0"/>
                  </a:moveTo>
                  <a:lnTo>
                    <a:pt x="0" y="3009"/>
                  </a:lnTo>
                  <a:lnTo>
                    <a:pt x="547" y="8025"/>
                  </a:lnTo>
                  <a:cubicBezTo>
                    <a:pt x="3405" y="7204"/>
                    <a:pt x="6383" y="6535"/>
                    <a:pt x="9362" y="5836"/>
                  </a:cubicBezTo>
                  <a:lnTo>
                    <a:pt x="10244" y="0"/>
                  </a:lnTo>
                  <a:close/>
                </a:path>
              </a:pathLst>
            </a:custGeom>
            <a:solidFill>
              <a:srgbClr val="6735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79"/>
            <p:cNvSpPr/>
            <p:nvPr/>
          </p:nvSpPr>
          <p:spPr>
            <a:xfrm>
              <a:off x="8113733" y="2856936"/>
              <a:ext cx="183640" cy="307905"/>
            </a:xfrm>
            <a:custGeom>
              <a:avLst/>
              <a:gdLst/>
              <a:ahLst/>
              <a:cxnLst/>
              <a:rect l="l" t="t" r="r" b="b"/>
              <a:pathLst>
                <a:path w="6962" h="11673" extrusionOk="0">
                  <a:moveTo>
                    <a:pt x="6505" y="0"/>
                  </a:moveTo>
                  <a:cubicBezTo>
                    <a:pt x="4043" y="213"/>
                    <a:pt x="1885" y="639"/>
                    <a:pt x="1" y="1277"/>
                  </a:cubicBezTo>
                  <a:cubicBezTo>
                    <a:pt x="1764" y="5016"/>
                    <a:pt x="4013" y="8511"/>
                    <a:pt x="6961" y="11672"/>
                  </a:cubicBezTo>
                  <a:cubicBezTo>
                    <a:pt x="6749" y="7782"/>
                    <a:pt x="6566" y="3891"/>
                    <a:pt x="6505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79"/>
            <p:cNvSpPr/>
            <p:nvPr/>
          </p:nvSpPr>
          <p:spPr>
            <a:xfrm>
              <a:off x="7795436" y="3010875"/>
              <a:ext cx="533195" cy="721609"/>
            </a:xfrm>
            <a:custGeom>
              <a:avLst/>
              <a:gdLst/>
              <a:ahLst/>
              <a:cxnLst/>
              <a:rect l="l" t="t" r="r" b="b"/>
              <a:pathLst>
                <a:path w="20214" h="27357" extrusionOk="0">
                  <a:moveTo>
                    <a:pt x="4651" y="0"/>
                  </a:moveTo>
                  <a:cubicBezTo>
                    <a:pt x="2007" y="2888"/>
                    <a:pt x="548" y="6809"/>
                    <a:pt x="1" y="11581"/>
                  </a:cubicBezTo>
                  <a:cubicBezTo>
                    <a:pt x="5806" y="18116"/>
                    <a:pt x="11429" y="25533"/>
                    <a:pt x="20214" y="27356"/>
                  </a:cubicBezTo>
                  <a:cubicBezTo>
                    <a:pt x="20214" y="27326"/>
                    <a:pt x="20214" y="27296"/>
                    <a:pt x="20214" y="27265"/>
                  </a:cubicBezTo>
                  <a:cubicBezTo>
                    <a:pt x="20153" y="27174"/>
                    <a:pt x="20153" y="27052"/>
                    <a:pt x="20183" y="26931"/>
                  </a:cubicBezTo>
                  <a:cubicBezTo>
                    <a:pt x="19971" y="23223"/>
                    <a:pt x="19758" y="19514"/>
                    <a:pt x="19575" y="15806"/>
                  </a:cubicBezTo>
                  <a:cubicBezTo>
                    <a:pt x="16171" y="14925"/>
                    <a:pt x="12736" y="10548"/>
                    <a:pt x="10609" y="8116"/>
                  </a:cubicBezTo>
                  <a:cubicBezTo>
                    <a:pt x="8390" y="5563"/>
                    <a:pt x="6384" y="2858"/>
                    <a:pt x="465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79"/>
            <p:cNvSpPr/>
            <p:nvPr/>
          </p:nvSpPr>
          <p:spPr>
            <a:xfrm>
              <a:off x="8314967" y="2854166"/>
              <a:ext cx="101870" cy="289810"/>
            </a:xfrm>
            <a:custGeom>
              <a:avLst/>
              <a:gdLst/>
              <a:ahLst/>
              <a:cxnLst/>
              <a:rect l="l" t="t" r="r" b="b"/>
              <a:pathLst>
                <a:path w="3862" h="10987" extrusionOk="0">
                  <a:moveTo>
                    <a:pt x="1048" y="1"/>
                  </a:moveTo>
                  <a:cubicBezTo>
                    <a:pt x="703" y="1"/>
                    <a:pt x="345" y="14"/>
                    <a:pt x="1" y="14"/>
                  </a:cubicBezTo>
                  <a:cubicBezTo>
                    <a:pt x="31" y="3692"/>
                    <a:pt x="183" y="7340"/>
                    <a:pt x="335" y="10987"/>
                  </a:cubicBezTo>
                  <a:cubicBezTo>
                    <a:pt x="1582" y="10106"/>
                    <a:pt x="2889" y="8373"/>
                    <a:pt x="3861" y="6944"/>
                  </a:cubicBezTo>
                  <a:cubicBezTo>
                    <a:pt x="3071" y="4209"/>
                    <a:pt x="2281" y="1899"/>
                    <a:pt x="1551" y="14"/>
                  </a:cubicBezTo>
                  <a:cubicBezTo>
                    <a:pt x="1389" y="4"/>
                    <a:pt x="1220" y="1"/>
                    <a:pt x="104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79"/>
            <p:cNvSpPr/>
            <p:nvPr/>
          </p:nvSpPr>
          <p:spPr>
            <a:xfrm>
              <a:off x="7784225" y="3353229"/>
              <a:ext cx="565243" cy="701562"/>
            </a:xfrm>
            <a:custGeom>
              <a:avLst/>
              <a:gdLst/>
              <a:ahLst/>
              <a:cxnLst/>
              <a:rect l="l" t="t" r="r" b="b"/>
              <a:pathLst>
                <a:path w="21429" h="26597" extrusionOk="0">
                  <a:moveTo>
                    <a:pt x="304" y="0"/>
                  </a:moveTo>
                  <a:lnTo>
                    <a:pt x="304" y="0"/>
                  </a:lnTo>
                  <a:cubicBezTo>
                    <a:pt x="0" y="3617"/>
                    <a:pt x="152" y="7690"/>
                    <a:pt x="638" y="12189"/>
                  </a:cubicBezTo>
                  <a:cubicBezTo>
                    <a:pt x="6170" y="18846"/>
                    <a:pt x="12888" y="25715"/>
                    <a:pt x="21429" y="26596"/>
                  </a:cubicBezTo>
                  <a:cubicBezTo>
                    <a:pt x="21186" y="22706"/>
                    <a:pt x="20943" y="18815"/>
                    <a:pt x="20669" y="14925"/>
                  </a:cubicBezTo>
                  <a:cubicBezTo>
                    <a:pt x="20648" y="14946"/>
                    <a:pt x="20611" y="14967"/>
                    <a:pt x="20570" y="14967"/>
                  </a:cubicBezTo>
                  <a:cubicBezTo>
                    <a:pt x="20553" y="14967"/>
                    <a:pt x="20535" y="14964"/>
                    <a:pt x="20517" y="14955"/>
                  </a:cubicBezTo>
                  <a:cubicBezTo>
                    <a:pt x="12219" y="13374"/>
                    <a:pt x="5806" y="6566"/>
                    <a:pt x="304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79"/>
            <p:cNvSpPr/>
            <p:nvPr/>
          </p:nvSpPr>
          <p:spPr>
            <a:xfrm>
              <a:off x="7934155" y="2898613"/>
              <a:ext cx="376829" cy="513966"/>
            </a:xfrm>
            <a:custGeom>
              <a:avLst/>
              <a:gdLst/>
              <a:ahLst/>
              <a:cxnLst/>
              <a:rect l="l" t="t" r="r" b="b"/>
              <a:pathLst>
                <a:path w="14286" h="19485" extrusionOk="0">
                  <a:moveTo>
                    <a:pt x="5897" y="1"/>
                  </a:moveTo>
                  <a:cubicBezTo>
                    <a:pt x="3526" y="882"/>
                    <a:pt x="1581" y="2098"/>
                    <a:pt x="0" y="3618"/>
                  </a:cubicBezTo>
                  <a:cubicBezTo>
                    <a:pt x="1733" y="6536"/>
                    <a:pt x="3648" y="9302"/>
                    <a:pt x="5897" y="11825"/>
                  </a:cubicBezTo>
                  <a:cubicBezTo>
                    <a:pt x="7994" y="14196"/>
                    <a:pt x="11125" y="18269"/>
                    <a:pt x="14286" y="19485"/>
                  </a:cubicBezTo>
                  <a:cubicBezTo>
                    <a:pt x="14256" y="18998"/>
                    <a:pt x="14225" y="18542"/>
                    <a:pt x="14195" y="18056"/>
                  </a:cubicBezTo>
                  <a:cubicBezTo>
                    <a:pt x="14104" y="15716"/>
                    <a:pt x="13952" y="13345"/>
                    <a:pt x="13830" y="10943"/>
                  </a:cubicBezTo>
                  <a:cubicBezTo>
                    <a:pt x="10487" y="7813"/>
                    <a:pt x="7873" y="4074"/>
                    <a:pt x="5897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79"/>
            <p:cNvSpPr/>
            <p:nvPr/>
          </p:nvSpPr>
          <p:spPr>
            <a:xfrm>
              <a:off x="8355061" y="3649870"/>
              <a:ext cx="159584" cy="404921"/>
            </a:xfrm>
            <a:custGeom>
              <a:avLst/>
              <a:gdLst/>
              <a:ahLst/>
              <a:cxnLst/>
              <a:rect l="l" t="t" r="r" b="b"/>
              <a:pathLst>
                <a:path w="6050" h="15351" extrusionOk="0">
                  <a:moveTo>
                    <a:pt x="5958" y="1"/>
                  </a:moveTo>
                  <a:lnTo>
                    <a:pt x="5958" y="1"/>
                  </a:lnTo>
                  <a:cubicBezTo>
                    <a:pt x="4043" y="1125"/>
                    <a:pt x="2068" y="2128"/>
                    <a:pt x="1" y="3010"/>
                  </a:cubicBezTo>
                  <a:cubicBezTo>
                    <a:pt x="244" y="7113"/>
                    <a:pt x="517" y="11247"/>
                    <a:pt x="761" y="15350"/>
                  </a:cubicBezTo>
                  <a:cubicBezTo>
                    <a:pt x="2372" y="14560"/>
                    <a:pt x="3922" y="13770"/>
                    <a:pt x="5381" y="12858"/>
                  </a:cubicBezTo>
                  <a:cubicBezTo>
                    <a:pt x="5898" y="8359"/>
                    <a:pt x="6050" y="4074"/>
                    <a:pt x="595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79"/>
            <p:cNvSpPr/>
            <p:nvPr/>
          </p:nvSpPr>
          <p:spPr>
            <a:xfrm>
              <a:off x="8375925" y="4021081"/>
              <a:ext cx="117881" cy="257392"/>
            </a:xfrm>
            <a:custGeom>
              <a:avLst/>
              <a:gdLst/>
              <a:ahLst/>
              <a:cxnLst/>
              <a:rect l="l" t="t" r="r" b="b"/>
              <a:pathLst>
                <a:path w="4469" h="9758" extrusionOk="0">
                  <a:moveTo>
                    <a:pt x="4468" y="1"/>
                  </a:moveTo>
                  <a:lnTo>
                    <a:pt x="4468" y="1"/>
                  </a:lnTo>
                  <a:cubicBezTo>
                    <a:pt x="3040" y="791"/>
                    <a:pt x="1550" y="1460"/>
                    <a:pt x="0" y="1916"/>
                  </a:cubicBezTo>
                  <a:cubicBezTo>
                    <a:pt x="152" y="4530"/>
                    <a:pt x="304" y="7144"/>
                    <a:pt x="456" y="9758"/>
                  </a:cubicBezTo>
                  <a:cubicBezTo>
                    <a:pt x="1155" y="9332"/>
                    <a:pt x="1976" y="9241"/>
                    <a:pt x="2796" y="9119"/>
                  </a:cubicBezTo>
                  <a:cubicBezTo>
                    <a:pt x="3526" y="6019"/>
                    <a:pt x="4103" y="2949"/>
                    <a:pt x="4468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79"/>
            <p:cNvSpPr/>
            <p:nvPr/>
          </p:nvSpPr>
          <p:spPr>
            <a:xfrm>
              <a:off x="8324595" y="3071016"/>
              <a:ext cx="153965" cy="342354"/>
            </a:xfrm>
            <a:custGeom>
              <a:avLst/>
              <a:gdLst/>
              <a:ahLst/>
              <a:cxnLst/>
              <a:rect l="l" t="t" r="r" b="b"/>
              <a:pathLst>
                <a:path w="5837" h="12979" extrusionOk="0">
                  <a:moveTo>
                    <a:pt x="3861" y="0"/>
                  </a:moveTo>
                  <a:cubicBezTo>
                    <a:pt x="2706" y="1550"/>
                    <a:pt x="1399" y="3040"/>
                    <a:pt x="1" y="3556"/>
                  </a:cubicBezTo>
                  <a:cubicBezTo>
                    <a:pt x="183" y="6717"/>
                    <a:pt x="335" y="9848"/>
                    <a:pt x="517" y="12979"/>
                  </a:cubicBezTo>
                  <a:cubicBezTo>
                    <a:pt x="2493" y="11854"/>
                    <a:pt x="4256" y="10547"/>
                    <a:pt x="5837" y="9088"/>
                  </a:cubicBezTo>
                  <a:cubicBezTo>
                    <a:pt x="5290" y="5745"/>
                    <a:pt x="4590" y="2705"/>
                    <a:pt x="3861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79"/>
            <p:cNvSpPr/>
            <p:nvPr/>
          </p:nvSpPr>
          <p:spPr>
            <a:xfrm>
              <a:off x="8339023" y="3346001"/>
              <a:ext cx="171612" cy="360026"/>
            </a:xfrm>
            <a:custGeom>
              <a:avLst/>
              <a:gdLst/>
              <a:ahLst/>
              <a:cxnLst/>
              <a:rect l="l" t="t" r="r" b="b"/>
              <a:pathLst>
                <a:path w="6506" h="13649" extrusionOk="0">
                  <a:moveTo>
                    <a:pt x="5502" y="1"/>
                  </a:moveTo>
                  <a:cubicBezTo>
                    <a:pt x="3831" y="1369"/>
                    <a:pt x="2007" y="2493"/>
                    <a:pt x="1" y="3283"/>
                  </a:cubicBezTo>
                  <a:cubicBezTo>
                    <a:pt x="1" y="3496"/>
                    <a:pt x="31" y="3739"/>
                    <a:pt x="31" y="3983"/>
                  </a:cubicBezTo>
                  <a:cubicBezTo>
                    <a:pt x="183" y="7204"/>
                    <a:pt x="366" y="10426"/>
                    <a:pt x="578" y="13648"/>
                  </a:cubicBezTo>
                  <a:cubicBezTo>
                    <a:pt x="2645" y="12676"/>
                    <a:pt x="4621" y="11612"/>
                    <a:pt x="6506" y="10396"/>
                  </a:cubicBezTo>
                  <a:cubicBezTo>
                    <a:pt x="6354" y="6718"/>
                    <a:pt x="6019" y="3223"/>
                    <a:pt x="5502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79"/>
            <p:cNvSpPr/>
            <p:nvPr/>
          </p:nvSpPr>
          <p:spPr>
            <a:xfrm>
              <a:off x="8388745" y="4287282"/>
              <a:ext cx="55340" cy="117881"/>
            </a:xfrm>
            <a:custGeom>
              <a:avLst/>
              <a:gdLst/>
              <a:ahLst/>
              <a:cxnLst/>
              <a:rect l="l" t="t" r="r" b="b"/>
              <a:pathLst>
                <a:path w="2098" h="4469" extrusionOk="0">
                  <a:moveTo>
                    <a:pt x="2098" y="0"/>
                  </a:moveTo>
                  <a:cubicBezTo>
                    <a:pt x="1399" y="152"/>
                    <a:pt x="730" y="243"/>
                    <a:pt x="0" y="304"/>
                  </a:cubicBezTo>
                  <a:cubicBezTo>
                    <a:pt x="61" y="1672"/>
                    <a:pt x="122" y="3070"/>
                    <a:pt x="183" y="4468"/>
                  </a:cubicBezTo>
                  <a:lnTo>
                    <a:pt x="851" y="4468"/>
                  </a:lnTo>
                  <a:cubicBezTo>
                    <a:pt x="1307" y="2979"/>
                    <a:pt x="1703" y="1490"/>
                    <a:pt x="2098" y="0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79"/>
            <p:cNvSpPr/>
            <p:nvPr/>
          </p:nvSpPr>
          <p:spPr>
            <a:xfrm>
              <a:off x="7975831" y="4187048"/>
              <a:ext cx="395293" cy="217298"/>
            </a:xfrm>
            <a:custGeom>
              <a:avLst/>
              <a:gdLst/>
              <a:ahLst/>
              <a:cxnLst/>
              <a:rect l="l" t="t" r="r" b="b"/>
              <a:pathLst>
                <a:path w="14986" h="8238" extrusionOk="0">
                  <a:moveTo>
                    <a:pt x="1" y="1"/>
                  </a:moveTo>
                  <a:lnTo>
                    <a:pt x="1" y="1"/>
                  </a:lnTo>
                  <a:cubicBezTo>
                    <a:pt x="6141" y="7326"/>
                    <a:pt x="14560" y="8207"/>
                    <a:pt x="14986" y="8238"/>
                  </a:cubicBezTo>
                  <a:cubicBezTo>
                    <a:pt x="14925" y="7052"/>
                    <a:pt x="14864" y="5867"/>
                    <a:pt x="14803" y="4682"/>
                  </a:cubicBezTo>
                  <a:cubicBezTo>
                    <a:pt x="14773" y="4682"/>
                    <a:pt x="14743" y="4712"/>
                    <a:pt x="14712" y="4742"/>
                  </a:cubicBezTo>
                  <a:cubicBezTo>
                    <a:pt x="13841" y="5017"/>
                    <a:pt x="12938" y="5140"/>
                    <a:pt x="12022" y="5140"/>
                  </a:cubicBezTo>
                  <a:cubicBezTo>
                    <a:pt x="7756" y="5140"/>
                    <a:pt x="3178" y="2477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79"/>
            <p:cNvSpPr/>
            <p:nvPr/>
          </p:nvSpPr>
          <p:spPr>
            <a:xfrm>
              <a:off x="7805855" y="3721221"/>
              <a:ext cx="559651" cy="582811"/>
            </a:xfrm>
            <a:custGeom>
              <a:avLst/>
              <a:gdLst/>
              <a:ahLst/>
              <a:cxnLst/>
              <a:rect l="l" t="t" r="r" b="b"/>
              <a:pathLst>
                <a:path w="21217" h="22095" extrusionOk="0">
                  <a:moveTo>
                    <a:pt x="1" y="1"/>
                  </a:moveTo>
                  <a:cubicBezTo>
                    <a:pt x="153" y="1095"/>
                    <a:pt x="274" y="2189"/>
                    <a:pt x="457" y="3344"/>
                  </a:cubicBezTo>
                  <a:cubicBezTo>
                    <a:pt x="1156" y="8390"/>
                    <a:pt x="2767" y="12311"/>
                    <a:pt x="4742" y="15351"/>
                  </a:cubicBezTo>
                  <a:cubicBezTo>
                    <a:pt x="8870" y="19217"/>
                    <a:pt x="13603" y="22095"/>
                    <a:pt x="18556" y="22095"/>
                  </a:cubicBezTo>
                  <a:cubicBezTo>
                    <a:pt x="19367" y="22095"/>
                    <a:pt x="20183" y="22018"/>
                    <a:pt x="21004" y="21855"/>
                  </a:cubicBezTo>
                  <a:cubicBezTo>
                    <a:pt x="21031" y="21846"/>
                    <a:pt x="21055" y="21843"/>
                    <a:pt x="21077" y="21843"/>
                  </a:cubicBezTo>
                  <a:cubicBezTo>
                    <a:pt x="21131" y="21843"/>
                    <a:pt x="21174" y="21864"/>
                    <a:pt x="21217" y="21886"/>
                  </a:cubicBezTo>
                  <a:cubicBezTo>
                    <a:pt x="21035" y="19089"/>
                    <a:pt x="20852" y="16293"/>
                    <a:pt x="20670" y="13496"/>
                  </a:cubicBezTo>
                  <a:cubicBezTo>
                    <a:pt x="20518" y="13466"/>
                    <a:pt x="20427" y="13284"/>
                    <a:pt x="20548" y="13162"/>
                  </a:cubicBezTo>
                  <a:cubicBezTo>
                    <a:pt x="12493" y="13132"/>
                    <a:pt x="5472" y="6445"/>
                    <a:pt x="1" y="1"/>
                  </a:cubicBezTo>
                  <a:close/>
                </a:path>
              </a:pathLst>
            </a:custGeom>
            <a:solidFill>
              <a:srgbClr val="61D8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79"/>
            <p:cNvSpPr/>
            <p:nvPr/>
          </p:nvSpPr>
          <p:spPr>
            <a:xfrm>
              <a:off x="8426412" y="2915468"/>
              <a:ext cx="242172" cy="395293"/>
            </a:xfrm>
            <a:custGeom>
              <a:avLst/>
              <a:gdLst/>
              <a:ahLst/>
              <a:cxnLst/>
              <a:rect l="l" t="t" r="r" b="b"/>
              <a:pathLst>
                <a:path w="9181" h="14986" extrusionOk="0">
                  <a:moveTo>
                    <a:pt x="3922" y="0"/>
                  </a:moveTo>
                  <a:cubicBezTo>
                    <a:pt x="3375" y="882"/>
                    <a:pt x="2828" y="1763"/>
                    <a:pt x="2220" y="2614"/>
                  </a:cubicBezTo>
                  <a:cubicBezTo>
                    <a:pt x="1612" y="3465"/>
                    <a:pt x="852" y="4681"/>
                    <a:pt x="1" y="5897"/>
                  </a:cubicBezTo>
                  <a:cubicBezTo>
                    <a:pt x="730" y="8602"/>
                    <a:pt x="1430" y="11642"/>
                    <a:pt x="1977" y="14985"/>
                  </a:cubicBezTo>
                  <a:cubicBezTo>
                    <a:pt x="4804" y="12432"/>
                    <a:pt x="7083" y="9393"/>
                    <a:pt x="9180" y="6110"/>
                  </a:cubicBezTo>
                  <a:cubicBezTo>
                    <a:pt x="7752" y="3587"/>
                    <a:pt x="6019" y="1459"/>
                    <a:pt x="392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79"/>
            <p:cNvSpPr/>
            <p:nvPr/>
          </p:nvSpPr>
          <p:spPr>
            <a:xfrm>
              <a:off x="8355878" y="2854536"/>
              <a:ext cx="151539" cy="182822"/>
            </a:xfrm>
            <a:custGeom>
              <a:avLst/>
              <a:gdLst/>
              <a:ahLst/>
              <a:cxnLst/>
              <a:rect l="l" t="t" r="r" b="b"/>
              <a:pathLst>
                <a:path w="5745" h="6931" extrusionOk="0">
                  <a:moveTo>
                    <a:pt x="0" y="0"/>
                  </a:moveTo>
                  <a:lnTo>
                    <a:pt x="0" y="0"/>
                  </a:lnTo>
                  <a:cubicBezTo>
                    <a:pt x="730" y="1885"/>
                    <a:pt x="1520" y="4195"/>
                    <a:pt x="2310" y="6930"/>
                  </a:cubicBezTo>
                  <a:cubicBezTo>
                    <a:pt x="2675" y="6414"/>
                    <a:pt x="3009" y="5927"/>
                    <a:pt x="3253" y="5563"/>
                  </a:cubicBezTo>
                  <a:cubicBezTo>
                    <a:pt x="4134" y="4316"/>
                    <a:pt x="4955" y="3040"/>
                    <a:pt x="5745" y="1733"/>
                  </a:cubicBezTo>
                  <a:cubicBezTo>
                    <a:pt x="4043" y="730"/>
                    <a:pt x="2158" y="122"/>
                    <a:pt x="0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79"/>
            <p:cNvSpPr/>
            <p:nvPr/>
          </p:nvSpPr>
          <p:spPr>
            <a:xfrm>
              <a:off x="8449677" y="3710802"/>
              <a:ext cx="352008" cy="550050"/>
            </a:xfrm>
            <a:custGeom>
              <a:avLst/>
              <a:gdLst/>
              <a:ahLst/>
              <a:cxnLst/>
              <a:rect l="l" t="t" r="r" b="b"/>
              <a:pathLst>
                <a:path w="13345" h="20853" extrusionOk="0">
                  <a:moveTo>
                    <a:pt x="13344" y="1"/>
                  </a:moveTo>
                  <a:cubicBezTo>
                    <a:pt x="10426" y="4590"/>
                    <a:pt x="6475" y="9059"/>
                    <a:pt x="1672" y="11764"/>
                  </a:cubicBezTo>
                  <a:cubicBezTo>
                    <a:pt x="1307" y="14712"/>
                    <a:pt x="730" y="17752"/>
                    <a:pt x="0" y="20852"/>
                  </a:cubicBezTo>
                  <a:cubicBezTo>
                    <a:pt x="365" y="20791"/>
                    <a:pt x="700" y="20730"/>
                    <a:pt x="1034" y="20639"/>
                  </a:cubicBezTo>
                  <a:cubicBezTo>
                    <a:pt x="4377" y="19545"/>
                    <a:pt x="6991" y="17265"/>
                    <a:pt x="9332" y="14712"/>
                  </a:cubicBezTo>
                  <a:cubicBezTo>
                    <a:pt x="10335" y="13618"/>
                    <a:pt x="11368" y="12554"/>
                    <a:pt x="12402" y="11460"/>
                  </a:cubicBezTo>
                  <a:cubicBezTo>
                    <a:pt x="13010" y="8238"/>
                    <a:pt x="13344" y="4256"/>
                    <a:pt x="13344" y="1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79"/>
            <p:cNvSpPr/>
            <p:nvPr/>
          </p:nvSpPr>
          <p:spPr>
            <a:xfrm>
              <a:off x="8484152" y="3106283"/>
              <a:ext cx="290258" cy="513939"/>
            </a:xfrm>
            <a:custGeom>
              <a:avLst/>
              <a:gdLst/>
              <a:ahLst/>
              <a:cxnLst/>
              <a:rect l="l" t="t" r="r" b="b"/>
              <a:pathLst>
                <a:path w="11004" h="19484" extrusionOk="0">
                  <a:moveTo>
                    <a:pt x="7569" y="0"/>
                  </a:moveTo>
                  <a:cubicBezTo>
                    <a:pt x="5532" y="3374"/>
                    <a:pt x="3010" y="6627"/>
                    <a:pt x="0" y="9089"/>
                  </a:cubicBezTo>
                  <a:cubicBezTo>
                    <a:pt x="517" y="12311"/>
                    <a:pt x="852" y="15806"/>
                    <a:pt x="1004" y="19484"/>
                  </a:cubicBezTo>
                  <a:cubicBezTo>
                    <a:pt x="4742" y="17113"/>
                    <a:pt x="8086" y="14256"/>
                    <a:pt x="11004" y="10973"/>
                  </a:cubicBezTo>
                  <a:cubicBezTo>
                    <a:pt x="10274" y="7022"/>
                    <a:pt x="9150" y="3222"/>
                    <a:pt x="7569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79"/>
            <p:cNvSpPr/>
            <p:nvPr/>
          </p:nvSpPr>
          <p:spPr>
            <a:xfrm>
              <a:off x="8411192" y="4090849"/>
              <a:ext cx="347181" cy="314314"/>
            </a:xfrm>
            <a:custGeom>
              <a:avLst/>
              <a:gdLst/>
              <a:ahLst/>
              <a:cxnLst/>
              <a:rect l="l" t="t" r="r" b="b"/>
              <a:pathLst>
                <a:path w="13162" h="11916" extrusionOk="0">
                  <a:moveTo>
                    <a:pt x="13162" y="0"/>
                  </a:moveTo>
                  <a:lnTo>
                    <a:pt x="13162" y="0"/>
                  </a:lnTo>
                  <a:cubicBezTo>
                    <a:pt x="11885" y="1186"/>
                    <a:pt x="10609" y="2341"/>
                    <a:pt x="9332" y="3405"/>
                  </a:cubicBezTo>
                  <a:cubicBezTo>
                    <a:pt x="6809" y="5502"/>
                    <a:pt x="4256" y="6870"/>
                    <a:pt x="1216" y="7447"/>
                  </a:cubicBezTo>
                  <a:cubicBezTo>
                    <a:pt x="852" y="8937"/>
                    <a:pt x="456" y="10426"/>
                    <a:pt x="0" y="11915"/>
                  </a:cubicBezTo>
                  <a:cubicBezTo>
                    <a:pt x="3040" y="11763"/>
                    <a:pt x="9940" y="10335"/>
                    <a:pt x="13010" y="487"/>
                  </a:cubicBezTo>
                  <a:cubicBezTo>
                    <a:pt x="13071" y="335"/>
                    <a:pt x="13101" y="152"/>
                    <a:pt x="13162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79"/>
            <p:cNvSpPr/>
            <p:nvPr/>
          </p:nvSpPr>
          <p:spPr>
            <a:xfrm>
              <a:off x="8496972" y="3434208"/>
              <a:ext cx="303895" cy="554824"/>
            </a:xfrm>
            <a:custGeom>
              <a:avLst/>
              <a:gdLst/>
              <a:ahLst/>
              <a:cxnLst/>
              <a:rect l="l" t="t" r="r" b="b"/>
              <a:pathLst>
                <a:path w="11521" h="21034" extrusionOk="0">
                  <a:moveTo>
                    <a:pt x="10761" y="0"/>
                  </a:moveTo>
                  <a:cubicBezTo>
                    <a:pt x="7782" y="3192"/>
                    <a:pt x="4347" y="5927"/>
                    <a:pt x="578" y="8177"/>
                  </a:cubicBezTo>
                  <a:cubicBezTo>
                    <a:pt x="670" y="12250"/>
                    <a:pt x="518" y="16535"/>
                    <a:pt x="1" y="21034"/>
                  </a:cubicBezTo>
                  <a:cubicBezTo>
                    <a:pt x="1612" y="20031"/>
                    <a:pt x="3132" y="18906"/>
                    <a:pt x="4499" y="17508"/>
                  </a:cubicBezTo>
                  <a:cubicBezTo>
                    <a:pt x="7174" y="14833"/>
                    <a:pt x="9332" y="11824"/>
                    <a:pt x="11521" y="8815"/>
                  </a:cubicBezTo>
                  <a:cubicBezTo>
                    <a:pt x="11460" y="5897"/>
                    <a:pt x="11217" y="2918"/>
                    <a:pt x="10761" y="0"/>
                  </a:cubicBezTo>
                  <a:close/>
                </a:path>
              </a:pathLst>
            </a:custGeom>
            <a:solidFill>
              <a:srgbClr val="51C0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79"/>
            <p:cNvSpPr/>
            <p:nvPr/>
          </p:nvSpPr>
          <p:spPr>
            <a:xfrm>
              <a:off x="8328604" y="3729240"/>
              <a:ext cx="46530" cy="331170"/>
            </a:xfrm>
            <a:custGeom>
              <a:avLst/>
              <a:gdLst/>
              <a:ahLst/>
              <a:cxnLst/>
              <a:rect l="l" t="t" r="r" b="b"/>
              <a:pathLst>
                <a:path w="1764" h="12555" extrusionOk="0">
                  <a:moveTo>
                    <a:pt x="1" y="31"/>
                  </a:moveTo>
                  <a:cubicBezTo>
                    <a:pt x="1" y="92"/>
                    <a:pt x="1" y="122"/>
                    <a:pt x="1" y="153"/>
                  </a:cubicBezTo>
                  <a:lnTo>
                    <a:pt x="31" y="153"/>
                  </a:lnTo>
                  <a:cubicBezTo>
                    <a:pt x="60" y="158"/>
                    <a:pt x="85" y="167"/>
                    <a:pt x="107" y="177"/>
                  </a:cubicBezTo>
                  <a:lnTo>
                    <a:pt x="107" y="177"/>
                  </a:lnTo>
                  <a:cubicBezTo>
                    <a:pt x="66" y="140"/>
                    <a:pt x="30" y="90"/>
                    <a:pt x="1" y="31"/>
                  </a:cubicBezTo>
                  <a:close/>
                  <a:moveTo>
                    <a:pt x="107" y="177"/>
                  </a:moveTo>
                  <a:cubicBezTo>
                    <a:pt x="129" y="198"/>
                    <a:pt x="153" y="215"/>
                    <a:pt x="178" y="228"/>
                  </a:cubicBezTo>
                  <a:lnTo>
                    <a:pt x="178" y="228"/>
                  </a:lnTo>
                  <a:cubicBezTo>
                    <a:pt x="159" y="208"/>
                    <a:pt x="136" y="191"/>
                    <a:pt x="107" y="177"/>
                  </a:cubicBezTo>
                  <a:close/>
                  <a:moveTo>
                    <a:pt x="1004" y="1"/>
                  </a:moveTo>
                  <a:cubicBezTo>
                    <a:pt x="821" y="62"/>
                    <a:pt x="609" y="153"/>
                    <a:pt x="426" y="244"/>
                  </a:cubicBezTo>
                  <a:cubicBezTo>
                    <a:pt x="388" y="257"/>
                    <a:pt x="351" y="263"/>
                    <a:pt x="316" y="263"/>
                  </a:cubicBezTo>
                  <a:cubicBezTo>
                    <a:pt x="267" y="263"/>
                    <a:pt x="221" y="251"/>
                    <a:pt x="178" y="228"/>
                  </a:cubicBezTo>
                  <a:lnTo>
                    <a:pt x="178" y="228"/>
                  </a:lnTo>
                  <a:cubicBezTo>
                    <a:pt x="301" y="358"/>
                    <a:pt x="222" y="598"/>
                    <a:pt x="31" y="670"/>
                  </a:cubicBezTo>
                  <a:cubicBezTo>
                    <a:pt x="305" y="4560"/>
                    <a:pt x="548" y="8451"/>
                    <a:pt x="791" y="12341"/>
                  </a:cubicBezTo>
                  <a:cubicBezTo>
                    <a:pt x="882" y="12341"/>
                    <a:pt x="973" y="12372"/>
                    <a:pt x="1065" y="12372"/>
                  </a:cubicBezTo>
                  <a:cubicBezTo>
                    <a:pt x="1217" y="12372"/>
                    <a:pt x="1277" y="12463"/>
                    <a:pt x="1308" y="12554"/>
                  </a:cubicBezTo>
                  <a:lnTo>
                    <a:pt x="1764" y="12341"/>
                  </a:lnTo>
                  <a:cubicBezTo>
                    <a:pt x="1520" y="8238"/>
                    <a:pt x="1247" y="4104"/>
                    <a:pt x="10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79"/>
            <p:cNvSpPr/>
            <p:nvPr/>
          </p:nvSpPr>
          <p:spPr>
            <a:xfrm>
              <a:off x="8311775" y="3427798"/>
              <a:ext cx="42521" cy="293450"/>
            </a:xfrm>
            <a:custGeom>
              <a:avLst/>
              <a:gdLst/>
              <a:ahLst/>
              <a:cxnLst/>
              <a:rect l="l" t="t" r="r" b="b"/>
              <a:pathLst>
                <a:path w="1612" h="11125" extrusionOk="0">
                  <a:moveTo>
                    <a:pt x="0" y="0"/>
                  </a:moveTo>
                  <a:lnTo>
                    <a:pt x="0" y="0"/>
                  </a:lnTo>
                  <a:cubicBezTo>
                    <a:pt x="183" y="3708"/>
                    <a:pt x="396" y="7417"/>
                    <a:pt x="608" y="11125"/>
                  </a:cubicBezTo>
                  <a:cubicBezTo>
                    <a:pt x="639" y="11064"/>
                    <a:pt x="669" y="11003"/>
                    <a:pt x="760" y="10942"/>
                  </a:cubicBezTo>
                  <a:cubicBezTo>
                    <a:pt x="1064" y="10821"/>
                    <a:pt x="1307" y="10669"/>
                    <a:pt x="1611" y="10547"/>
                  </a:cubicBezTo>
                  <a:cubicBezTo>
                    <a:pt x="1399" y="7325"/>
                    <a:pt x="1216" y="4103"/>
                    <a:pt x="1064" y="882"/>
                  </a:cubicBezTo>
                  <a:cubicBezTo>
                    <a:pt x="1064" y="638"/>
                    <a:pt x="1034" y="395"/>
                    <a:pt x="1034" y="182"/>
                  </a:cubicBezTo>
                  <a:cubicBezTo>
                    <a:pt x="912" y="213"/>
                    <a:pt x="791" y="274"/>
                    <a:pt x="669" y="304"/>
                  </a:cubicBezTo>
                  <a:cubicBezTo>
                    <a:pt x="636" y="315"/>
                    <a:pt x="605" y="320"/>
                    <a:pt x="577" y="320"/>
                  </a:cubicBezTo>
                  <a:cubicBezTo>
                    <a:pt x="446" y="320"/>
                    <a:pt x="360" y="216"/>
                    <a:pt x="335" y="91"/>
                  </a:cubicBezTo>
                  <a:cubicBezTo>
                    <a:pt x="213" y="61"/>
                    <a:pt x="92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79"/>
            <p:cNvSpPr/>
            <p:nvPr/>
          </p:nvSpPr>
          <p:spPr>
            <a:xfrm>
              <a:off x="8285318" y="2854984"/>
              <a:ext cx="52940" cy="564821"/>
            </a:xfrm>
            <a:custGeom>
              <a:avLst/>
              <a:gdLst/>
              <a:ahLst/>
              <a:cxnLst/>
              <a:rect l="l" t="t" r="r" b="b"/>
              <a:pathLst>
                <a:path w="2007" h="21413" extrusionOk="0">
                  <a:moveTo>
                    <a:pt x="904" y="0"/>
                  </a:moveTo>
                  <a:cubicBezTo>
                    <a:pt x="868" y="0"/>
                    <a:pt x="831" y="4"/>
                    <a:pt x="791" y="14"/>
                  </a:cubicBezTo>
                  <a:cubicBezTo>
                    <a:pt x="517" y="14"/>
                    <a:pt x="244" y="44"/>
                    <a:pt x="0" y="74"/>
                  </a:cubicBezTo>
                  <a:cubicBezTo>
                    <a:pt x="61" y="3965"/>
                    <a:pt x="244" y="7886"/>
                    <a:pt x="487" y="11746"/>
                  </a:cubicBezTo>
                  <a:cubicBezTo>
                    <a:pt x="669" y="11959"/>
                    <a:pt x="821" y="12172"/>
                    <a:pt x="1034" y="12354"/>
                  </a:cubicBezTo>
                  <a:cubicBezTo>
                    <a:pt x="1223" y="12567"/>
                    <a:pt x="1044" y="12817"/>
                    <a:pt x="841" y="12817"/>
                  </a:cubicBezTo>
                  <a:cubicBezTo>
                    <a:pt x="783" y="12817"/>
                    <a:pt x="723" y="12797"/>
                    <a:pt x="669" y="12749"/>
                  </a:cubicBezTo>
                  <a:cubicBezTo>
                    <a:pt x="608" y="12689"/>
                    <a:pt x="578" y="12658"/>
                    <a:pt x="517" y="12597"/>
                  </a:cubicBezTo>
                  <a:lnTo>
                    <a:pt x="517" y="12597"/>
                  </a:lnTo>
                  <a:cubicBezTo>
                    <a:pt x="669" y="14999"/>
                    <a:pt x="791" y="17370"/>
                    <a:pt x="912" y="19740"/>
                  </a:cubicBezTo>
                  <a:cubicBezTo>
                    <a:pt x="912" y="20196"/>
                    <a:pt x="943" y="20652"/>
                    <a:pt x="973" y="21139"/>
                  </a:cubicBezTo>
                  <a:cubicBezTo>
                    <a:pt x="1155" y="21199"/>
                    <a:pt x="1307" y="21291"/>
                    <a:pt x="1490" y="21321"/>
                  </a:cubicBezTo>
                  <a:cubicBezTo>
                    <a:pt x="1520" y="21351"/>
                    <a:pt x="1551" y="21382"/>
                    <a:pt x="1581" y="21412"/>
                  </a:cubicBezTo>
                  <a:cubicBezTo>
                    <a:pt x="1733" y="21351"/>
                    <a:pt x="1854" y="21260"/>
                    <a:pt x="2006" y="21169"/>
                  </a:cubicBezTo>
                  <a:cubicBezTo>
                    <a:pt x="1824" y="18038"/>
                    <a:pt x="1672" y="14907"/>
                    <a:pt x="1490" y="11746"/>
                  </a:cubicBezTo>
                  <a:cubicBezTo>
                    <a:pt x="1307" y="11838"/>
                    <a:pt x="1125" y="11868"/>
                    <a:pt x="912" y="11898"/>
                  </a:cubicBezTo>
                  <a:cubicBezTo>
                    <a:pt x="891" y="11902"/>
                    <a:pt x="870" y="11904"/>
                    <a:pt x="851" y="11904"/>
                  </a:cubicBezTo>
                  <a:cubicBezTo>
                    <a:pt x="531" y="11904"/>
                    <a:pt x="417" y="11466"/>
                    <a:pt x="760" y="11351"/>
                  </a:cubicBezTo>
                  <a:cubicBezTo>
                    <a:pt x="1003" y="11260"/>
                    <a:pt x="1247" y="11108"/>
                    <a:pt x="1459" y="10956"/>
                  </a:cubicBezTo>
                  <a:cubicBezTo>
                    <a:pt x="1307" y="7309"/>
                    <a:pt x="1155" y="3661"/>
                    <a:pt x="1125" y="14"/>
                  </a:cubicBezTo>
                  <a:cubicBezTo>
                    <a:pt x="1044" y="14"/>
                    <a:pt x="976" y="0"/>
                    <a:pt x="90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79"/>
            <p:cNvSpPr/>
            <p:nvPr/>
          </p:nvSpPr>
          <p:spPr>
            <a:xfrm>
              <a:off x="8351051" y="4071594"/>
              <a:ext cx="42521" cy="333570"/>
            </a:xfrm>
            <a:custGeom>
              <a:avLst/>
              <a:gdLst/>
              <a:ahLst/>
              <a:cxnLst/>
              <a:rect l="l" t="t" r="r" b="b"/>
              <a:pathLst>
                <a:path w="1612" h="12646" extrusionOk="0">
                  <a:moveTo>
                    <a:pt x="943" y="1"/>
                  </a:moveTo>
                  <a:cubicBezTo>
                    <a:pt x="669" y="62"/>
                    <a:pt x="396" y="153"/>
                    <a:pt x="92" y="213"/>
                  </a:cubicBezTo>
                  <a:cubicBezTo>
                    <a:pt x="82" y="224"/>
                    <a:pt x="72" y="227"/>
                    <a:pt x="62" y="227"/>
                  </a:cubicBezTo>
                  <a:cubicBezTo>
                    <a:pt x="41" y="227"/>
                    <a:pt x="21" y="213"/>
                    <a:pt x="1" y="213"/>
                  </a:cubicBezTo>
                  <a:lnTo>
                    <a:pt x="1" y="213"/>
                  </a:lnTo>
                  <a:cubicBezTo>
                    <a:pt x="183" y="3010"/>
                    <a:pt x="366" y="5806"/>
                    <a:pt x="548" y="8603"/>
                  </a:cubicBezTo>
                  <a:cubicBezTo>
                    <a:pt x="700" y="8694"/>
                    <a:pt x="730" y="8907"/>
                    <a:pt x="578" y="9028"/>
                  </a:cubicBezTo>
                  <a:cubicBezTo>
                    <a:pt x="639" y="10244"/>
                    <a:pt x="700" y="11429"/>
                    <a:pt x="761" y="12615"/>
                  </a:cubicBezTo>
                  <a:lnTo>
                    <a:pt x="791" y="12615"/>
                  </a:lnTo>
                  <a:cubicBezTo>
                    <a:pt x="791" y="12615"/>
                    <a:pt x="1095" y="12645"/>
                    <a:pt x="1612" y="12645"/>
                  </a:cubicBezTo>
                  <a:cubicBezTo>
                    <a:pt x="1551" y="11247"/>
                    <a:pt x="1490" y="9849"/>
                    <a:pt x="1429" y="8481"/>
                  </a:cubicBezTo>
                  <a:lnTo>
                    <a:pt x="1156" y="8481"/>
                  </a:lnTo>
                  <a:cubicBezTo>
                    <a:pt x="1146" y="8483"/>
                    <a:pt x="1137" y="8483"/>
                    <a:pt x="1128" y="8483"/>
                  </a:cubicBezTo>
                  <a:cubicBezTo>
                    <a:pt x="962" y="8483"/>
                    <a:pt x="860" y="8232"/>
                    <a:pt x="1004" y="8116"/>
                  </a:cubicBezTo>
                  <a:cubicBezTo>
                    <a:pt x="1125" y="7995"/>
                    <a:pt x="1247" y="7934"/>
                    <a:pt x="1399" y="7843"/>
                  </a:cubicBezTo>
                  <a:cubicBezTo>
                    <a:pt x="1247" y="5229"/>
                    <a:pt x="1095" y="2615"/>
                    <a:pt x="943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79"/>
            <p:cNvSpPr/>
            <p:nvPr/>
          </p:nvSpPr>
          <p:spPr>
            <a:xfrm>
              <a:off x="7918117" y="2994046"/>
              <a:ext cx="393684" cy="433778"/>
            </a:xfrm>
            <a:custGeom>
              <a:avLst/>
              <a:gdLst/>
              <a:ahLst/>
              <a:cxnLst/>
              <a:rect l="l" t="t" r="r" b="b"/>
              <a:pathLst>
                <a:path w="14925" h="16445" extrusionOk="0">
                  <a:moveTo>
                    <a:pt x="608" y="0"/>
                  </a:moveTo>
                  <a:cubicBezTo>
                    <a:pt x="395" y="213"/>
                    <a:pt x="213" y="426"/>
                    <a:pt x="0" y="638"/>
                  </a:cubicBezTo>
                  <a:cubicBezTo>
                    <a:pt x="1733" y="3496"/>
                    <a:pt x="3739" y="6201"/>
                    <a:pt x="5958" y="8754"/>
                  </a:cubicBezTo>
                  <a:cubicBezTo>
                    <a:pt x="8085" y="11186"/>
                    <a:pt x="11520" y="15563"/>
                    <a:pt x="14924" y="16444"/>
                  </a:cubicBezTo>
                  <a:cubicBezTo>
                    <a:pt x="14924" y="16231"/>
                    <a:pt x="14894" y="16049"/>
                    <a:pt x="14894" y="15867"/>
                  </a:cubicBezTo>
                  <a:cubicBezTo>
                    <a:pt x="11733" y="14651"/>
                    <a:pt x="8632" y="10578"/>
                    <a:pt x="6505" y="8207"/>
                  </a:cubicBezTo>
                  <a:cubicBezTo>
                    <a:pt x="4256" y="5684"/>
                    <a:pt x="2341" y="2918"/>
                    <a:pt x="60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79"/>
            <p:cNvSpPr/>
            <p:nvPr/>
          </p:nvSpPr>
          <p:spPr>
            <a:xfrm>
              <a:off x="8310984" y="3411760"/>
              <a:ext cx="16038" cy="17647"/>
            </a:xfrm>
            <a:custGeom>
              <a:avLst/>
              <a:gdLst/>
              <a:ahLst/>
              <a:cxnLst/>
              <a:rect l="l" t="t" r="r" b="b"/>
              <a:pathLst>
                <a:path w="608" h="669" extrusionOk="0">
                  <a:moveTo>
                    <a:pt x="0" y="0"/>
                  </a:moveTo>
                  <a:cubicBezTo>
                    <a:pt x="0" y="213"/>
                    <a:pt x="30" y="395"/>
                    <a:pt x="30" y="608"/>
                  </a:cubicBezTo>
                  <a:cubicBezTo>
                    <a:pt x="122" y="638"/>
                    <a:pt x="243" y="669"/>
                    <a:pt x="334" y="669"/>
                  </a:cubicBezTo>
                  <a:cubicBezTo>
                    <a:pt x="334" y="578"/>
                    <a:pt x="365" y="456"/>
                    <a:pt x="486" y="395"/>
                  </a:cubicBezTo>
                  <a:cubicBezTo>
                    <a:pt x="517" y="365"/>
                    <a:pt x="547" y="335"/>
                    <a:pt x="608" y="304"/>
                  </a:cubicBezTo>
                  <a:cubicBezTo>
                    <a:pt x="578" y="274"/>
                    <a:pt x="547" y="213"/>
                    <a:pt x="486" y="213"/>
                  </a:cubicBezTo>
                  <a:cubicBezTo>
                    <a:pt x="334" y="183"/>
                    <a:pt x="152" y="91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79"/>
            <p:cNvSpPr/>
            <p:nvPr/>
          </p:nvSpPr>
          <p:spPr>
            <a:xfrm>
              <a:off x="7792217" y="3316353"/>
              <a:ext cx="537204" cy="431694"/>
            </a:xfrm>
            <a:custGeom>
              <a:avLst/>
              <a:gdLst/>
              <a:ahLst/>
              <a:cxnLst/>
              <a:rect l="l" t="t" r="r" b="b"/>
              <a:pathLst>
                <a:path w="20366" h="16366" extrusionOk="0">
                  <a:moveTo>
                    <a:pt x="123" y="0"/>
                  </a:moveTo>
                  <a:cubicBezTo>
                    <a:pt x="62" y="456"/>
                    <a:pt x="31" y="912"/>
                    <a:pt x="1" y="1398"/>
                  </a:cubicBezTo>
                  <a:cubicBezTo>
                    <a:pt x="5503" y="7964"/>
                    <a:pt x="11916" y="14772"/>
                    <a:pt x="20214" y="16353"/>
                  </a:cubicBezTo>
                  <a:cubicBezTo>
                    <a:pt x="20232" y="16362"/>
                    <a:pt x="20250" y="16365"/>
                    <a:pt x="20267" y="16365"/>
                  </a:cubicBezTo>
                  <a:cubicBezTo>
                    <a:pt x="20308" y="16365"/>
                    <a:pt x="20345" y="16344"/>
                    <a:pt x="20366" y="16323"/>
                  </a:cubicBezTo>
                  <a:lnTo>
                    <a:pt x="20336" y="15775"/>
                  </a:lnTo>
                  <a:cubicBezTo>
                    <a:pt x="11551" y="13921"/>
                    <a:pt x="5928" y="6535"/>
                    <a:pt x="12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79"/>
            <p:cNvSpPr/>
            <p:nvPr/>
          </p:nvSpPr>
          <p:spPr>
            <a:xfrm>
              <a:off x="8328604" y="3732458"/>
              <a:ext cx="8836" cy="14455"/>
            </a:xfrm>
            <a:custGeom>
              <a:avLst/>
              <a:gdLst/>
              <a:ahLst/>
              <a:cxnLst/>
              <a:rect l="l" t="t" r="r" b="b"/>
              <a:pathLst>
                <a:path w="335" h="548" extrusionOk="0">
                  <a:moveTo>
                    <a:pt x="1" y="0"/>
                  </a:moveTo>
                  <a:cubicBezTo>
                    <a:pt x="1" y="2"/>
                    <a:pt x="1" y="4"/>
                    <a:pt x="1" y="5"/>
                  </a:cubicBezTo>
                  <a:lnTo>
                    <a:pt x="1" y="5"/>
                  </a:lnTo>
                  <a:lnTo>
                    <a:pt x="1" y="0"/>
                  </a:lnTo>
                  <a:close/>
                  <a:moveTo>
                    <a:pt x="1" y="5"/>
                  </a:moveTo>
                  <a:lnTo>
                    <a:pt x="31" y="548"/>
                  </a:lnTo>
                  <a:cubicBezTo>
                    <a:pt x="274" y="456"/>
                    <a:pt x="335" y="92"/>
                    <a:pt x="31" y="31"/>
                  </a:cubicBezTo>
                  <a:cubicBezTo>
                    <a:pt x="31" y="31"/>
                    <a:pt x="4" y="31"/>
                    <a:pt x="1" y="5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79"/>
            <p:cNvSpPr/>
            <p:nvPr/>
          </p:nvSpPr>
          <p:spPr>
            <a:xfrm>
              <a:off x="7801054" y="3673926"/>
              <a:ext cx="549232" cy="394502"/>
            </a:xfrm>
            <a:custGeom>
              <a:avLst/>
              <a:gdLst/>
              <a:ahLst/>
              <a:cxnLst/>
              <a:rect l="l" t="t" r="r" b="b"/>
              <a:pathLst>
                <a:path w="20822" h="14956" extrusionOk="0">
                  <a:moveTo>
                    <a:pt x="0" y="1"/>
                  </a:moveTo>
                  <a:lnTo>
                    <a:pt x="0" y="1"/>
                  </a:lnTo>
                  <a:cubicBezTo>
                    <a:pt x="61" y="608"/>
                    <a:pt x="122" y="1186"/>
                    <a:pt x="183" y="1794"/>
                  </a:cubicBezTo>
                  <a:cubicBezTo>
                    <a:pt x="5654" y="8268"/>
                    <a:pt x="12675" y="14925"/>
                    <a:pt x="20730" y="14955"/>
                  </a:cubicBezTo>
                  <a:cubicBezTo>
                    <a:pt x="20761" y="14955"/>
                    <a:pt x="20761" y="14925"/>
                    <a:pt x="20791" y="14894"/>
                  </a:cubicBezTo>
                  <a:lnTo>
                    <a:pt x="20821" y="14894"/>
                  </a:lnTo>
                  <a:cubicBezTo>
                    <a:pt x="20821" y="14712"/>
                    <a:pt x="20821" y="14590"/>
                    <a:pt x="20791" y="14408"/>
                  </a:cubicBezTo>
                  <a:cubicBezTo>
                    <a:pt x="12250" y="13557"/>
                    <a:pt x="5532" y="6688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79"/>
            <p:cNvSpPr/>
            <p:nvPr/>
          </p:nvSpPr>
          <p:spPr>
            <a:xfrm>
              <a:off x="8349469" y="4053973"/>
              <a:ext cx="13637" cy="12028"/>
            </a:xfrm>
            <a:custGeom>
              <a:avLst/>
              <a:gdLst/>
              <a:ahLst/>
              <a:cxnLst/>
              <a:rect l="l" t="t" r="r" b="b"/>
              <a:pathLst>
                <a:path w="517" h="456" extrusionOk="0">
                  <a:moveTo>
                    <a:pt x="0" y="0"/>
                  </a:moveTo>
                  <a:cubicBezTo>
                    <a:pt x="0" y="152"/>
                    <a:pt x="30" y="304"/>
                    <a:pt x="30" y="456"/>
                  </a:cubicBezTo>
                  <a:cubicBezTo>
                    <a:pt x="182" y="395"/>
                    <a:pt x="334" y="334"/>
                    <a:pt x="517" y="243"/>
                  </a:cubicBezTo>
                  <a:cubicBezTo>
                    <a:pt x="486" y="152"/>
                    <a:pt x="426" y="61"/>
                    <a:pt x="274" y="61"/>
                  </a:cubicBezTo>
                  <a:cubicBezTo>
                    <a:pt x="182" y="61"/>
                    <a:pt x="91" y="30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79"/>
            <p:cNvSpPr/>
            <p:nvPr/>
          </p:nvSpPr>
          <p:spPr>
            <a:xfrm>
              <a:off x="7930937" y="4126116"/>
              <a:ext cx="435387" cy="196512"/>
            </a:xfrm>
            <a:custGeom>
              <a:avLst/>
              <a:gdLst/>
              <a:ahLst/>
              <a:cxnLst/>
              <a:rect l="l" t="t" r="r" b="b"/>
              <a:pathLst>
                <a:path w="16506" h="7450" extrusionOk="0">
                  <a:moveTo>
                    <a:pt x="0" y="1"/>
                  </a:moveTo>
                  <a:cubicBezTo>
                    <a:pt x="548" y="821"/>
                    <a:pt x="1095" y="1612"/>
                    <a:pt x="1703" y="2311"/>
                  </a:cubicBezTo>
                  <a:cubicBezTo>
                    <a:pt x="4880" y="4787"/>
                    <a:pt x="9478" y="7450"/>
                    <a:pt x="13734" y="7450"/>
                  </a:cubicBezTo>
                  <a:cubicBezTo>
                    <a:pt x="14649" y="7450"/>
                    <a:pt x="15548" y="7327"/>
                    <a:pt x="16414" y="7052"/>
                  </a:cubicBezTo>
                  <a:cubicBezTo>
                    <a:pt x="16445" y="7022"/>
                    <a:pt x="16475" y="6992"/>
                    <a:pt x="16505" y="6992"/>
                  </a:cubicBezTo>
                  <a:cubicBezTo>
                    <a:pt x="16475" y="6840"/>
                    <a:pt x="16475" y="6688"/>
                    <a:pt x="16475" y="6536"/>
                  </a:cubicBezTo>
                  <a:cubicBezTo>
                    <a:pt x="16432" y="6514"/>
                    <a:pt x="16389" y="6493"/>
                    <a:pt x="16335" y="6493"/>
                  </a:cubicBezTo>
                  <a:cubicBezTo>
                    <a:pt x="16313" y="6493"/>
                    <a:pt x="16289" y="6496"/>
                    <a:pt x="16262" y="6505"/>
                  </a:cubicBezTo>
                  <a:cubicBezTo>
                    <a:pt x="15441" y="6668"/>
                    <a:pt x="14625" y="6745"/>
                    <a:pt x="13814" y="6745"/>
                  </a:cubicBezTo>
                  <a:cubicBezTo>
                    <a:pt x="8861" y="6745"/>
                    <a:pt x="4128" y="3867"/>
                    <a:pt x="0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79"/>
            <p:cNvSpPr/>
            <p:nvPr/>
          </p:nvSpPr>
          <p:spPr>
            <a:xfrm>
              <a:off x="8365480" y="4298493"/>
              <a:ext cx="4853" cy="12055"/>
            </a:xfrm>
            <a:custGeom>
              <a:avLst/>
              <a:gdLst/>
              <a:ahLst/>
              <a:cxnLst/>
              <a:rect l="l" t="t" r="r" b="b"/>
              <a:pathLst>
                <a:path w="184" h="457" extrusionOk="0">
                  <a:moveTo>
                    <a:pt x="1" y="1"/>
                  </a:moveTo>
                  <a:lnTo>
                    <a:pt x="31" y="457"/>
                  </a:lnTo>
                  <a:cubicBezTo>
                    <a:pt x="183" y="305"/>
                    <a:pt x="153" y="92"/>
                    <a:pt x="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79"/>
            <p:cNvSpPr/>
            <p:nvPr/>
          </p:nvSpPr>
          <p:spPr>
            <a:xfrm>
              <a:off x="8089677" y="2890620"/>
              <a:ext cx="209279" cy="296668"/>
            </a:xfrm>
            <a:custGeom>
              <a:avLst/>
              <a:gdLst/>
              <a:ahLst/>
              <a:cxnLst/>
              <a:rect l="l" t="t" r="r" b="b"/>
              <a:pathLst>
                <a:path w="7934" h="11247" extrusionOk="0">
                  <a:moveTo>
                    <a:pt x="913" y="0"/>
                  </a:moveTo>
                  <a:cubicBezTo>
                    <a:pt x="609" y="91"/>
                    <a:pt x="305" y="182"/>
                    <a:pt x="1" y="304"/>
                  </a:cubicBezTo>
                  <a:cubicBezTo>
                    <a:pt x="1977" y="4377"/>
                    <a:pt x="4591" y="8116"/>
                    <a:pt x="7934" y="11246"/>
                  </a:cubicBezTo>
                  <a:cubicBezTo>
                    <a:pt x="7904" y="10973"/>
                    <a:pt x="7904" y="10669"/>
                    <a:pt x="7873" y="10395"/>
                  </a:cubicBezTo>
                  <a:cubicBezTo>
                    <a:pt x="4955" y="7234"/>
                    <a:pt x="2676" y="3739"/>
                    <a:pt x="9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79"/>
            <p:cNvSpPr/>
            <p:nvPr/>
          </p:nvSpPr>
          <p:spPr>
            <a:xfrm>
              <a:off x="8297347" y="3164814"/>
              <a:ext cx="20232" cy="28250"/>
            </a:xfrm>
            <a:custGeom>
              <a:avLst/>
              <a:gdLst/>
              <a:ahLst/>
              <a:cxnLst/>
              <a:rect l="l" t="t" r="r" b="b"/>
              <a:pathLst>
                <a:path w="767" h="1071" extrusionOk="0">
                  <a:moveTo>
                    <a:pt x="0" y="0"/>
                  </a:moveTo>
                  <a:cubicBezTo>
                    <a:pt x="31" y="274"/>
                    <a:pt x="61" y="578"/>
                    <a:pt x="61" y="851"/>
                  </a:cubicBezTo>
                  <a:cubicBezTo>
                    <a:pt x="122" y="882"/>
                    <a:pt x="152" y="943"/>
                    <a:pt x="213" y="1003"/>
                  </a:cubicBezTo>
                  <a:cubicBezTo>
                    <a:pt x="267" y="1051"/>
                    <a:pt x="327" y="1071"/>
                    <a:pt x="385" y="1071"/>
                  </a:cubicBezTo>
                  <a:cubicBezTo>
                    <a:pt x="588" y="1071"/>
                    <a:pt x="767" y="821"/>
                    <a:pt x="578" y="608"/>
                  </a:cubicBezTo>
                  <a:cubicBezTo>
                    <a:pt x="365" y="426"/>
                    <a:pt x="213" y="213"/>
                    <a:pt x="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79"/>
            <p:cNvSpPr/>
            <p:nvPr/>
          </p:nvSpPr>
          <p:spPr>
            <a:xfrm>
              <a:off x="8323803" y="3037332"/>
              <a:ext cx="102635" cy="127509"/>
            </a:xfrm>
            <a:custGeom>
              <a:avLst/>
              <a:gdLst/>
              <a:ahLst/>
              <a:cxnLst/>
              <a:rect l="l" t="t" r="r" b="b"/>
              <a:pathLst>
                <a:path w="3891" h="4834" extrusionOk="0">
                  <a:moveTo>
                    <a:pt x="3526" y="0"/>
                  </a:moveTo>
                  <a:cubicBezTo>
                    <a:pt x="2554" y="1429"/>
                    <a:pt x="1247" y="3162"/>
                    <a:pt x="0" y="4043"/>
                  </a:cubicBezTo>
                  <a:lnTo>
                    <a:pt x="31" y="4833"/>
                  </a:lnTo>
                  <a:cubicBezTo>
                    <a:pt x="1429" y="4317"/>
                    <a:pt x="2736" y="2827"/>
                    <a:pt x="3891" y="1277"/>
                  </a:cubicBezTo>
                  <a:cubicBezTo>
                    <a:pt x="3769" y="852"/>
                    <a:pt x="3648" y="396"/>
                    <a:pt x="3526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79"/>
            <p:cNvSpPr/>
            <p:nvPr/>
          </p:nvSpPr>
          <p:spPr>
            <a:xfrm>
              <a:off x="8416810" y="2900222"/>
              <a:ext cx="113054" cy="170794"/>
            </a:xfrm>
            <a:custGeom>
              <a:avLst/>
              <a:gdLst/>
              <a:ahLst/>
              <a:cxnLst/>
              <a:rect l="l" t="t" r="r" b="b"/>
              <a:pathLst>
                <a:path w="4286" h="6475" extrusionOk="0">
                  <a:moveTo>
                    <a:pt x="3435" y="1"/>
                  </a:moveTo>
                  <a:cubicBezTo>
                    <a:pt x="2645" y="1308"/>
                    <a:pt x="1824" y="2584"/>
                    <a:pt x="943" y="3831"/>
                  </a:cubicBezTo>
                  <a:cubicBezTo>
                    <a:pt x="699" y="4195"/>
                    <a:pt x="365" y="4682"/>
                    <a:pt x="0" y="5198"/>
                  </a:cubicBezTo>
                  <a:cubicBezTo>
                    <a:pt x="122" y="5594"/>
                    <a:pt x="243" y="6050"/>
                    <a:pt x="365" y="6475"/>
                  </a:cubicBezTo>
                  <a:cubicBezTo>
                    <a:pt x="1216" y="5259"/>
                    <a:pt x="1976" y="4043"/>
                    <a:pt x="2584" y="3192"/>
                  </a:cubicBezTo>
                  <a:cubicBezTo>
                    <a:pt x="3192" y="2341"/>
                    <a:pt x="3739" y="1460"/>
                    <a:pt x="4286" y="578"/>
                  </a:cubicBezTo>
                  <a:cubicBezTo>
                    <a:pt x="4012" y="366"/>
                    <a:pt x="3709" y="183"/>
                    <a:pt x="343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79"/>
            <p:cNvSpPr/>
            <p:nvPr/>
          </p:nvSpPr>
          <p:spPr>
            <a:xfrm>
              <a:off x="8296291" y="3143976"/>
              <a:ext cx="28329" cy="25006"/>
            </a:xfrm>
            <a:custGeom>
              <a:avLst/>
              <a:gdLst/>
              <a:ahLst/>
              <a:cxnLst/>
              <a:rect l="l" t="t" r="r" b="b"/>
              <a:pathLst>
                <a:path w="1074" h="948" extrusionOk="0">
                  <a:moveTo>
                    <a:pt x="1043" y="0"/>
                  </a:moveTo>
                  <a:cubicBezTo>
                    <a:pt x="800" y="152"/>
                    <a:pt x="587" y="274"/>
                    <a:pt x="344" y="365"/>
                  </a:cubicBezTo>
                  <a:cubicBezTo>
                    <a:pt x="1" y="508"/>
                    <a:pt x="116" y="948"/>
                    <a:pt x="435" y="948"/>
                  </a:cubicBezTo>
                  <a:cubicBezTo>
                    <a:pt x="454" y="948"/>
                    <a:pt x="475" y="946"/>
                    <a:pt x="496" y="942"/>
                  </a:cubicBezTo>
                  <a:cubicBezTo>
                    <a:pt x="709" y="912"/>
                    <a:pt x="891" y="851"/>
                    <a:pt x="1074" y="790"/>
                  </a:cubicBezTo>
                  <a:lnTo>
                    <a:pt x="1043" y="0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79"/>
            <p:cNvSpPr/>
            <p:nvPr/>
          </p:nvSpPr>
          <p:spPr>
            <a:xfrm>
              <a:off x="8337440" y="3310735"/>
              <a:ext cx="146738" cy="121890"/>
            </a:xfrm>
            <a:custGeom>
              <a:avLst/>
              <a:gdLst/>
              <a:ahLst/>
              <a:cxnLst/>
              <a:rect l="l" t="t" r="r" b="b"/>
              <a:pathLst>
                <a:path w="5563" h="4621" extrusionOk="0">
                  <a:moveTo>
                    <a:pt x="5350" y="0"/>
                  </a:moveTo>
                  <a:cubicBezTo>
                    <a:pt x="3769" y="1459"/>
                    <a:pt x="2006" y="2766"/>
                    <a:pt x="0" y="3891"/>
                  </a:cubicBezTo>
                  <a:cubicBezTo>
                    <a:pt x="30" y="4134"/>
                    <a:pt x="30" y="4377"/>
                    <a:pt x="61" y="4620"/>
                  </a:cubicBezTo>
                  <a:cubicBezTo>
                    <a:pt x="2067" y="3830"/>
                    <a:pt x="3891" y="2706"/>
                    <a:pt x="5562" y="1338"/>
                  </a:cubicBezTo>
                  <a:cubicBezTo>
                    <a:pt x="5502" y="882"/>
                    <a:pt x="5411" y="456"/>
                    <a:pt x="5350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79"/>
            <p:cNvSpPr/>
            <p:nvPr/>
          </p:nvSpPr>
          <p:spPr>
            <a:xfrm>
              <a:off x="8478534" y="3076608"/>
              <a:ext cx="205270" cy="269420"/>
            </a:xfrm>
            <a:custGeom>
              <a:avLst/>
              <a:gdLst/>
              <a:ahLst/>
              <a:cxnLst/>
              <a:rect l="l" t="t" r="r" b="b"/>
              <a:pathLst>
                <a:path w="7782" h="10214" extrusionOk="0">
                  <a:moveTo>
                    <a:pt x="7204" y="1"/>
                  </a:moveTo>
                  <a:cubicBezTo>
                    <a:pt x="5107" y="3284"/>
                    <a:pt x="2828" y="6323"/>
                    <a:pt x="1" y="8876"/>
                  </a:cubicBezTo>
                  <a:cubicBezTo>
                    <a:pt x="92" y="9332"/>
                    <a:pt x="153" y="9758"/>
                    <a:pt x="213" y="10214"/>
                  </a:cubicBezTo>
                  <a:cubicBezTo>
                    <a:pt x="3223" y="7752"/>
                    <a:pt x="5745" y="4499"/>
                    <a:pt x="7782" y="1125"/>
                  </a:cubicBezTo>
                  <a:cubicBezTo>
                    <a:pt x="7600" y="730"/>
                    <a:pt x="7387" y="366"/>
                    <a:pt x="7204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79"/>
            <p:cNvSpPr/>
            <p:nvPr/>
          </p:nvSpPr>
          <p:spPr>
            <a:xfrm>
              <a:off x="8320585" y="3413343"/>
              <a:ext cx="18464" cy="22896"/>
            </a:xfrm>
            <a:custGeom>
              <a:avLst/>
              <a:gdLst/>
              <a:ahLst/>
              <a:cxnLst/>
              <a:rect l="l" t="t" r="r" b="b"/>
              <a:pathLst>
                <a:path w="700" h="868" extrusionOk="0">
                  <a:moveTo>
                    <a:pt x="669" y="1"/>
                  </a:moveTo>
                  <a:cubicBezTo>
                    <a:pt x="517" y="62"/>
                    <a:pt x="396" y="153"/>
                    <a:pt x="244" y="244"/>
                  </a:cubicBezTo>
                  <a:cubicBezTo>
                    <a:pt x="359" y="388"/>
                    <a:pt x="256" y="642"/>
                    <a:pt x="38" y="642"/>
                  </a:cubicBezTo>
                  <a:cubicBezTo>
                    <a:pt x="26" y="642"/>
                    <a:pt x="13" y="641"/>
                    <a:pt x="1" y="639"/>
                  </a:cubicBezTo>
                  <a:lnTo>
                    <a:pt x="1" y="639"/>
                  </a:lnTo>
                  <a:cubicBezTo>
                    <a:pt x="26" y="764"/>
                    <a:pt x="112" y="868"/>
                    <a:pt x="243" y="868"/>
                  </a:cubicBezTo>
                  <a:cubicBezTo>
                    <a:pt x="271" y="868"/>
                    <a:pt x="302" y="863"/>
                    <a:pt x="335" y="852"/>
                  </a:cubicBezTo>
                  <a:cubicBezTo>
                    <a:pt x="457" y="822"/>
                    <a:pt x="578" y="761"/>
                    <a:pt x="700" y="730"/>
                  </a:cubicBezTo>
                  <a:cubicBezTo>
                    <a:pt x="669" y="487"/>
                    <a:pt x="669" y="244"/>
                    <a:pt x="669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79"/>
            <p:cNvSpPr/>
            <p:nvPr/>
          </p:nvSpPr>
          <p:spPr>
            <a:xfrm>
              <a:off x="8319794" y="3419779"/>
              <a:ext cx="10287" cy="10498"/>
            </a:xfrm>
            <a:custGeom>
              <a:avLst/>
              <a:gdLst/>
              <a:ahLst/>
              <a:cxnLst/>
              <a:rect l="l" t="t" r="r" b="b"/>
              <a:pathLst>
                <a:path w="390" h="398" extrusionOk="0">
                  <a:moveTo>
                    <a:pt x="274" y="0"/>
                  </a:moveTo>
                  <a:cubicBezTo>
                    <a:pt x="244" y="31"/>
                    <a:pt x="183" y="61"/>
                    <a:pt x="152" y="91"/>
                  </a:cubicBezTo>
                  <a:cubicBezTo>
                    <a:pt x="31" y="152"/>
                    <a:pt x="0" y="274"/>
                    <a:pt x="31" y="395"/>
                  </a:cubicBezTo>
                  <a:cubicBezTo>
                    <a:pt x="43" y="397"/>
                    <a:pt x="56" y="398"/>
                    <a:pt x="68" y="398"/>
                  </a:cubicBezTo>
                  <a:cubicBezTo>
                    <a:pt x="286" y="398"/>
                    <a:pt x="389" y="144"/>
                    <a:pt x="274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79"/>
            <p:cNvSpPr/>
            <p:nvPr/>
          </p:nvSpPr>
          <p:spPr>
            <a:xfrm>
              <a:off x="8326995" y="3721221"/>
              <a:ext cx="1635" cy="8863"/>
            </a:xfrm>
            <a:custGeom>
              <a:avLst/>
              <a:gdLst/>
              <a:ahLst/>
              <a:cxnLst/>
              <a:rect l="l" t="t" r="r" b="b"/>
              <a:pathLst>
                <a:path w="62" h="336" extrusionOk="0">
                  <a:moveTo>
                    <a:pt x="31" y="1"/>
                  </a:moveTo>
                  <a:cubicBezTo>
                    <a:pt x="1" y="122"/>
                    <a:pt x="1" y="244"/>
                    <a:pt x="62" y="335"/>
                  </a:cubicBezTo>
                  <a:cubicBezTo>
                    <a:pt x="62" y="244"/>
                    <a:pt x="62" y="122"/>
                    <a:pt x="3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79"/>
            <p:cNvSpPr/>
            <p:nvPr/>
          </p:nvSpPr>
          <p:spPr>
            <a:xfrm>
              <a:off x="8354269" y="3620222"/>
              <a:ext cx="157975" cy="109045"/>
            </a:xfrm>
            <a:custGeom>
              <a:avLst/>
              <a:gdLst/>
              <a:ahLst/>
              <a:cxnLst/>
              <a:rect l="l" t="t" r="r" b="b"/>
              <a:pathLst>
                <a:path w="5989" h="4134" extrusionOk="0">
                  <a:moveTo>
                    <a:pt x="5928" y="0"/>
                  </a:moveTo>
                  <a:cubicBezTo>
                    <a:pt x="4043" y="1216"/>
                    <a:pt x="2067" y="2280"/>
                    <a:pt x="0" y="3252"/>
                  </a:cubicBezTo>
                  <a:cubicBezTo>
                    <a:pt x="0" y="3526"/>
                    <a:pt x="31" y="3830"/>
                    <a:pt x="31" y="4134"/>
                  </a:cubicBezTo>
                  <a:cubicBezTo>
                    <a:pt x="2098" y="3252"/>
                    <a:pt x="4073" y="2249"/>
                    <a:pt x="5988" y="1125"/>
                  </a:cubicBezTo>
                  <a:cubicBezTo>
                    <a:pt x="5958" y="760"/>
                    <a:pt x="5958" y="395"/>
                    <a:pt x="5928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79"/>
            <p:cNvSpPr/>
            <p:nvPr/>
          </p:nvSpPr>
          <p:spPr>
            <a:xfrm>
              <a:off x="8510609" y="3395723"/>
              <a:ext cx="270211" cy="254174"/>
            </a:xfrm>
            <a:custGeom>
              <a:avLst/>
              <a:gdLst/>
              <a:ahLst/>
              <a:cxnLst/>
              <a:rect l="l" t="t" r="r" b="b"/>
              <a:pathLst>
                <a:path w="10244" h="9636" extrusionOk="0">
                  <a:moveTo>
                    <a:pt x="10001" y="0"/>
                  </a:moveTo>
                  <a:cubicBezTo>
                    <a:pt x="7083" y="3283"/>
                    <a:pt x="3739" y="6140"/>
                    <a:pt x="1" y="8511"/>
                  </a:cubicBezTo>
                  <a:cubicBezTo>
                    <a:pt x="31" y="8906"/>
                    <a:pt x="31" y="9271"/>
                    <a:pt x="61" y="9636"/>
                  </a:cubicBezTo>
                  <a:cubicBezTo>
                    <a:pt x="3830" y="7386"/>
                    <a:pt x="7265" y="4651"/>
                    <a:pt x="10244" y="1459"/>
                  </a:cubicBezTo>
                  <a:cubicBezTo>
                    <a:pt x="10153" y="973"/>
                    <a:pt x="10062" y="487"/>
                    <a:pt x="1000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79"/>
            <p:cNvSpPr/>
            <p:nvPr/>
          </p:nvSpPr>
          <p:spPr>
            <a:xfrm>
              <a:off x="8327813" y="3706001"/>
              <a:ext cx="27274" cy="30176"/>
            </a:xfrm>
            <a:custGeom>
              <a:avLst/>
              <a:gdLst/>
              <a:ahLst/>
              <a:cxnLst/>
              <a:rect l="l" t="t" r="r" b="b"/>
              <a:pathLst>
                <a:path w="1034" h="1144" extrusionOk="0">
                  <a:moveTo>
                    <a:pt x="1003" y="0"/>
                  </a:moveTo>
                  <a:cubicBezTo>
                    <a:pt x="699" y="122"/>
                    <a:pt x="456" y="274"/>
                    <a:pt x="152" y="395"/>
                  </a:cubicBezTo>
                  <a:cubicBezTo>
                    <a:pt x="92" y="456"/>
                    <a:pt x="31" y="517"/>
                    <a:pt x="0" y="578"/>
                  </a:cubicBezTo>
                  <a:cubicBezTo>
                    <a:pt x="31" y="699"/>
                    <a:pt x="31" y="791"/>
                    <a:pt x="31" y="912"/>
                  </a:cubicBezTo>
                  <a:cubicBezTo>
                    <a:pt x="103" y="1057"/>
                    <a:pt x="213" y="1144"/>
                    <a:pt x="346" y="1144"/>
                  </a:cubicBezTo>
                  <a:cubicBezTo>
                    <a:pt x="381" y="1144"/>
                    <a:pt x="418" y="1138"/>
                    <a:pt x="456" y="1125"/>
                  </a:cubicBezTo>
                  <a:cubicBezTo>
                    <a:pt x="669" y="1034"/>
                    <a:pt x="851" y="943"/>
                    <a:pt x="1034" y="882"/>
                  </a:cubicBezTo>
                  <a:cubicBezTo>
                    <a:pt x="1034" y="578"/>
                    <a:pt x="1003" y="274"/>
                    <a:pt x="100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79"/>
            <p:cNvSpPr/>
            <p:nvPr/>
          </p:nvSpPr>
          <p:spPr>
            <a:xfrm>
              <a:off x="8344641" y="4068402"/>
              <a:ext cx="6436" cy="8836"/>
            </a:xfrm>
            <a:custGeom>
              <a:avLst/>
              <a:gdLst/>
              <a:ahLst/>
              <a:cxnLst/>
              <a:rect l="l" t="t" r="r" b="b"/>
              <a:pathLst>
                <a:path w="244" h="335" extrusionOk="0">
                  <a:moveTo>
                    <a:pt x="122" y="0"/>
                  </a:moveTo>
                  <a:cubicBezTo>
                    <a:pt x="1" y="122"/>
                    <a:pt x="92" y="304"/>
                    <a:pt x="244" y="334"/>
                  </a:cubicBezTo>
                  <a:cubicBezTo>
                    <a:pt x="244" y="243"/>
                    <a:pt x="244" y="122"/>
                    <a:pt x="21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79"/>
            <p:cNvSpPr/>
            <p:nvPr/>
          </p:nvSpPr>
          <p:spPr>
            <a:xfrm>
              <a:off x="8375107" y="3989006"/>
              <a:ext cx="121890" cy="82614"/>
            </a:xfrm>
            <a:custGeom>
              <a:avLst/>
              <a:gdLst/>
              <a:ahLst/>
              <a:cxnLst/>
              <a:rect l="l" t="t" r="r" b="b"/>
              <a:pathLst>
                <a:path w="4621" h="3132" extrusionOk="0">
                  <a:moveTo>
                    <a:pt x="4621" y="1"/>
                  </a:moveTo>
                  <a:cubicBezTo>
                    <a:pt x="3162" y="913"/>
                    <a:pt x="1581" y="1703"/>
                    <a:pt x="1" y="2493"/>
                  </a:cubicBezTo>
                  <a:cubicBezTo>
                    <a:pt x="1" y="2706"/>
                    <a:pt x="1" y="2919"/>
                    <a:pt x="31" y="3132"/>
                  </a:cubicBezTo>
                  <a:cubicBezTo>
                    <a:pt x="1581" y="2676"/>
                    <a:pt x="3071" y="2007"/>
                    <a:pt x="4499" y="1217"/>
                  </a:cubicBezTo>
                  <a:cubicBezTo>
                    <a:pt x="4560" y="791"/>
                    <a:pt x="4590" y="396"/>
                    <a:pt x="462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79"/>
            <p:cNvSpPr/>
            <p:nvPr/>
          </p:nvSpPr>
          <p:spPr>
            <a:xfrm>
              <a:off x="8493780" y="3666699"/>
              <a:ext cx="307905" cy="354408"/>
            </a:xfrm>
            <a:custGeom>
              <a:avLst/>
              <a:gdLst/>
              <a:ahLst/>
              <a:cxnLst/>
              <a:rect l="l" t="t" r="r" b="b"/>
              <a:pathLst>
                <a:path w="11673" h="13436" extrusionOk="0">
                  <a:moveTo>
                    <a:pt x="11642" y="1"/>
                  </a:moveTo>
                  <a:cubicBezTo>
                    <a:pt x="9453" y="3010"/>
                    <a:pt x="7295" y="6019"/>
                    <a:pt x="4620" y="8694"/>
                  </a:cubicBezTo>
                  <a:cubicBezTo>
                    <a:pt x="3253" y="10092"/>
                    <a:pt x="1733" y="11217"/>
                    <a:pt x="122" y="12220"/>
                  </a:cubicBezTo>
                  <a:cubicBezTo>
                    <a:pt x="91" y="12615"/>
                    <a:pt x="61" y="13010"/>
                    <a:pt x="0" y="13436"/>
                  </a:cubicBezTo>
                  <a:cubicBezTo>
                    <a:pt x="4803" y="10731"/>
                    <a:pt x="8754" y="6262"/>
                    <a:pt x="11672" y="1673"/>
                  </a:cubicBezTo>
                  <a:cubicBezTo>
                    <a:pt x="11672" y="1126"/>
                    <a:pt x="11672" y="548"/>
                    <a:pt x="11642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79"/>
            <p:cNvSpPr/>
            <p:nvPr/>
          </p:nvSpPr>
          <p:spPr>
            <a:xfrm>
              <a:off x="8350260" y="4054765"/>
              <a:ext cx="25665" cy="23265"/>
            </a:xfrm>
            <a:custGeom>
              <a:avLst/>
              <a:gdLst/>
              <a:ahLst/>
              <a:cxnLst/>
              <a:rect l="l" t="t" r="r" b="b"/>
              <a:pathLst>
                <a:path w="973" h="882" extrusionOk="0">
                  <a:moveTo>
                    <a:pt x="943" y="0"/>
                  </a:moveTo>
                  <a:cubicBezTo>
                    <a:pt x="791" y="61"/>
                    <a:pt x="639" y="152"/>
                    <a:pt x="487" y="213"/>
                  </a:cubicBezTo>
                  <a:cubicBezTo>
                    <a:pt x="517" y="365"/>
                    <a:pt x="456" y="517"/>
                    <a:pt x="244" y="548"/>
                  </a:cubicBezTo>
                  <a:cubicBezTo>
                    <a:pt x="183" y="548"/>
                    <a:pt x="92" y="517"/>
                    <a:pt x="0" y="517"/>
                  </a:cubicBezTo>
                  <a:cubicBezTo>
                    <a:pt x="31" y="639"/>
                    <a:pt x="31" y="730"/>
                    <a:pt x="31" y="851"/>
                  </a:cubicBezTo>
                  <a:cubicBezTo>
                    <a:pt x="61" y="851"/>
                    <a:pt x="92" y="882"/>
                    <a:pt x="122" y="882"/>
                  </a:cubicBezTo>
                  <a:cubicBezTo>
                    <a:pt x="396" y="791"/>
                    <a:pt x="699" y="700"/>
                    <a:pt x="973" y="639"/>
                  </a:cubicBezTo>
                  <a:cubicBezTo>
                    <a:pt x="943" y="426"/>
                    <a:pt x="943" y="213"/>
                    <a:pt x="943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79"/>
            <p:cNvSpPr/>
            <p:nvPr/>
          </p:nvSpPr>
          <p:spPr>
            <a:xfrm>
              <a:off x="8347860" y="4065975"/>
              <a:ext cx="2427" cy="2453"/>
            </a:xfrm>
            <a:custGeom>
              <a:avLst/>
              <a:gdLst/>
              <a:ahLst/>
              <a:cxnLst/>
              <a:rect l="l" t="t" r="r" b="b"/>
              <a:pathLst>
                <a:path w="92" h="93" extrusionOk="0">
                  <a:moveTo>
                    <a:pt x="91" y="1"/>
                  </a:moveTo>
                  <a:cubicBezTo>
                    <a:pt x="91" y="31"/>
                    <a:pt x="61" y="31"/>
                    <a:pt x="61" y="31"/>
                  </a:cubicBezTo>
                  <a:cubicBezTo>
                    <a:pt x="31" y="62"/>
                    <a:pt x="31" y="62"/>
                    <a:pt x="0" y="92"/>
                  </a:cubicBezTo>
                  <a:lnTo>
                    <a:pt x="91" y="92"/>
                  </a:lnTo>
                  <a:cubicBezTo>
                    <a:pt x="91" y="62"/>
                    <a:pt x="91" y="31"/>
                    <a:pt x="91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79"/>
            <p:cNvSpPr/>
            <p:nvPr/>
          </p:nvSpPr>
          <p:spPr>
            <a:xfrm>
              <a:off x="8350260" y="4060383"/>
              <a:ext cx="13637" cy="8836"/>
            </a:xfrm>
            <a:custGeom>
              <a:avLst/>
              <a:gdLst/>
              <a:ahLst/>
              <a:cxnLst/>
              <a:rect l="l" t="t" r="r" b="b"/>
              <a:pathLst>
                <a:path w="517" h="335" extrusionOk="0">
                  <a:moveTo>
                    <a:pt x="487" y="0"/>
                  </a:moveTo>
                  <a:lnTo>
                    <a:pt x="487" y="0"/>
                  </a:lnTo>
                  <a:cubicBezTo>
                    <a:pt x="335" y="91"/>
                    <a:pt x="152" y="152"/>
                    <a:pt x="0" y="213"/>
                  </a:cubicBezTo>
                  <a:cubicBezTo>
                    <a:pt x="0" y="243"/>
                    <a:pt x="0" y="274"/>
                    <a:pt x="0" y="304"/>
                  </a:cubicBezTo>
                  <a:cubicBezTo>
                    <a:pt x="92" y="304"/>
                    <a:pt x="183" y="335"/>
                    <a:pt x="244" y="335"/>
                  </a:cubicBezTo>
                  <a:cubicBezTo>
                    <a:pt x="456" y="304"/>
                    <a:pt x="517" y="152"/>
                    <a:pt x="487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79"/>
            <p:cNvSpPr/>
            <p:nvPr/>
          </p:nvSpPr>
          <p:spPr>
            <a:xfrm>
              <a:off x="8387927" y="4260826"/>
              <a:ext cx="61776" cy="34502"/>
            </a:xfrm>
            <a:custGeom>
              <a:avLst/>
              <a:gdLst/>
              <a:ahLst/>
              <a:cxnLst/>
              <a:rect l="l" t="t" r="r" b="b"/>
              <a:pathLst>
                <a:path w="2342" h="1308" extrusionOk="0">
                  <a:moveTo>
                    <a:pt x="2341" y="0"/>
                  </a:moveTo>
                  <a:lnTo>
                    <a:pt x="2341" y="0"/>
                  </a:lnTo>
                  <a:cubicBezTo>
                    <a:pt x="1521" y="152"/>
                    <a:pt x="700" y="243"/>
                    <a:pt x="1" y="669"/>
                  </a:cubicBezTo>
                  <a:cubicBezTo>
                    <a:pt x="1" y="882"/>
                    <a:pt x="31" y="1094"/>
                    <a:pt x="31" y="1307"/>
                  </a:cubicBezTo>
                  <a:cubicBezTo>
                    <a:pt x="761" y="1246"/>
                    <a:pt x="1430" y="1155"/>
                    <a:pt x="2129" y="1003"/>
                  </a:cubicBezTo>
                  <a:cubicBezTo>
                    <a:pt x="2189" y="669"/>
                    <a:pt x="2281" y="334"/>
                    <a:pt x="2341" y="0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79"/>
            <p:cNvSpPr/>
            <p:nvPr/>
          </p:nvSpPr>
          <p:spPr>
            <a:xfrm>
              <a:off x="8444058" y="4013062"/>
              <a:ext cx="332752" cy="274247"/>
            </a:xfrm>
            <a:custGeom>
              <a:avLst/>
              <a:gdLst/>
              <a:ahLst/>
              <a:cxnLst/>
              <a:rect l="l" t="t" r="r" b="b"/>
              <a:pathLst>
                <a:path w="12615" h="10397" extrusionOk="0">
                  <a:moveTo>
                    <a:pt x="12615" y="1"/>
                  </a:moveTo>
                  <a:cubicBezTo>
                    <a:pt x="11581" y="1095"/>
                    <a:pt x="10548" y="2159"/>
                    <a:pt x="9545" y="3253"/>
                  </a:cubicBezTo>
                  <a:cubicBezTo>
                    <a:pt x="7204" y="5806"/>
                    <a:pt x="4590" y="8086"/>
                    <a:pt x="1247" y="9180"/>
                  </a:cubicBezTo>
                  <a:cubicBezTo>
                    <a:pt x="913" y="9271"/>
                    <a:pt x="578" y="9363"/>
                    <a:pt x="213" y="9393"/>
                  </a:cubicBezTo>
                  <a:cubicBezTo>
                    <a:pt x="153" y="9727"/>
                    <a:pt x="61" y="10062"/>
                    <a:pt x="1" y="10396"/>
                  </a:cubicBezTo>
                  <a:cubicBezTo>
                    <a:pt x="3010" y="9819"/>
                    <a:pt x="5563" y="8451"/>
                    <a:pt x="8086" y="6354"/>
                  </a:cubicBezTo>
                  <a:cubicBezTo>
                    <a:pt x="9363" y="5290"/>
                    <a:pt x="10670" y="4135"/>
                    <a:pt x="11916" y="2949"/>
                  </a:cubicBezTo>
                  <a:cubicBezTo>
                    <a:pt x="12189" y="2037"/>
                    <a:pt x="12402" y="1065"/>
                    <a:pt x="12615" y="1"/>
                  </a:cubicBez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79"/>
            <p:cNvSpPr/>
            <p:nvPr/>
          </p:nvSpPr>
          <p:spPr>
            <a:xfrm>
              <a:off x="8373709" y="4278446"/>
              <a:ext cx="15062" cy="16934"/>
            </a:xfrm>
            <a:custGeom>
              <a:avLst/>
              <a:gdLst/>
              <a:ahLst/>
              <a:cxnLst/>
              <a:rect l="l" t="t" r="r" b="b"/>
              <a:pathLst>
                <a:path w="571" h="642" extrusionOk="0">
                  <a:moveTo>
                    <a:pt x="540" y="1"/>
                  </a:moveTo>
                  <a:cubicBezTo>
                    <a:pt x="388" y="92"/>
                    <a:pt x="266" y="153"/>
                    <a:pt x="145" y="274"/>
                  </a:cubicBezTo>
                  <a:cubicBezTo>
                    <a:pt x="1" y="390"/>
                    <a:pt x="103" y="641"/>
                    <a:pt x="269" y="641"/>
                  </a:cubicBezTo>
                  <a:cubicBezTo>
                    <a:pt x="278" y="641"/>
                    <a:pt x="287" y="641"/>
                    <a:pt x="297" y="639"/>
                  </a:cubicBezTo>
                  <a:lnTo>
                    <a:pt x="570" y="639"/>
                  </a:lnTo>
                  <a:lnTo>
                    <a:pt x="540" y="1"/>
                  </a:lnTo>
                  <a:close/>
                </a:path>
              </a:pathLst>
            </a:custGeom>
            <a:solidFill>
              <a:srgbClr val="10B0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52" name="Google Shape;3352;p79"/>
          <p:cNvGrpSpPr/>
          <p:nvPr/>
        </p:nvGrpSpPr>
        <p:grpSpPr>
          <a:xfrm>
            <a:off x="610814" y="2316059"/>
            <a:ext cx="4162797" cy="2461464"/>
            <a:chOff x="729721" y="2324824"/>
            <a:chExt cx="4162797" cy="2461464"/>
          </a:xfrm>
        </p:grpSpPr>
        <p:grpSp>
          <p:nvGrpSpPr>
            <p:cNvPr id="3353" name="Google Shape;3353;p79"/>
            <p:cNvGrpSpPr/>
            <p:nvPr/>
          </p:nvGrpSpPr>
          <p:grpSpPr>
            <a:xfrm>
              <a:off x="1091070" y="2324824"/>
              <a:ext cx="1534672" cy="1777196"/>
              <a:chOff x="5293245" y="6083019"/>
              <a:chExt cx="1941885" cy="2248761"/>
            </a:xfrm>
          </p:grpSpPr>
          <p:sp>
            <p:nvSpPr>
              <p:cNvPr id="3354" name="Google Shape;3354;p79"/>
              <p:cNvSpPr/>
              <p:nvPr/>
            </p:nvSpPr>
            <p:spPr>
              <a:xfrm>
                <a:off x="5874526" y="7937279"/>
                <a:ext cx="271002" cy="394502"/>
              </a:xfrm>
              <a:custGeom>
                <a:avLst/>
                <a:gdLst/>
                <a:ahLst/>
                <a:cxnLst/>
                <a:rect l="l" t="t" r="r" b="b"/>
                <a:pathLst>
                  <a:path w="10274" h="14956" extrusionOk="0">
                    <a:moveTo>
                      <a:pt x="10274" y="1"/>
                    </a:moveTo>
                    <a:lnTo>
                      <a:pt x="10274" y="1"/>
                    </a:lnTo>
                    <a:cubicBezTo>
                      <a:pt x="6809" y="852"/>
                      <a:pt x="3344" y="1612"/>
                      <a:pt x="0" y="2584"/>
                    </a:cubicBezTo>
                    <a:lnTo>
                      <a:pt x="1368" y="14955"/>
                    </a:lnTo>
                    <a:lnTo>
                      <a:pt x="7994" y="14955"/>
                    </a:lnTo>
                    <a:lnTo>
                      <a:pt x="10274" y="1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5" name="Google Shape;3355;p79"/>
              <p:cNvSpPr/>
              <p:nvPr/>
            </p:nvSpPr>
            <p:spPr>
              <a:xfrm>
                <a:off x="5856880" y="7757701"/>
                <a:ext cx="315923" cy="247764"/>
              </a:xfrm>
              <a:custGeom>
                <a:avLst/>
                <a:gdLst/>
                <a:ahLst/>
                <a:cxnLst/>
                <a:rect l="l" t="t" r="r" b="b"/>
                <a:pathLst>
                  <a:path w="11977" h="9393" extrusionOk="0">
                    <a:moveTo>
                      <a:pt x="11977" y="0"/>
                    </a:moveTo>
                    <a:lnTo>
                      <a:pt x="1" y="3526"/>
                    </a:lnTo>
                    <a:lnTo>
                      <a:pt x="669" y="9392"/>
                    </a:lnTo>
                    <a:cubicBezTo>
                      <a:pt x="4013" y="8450"/>
                      <a:pt x="7478" y="7660"/>
                      <a:pt x="10943" y="6809"/>
                    </a:cubicBezTo>
                    <a:lnTo>
                      <a:pt x="11977" y="0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79"/>
              <p:cNvSpPr/>
              <p:nvPr/>
            </p:nvSpPr>
            <p:spPr>
              <a:xfrm>
                <a:off x="5678093" y="6086027"/>
                <a:ext cx="215689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8177" h="13648" extrusionOk="0">
                    <a:moveTo>
                      <a:pt x="7599" y="0"/>
                    </a:moveTo>
                    <a:cubicBezTo>
                      <a:pt x="4742" y="274"/>
                      <a:pt x="2219" y="760"/>
                      <a:pt x="0" y="1490"/>
                    </a:cubicBezTo>
                    <a:cubicBezTo>
                      <a:pt x="2067" y="5867"/>
                      <a:pt x="4742" y="9940"/>
                      <a:pt x="8177" y="13648"/>
                    </a:cubicBezTo>
                    <a:cubicBezTo>
                      <a:pt x="7903" y="9119"/>
                      <a:pt x="7690" y="4560"/>
                      <a:pt x="7599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79"/>
              <p:cNvSpPr/>
              <p:nvPr/>
            </p:nvSpPr>
            <p:spPr>
              <a:xfrm>
                <a:off x="5306065" y="6265605"/>
                <a:ext cx="623801" cy="844291"/>
              </a:xfrm>
              <a:custGeom>
                <a:avLst/>
                <a:gdLst/>
                <a:ahLst/>
                <a:cxnLst/>
                <a:rect l="l" t="t" r="r" b="b"/>
                <a:pathLst>
                  <a:path w="23649" h="32008" extrusionOk="0">
                    <a:moveTo>
                      <a:pt x="5472" y="1"/>
                    </a:moveTo>
                    <a:cubicBezTo>
                      <a:pt x="2341" y="3405"/>
                      <a:pt x="669" y="7995"/>
                      <a:pt x="1" y="13557"/>
                    </a:cubicBezTo>
                    <a:cubicBezTo>
                      <a:pt x="6779" y="21187"/>
                      <a:pt x="13375" y="29819"/>
                      <a:pt x="23649" y="32007"/>
                    </a:cubicBezTo>
                    <a:cubicBezTo>
                      <a:pt x="23649" y="31947"/>
                      <a:pt x="23649" y="31916"/>
                      <a:pt x="23649" y="31886"/>
                    </a:cubicBezTo>
                    <a:cubicBezTo>
                      <a:pt x="23588" y="31764"/>
                      <a:pt x="23557" y="31612"/>
                      <a:pt x="23618" y="31491"/>
                    </a:cubicBezTo>
                    <a:cubicBezTo>
                      <a:pt x="23345" y="27144"/>
                      <a:pt x="23102" y="22828"/>
                      <a:pt x="22889" y="18481"/>
                    </a:cubicBezTo>
                    <a:cubicBezTo>
                      <a:pt x="18907" y="17478"/>
                      <a:pt x="14895" y="12342"/>
                      <a:pt x="12433" y="9484"/>
                    </a:cubicBezTo>
                    <a:cubicBezTo>
                      <a:pt x="9819" y="6506"/>
                      <a:pt x="7478" y="3375"/>
                      <a:pt x="547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8" name="Google Shape;3358;p79"/>
              <p:cNvSpPr/>
              <p:nvPr/>
            </p:nvSpPr>
            <p:spPr>
              <a:xfrm>
                <a:off x="5913802" y="6083019"/>
                <a:ext cx="118699" cy="338160"/>
              </a:xfrm>
              <a:custGeom>
                <a:avLst/>
                <a:gdLst/>
                <a:ahLst/>
                <a:cxnLst/>
                <a:rect l="l" t="t" r="r" b="b"/>
                <a:pathLst>
                  <a:path w="4500" h="12820" extrusionOk="0">
                    <a:moveTo>
                      <a:pt x="913" y="0"/>
                    </a:moveTo>
                    <a:cubicBezTo>
                      <a:pt x="609" y="0"/>
                      <a:pt x="305" y="8"/>
                      <a:pt x="1" y="23"/>
                    </a:cubicBezTo>
                    <a:cubicBezTo>
                      <a:pt x="31" y="4279"/>
                      <a:pt x="183" y="8564"/>
                      <a:pt x="396" y="12820"/>
                    </a:cubicBezTo>
                    <a:cubicBezTo>
                      <a:pt x="1855" y="11817"/>
                      <a:pt x="3375" y="9750"/>
                      <a:pt x="4499" y="8108"/>
                    </a:cubicBezTo>
                    <a:cubicBezTo>
                      <a:pt x="3587" y="4917"/>
                      <a:pt x="2645" y="2212"/>
                      <a:pt x="1824" y="23"/>
                    </a:cubicBezTo>
                    <a:cubicBezTo>
                      <a:pt x="1520" y="8"/>
                      <a:pt x="1217" y="0"/>
                      <a:pt x="913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9" name="Google Shape;3359;p79"/>
              <p:cNvSpPr/>
              <p:nvPr/>
            </p:nvSpPr>
            <p:spPr>
              <a:xfrm>
                <a:off x="5293245" y="6665698"/>
                <a:ext cx="660677" cy="819417"/>
              </a:xfrm>
              <a:custGeom>
                <a:avLst/>
                <a:gdLst/>
                <a:ahLst/>
                <a:cxnLst/>
                <a:rect l="l" t="t" r="r" b="b"/>
                <a:pathLst>
                  <a:path w="25047" h="31065" extrusionOk="0">
                    <a:moveTo>
                      <a:pt x="335" y="0"/>
                    </a:moveTo>
                    <a:lnTo>
                      <a:pt x="335" y="0"/>
                    </a:lnTo>
                    <a:cubicBezTo>
                      <a:pt x="0" y="4256"/>
                      <a:pt x="183" y="9028"/>
                      <a:pt x="730" y="14256"/>
                    </a:cubicBezTo>
                    <a:cubicBezTo>
                      <a:pt x="7204" y="22037"/>
                      <a:pt x="15046" y="30062"/>
                      <a:pt x="25046" y="31065"/>
                    </a:cubicBezTo>
                    <a:cubicBezTo>
                      <a:pt x="24743" y="26536"/>
                      <a:pt x="24469" y="22007"/>
                      <a:pt x="24165" y="17447"/>
                    </a:cubicBezTo>
                    <a:cubicBezTo>
                      <a:pt x="24104" y="17478"/>
                      <a:pt x="24043" y="17508"/>
                      <a:pt x="23983" y="17508"/>
                    </a:cubicBezTo>
                    <a:cubicBezTo>
                      <a:pt x="14286" y="15624"/>
                      <a:pt x="6779" y="7690"/>
                      <a:pt x="335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79"/>
              <p:cNvSpPr/>
              <p:nvPr/>
            </p:nvSpPr>
            <p:spPr>
              <a:xfrm>
                <a:off x="5468840" y="6134139"/>
                <a:ext cx="440188" cy="600537"/>
              </a:xfrm>
              <a:custGeom>
                <a:avLst/>
                <a:gdLst/>
                <a:ahLst/>
                <a:cxnLst/>
                <a:rect l="l" t="t" r="r" b="b"/>
                <a:pathLst>
                  <a:path w="16688" h="22767" extrusionOk="0">
                    <a:moveTo>
                      <a:pt x="6900" y="0"/>
                    </a:moveTo>
                    <a:cubicBezTo>
                      <a:pt x="4104" y="1064"/>
                      <a:pt x="1824" y="2493"/>
                      <a:pt x="0" y="4255"/>
                    </a:cubicBezTo>
                    <a:cubicBezTo>
                      <a:pt x="2006" y="7660"/>
                      <a:pt x="4255" y="10882"/>
                      <a:pt x="6900" y="13830"/>
                    </a:cubicBezTo>
                    <a:cubicBezTo>
                      <a:pt x="9362" y="16596"/>
                      <a:pt x="12979" y="21399"/>
                      <a:pt x="16687" y="22766"/>
                    </a:cubicBezTo>
                    <a:cubicBezTo>
                      <a:pt x="16657" y="22219"/>
                      <a:pt x="16627" y="21672"/>
                      <a:pt x="16596" y="21125"/>
                    </a:cubicBezTo>
                    <a:cubicBezTo>
                      <a:pt x="16475" y="18389"/>
                      <a:pt x="16323" y="15593"/>
                      <a:pt x="16140" y="12827"/>
                    </a:cubicBezTo>
                    <a:cubicBezTo>
                      <a:pt x="12219" y="9149"/>
                      <a:pt x="9210" y="4772"/>
                      <a:pt x="690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79"/>
              <p:cNvSpPr/>
              <p:nvPr/>
            </p:nvSpPr>
            <p:spPr>
              <a:xfrm>
                <a:off x="5961123" y="7012853"/>
                <a:ext cx="186832" cy="473054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17934" extrusionOk="0">
                    <a:moveTo>
                      <a:pt x="6930" y="1"/>
                    </a:moveTo>
                    <a:cubicBezTo>
                      <a:pt x="4711" y="1308"/>
                      <a:pt x="2401" y="2493"/>
                      <a:pt x="0" y="3496"/>
                    </a:cubicBezTo>
                    <a:cubicBezTo>
                      <a:pt x="274" y="8299"/>
                      <a:pt x="578" y="13132"/>
                      <a:pt x="851" y="17934"/>
                    </a:cubicBezTo>
                    <a:cubicBezTo>
                      <a:pt x="2736" y="17022"/>
                      <a:pt x="4559" y="16080"/>
                      <a:pt x="6292" y="15016"/>
                    </a:cubicBezTo>
                    <a:cubicBezTo>
                      <a:pt x="6900" y="9758"/>
                      <a:pt x="7082" y="4742"/>
                      <a:pt x="69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79"/>
              <p:cNvSpPr/>
              <p:nvPr/>
            </p:nvSpPr>
            <p:spPr>
              <a:xfrm>
                <a:off x="5985153" y="7446604"/>
                <a:ext cx="137928" cy="300677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1399" extrusionOk="0">
                    <a:moveTo>
                      <a:pt x="5229" y="1"/>
                    </a:moveTo>
                    <a:lnTo>
                      <a:pt x="5229" y="1"/>
                    </a:lnTo>
                    <a:cubicBezTo>
                      <a:pt x="3557" y="943"/>
                      <a:pt x="1825" y="1672"/>
                      <a:pt x="1" y="2220"/>
                    </a:cubicBezTo>
                    <a:cubicBezTo>
                      <a:pt x="183" y="5289"/>
                      <a:pt x="335" y="8329"/>
                      <a:pt x="518" y="11399"/>
                    </a:cubicBezTo>
                    <a:cubicBezTo>
                      <a:pt x="1338" y="10913"/>
                      <a:pt x="2311" y="10791"/>
                      <a:pt x="3284" y="10639"/>
                    </a:cubicBezTo>
                    <a:cubicBezTo>
                      <a:pt x="4135" y="7022"/>
                      <a:pt x="4773" y="3466"/>
                      <a:pt x="522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3" name="Google Shape;3363;p79"/>
              <p:cNvSpPr/>
              <p:nvPr/>
            </p:nvSpPr>
            <p:spPr>
              <a:xfrm>
                <a:off x="5925039" y="6336164"/>
                <a:ext cx="179604" cy="400120"/>
              </a:xfrm>
              <a:custGeom>
                <a:avLst/>
                <a:gdLst/>
                <a:ahLst/>
                <a:cxnLst/>
                <a:rect l="l" t="t" r="r" b="b"/>
                <a:pathLst>
                  <a:path w="6809" h="15169" extrusionOk="0">
                    <a:moveTo>
                      <a:pt x="4499" y="1"/>
                    </a:moveTo>
                    <a:cubicBezTo>
                      <a:pt x="3161" y="1824"/>
                      <a:pt x="1642" y="3557"/>
                      <a:pt x="0" y="4165"/>
                    </a:cubicBezTo>
                    <a:cubicBezTo>
                      <a:pt x="183" y="7843"/>
                      <a:pt x="395" y="11521"/>
                      <a:pt x="578" y="15168"/>
                    </a:cubicBezTo>
                    <a:cubicBezTo>
                      <a:pt x="2918" y="13861"/>
                      <a:pt x="4985" y="12311"/>
                      <a:pt x="6809" y="10639"/>
                    </a:cubicBezTo>
                    <a:cubicBezTo>
                      <a:pt x="6171" y="6718"/>
                      <a:pt x="5350" y="3162"/>
                      <a:pt x="4499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4" name="Google Shape;3364;p79"/>
              <p:cNvSpPr/>
              <p:nvPr/>
            </p:nvSpPr>
            <p:spPr>
              <a:xfrm>
                <a:off x="5941868" y="6657680"/>
                <a:ext cx="200469" cy="420932"/>
              </a:xfrm>
              <a:custGeom>
                <a:avLst/>
                <a:gdLst/>
                <a:ahLst/>
                <a:cxnLst/>
                <a:rect l="l" t="t" r="r" b="b"/>
                <a:pathLst>
                  <a:path w="7600" h="15958" extrusionOk="0">
                    <a:moveTo>
                      <a:pt x="6444" y="0"/>
                    </a:moveTo>
                    <a:cubicBezTo>
                      <a:pt x="4469" y="1611"/>
                      <a:pt x="2341" y="2918"/>
                      <a:pt x="1" y="3830"/>
                    </a:cubicBezTo>
                    <a:cubicBezTo>
                      <a:pt x="1" y="4104"/>
                      <a:pt x="31" y="4377"/>
                      <a:pt x="31" y="4651"/>
                    </a:cubicBezTo>
                    <a:cubicBezTo>
                      <a:pt x="213" y="8420"/>
                      <a:pt x="456" y="12189"/>
                      <a:pt x="669" y="15958"/>
                    </a:cubicBezTo>
                    <a:cubicBezTo>
                      <a:pt x="3101" y="14833"/>
                      <a:pt x="5411" y="13557"/>
                      <a:pt x="7599" y="12159"/>
                    </a:cubicBezTo>
                    <a:cubicBezTo>
                      <a:pt x="7448" y="7842"/>
                      <a:pt x="7022" y="3769"/>
                      <a:pt x="644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79"/>
              <p:cNvSpPr/>
              <p:nvPr/>
            </p:nvSpPr>
            <p:spPr>
              <a:xfrm>
                <a:off x="5999608" y="7757701"/>
                <a:ext cx="64941" cy="137928"/>
              </a:xfrm>
              <a:custGeom>
                <a:avLst/>
                <a:gdLst/>
                <a:ahLst/>
                <a:cxnLst/>
                <a:rect l="l" t="t" r="r" b="b"/>
                <a:pathLst>
                  <a:path w="2462" h="5229" extrusionOk="0">
                    <a:moveTo>
                      <a:pt x="2462" y="0"/>
                    </a:moveTo>
                    <a:lnTo>
                      <a:pt x="2462" y="0"/>
                    </a:lnTo>
                    <a:cubicBezTo>
                      <a:pt x="1672" y="152"/>
                      <a:pt x="851" y="274"/>
                      <a:pt x="0" y="334"/>
                    </a:cubicBezTo>
                    <a:cubicBezTo>
                      <a:pt x="91" y="1976"/>
                      <a:pt x="152" y="3587"/>
                      <a:pt x="243" y="5228"/>
                    </a:cubicBezTo>
                    <a:cubicBezTo>
                      <a:pt x="486" y="5228"/>
                      <a:pt x="730" y="5228"/>
                      <a:pt x="1034" y="5198"/>
                    </a:cubicBezTo>
                    <a:cubicBezTo>
                      <a:pt x="1550" y="3465"/>
                      <a:pt x="2006" y="1733"/>
                      <a:pt x="246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79"/>
              <p:cNvSpPr/>
              <p:nvPr/>
            </p:nvSpPr>
            <p:spPr>
              <a:xfrm>
                <a:off x="5516926" y="7639820"/>
                <a:ext cx="462661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7540" h="9637" extrusionOk="0">
                    <a:moveTo>
                      <a:pt x="1" y="1"/>
                    </a:moveTo>
                    <a:cubicBezTo>
                      <a:pt x="7205" y="8573"/>
                      <a:pt x="17053" y="9606"/>
                      <a:pt x="17539" y="9636"/>
                    </a:cubicBezTo>
                    <a:cubicBezTo>
                      <a:pt x="17448" y="8269"/>
                      <a:pt x="17387" y="6870"/>
                      <a:pt x="17296" y="5472"/>
                    </a:cubicBezTo>
                    <a:cubicBezTo>
                      <a:pt x="17266" y="5503"/>
                      <a:pt x="17266" y="5533"/>
                      <a:pt x="17205" y="5563"/>
                    </a:cubicBezTo>
                    <a:cubicBezTo>
                      <a:pt x="16183" y="5888"/>
                      <a:pt x="15124" y="6033"/>
                      <a:pt x="14047" y="6033"/>
                    </a:cubicBezTo>
                    <a:cubicBezTo>
                      <a:pt x="9071" y="6033"/>
                      <a:pt x="3724" y="2925"/>
                      <a:pt x="1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79"/>
              <p:cNvSpPr/>
              <p:nvPr/>
            </p:nvSpPr>
            <p:spPr>
              <a:xfrm>
                <a:off x="5318910" y="7096232"/>
                <a:ext cx="653450" cy="680803"/>
              </a:xfrm>
              <a:custGeom>
                <a:avLst/>
                <a:gdLst/>
                <a:ahLst/>
                <a:cxnLst/>
                <a:rect l="l" t="t" r="r" b="b"/>
                <a:pathLst>
                  <a:path w="24773" h="25810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52" y="1277"/>
                      <a:pt x="334" y="2584"/>
                      <a:pt x="517" y="3891"/>
                    </a:cubicBezTo>
                    <a:cubicBezTo>
                      <a:pt x="1368" y="9819"/>
                      <a:pt x="3222" y="14378"/>
                      <a:pt x="5532" y="17965"/>
                    </a:cubicBezTo>
                    <a:cubicBezTo>
                      <a:pt x="10367" y="22460"/>
                      <a:pt x="15899" y="25809"/>
                      <a:pt x="21703" y="25809"/>
                    </a:cubicBezTo>
                    <a:cubicBezTo>
                      <a:pt x="22649" y="25809"/>
                      <a:pt x="23602" y="25720"/>
                      <a:pt x="24560" y="25533"/>
                    </a:cubicBezTo>
                    <a:cubicBezTo>
                      <a:pt x="24587" y="25524"/>
                      <a:pt x="24611" y="25520"/>
                      <a:pt x="24633" y="25520"/>
                    </a:cubicBezTo>
                    <a:cubicBezTo>
                      <a:pt x="24687" y="25520"/>
                      <a:pt x="24730" y="25542"/>
                      <a:pt x="24773" y="25563"/>
                    </a:cubicBezTo>
                    <a:cubicBezTo>
                      <a:pt x="24590" y="22311"/>
                      <a:pt x="24377" y="19028"/>
                      <a:pt x="24165" y="15776"/>
                    </a:cubicBezTo>
                    <a:cubicBezTo>
                      <a:pt x="23982" y="15715"/>
                      <a:pt x="23891" y="15503"/>
                      <a:pt x="24013" y="15381"/>
                    </a:cubicBezTo>
                    <a:cubicBezTo>
                      <a:pt x="14590" y="15351"/>
                      <a:pt x="6414" y="7539"/>
                      <a:pt x="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79"/>
              <p:cNvSpPr/>
              <p:nvPr/>
            </p:nvSpPr>
            <p:spPr>
              <a:xfrm>
                <a:off x="6043685" y="6154160"/>
                <a:ext cx="283057" cy="462661"/>
              </a:xfrm>
              <a:custGeom>
                <a:avLst/>
                <a:gdLst/>
                <a:ahLst/>
                <a:cxnLst/>
                <a:rect l="l" t="t" r="r" b="b"/>
                <a:pathLst>
                  <a:path w="10731" h="17540" extrusionOk="0">
                    <a:moveTo>
                      <a:pt x="4591" y="1"/>
                    </a:moveTo>
                    <a:cubicBezTo>
                      <a:pt x="3952" y="1034"/>
                      <a:pt x="3314" y="2068"/>
                      <a:pt x="2615" y="3071"/>
                    </a:cubicBezTo>
                    <a:cubicBezTo>
                      <a:pt x="1885" y="4044"/>
                      <a:pt x="1004" y="5503"/>
                      <a:pt x="1" y="6901"/>
                    </a:cubicBezTo>
                    <a:cubicBezTo>
                      <a:pt x="852" y="10062"/>
                      <a:pt x="1673" y="13618"/>
                      <a:pt x="2341" y="17539"/>
                    </a:cubicBezTo>
                    <a:cubicBezTo>
                      <a:pt x="5624" y="14530"/>
                      <a:pt x="8299" y="11004"/>
                      <a:pt x="10731" y="7144"/>
                    </a:cubicBezTo>
                    <a:cubicBezTo>
                      <a:pt x="9089" y="4196"/>
                      <a:pt x="7053" y="1734"/>
                      <a:pt x="459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79"/>
              <p:cNvSpPr/>
              <p:nvPr/>
            </p:nvSpPr>
            <p:spPr>
              <a:xfrm>
                <a:off x="5961915" y="6083626"/>
                <a:ext cx="176413" cy="213288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8086" extrusionOk="0">
                    <a:moveTo>
                      <a:pt x="0" y="0"/>
                    </a:moveTo>
                    <a:cubicBezTo>
                      <a:pt x="821" y="2158"/>
                      <a:pt x="1763" y="4894"/>
                      <a:pt x="2675" y="8085"/>
                    </a:cubicBezTo>
                    <a:cubicBezTo>
                      <a:pt x="3131" y="7477"/>
                      <a:pt x="3496" y="6900"/>
                      <a:pt x="3800" y="6474"/>
                    </a:cubicBezTo>
                    <a:cubicBezTo>
                      <a:pt x="4803" y="5015"/>
                      <a:pt x="5776" y="3526"/>
                      <a:pt x="6688" y="2006"/>
                    </a:cubicBezTo>
                    <a:cubicBezTo>
                      <a:pt x="4712" y="851"/>
                      <a:pt x="2493" y="122"/>
                      <a:pt x="0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79"/>
              <p:cNvSpPr/>
              <p:nvPr/>
            </p:nvSpPr>
            <p:spPr>
              <a:xfrm>
                <a:off x="6071751" y="7084204"/>
                <a:ext cx="411331" cy="643057"/>
              </a:xfrm>
              <a:custGeom>
                <a:avLst/>
                <a:gdLst/>
                <a:ahLst/>
                <a:cxnLst/>
                <a:rect l="l" t="t" r="r" b="b"/>
                <a:pathLst>
                  <a:path w="15594" h="24379" extrusionOk="0">
                    <a:moveTo>
                      <a:pt x="15594" y="1"/>
                    </a:moveTo>
                    <a:lnTo>
                      <a:pt x="15594" y="1"/>
                    </a:lnTo>
                    <a:cubicBezTo>
                      <a:pt x="12189" y="5381"/>
                      <a:pt x="7569" y="10548"/>
                      <a:pt x="1946" y="13740"/>
                    </a:cubicBezTo>
                    <a:cubicBezTo>
                      <a:pt x="1490" y="17205"/>
                      <a:pt x="852" y="20761"/>
                      <a:pt x="1" y="24378"/>
                    </a:cubicBezTo>
                    <a:cubicBezTo>
                      <a:pt x="396" y="24317"/>
                      <a:pt x="791" y="24226"/>
                      <a:pt x="1186" y="24105"/>
                    </a:cubicBezTo>
                    <a:cubicBezTo>
                      <a:pt x="5077" y="22828"/>
                      <a:pt x="8147" y="20153"/>
                      <a:pt x="10882" y="17174"/>
                    </a:cubicBezTo>
                    <a:cubicBezTo>
                      <a:pt x="12068" y="15898"/>
                      <a:pt x="13284" y="14651"/>
                      <a:pt x="14469" y="13375"/>
                    </a:cubicBezTo>
                    <a:cubicBezTo>
                      <a:pt x="15199" y="9606"/>
                      <a:pt x="15594" y="4955"/>
                      <a:pt x="15594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79"/>
              <p:cNvSpPr/>
              <p:nvPr/>
            </p:nvSpPr>
            <p:spPr>
              <a:xfrm>
                <a:off x="6111844" y="6377049"/>
                <a:ext cx="338371" cy="601354"/>
              </a:xfrm>
              <a:custGeom>
                <a:avLst/>
                <a:gdLst/>
                <a:ahLst/>
                <a:cxnLst/>
                <a:rect l="l" t="t" r="r" b="b"/>
                <a:pathLst>
                  <a:path w="12828" h="22798" extrusionOk="0">
                    <a:moveTo>
                      <a:pt x="8815" y="1"/>
                    </a:moveTo>
                    <a:cubicBezTo>
                      <a:pt x="6444" y="3952"/>
                      <a:pt x="3526" y="7752"/>
                      <a:pt x="0" y="10639"/>
                    </a:cubicBezTo>
                    <a:cubicBezTo>
                      <a:pt x="578" y="14408"/>
                      <a:pt x="973" y="18481"/>
                      <a:pt x="1155" y="22798"/>
                    </a:cubicBezTo>
                    <a:cubicBezTo>
                      <a:pt x="5532" y="20001"/>
                      <a:pt x="9454" y="16688"/>
                      <a:pt x="12827" y="12858"/>
                    </a:cubicBezTo>
                    <a:cubicBezTo>
                      <a:pt x="12007" y="8208"/>
                      <a:pt x="10669" y="3770"/>
                      <a:pt x="8815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79"/>
              <p:cNvSpPr/>
              <p:nvPr/>
            </p:nvSpPr>
            <p:spPr>
              <a:xfrm>
                <a:off x="6026856" y="7527583"/>
                <a:ext cx="404921" cy="367228"/>
              </a:xfrm>
              <a:custGeom>
                <a:avLst/>
                <a:gdLst/>
                <a:ahLst/>
                <a:cxnLst/>
                <a:rect l="l" t="t" r="r" b="b"/>
                <a:pathLst>
                  <a:path w="15351" h="13922" extrusionOk="0">
                    <a:moveTo>
                      <a:pt x="15350" y="1"/>
                    </a:moveTo>
                    <a:cubicBezTo>
                      <a:pt x="13891" y="1399"/>
                      <a:pt x="12372" y="2767"/>
                      <a:pt x="10882" y="4013"/>
                    </a:cubicBezTo>
                    <a:cubicBezTo>
                      <a:pt x="7934" y="6475"/>
                      <a:pt x="4955" y="8055"/>
                      <a:pt x="1399" y="8724"/>
                    </a:cubicBezTo>
                    <a:cubicBezTo>
                      <a:pt x="973" y="10457"/>
                      <a:pt x="517" y="12189"/>
                      <a:pt x="1" y="13922"/>
                    </a:cubicBezTo>
                    <a:cubicBezTo>
                      <a:pt x="3557" y="13770"/>
                      <a:pt x="11612" y="12068"/>
                      <a:pt x="15198" y="578"/>
                    </a:cubicBezTo>
                    <a:cubicBezTo>
                      <a:pt x="15259" y="396"/>
                      <a:pt x="15290" y="183"/>
                      <a:pt x="1535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79"/>
              <p:cNvSpPr/>
              <p:nvPr/>
            </p:nvSpPr>
            <p:spPr>
              <a:xfrm>
                <a:off x="6127064" y="6761106"/>
                <a:ext cx="355226" cy="647831"/>
              </a:xfrm>
              <a:custGeom>
                <a:avLst/>
                <a:gdLst/>
                <a:ahLst/>
                <a:cxnLst/>
                <a:rect l="l" t="t" r="r" b="b"/>
                <a:pathLst>
                  <a:path w="13467" h="24560" extrusionOk="0">
                    <a:moveTo>
                      <a:pt x="12554" y="0"/>
                    </a:moveTo>
                    <a:cubicBezTo>
                      <a:pt x="9059" y="3709"/>
                      <a:pt x="5047" y="6931"/>
                      <a:pt x="639" y="9545"/>
                    </a:cubicBezTo>
                    <a:cubicBezTo>
                      <a:pt x="791" y="14286"/>
                      <a:pt x="609" y="19302"/>
                      <a:pt x="1" y="24560"/>
                    </a:cubicBezTo>
                    <a:cubicBezTo>
                      <a:pt x="1855" y="23405"/>
                      <a:pt x="3618" y="22068"/>
                      <a:pt x="5259" y="20457"/>
                    </a:cubicBezTo>
                    <a:cubicBezTo>
                      <a:pt x="8360" y="17326"/>
                      <a:pt x="10883" y="13800"/>
                      <a:pt x="13466" y="10274"/>
                    </a:cubicBezTo>
                    <a:cubicBezTo>
                      <a:pt x="13375" y="6900"/>
                      <a:pt x="13071" y="3405"/>
                      <a:pt x="12554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79"/>
              <p:cNvSpPr/>
              <p:nvPr/>
            </p:nvSpPr>
            <p:spPr>
              <a:xfrm>
                <a:off x="5929840" y="7105068"/>
                <a:ext cx="53757" cy="387274"/>
              </a:xfrm>
              <a:custGeom>
                <a:avLst/>
                <a:gdLst/>
                <a:ahLst/>
                <a:cxnLst/>
                <a:rect l="l" t="t" r="r" b="b"/>
                <a:pathLst>
                  <a:path w="2038" h="14682" extrusionOk="0">
                    <a:moveTo>
                      <a:pt x="1" y="61"/>
                    </a:moveTo>
                    <a:cubicBezTo>
                      <a:pt x="1" y="91"/>
                      <a:pt x="1" y="122"/>
                      <a:pt x="1" y="182"/>
                    </a:cubicBezTo>
                    <a:lnTo>
                      <a:pt x="31" y="182"/>
                    </a:lnTo>
                    <a:cubicBezTo>
                      <a:pt x="59" y="187"/>
                      <a:pt x="83" y="195"/>
                      <a:pt x="106" y="205"/>
                    </a:cubicBezTo>
                    <a:lnTo>
                      <a:pt x="106" y="205"/>
                    </a:lnTo>
                    <a:cubicBezTo>
                      <a:pt x="64" y="165"/>
                      <a:pt x="28" y="116"/>
                      <a:pt x="1" y="61"/>
                    </a:cubicBezTo>
                    <a:close/>
                    <a:moveTo>
                      <a:pt x="106" y="205"/>
                    </a:moveTo>
                    <a:cubicBezTo>
                      <a:pt x="133" y="231"/>
                      <a:pt x="164" y="253"/>
                      <a:pt x="197" y="269"/>
                    </a:cubicBezTo>
                    <a:lnTo>
                      <a:pt x="197" y="269"/>
                    </a:lnTo>
                    <a:cubicBezTo>
                      <a:pt x="174" y="243"/>
                      <a:pt x="143" y="221"/>
                      <a:pt x="106" y="205"/>
                    </a:cubicBezTo>
                    <a:close/>
                    <a:moveTo>
                      <a:pt x="1186" y="0"/>
                    </a:moveTo>
                    <a:cubicBezTo>
                      <a:pt x="943" y="91"/>
                      <a:pt x="730" y="182"/>
                      <a:pt x="487" y="274"/>
                    </a:cubicBezTo>
                    <a:cubicBezTo>
                      <a:pt x="437" y="295"/>
                      <a:pt x="389" y="305"/>
                      <a:pt x="343" y="305"/>
                    </a:cubicBezTo>
                    <a:cubicBezTo>
                      <a:pt x="291" y="305"/>
                      <a:pt x="242" y="292"/>
                      <a:pt x="197" y="269"/>
                    </a:cubicBezTo>
                    <a:lnTo>
                      <a:pt x="197" y="269"/>
                    </a:lnTo>
                    <a:cubicBezTo>
                      <a:pt x="328" y="417"/>
                      <a:pt x="244" y="696"/>
                      <a:pt x="31" y="790"/>
                    </a:cubicBezTo>
                    <a:cubicBezTo>
                      <a:pt x="335" y="5350"/>
                      <a:pt x="609" y="9879"/>
                      <a:pt x="912" y="14408"/>
                    </a:cubicBezTo>
                    <a:cubicBezTo>
                      <a:pt x="1034" y="14438"/>
                      <a:pt x="1156" y="14468"/>
                      <a:pt x="1247" y="14468"/>
                    </a:cubicBezTo>
                    <a:cubicBezTo>
                      <a:pt x="1399" y="14468"/>
                      <a:pt x="1490" y="14590"/>
                      <a:pt x="1520" y="14681"/>
                    </a:cubicBezTo>
                    <a:cubicBezTo>
                      <a:pt x="1703" y="14590"/>
                      <a:pt x="1855" y="14499"/>
                      <a:pt x="2037" y="14438"/>
                    </a:cubicBezTo>
                    <a:cubicBezTo>
                      <a:pt x="1764" y="9605"/>
                      <a:pt x="1460" y="4803"/>
                      <a:pt x="118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79"/>
              <p:cNvSpPr/>
              <p:nvPr/>
            </p:nvSpPr>
            <p:spPr>
              <a:xfrm>
                <a:off x="5909793" y="6753087"/>
                <a:ext cx="49748" cy="343171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301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4" y="4347"/>
                      <a:pt x="457" y="8663"/>
                      <a:pt x="730" y="13010"/>
                    </a:cubicBezTo>
                    <a:cubicBezTo>
                      <a:pt x="761" y="12919"/>
                      <a:pt x="791" y="12827"/>
                      <a:pt x="913" y="12797"/>
                    </a:cubicBezTo>
                    <a:cubicBezTo>
                      <a:pt x="1247" y="12645"/>
                      <a:pt x="1551" y="12493"/>
                      <a:pt x="1885" y="12311"/>
                    </a:cubicBezTo>
                    <a:cubicBezTo>
                      <a:pt x="1642" y="8572"/>
                      <a:pt x="1429" y="4803"/>
                      <a:pt x="1247" y="1034"/>
                    </a:cubicBezTo>
                    <a:cubicBezTo>
                      <a:pt x="1247" y="760"/>
                      <a:pt x="1217" y="456"/>
                      <a:pt x="1217" y="183"/>
                    </a:cubicBezTo>
                    <a:cubicBezTo>
                      <a:pt x="1065" y="244"/>
                      <a:pt x="913" y="304"/>
                      <a:pt x="791" y="365"/>
                    </a:cubicBezTo>
                    <a:cubicBezTo>
                      <a:pt x="752" y="382"/>
                      <a:pt x="715" y="389"/>
                      <a:pt x="680" y="389"/>
                    </a:cubicBezTo>
                    <a:cubicBezTo>
                      <a:pt x="527" y="389"/>
                      <a:pt x="421" y="241"/>
                      <a:pt x="396" y="92"/>
                    </a:cubicBezTo>
                    <a:cubicBezTo>
                      <a:pt x="244" y="61"/>
                      <a:pt x="122" y="31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79"/>
              <p:cNvSpPr/>
              <p:nvPr/>
            </p:nvSpPr>
            <p:spPr>
              <a:xfrm>
                <a:off x="5878535" y="6083257"/>
                <a:ext cx="61750" cy="660229"/>
              </a:xfrm>
              <a:custGeom>
                <a:avLst/>
                <a:gdLst/>
                <a:ahLst/>
                <a:cxnLst/>
                <a:rect l="l" t="t" r="r" b="b"/>
                <a:pathLst>
                  <a:path w="2341" h="25030" extrusionOk="0">
                    <a:moveTo>
                      <a:pt x="1065" y="1"/>
                    </a:moveTo>
                    <a:cubicBezTo>
                      <a:pt x="1024" y="1"/>
                      <a:pt x="983" y="4"/>
                      <a:pt x="943" y="14"/>
                    </a:cubicBezTo>
                    <a:cubicBezTo>
                      <a:pt x="608" y="14"/>
                      <a:pt x="335" y="45"/>
                      <a:pt x="0" y="75"/>
                    </a:cubicBezTo>
                    <a:cubicBezTo>
                      <a:pt x="91" y="4634"/>
                      <a:pt x="304" y="9194"/>
                      <a:pt x="578" y="13723"/>
                    </a:cubicBezTo>
                    <a:cubicBezTo>
                      <a:pt x="791" y="13966"/>
                      <a:pt x="1003" y="14239"/>
                      <a:pt x="1216" y="14482"/>
                    </a:cubicBezTo>
                    <a:cubicBezTo>
                      <a:pt x="1428" y="14694"/>
                      <a:pt x="1239" y="14996"/>
                      <a:pt x="1003" y="14996"/>
                    </a:cubicBezTo>
                    <a:cubicBezTo>
                      <a:pt x="933" y="14996"/>
                      <a:pt x="860" y="14970"/>
                      <a:pt x="791" y="14908"/>
                    </a:cubicBezTo>
                    <a:cubicBezTo>
                      <a:pt x="730" y="14847"/>
                      <a:pt x="669" y="14786"/>
                      <a:pt x="639" y="14726"/>
                    </a:cubicBezTo>
                    <a:lnTo>
                      <a:pt x="639" y="14726"/>
                    </a:lnTo>
                    <a:cubicBezTo>
                      <a:pt x="791" y="17522"/>
                      <a:pt x="943" y="20318"/>
                      <a:pt x="1064" y="23054"/>
                    </a:cubicBezTo>
                    <a:cubicBezTo>
                      <a:pt x="1095" y="23601"/>
                      <a:pt x="1125" y="24148"/>
                      <a:pt x="1155" y="24695"/>
                    </a:cubicBezTo>
                    <a:cubicBezTo>
                      <a:pt x="1338" y="24787"/>
                      <a:pt x="1550" y="24878"/>
                      <a:pt x="1733" y="24939"/>
                    </a:cubicBezTo>
                    <a:cubicBezTo>
                      <a:pt x="1824" y="24939"/>
                      <a:pt x="1854" y="24999"/>
                      <a:pt x="1885" y="25030"/>
                    </a:cubicBezTo>
                    <a:cubicBezTo>
                      <a:pt x="2037" y="24939"/>
                      <a:pt x="2189" y="24847"/>
                      <a:pt x="2341" y="24756"/>
                    </a:cubicBezTo>
                    <a:cubicBezTo>
                      <a:pt x="2158" y="21109"/>
                      <a:pt x="1946" y="17431"/>
                      <a:pt x="1763" y="13723"/>
                    </a:cubicBezTo>
                    <a:cubicBezTo>
                      <a:pt x="1550" y="13814"/>
                      <a:pt x="1338" y="13875"/>
                      <a:pt x="1095" y="13905"/>
                    </a:cubicBezTo>
                    <a:cubicBezTo>
                      <a:pt x="1064" y="13912"/>
                      <a:pt x="1034" y="13915"/>
                      <a:pt x="1006" y="13915"/>
                    </a:cubicBezTo>
                    <a:cubicBezTo>
                      <a:pt x="646" y="13915"/>
                      <a:pt x="517" y="13408"/>
                      <a:pt x="912" y="13267"/>
                    </a:cubicBezTo>
                    <a:cubicBezTo>
                      <a:pt x="1186" y="13145"/>
                      <a:pt x="1459" y="12993"/>
                      <a:pt x="1733" y="12811"/>
                    </a:cubicBezTo>
                    <a:cubicBezTo>
                      <a:pt x="1520" y="8525"/>
                      <a:pt x="1368" y="4270"/>
                      <a:pt x="1338" y="14"/>
                    </a:cubicBezTo>
                    <a:cubicBezTo>
                      <a:pt x="1236" y="14"/>
                      <a:pt x="1149" y="1"/>
                      <a:pt x="106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79"/>
              <p:cNvSpPr/>
              <p:nvPr/>
            </p:nvSpPr>
            <p:spPr>
              <a:xfrm>
                <a:off x="5956296" y="7505136"/>
                <a:ext cx="49748" cy="390493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4804" extrusionOk="0">
                    <a:moveTo>
                      <a:pt x="1095" y="1"/>
                    </a:moveTo>
                    <a:cubicBezTo>
                      <a:pt x="761" y="92"/>
                      <a:pt x="426" y="213"/>
                      <a:pt x="92" y="274"/>
                    </a:cubicBezTo>
                    <a:cubicBezTo>
                      <a:pt x="82" y="284"/>
                      <a:pt x="72" y="288"/>
                      <a:pt x="61" y="288"/>
                    </a:cubicBezTo>
                    <a:cubicBezTo>
                      <a:pt x="41" y="288"/>
                      <a:pt x="21" y="274"/>
                      <a:pt x="1" y="274"/>
                    </a:cubicBezTo>
                    <a:lnTo>
                      <a:pt x="1" y="274"/>
                    </a:lnTo>
                    <a:cubicBezTo>
                      <a:pt x="213" y="3526"/>
                      <a:pt x="426" y="6809"/>
                      <a:pt x="609" y="10061"/>
                    </a:cubicBezTo>
                    <a:cubicBezTo>
                      <a:pt x="821" y="10183"/>
                      <a:pt x="852" y="10457"/>
                      <a:pt x="639" y="10578"/>
                    </a:cubicBezTo>
                    <a:cubicBezTo>
                      <a:pt x="730" y="11976"/>
                      <a:pt x="791" y="13375"/>
                      <a:pt x="882" y="14742"/>
                    </a:cubicBezTo>
                    <a:lnTo>
                      <a:pt x="913" y="14742"/>
                    </a:lnTo>
                    <a:cubicBezTo>
                      <a:pt x="913" y="14742"/>
                      <a:pt x="1277" y="14803"/>
                      <a:pt x="1885" y="14803"/>
                    </a:cubicBezTo>
                    <a:cubicBezTo>
                      <a:pt x="1794" y="13162"/>
                      <a:pt x="1733" y="11551"/>
                      <a:pt x="1642" y="9909"/>
                    </a:cubicBezTo>
                    <a:cubicBezTo>
                      <a:pt x="1551" y="9909"/>
                      <a:pt x="1460" y="9940"/>
                      <a:pt x="1338" y="9940"/>
                    </a:cubicBezTo>
                    <a:cubicBezTo>
                      <a:pt x="1125" y="9940"/>
                      <a:pt x="1004" y="9636"/>
                      <a:pt x="1156" y="9484"/>
                    </a:cubicBezTo>
                    <a:cubicBezTo>
                      <a:pt x="1308" y="9362"/>
                      <a:pt x="1460" y="9271"/>
                      <a:pt x="1612" y="9180"/>
                    </a:cubicBezTo>
                    <a:cubicBezTo>
                      <a:pt x="1429" y="6110"/>
                      <a:pt x="1277" y="3070"/>
                      <a:pt x="109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79"/>
              <p:cNvSpPr/>
              <p:nvPr/>
            </p:nvSpPr>
            <p:spPr>
              <a:xfrm>
                <a:off x="5450376" y="6246375"/>
                <a:ext cx="459443" cy="506738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19211" extrusionOk="0">
                    <a:moveTo>
                      <a:pt x="700" y="0"/>
                    </a:moveTo>
                    <a:cubicBezTo>
                      <a:pt x="457" y="244"/>
                      <a:pt x="214" y="487"/>
                      <a:pt x="1" y="730"/>
                    </a:cubicBezTo>
                    <a:cubicBezTo>
                      <a:pt x="2038" y="4104"/>
                      <a:pt x="4348" y="7265"/>
                      <a:pt x="6962" y="10244"/>
                    </a:cubicBezTo>
                    <a:cubicBezTo>
                      <a:pt x="9424" y="13071"/>
                      <a:pt x="13436" y="18207"/>
                      <a:pt x="17418" y="19210"/>
                    </a:cubicBezTo>
                    <a:cubicBezTo>
                      <a:pt x="17418" y="18967"/>
                      <a:pt x="17387" y="18755"/>
                      <a:pt x="17387" y="18511"/>
                    </a:cubicBezTo>
                    <a:cubicBezTo>
                      <a:pt x="13679" y="17113"/>
                      <a:pt x="10062" y="12341"/>
                      <a:pt x="7600" y="9605"/>
                    </a:cubicBezTo>
                    <a:cubicBezTo>
                      <a:pt x="4955" y="6627"/>
                      <a:pt x="2706" y="3405"/>
                      <a:pt x="70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79"/>
              <p:cNvSpPr/>
              <p:nvPr/>
            </p:nvSpPr>
            <p:spPr>
              <a:xfrm>
                <a:off x="5909001" y="6734649"/>
                <a:ext cx="19256" cy="20865"/>
              </a:xfrm>
              <a:custGeom>
                <a:avLst/>
                <a:gdLst/>
                <a:ahLst/>
                <a:cxnLst/>
                <a:rect l="l" t="t" r="r" b="b"/>
                <a:pathLst>
                  <a:path w="730" h="791" extrusionOk="0">
                    <a:moveTo>
                      <a:pt x="0" y="0"/>
                    </a:moveTo>
                    <a:cubicBezTo>
                      <a:pt x="0" y="244"/>
                      <a:pt x="31" y="487"/>
                      <a:pt x="31" y="699"/>
                    </a:cubicBezTo>
                    <a:cubicBezTo>
                      <a:pt x="152" y="730"/>
                      <a:pt x="304" y="760"/>
                      <a:pt x="426" y="791"/>
                    </a:cubicBezTo>
                    <a:cubicBezTo>
                      <a:pt x="395" y="669"/>
                      <a:pt x="426" y="517"/>
                      <a:pt x="547" y="456"/>
                    </a:cubicBezTo>
                    <a:cubicBezTo>
                      <a:pt x="608" y="426"/>
                      <a:pt x="669" y="365"/>
                      <a:pt x="730" y="335"/>
                    </a:cubicBezTo>
                    <a:cubicBezTo>
                      <a:pt x="699" y="304"/>
                      <a:pt x="669" y="274"/>
                      <a:pt x="578" y="244"/>
                    </a:cubicBezTo>
                    <a:cubicBezTo>
                      <a:pt x="395" y="183"/>
                      <a:pt x="183" y="92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79"/>
              <p:cNvSpPr/>
              <p:nvPr/>
            </p:nvSpPr>
            <p:spPr>
              <a:xfrm>
                <a:off x="5302055" y="6623204"/>
                <a:ext cx="628602" cy="504338"/>
              </a:xfrm>
              <a:custGeom>
                <a:avLst/>
                <a:gdLst/>
                <a:ahLst/>
                <a:cxnLst/>
                <a:rect l="l" t="t" r="r" b="b"/>
                <a:pathLst>
                  <a:path w="23831" h="19120" extrusionOk="0">
                    <a:moveTo>
                      <a:pt x="183" y="0"/>
                    </a:moveTo>
                    <a:cubicBezTo>
                      <a:pt x="92" y="517"/>
                      <a:pt x="62" y="1064"/>
                      <a:pt x="1" y="1611"/>
                    </a:cubicBezTo>
                    <a:cubicBezTo>
                      <a:pt x="6445" y="9301"/>
                      <a:pt x="13952" y="17235"/>
                      <a:pt x="23649" y="19119"/>
                    </a:cubicBezTo>
                    <a:cubicBezTo>
                      <a:pt x="23709" y="19119"/>
                      <a:pt x="23770" y="19089"/>
                      <a:pt x="23831" y="19058"/>
                    </a:cubicBezTo>
                    <a:cubicBezTo>
                      <a:pt x="23831" y="18846"/>
                      <a:pt x="23801" y="18663"/>
                      <a:pt x="23801" y="18450"/>
                    </a:cubicBezTo>
                    <a:cubicBezTo>
                      <a:pt x="13527" y="16262"/>
                      <a:pt x="6931" y="7599"/>
                      <a:pt x="18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79"/>
              <p:cNvSpPr/>
              <p:nvPr/>
            </p:nvSpPr>
            <p:spPr>
              <a:xfrm>
                <a:off x="5929840" y="7109869"/>
                <a:ext cx="10445" cy="16064"/>
              </a:xfrm>
              <a:custGeom>
                <a:avLst/>
                <a:gdLst/>
                <a:ahLst/>
                <a:cxnLst/>
                <a:rect l="l" t="t" r="r" b="b"/>
                <a:pathLst>
                  <a:path w="396" h="609" extrusionOk="0">
                    <a:moveTo>
                      <a:pt x="1" y="0"/>
                    </a:moveTo>
                    <a:cubicBezTo>
                      <a:pt x="1" y="213"/>
                      <a:pt x="31" y="396"/>
                      <a:pt x="31" y="608"/>
                    </a:cubicBezTo>
                    <a:cubicBezTo>
                      <a:pt x="305" y="517"/>
                      <a:pt x="396" y="61"/>
                      <a:pt x="3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79"/>
              <p:cNvSpPr/>
              <p:nvPr/>
            </p:nvSpPr>
            <p:spPr>
              <a:xfrm>
                <a:off x="5313292" y="7041710"/>
                <a:ext cx="642239" cy="460235"/>
              </a:xfrm>
              <a:custGeom>
                <a:avLst/>
                <a:gdLst/>
                <a:ahLst/>
                <a:cxnLst/>
                <a:rect l="l" t="t" r="r" b="b"/>
                <a:pathLst>
                  <a:path w="24348" h="17448" extrusionOk="0">
                    <a:moveTo>
                      <a:pt x="0" y="1"/>
                    </a:moveTo>
                    <a:cubicBezTo>
                      <a:pt x="61" y="670"/>
                      <a:pt x="122" y="1369"/>
                      <a:pt x="213" y="2068"/>
                    </a:cubicBezTo>
                    <a:cubicBezTo>
                      <a:pt x="6627" y="9606"/>
                      <a:pt x="14803" y="17418"/>
                      <a:pt x="24226" y="17448"/>
                    </a:cubicBezTo>
                    <a:cubicBezTo>
                      <a:pt x="24256" y="17418"/>
                      <a:pt x="24256" y="17387"/>
                      <a:pt x="24286" y="17387"/>
                    </a:cubicBezTo>
                    <a:cubicBezTo>
                      <a:pt x="24286" y="17357"/>
                      <a:pt x="24317" y="17357"/>
                      <a:pt x="24347" y="17357"/>
                    </a:cubicBezTo>
                    <a:cubicBezTo>
                      <a:pt x="24317" y="17174"/>
                      <a:pt x="24317" y="16992"/>
                      <a:pt x="24317" y="16810"/>
                    </a:cubicBezTo>
                    <a:cubicBezTo>
                      <a:pt x="14286" y="15776"/>
                      <a:pt x="6444" y="778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79"/>
              <p:cNvSpPr/>
              <p:nvPr/>
            </p:nvSpPr>
            <p:spPr>
              <a:xfrm>
                <a:off x="5953896" y="7485089"/>
                <a:ext cx="16064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609" h="54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83"/>
                      <a:pt x="31" y="365"/>
                      <a:pt x="61" y="548"/>
                    </a:cubicBezTo>
                    <a:cubicBezTo>
                      <a:pt x="244" y="457"/>
                      <a:pt x="426" y="365"/>
                      <a:pt x="608" y="274"/>
                    </a:cubicBezTo>
                    <a:cubicBezTo>
                      <a:pt x="578" y="183"/>
                      <a:pt x="487" y="61"/>
                      <a:pt x="335" y="61"/>
                    </a:cubicBezTo>
                    <a:cubicBezTo>
                      <a:pt x="244" y="6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79"/>
              <p:cNvSpPr/>
              <p:nvPr/>
            </p:nvSpPr>
            <p:spPr>
              <a:xfrm>
                <a:off x="5464831" y="7570077"/>
                <a:ext cx="508321" cy="228904"/>
              </a:xfrm>
              <a:custGeom>
                <a:avLst/>
                <a:gdLst/>
                <a:ahLst/>
                <a:cxnLst/>
                <a:rect l="l" t="t" r="r" b="b"/>
                <a:pathLst>
                  <a:path w="19271" h="8678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638" y="943"/>
                      <a:pt x="1307" y="1824"/>
                      <a:pt x="1976" y="2645"/>
                    </a:cubicBezTo>
                    <a:cubicBezTo>
                      <a:pt x="5699" y="5569"/>
                      <a:pt x="11046" y="8677"/>
                      <a:pt x="16022" y="8677"/>
                    </a:cubicBezTo>
                    <a:cubicBezTo>
                      <a:pt x="17099" y="8677"/>
                      <a:pt x="18158" y="8532"/>
                      <a:pt x="19180" y="8207"/>
                    </a:cubicBezTo>
                    <a:cubicBezTo>
                      <a:pt x="19241" y="8177"/>
                      <a:pt x="19241" y="8147"/>
                      <a:pt x="19271" y="8116"/>
                    </a:cubicBezTo>
                    <a:cubicBezTo>
                      <a:pt x="19271" y="7964"/>
                      <a:pt x="19271" y="7782"/>
                      <a:pt x="19241" y="7599"/>
                    </a:cubicBezTo>
                    <a:cubicBezTo>
                      <a:pt x="19198" y="7578"/>
                      <a:pt x="19155" y="7556"/>
                      <a:pt x="19090" y="7556"/>
                    </a:cubicBezTo>
                    <a:cubicBezTo>
                      <a:pt x="19063" y="7556"/>
                      <a:pt x="19033" y="7560"/>
                      <a:pt x="18997" y="7569"/>
                    </a:cubicBezTo>
                    <a:cubicBezTo>
                      <a:pt x="18043" y="7756"/>
                      <a:pt x="17094" y="7845"/>
                      <a:pt x="16152" y="7845"/>
                    </a:cubicBezTo>
                    <a:cubicBezTo>
                      <a:pt x="10367" y="7845"/>
                      <a:pt x="4835" y="4496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79"/>
              <p:cNvSpPr/>
              <p:nvPr/>
            </p:nvSpPr>
            <p:spPr>
              <a:xfrm>
                <a:off x="5972334" y="7770520"/>
                <a:ext cx="5645" cy="13664"/>
              </a:xfrm>
              <a:custGeom>
                <a:avLst/>
                <a:gdLst/>
                <a:ahLst/>
                <a:cxnLst/>
                <a:rect l="l" t="t" r="r" b="b"/>
                <a:pathLst>
                  <a:path w="214" h="518" extrusionOk="0">
                    <a:moveTo>
                      <a:pt x="1" y="0"/>
                    </a:moveTo>
                    <a:cubicBezTo>
                      <a:pt x="31" y="183"/>
                      <a:pt x="31" y="365"/>
                      <a:pt x="31" y="517"/>
                    </a:cubicBezTo>
                    <a:cubicBezTo>
                      <a:pt x="213" y="396"/>
                      <a:pt x="213" y="122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79"/>
              <p:cNvSpPr/>
              <p:nvPr/>
            </p:nvSpPr>
            <p:spPr>
              <a:xfrm>
                <a:off x="5650819" y="6125303"/>
                <a:ext cx="244572" cy="347181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13162" extrusionOk="0">
                    <a:moveTo>
                      <a:pt x="1034" y="1"/>
                    </a:moveTo>
                    <a:cubicBezTo>
                      <a:pt x="670" y="92"/>
                      <a:pt x="335" y="213"/>
                      <a:pt x="1" y="335"/>
                    </a:cubicBezTo>
                    <a:cubicBezTo>
                      <a:pt x="2311" y="5107"/>
                      <a:pt x="5351" y="9484"/>
                      <a:pt x="9272" y="13162"/>
                    </a:cubicBezTo>
                    <a:lnTo>
                      <a:pt x="9211" y="12159"/>
                    </a:lnTo>
                    <a:cubicBezTo>
                      <a:pt x="5746" y="8451"/>
                      <a:pt x="3101" y="4378"/>
                      <a:pt x="103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79"/>
              <p:cNvSpPr/>
              <p:nvPr/>
            </p:nvSpPr>
            <p:spPr>
              <a:xfrm>
                <a:off x="5893755" y="6445209"/>
                <a:ext cx="22447" cy="33631"/>
              </a:xfrm>
              <a:custGeom>
                <a:avLst/>
                <a:gdLst/>
                <a:ahLst/>
                <a:cxnLst/>
                <a:rect l="l" t="t" r="r" b="b"/>
                <a:pathLst>
                  <a:path w="851" h="1275" extrusionOk="0">
                    <a:moveTo>
                      <a:pt x="1" y="1"/>
                    </a:moveTo>
                    <a:cubicBezTo>
                      <a:pt x="1" y="365"/>
                      <a:pt x="31" y="669"/>
                      <a:pt x="62" y="1004"/>
                    </a:cubicBezTo>
                    <a:cubicBezTo>
                      <a:pt x="92" y="1064"/>
                      <a:pt x="153" y="1125"/>
                      <a:pt x="214" y="1186"/>
                    </a:cubicBezTo>
                    <a:cubicBezTo>
                      <a:pt x="276" y="1248"/>
                      <a:pt x="346" y="1274"/>
                      <a:pt x="413" y="1274"/>
                    </a:cubicBezTo>
                    <a:cubicBezTo>
                      <a:pt x="644" y="1274"/>
                      <a:pt x="851" y="972"/>
                      <a:pt x="639" y="760"/>
                    </a:cubicBezTo>
                    <a:cubicBezTo>
                      <a:pt x="426" y="517"/>
                      <a:pt x="214" y="24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79"/>
              <p:cNvSpPr/>
              <p:nvPr/>
            </p:nvSpPr>
            <p:spPr>
              <a:xfrm>
                <a:off x="5924221" y="6296888"/>
                <a:ext cx="119490" cy="149138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5654" extrusionOk="0">
                    <a:moveTo>
                      <a:pt x="4135" y="0"/>
                    </a:moveTo>
                    <a:cubicBezTo>
                      <a:pt x="2980" y="1642"/>
                      <a:pt x="1460" y="3709"/>
                      <a:pt x="1" y="4712"/>
                    </a:cubicBezTo>
                    <a:cubicBezTo>
                      <a:pt x="31" y="5016"/>
                      <a:pt x="31" y="5350"/>
                      <a:pt x="31" y="5654"/>
                    </a:cubicBezTo>
                    <a:cubicBezTo>
                      <a:pt x="1673" y="5046"/>
                      <a:pt x="3192" y="3313"/>
                      <a:pt x="4530" y="1490"/>
                    </a:cubicBezTo>
                    <a:cubicBezTo>
                      <a:pt x="4378" y="1003"/>
                      <a:pt x="4256" y="487"/>
                      <a:pt x="41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79"/>
              <p:cNvSpPr/>
              <p:nvPr/>
            </p:nvSpPr>
            <p:spPr>
              <a:xfrm>
                <a:off x="6032475" y="6136539"/>
                <a:ext cx="132310" cy="199651"/>
              </a:xfrm>
              <a:custGeom>
                <a:avLst/>
                <a:gdLst/>
                <a:ahLst/>
                <a:cxnLst/>
                <a:rect l="l" t="t" r="r" b="b"/>
                <a:pathLst>
                  <a:path w="5016" h="7569" extrusionOk="0">
                    <a:moveTo>
                      <a:pt x="4013" y="0"/>
                    </a:moveTo>
                    <a:cubicBezTo>
                      <a:pt x="3101" y="1520"/>
                      <a:pt x="2128" y="3009"/>
                      <a:pt x="1125" y="4468"/>
                    </a:cubicBezTo>
                    <a:cubicBezTo>
                      <a:pt x="821" y="4894"/>
                      <a:pt x="456" y="5471"/>
                      <a:pt x="0" y="6079"/>
                    </a:cubicBezTo>
                    <a:cubicBezTo>
                      <a:pt x="152" y="6566"/>
                      <a:pt x="274" y="7052"/>
                      <a:pt x="426" y="7569"/>
                    </a:cubicBezTo>
                    <a:cubicBezTo>
                      <a:pt x="1429" y="6171"/>
                      <a:pt x="2310" y="4742"/>
                      <a:pt x="3009" y="3739"/>
                    </a:cubicBezTo>
                    <a:cubicBezTo>
                      <a:pt x="3709" y="2736"/>
                      <a:pt x="4377" y="1702"/>
                      <a:pt x="5016" y="669"/>
                    </a:cubicBezTo>
                    <a:cubicBezTo>
                      <a:pt x="4681" y="426"/>
                      <a:pt x="4347" y="213"/>
                      <a:pt x="4013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79"/>
              <p:cNvSpPr/>
              <p:nvPr/>
            </p:nvSpPr>
            <p:spPr>
              <a:xfrm>
                <a:off x="5891909" y="6421153"/>
                <a:ext cx="33157" cy="29807"/>
              </a:xfrm>
              <a:custGeom>
                <a:avLst/>
                <a:gdLst/>
                <a:ahLst/>
                <a:cxnLst/>
                <a:rect l="l" t="t" r="r" b="b"/>
                <a:pathLst>
                  <a:path w="1257" h="1130" extrusionOk="0">
                    <a:moveTo>
                      <a:pt x="1226" y="1"/>
                    </a:moveTo>
                    <a:cubicBezTo>
                      <a:pt x="952" y="183"/>
                      <a:pt x="679" y="335"/>
                      <a:pt x="405" y="457"/>
                    </a:cubicBezTo>
                    <a:cubicBezTo>
                      <a:pt x="1" y="601"/>
                      <a:pt x="145" y="1130"/>
                      <a:pt x="526" y="1130"/>
                    </a:cubicBezTo>
                    <a:cubicBezTo>
                      <a:pt x="546" y="1130"/>
                      <a:pt x="566" y="1128"/>
                      <a:pt x="588" y="1125"/>
                    </a:cubicBezTo>
                    <a:cubicBezTo>
                      <a:pt x="831" y="1095"/>
                      <a:pt x="1043" y="1004"/>
                      <a:pt x="1256" y="943"/>
                    </a:cubicBezTo>
                    <a:cubicBezTo>
                      <a:pt x="1256" y="609"/>
                      <a:pt x="1226" y="305"/>
                      <a:pt x="1226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79"/>
              <p:cNvSpPr/>
              <p:nvPr/>
            </p:nvSpPr>
            <p:spPr>
              <a:xfrm>
                <a:off x="5940259" y="6616795"/>
                <a:ext cx="171612" cy="141937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5381" extrusionOk="0">
                    <a:moveTo>
                      <a:pt x="6232" y="0"/>
                    </a:moveTo>
                    <a:cubicBezTo>
                      <a:pt x="4408" y="1672"/>
                      <a:pt x="2341" y="3222"/>
                      <a:pt x="1" y="4529"/>
                    </a:cubicBezTo>
                    <a:cubicBezTo>
                      <a:pt x="31" y="4803"/>
                      <a:pt x="31" y="5076"/>
                      <a:pt x="62" y="5380"/>
                    </a:cubicBezTo>
                    <a:cubicBezTo>
                      <a:pt x="2402" y="4468"/>
                      <a:pt x="4530" y="3161"/>
                      <a:pt x="6505" y="1550"/>
                    </a:cubicBezTo>
                    <a:cubicBezTo>
                      <a:pt x="6414" y="1003"/>
                      <a:pt x="6323" y="517"/>
                      <a:pt x="623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79"/>
              <p:cNvSpPr/>
              <p:nvPr/>
            </p:nvSpPr>
            <p:spPr>
              <a:xfrm>
                <a:off x="6104617" y="6342574"/>
                <a:ext cx="239771" cy="315132"/>
              </a:xfrm>
              <a:custGeom>
                <a:avLst/>
                <a:gdLst/>
                <a:ahLst/>
                <a:cxnLst/>
                <a:rect l="l" t="t" r="r" b="b"/>
                <a:pathLst>
                  <a:path w="9090" h="11947" extrusionOk="0">
                    <a:moveTo>
                      <a:pt x="8421" y="1"/>
                    </a:moveTo>
                    <a:cubicBezTo>
                      <a:pt x="5989" y="3861"/>
                      <a:pt x="3314" y="7387"/>
                      <a:pt x="1" y="10396"/>
                    </a:cubicBezTo>
                    <a:cubicBezTo>
                      <a:pt x="92" y="10913"/>
                      <a:pt x="183" y="11430"/>
                      <a:pt x="274" y="11946"/>
                    </a:cubicBezTo>
                    <a:cubicBezTo>
                      <a:pt x="3800" y="9059"/>
                      <a:pt x="6718" y="5259"/>
                      <a:pt x="9089" y="1308"/>
                    </a:cubicBezTo>
                    <a:cubicBezTo>
                      <a:pt x="8876" y="852"/>
                      <a:pt x="8664" y="426"/>
                      <a:pt x="842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79"/>
              <p:cNvSpPr/>
              <p:nvPr/>
            </p:nvSpPr>
            <p:spPr>
              <a:xfrm>
                <a:off x="5920212" y="6736258"/>
                <a:ext cx="21682" cy="27116"/>
              </a:xfrm>
              <a:custGeom>
                <a:avLst/>
                <a:gdLst/>
                <a:ahLst/>
                <a:cxnLst/>
                <a:rect l="l" t="t" r="r" b="b"/>
                <a:pathLst>
                  <a:path w="822" h="1028" extrusionOk="0">
                    <a:moveTo>
                      <a:pt x="761" y="0"/>
                    </a:moveTo>
                    <a:cubicBezTo>
                      <a:pt x="609" y="91"/>
                      <a:pt x="457" y="183"/>
                      <a:pt x="305" y="274"/>
                    </a:cubicBezTo>
                    <a:cubicBezTo>
                      <a:pt x="417" y="441"/>
                      <a:pt x="323" y="737"/>
                      <a:pt x="72" y="737"/>
                    </a:cubicBezTo>
                    <a:cubicBezTo>
                      <a:pt x="49" y="737"/>
                      <a:pt x="26" y="735"/>
                      <a:pt x="1" y="730"/>
                    </a:cubicBezTo>
                    <a:lnTo>
                      <a:pt x="1" y="730"/>
                    </a:lnTo>
                    <a:cubicBezTo>
                      <a:pt x="26" y="879"/>
                      <a:pt x="132" y="1027"/>
                      <a:pt x="285" y="1027"/>
                    </a:cubicBezTo>
                    <a:cubicBezTo>
                      <a:pt x="320" y="1027"/>
                      <a:pt x="357" y="1020"/>
                      <a:pt x="396" y="1003"/>
                    </a:cubicBezTo>
                    <a:cubicBezTo>
                      <a:pt x="548" y="942"/>
                      <a:pt x="670" y="882"/>
                      <a:pt x="822" y="851"/>
                    </a:cubicBezTo>
                    <a:cubicBezTo>
                      <a:pt x="791" y="547"/>
                      <a:pt x="791" y="274"/>
                      <a:pt x="7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79"/>
              <p:cNvSpPr/>
              <p:nvPr/>
            </p:nvSpPr>
            <p:spPr>
              <a:xfrm>
                <a:off x="5919421" y="6743459"/>
                <a:ext cx="11791" cy="1223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464" extrusionOk="0">
                    <a:moveTo>
                      <a:pt x="335" y="1"/>
                    </a:moveTo>
                    <a:lnTo>
                      <a:pt x="335" y="1"/>
                    </a:lnTo>
                    <a:cubicBezTo>
                      <a:pt x="274" y="31"/>
                      <a:pt x="213" y="92"/>
                      <a:pt x="152" y="92"/>
                    </a:cubicBezTo>
                    <a:cubicBezTo>
                      <a:pt x="31" y="183"/>
                      <a:pt x="0" y="335"/>
                      <a:pt x="31" y="457"/>
                    </a:cubicBezTo>
                    <a:cubicBezTo>
                      <a:pt x="56" y="462"/>
                      <a:pt x="79" y="464"/>
                      <a:pt x="102" y="464"/>
                    </a:cubicBezTo>
                    <a:cubicBezTo>
                      <a:pt x="353" y="464"/>
                      <a:pt x="447" y="168"/>
                      <a:pt x="33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79"/>
              <p:cNvSpPr/>
              <p:nvPr/>
            </p:nvSpPr>
            <p:spPr>
              <a:xfrm>
                <a:off x="5927439" y="7096232"/>
                <a:ext cx="24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92" h="396" extrusionOk="0">
                    <a:moveTo>
                      <a:pt x="61" y="1"/>
                    </a:moveTo>
                    <a:cubicBezTo>
                      <a:pt x="0" y="122"/>
                      <a:pt x="31" y="274"/>
                      <a:pt x="92" y="396"/>
                    </a:cubicBezTo>
                    <a:cubicBezTo>
                      <a:pt x="92" y="274"/>
                      <a:pt x="61" y="122"/>
                      <a:pt x="6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79"/>
              <p:cNvSpPr/>
              <p:nvPr/>
            </p:nvSpPr>
            <p:spPr>
              <a:xfrm>
                <a:off x="5959514" y="6978377"/>
                <a:ext cx="184431" cy="12671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4804" extrusionOk="0">
                    <a:moveTo>
                      <a:pt x="6930" y="1"/>
                    </a:moveTo>
                    <a:cubicBezTo>
                      <a:pt x="4742" y="1399"/>
                      <a:pt x="2432" y="2645"/>
                      <a:pt x="0" y="3770"/>
                    </a:cubicBezTo>
                    <a:cubicBezTo>
                      <a:pt x="0" y="4134"/>
                      <a:pt x="31" y="4469"/>
                      <a:pt x="61" y="4803"/>
                    </a:cubicBezTo>
                    <a:cubicBezTo>
                      <a:pt x="2462" y="3800"/>
                      <a:pt x="4772" y="2615"/>
                      <a:pt x="6991" y="1308"/>
                    </a:cubicBezTo>
                    <a:cubicBezTo>
                      <a:pt x="6961" y="882"/>
                      <a:pt x="6961" y="426"/>
                      <a:pt x="693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79"/>
              <p:cNvSpPr/>
              <p:nvPr/>
            </p:nvSpPr>
            <p:spPr>
              <a:xfrm>
                <a:off x="6142310" y="6716211"/>
                <a:ext cx="315106" cy="296668"/>
              </a:xfrm>
              <a:custGeom>
                <a:avLst/>
                <a:gdLst/>
                <a:ahLst/>
                <a:cxnLst/>
                <a:rect l="l" t="t" r="r" b="b"/>
                <a:pathLst>
                  <a:path w="11946" h="11247" extrusionOk="0">
                    <a:moveTo>
                      <a:pt x="11672" y="0"/>
                    </a:moveTo>
                    <a:cubicBezTo>
                      <a:pt x="8299" y="3830"/>
                      <a:pt x="4377" y="7143"/>
                      <a:pt x="0" y="9940"/>
                    </a:cubicBezTo>
                    <a:cubicBezTo>
                      <a:pt x="31" y="10365"/>
                      <a:pt x="61" y="10821"/>
                      <a:pt x="61" y="11247"/>
                    </a:cubicBezTo>
                    <a:cubicBezTo>
                      <a:pt x="4469" y="8633"/>
                      <a:pt x="8481" y="5411"/>
                      <a:pt x="11946" y="1702"/>
                    </a:cubicBezTo>
                    <a:cubicBezTo>
                      <a:pt x="11885" y="1125"/>
                      <a:pt x="11764" y="547"/>
                      <a:pt x="1167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79"/>
              <p:cNvSpPr/>
              <p:nvPr/>
            </p:nvSpPr>
            <p:spPr>
              <a:xfrm>
                <a:off x="5929048" y="7077794"/>
                <a:ext cx="32075" cy="36032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1366" extrusionOk="0">
                    <a:moveTo>
                      <a:pt x="1155" y="1"/>
                    </a:moveTo>
                    <a:cubicBezTo>
                      <a:pt x="821" y="153"/>
                      <a:pt x="517" y="335"/>
                      <a:pt x="183" y="487"/>
                    </a:cubicBezTo>
                    <a:cubicBezTo>
                      <a:pt x="91" y="548"/>
                      <a:pt x="31" y="609"/>
                      <a:pt x="0" y="700"/>
                    </a:cubicBezTo>
                    <a:cubicBezTo>
                      <a:pt x="0" y="821"/>
                      <a:pt x="31" y="973"/>
                      <a:pt x="31" y="1095"/>
                    </a:cubicBezTo>
                    <a:cubicBezTo>
                      <a:pt x="103" y="1240"/>
                      <a:pt x="233" y="1365"/>
                      <a:pt x="390" y="1365"/>
                    </a:cubicBezTo>
                    <a:cubicBezTo>
                      <a:pt x="431" y="1365"/>
                      <a:pt x="473" y="1357"/>
                      <a:pt x="517" y="1338"/>
                    </a:cubicBezTo>
                    <a:cubicBezTo>
                      <a:pt x="760" y="1247"/>
                      <a:pt x="973" y="1125"/>
                      <a:pt x="1216" y="1034"/>
                    </a:cubicBezTo>
                    <a:cubicBezTo>
                      <a:pt x="1186" y="700"/>
                      <a:pt x="1155" y="365"/>
                      <a:pt x="115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79"/>
              <p:cNvSpPr/>
              <p:nvPr/>
            </p:nvSpPr>
            <p:spPr>
              <a:xfrm>
                <a:off x="5949095" y="7501918"/>
                <a:ext cx="7227" cy="10445"/>
              </a:xfrm>
              <a:custGeom>
                <a:avLst/>
                <a:gdLst/>
                <a:ahLst/>
                <a:cxnLst/>
                <a:rect l="l" t="t" r="r" b="b"/>
                <a:pathLst>
                  <a:path w="274" h="396" extrusionOk="0">
                    <a:moveTo>
                      <a:pt x="122" y="1"/>
                    </a:moveTo>
                    <a:cubicBezTo>
                      <a:pt x="0" y="123"/>
                      <a:pt x="91" y="335"/>
                      <a:pt x="274" y="396"/>
                    </a:cubicBezTo>
                    <a:cubicBezTo>
                      <a:pt x="243" y="274"/>
                      <a:pt x="243" y="123"/>
                      <a:pt x="24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79"/>
              <p:cNvSpPr/>
              <p:nvPr/>
            </p:nvSpPr>
            <p:spPr>
              <a:xfrm>
                <a:off x="5983571" y="7408937"/>
                <a:ext cx="143520" cy="96225"/>
              </a:xfrm>
              <a:custGeom>
                <a:avLst/>
                <a:gdLst/>
                <a:ahLst/>
                <a:cxnLst/>
                <a:rect l="l" t="t" r="r" b="b"/>
                <a:pathLst>
                  <a:path w="5441" h="3648" extrusionOk="0">
                    <a:moveTo>
                      <a:pt x="5441" y="0"/>
                    </a:moveTo>
                    <a:lnTo>
                      <a:pt x="5441" y="0"/>
                    </a:lnTo>
                    <a:cubicBezTo>
                      <a:pt x="3708" y="1064"/>
                      <a:pt x="1885" y="2006"/>
                      <a:pt x="0" y="2918"/>
                    </a:cubicBezTo>
                    <a:cubicBezTo>
                      <a:pt x="31" y="3161"/>
                      <a:pt x="31" y="3404"/>
                      <a:pt x="31" y="3648"/>
                    </a:cubicBezTo>
                    <a:cubicBezTo>
                      <a:pt x="1885" y="3100"/>
                      <a:pt x="3617" y="2371"/>
                      <a:pt x="5289" y="1429"/>
                    </a:cubicBezTo>
                    <a:cubicBezTo>
                      <a:pt x="5350" y="942"/>
                      <a:pt x="5380" y="486"/>
                      <a:pt x="544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79"/>
              <p:cNvSpPr/>
              <p:nvPr/>
            </p:nvSpPr>
            <p:spPr>
              <a:xfrm>
                <a:off x="6123055" y="7032108"/>
                <a:ext cx="359235" cy="414522"/>
              </a:xfrm>
              <a:custGeom>
                <a:avLst/>
                <a:gdLst/>
                <a:ahLst/>
                <a:cxnLst/>
                <a:rect l="l" t="t" r="r" b="b"/>
                <a:pathLst>
                  <a:path w="13619" h="15715" extrusionOk="0">
                    <a:moveTo>
                      <a:pt x="13618" y="0"/>
                    </a:moveTo>
                    <a:cubicBezTo>
                      <a:pt x="11004" y="3526"/>
                      <a:pt x="8512" y="7052"/>
                      <a:pt x="5411" y="10152"/>
                    </a:cubicBezTo>
                    <a:cubicBezTo>
                      <a:pt x="3770" y="11794"/>
                      <a:pt x="2007" y="13131"/>
                      <a:pt x="153" y="14286"/>
                    </a:cubicBezTo>
                    <a:cubicBezTo>
                      <a:pt x="92" y="14772"/>
                      <a:pt x="62" y="15228"/>
                      <a:pt x="1" y="15715"/>
                    </a:cubicBezTo>
                    <a:cubicBezTo>
                      <a:pt x="5594" y="12523"/>
                      <a:pt x="10244" y="7356"/>
                      <a:pt x="13618" y="1976"/>
                    </a:cubicBezTo>
                    <a:cubicBezTo>
                      <a:pt x="13618" y="1307"/>
                      <a:pt x="13618" y="669"/>
                      <a:pt x="1361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79"/>
              <p:cNvSpPr/>
              <p:nvPr/>
            </p:nvSpPr>
            <p:spPr>
              <a:xfrm>
                <a:off x="5955505" y="7485907"/>
                <a:ext cx="29675" cy="26826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1017" extrusionOk="0">
                    <a:moveTo>
                      <a:pt x="1064" y="0"/>
                    </a:moveTo>
                    <a:cubicBezTo>
                      <a:pt x="882" y="91"/>
                      <a:pt x="730" y="152"/>
                      <a:pt x="547" y="243"/>
                    </a:cubicBezTo>
                    <a:cubicBezTo>
                      <a:pt x="578" y="426"/>
                      <a:pt x="517" y="608"/>
                      <a:pt x="274" y="608"/>
                    </a:cubicBezTo>
                    <a:cubicBezTo>
                      <a:pt x="243" y="618"/>
                      <a:pt x="213" y="621"/>
                      <a:pt x="183" y="621"/>
                    </a:cubicBezTo>
                    <a:cubicBezTo>
                      <a:pt x="122" y="621"/>
                      <a:pt x="61" y="608"/>
                      <a:pt x="0" y="608"/>
                    </a:cubicBezTo>
                    <a:cubicBezTo>
                      <a:pt x="0" y="730"/>
                      <a:pt x="0" y="851"/>
                      <a:pt x="31" y="1003"/>
                    </a:cubicBezTo>
                    <a:cubicBezTo>
                      <a:pt x="51" y="1003"/>
                      <a:pt x="71" y="1017"/>
                      <a:pt x="91" y="1017"/>
                    </a:cubicBezTo>
                    <a:cubicBezTo>
                      <a:pt x="102" y="1017"/>
                      <a:pt x="112" y="1013"/>
                      <a:pt x="122" y="1003"/>
                    </a:cubicBezTo>
                    <a:cubicBezTo>
                      <a:pt x="456" y="942"/>
                      <a:pt x="791" y="821"/>
                      <a:pt x="1125" y="730"/>
                    </a:cubicBezTo>
                    <a:cubicBezTo>
                      <a:pt x="1095" y="486"/>
                      <a:pt x="1095" y="243"/>
                      <a:pt x="106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79"/>
              <p:cNvSpPr/>
              <p:nvPr/>
            </p:nvSpPr>
            <p:spPr>
              <a:xfrm>
                <a:off x="5952287" y="7499518"/>
                <a:ext cx="3244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2" extrusionOk="0">
                    <a:moveTo>
                      <a:pt x="122" y="1"/>
                    </a:moveTo>
                    <a:cubicBezTo>
                      <a:pt x="92" y="1"/>
                      <a:pt x="61" y="31"/>
                      <a:pt x="61" y="31"/>
                    </a:cubicBezTo>
                    <a:cubicBezTo>
                      <a:pt x="31" y="31"/>
                      <a:pt x="1" y="62"/>
                      <a:pt x="1" y="92"/>
                    </a:cubicBezTo>
                    <a:lnTo>
                      <a:pt x="122" y="92"/>
                    </a:lnTo>
                    <a:cubicBezTo>
                      <a:pt x="122" y="62"/>
                      <a:pt x="122" y="31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79"/>
              <p:cNvSpPr/>
              <p:nvPr/>
            </p:nvSpPr>
            <p:spPr>
              <a:xfrm>
                <a:off x="5954687" y="7492317"/>
                <a:ext cx="16064" cy="9997"/>
              </a:xfrm>
              <a:custGeom>
                <a:avLst/>
                <a:gdLst/>
                <a:ahLst/>
                <a:cxnLst/>
                <a:rect l="l" t="t" r="r" b="b"/>
                <a:pathLst>
                  <a:path w="609" h="379" extrusionOk="0">
                    <a:moveTo>
                      <a:pt x="578" y="0"/>
                    </a:moveTo>
                    <a:cubicBezTo>
                      <a:pt x="396" y="91"/>
                      <a:pt x="214" y="183"/>
                      <a:pt x="1" y="274"/>
                    </a:cubicBezTo>
                    <a:cubicBezTo>
                      <a:pt x="31" y="304"/>
                      <a:pt x="31" y="335"/>
                      <a:pt x="31" y="365"/>
                    </a:cubicBezTo>
                    <a:cubicBezTo>
                      <a:pt x="92" y="365"/>
                      <a:pt x="153" y="378"/>
                      <a:pt x="214" y="378"/>
                    </a:cubicBezTo>
                    <a:cubicBezTo>
                      <a:pt x="244" y="378"/>
                      <a:pt x="274" y="375"/>
                      <a:pt x="305" y="365"/>
                    </a:cubicBezTo>
                    <a:cubicBezTo>
                      <a:pt x="548" y="365"/>
                      <a:pt x="609" y="183"/>
                      <a:pt x="578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79"/>
              <p:cNvSpPr/>
              <p:nvPr/>
            </p:nvSpPr>
            <p:spPr>
              <a:xfrm>
                <a:off x="5998790" y="7727235"/>
                <a:ext cx="72987" cy="39302"/>
              </a:xfrm>
              <a:custGeom>
                <a:avLst/>
                <a:gdLst/>
                <a:ahLst/>
                <a:cxnLst/>
                <a:rect l="l" t="t" r="r" b="b"/>
                <a:pathLst>
                  <a:path w="2767" h="1490" extrusionOk="0">
                    <a:moveTo>
                      <a:pt x="2767" y="0"/>
                    </a:moveTo>
                    <a:lnTo>
                      <a:pt x="2767" y="0"/>
                    </a:lnTo>
                    <a:cubicBezTo>
                      <a:pt x="1794" y="152"/>
                      <a:pt x="821" y="274"/>
                      <a:pt x="1" y="760"/>
                    </a:cubicBezTo>
                    <a:cubicBezTo>
                      <a:pt x="1" y="1003"/>
                      <a:pt x="31" y="1246"/>
                      <a:pt x="31" y="1489"/>
                    </a:cubicBezTo>
                    <a:cubicBezTo>
                      <a:pt x="882" y="1429"/>
                      <a:pt x="1703" y="1307"/>
                      <a:pt x="2463" y="1155"/>
                    </a:cubicBezTo>
                    <a:cubicBezTo>
                      <a:pt x="2584" y="760"/>
                      <a:pt x="2675" y="395"/>
                      <a:pt x="2767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79"/>
              <p:cNvSpPr/>
              <p:nvPr/>
            </p:nvSpPr>
            <p:spPr>
              <a:xfrm>
                <a:off x="6063732" y="7436977"/>
                <a:ext cx="389675" cy="320750"/>
              </a:xfrm>
              <a:custGeom>
                <a:avLst/>
                <a:gdLst/>
                <a:ahLst/>
                <a:cxnLst/>
                <a:rect l="l" t="t" r="r" b="b"/>
                <a:pathLst>
                  <a:path w="14773" h="12160" extrusionOk="0">
                    <a:moveTo>
                      <a:pt x="14773" y="1"/>
                    </a:moveTo>
                    <a:lnTo>
                      <a:pt x="14773" y="1"/>
                    </a:lnTo>
                    <a:cubicBezTo>
                      <a:pt x="13588" y="1277"/>
                      <a:pt x="12372" y="2524"/>
                      <a:pt x="11186" y="3800"/>
                    </a:cubicBezTo>
                    <a:cubicBezTo>
                      <a:pt x="8451" y="6779"/>
                      <a:pt x="5381" y="9454"/>
                      <a:pt x="1490" y="10731"/>
                    </a:cubicBezTo>
                    <a:cubicBezTo>
                      <a:pt x="1095" y="10852"/>
                      <a:pt x="700" y="10943"/>
                      <a:pt x="305" y="11004"/>
                    </a:cubicBezTo>
                    <a:cubicBezTo>
                      <a:pt x="213" y="11399"/>
                      <a:pt x="122" y="11794"/>
                      <a:pt x="1" y="12159"/>
                    </a:cubicBezTo>
                    <a:cubicBezTo>
                      <a:pt x="3557" y="11490"/>
                      <a:pt x="6505" y="9910"/>
                      <a:pt x="9484" y="7448"/>
                    </a:cubicBezTo>
                    <a:cubicBezTo>
                      <a:pt x="10974" y="6202"/>
                      <a:pt x="12463" y="4834"/>
                      <a:pt x="13952" y="3436"/>
                    </a:cubicBezTo>
                    <a:cubicBezTo>
                      <a:pt x="14256" y="2402"/>
                      <a:pt x="14530" y="1247"/>
                      <a:pt x="1477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79"/>
              <p:cNvSpPr/>
              <p:nvPr/>
            </p:nvSpPr>
            <p:spPr>
              <a:xfrm>
                <a:off x="5982938" y="7747255"/>
                <a:ext cx="16671" cy="20126"/>
              </a:xfrm>
              <a:custGeom>
                <a:avLst/>
                <a:gdLst/>
                <a:ahLst/>
                <a:cxnLst/>
                <a:rect l="l" t="t" r="r" b="b"/>
                <a:pathLst>
                  <a:path w="632" h="763" extrusionOk="0">
                    <a:moveTo>
                      <a:pt x="602" y="1"/>
                    </a:moveTo>
                    <a:cubicBezTo>
                      <a:pt x="450" y="92"/>
                      <a:pt x="298" y="183"/>
                      <a:pt x="146" y="335"/>
                    </a:cubicBezTo>
                    <a:cubicBezTo>
                      <a:pt x="0" y="452"/>
                      <a:pt x="105" y="763"/>
                      <a:pt x="301" y="763"/>
                    </a:cubicBezTo>
                    <a:cubicBezTo>
                      <a:pt x="310" y="763"/>
                      <a:pt x="319" y="762"/>
                      <a:pt x="328" y="761"/>
                    </a:cubicBezTo>
                    <a:cubicBezTo>
                      <a:pt x="450" y="761"/>
                      <a:pt x="541" y="730"/>
                      <a:pt x="632" y="730"/>
                    </a:cubicBezTo>
                    <a:cubicBezTo>
                      <a:pt x="632" y="487"/>
                      <a:pt x="602" y="244"/>
                      <a:pt x="60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79"/>
              <p:cNvSpPr/>
              <p:nvPr/>
            </p:nvSpPr>
            <p:spPr>
              <a:xfrm>
                <a:off x="6713964" y="7863527"/>
                <a:ext cx="232544" cy="337553"/>
              </a:xfrm>
              <a:custGeom>
                <a:avLst/>
                <a:gdLst/>
                <a:ahLst/>
                <a:cxnLst/>
                <a:rect l="l" t="t" r="r" b="b"/>
                <a:pathLst>
                  <a:path w="8816" h="12797" extrusionOk="0">
                    <a:moveTo>
                      <a:pt x="8815" y="0"/>
                    </a:moveTo>
                    <a:lnTo>
                      <a:pt x="8815" y="0"/>
                    </a:lnTo>
                    <a:cubicBezTo>
                      <a:pt x="5837" y="730"/>
                      <a:pt x="2858" y="1399"/>
                      <a:pt x="1" y="2219"/>
                    </a:cubicBezTo>
                    <a:lnTo>
                      <a:pt x="1186" y="12797"/>
                    </a:lnTo>
                    <a:lnTo>
                      <a:pt x="6870" y="12797"/>
                    </a:lnTo>
                    <a:lnTo>
                      <a:pt x="8815" y="0"/>
                    </a:lnTo>
                    <a:close/>
                  </a:path>
                </a:pathLst>
              </a:custGeom>
              <a:solidFill>
                <a:srgbClr val="8C4C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79"/>
              <p:cNvSpPr/>
              <p:nvPr/>
            </p:nvSpPr>
            <p:spPr>
              <a:xfrm>
                <a:off x="6699535" y="7710379"/>
                <a:ext cx="270211" cy="211706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8026" extrusionOk="0">
                    <a:moveTo>
                      <a:pt x="10244" y="1"/>
                    </a:moveTo>
                    <a:lnTo>
                      <a:pt x="1" y="3010"/>
                    </a:lnTo>
                    <a:lnTo>
                      <a:pt x="548" y="8025"/>
                    </a:lnTo>
                    <a:cubicBezTo>
                      <a:pt x="3405" y="7205"/>
                      <a:pt x="6384" y="6536"/>
                      <a:pt x="9362" y="5806"/>
                    </a:cubicBezTo>
                    <a:lnTo>
                      <a:pt x="10244" y="1"/>
                    </a:lnTo>
                    <a:close/>
                  </a:path>
                </a:pathLst>
              </a:custGeom>
              <a:solidFill>
                <a:srgbClr val="6735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79"/>
              <p:cNvSpPr/>
              <p:nvPr/>
            </p:nvSpPr>
            <p:spPr>
              <a:xfrm>
                <a:off x="6546387" y="6280059"/>
                <a:ext cx="184431" cy="307878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11672" extrusionOk="0">
                    <a:moveTo>
                      <a:pt x="6506" y="0"/>
                    </a:moveTo>
                    <a:cubicBezTo>
                      <a:pt x="4044" y="213"/>
                      <a:pt x="1885" y="638"/>
                      <a:pt x="1" y="1246"/>
                    </a:cubicBezTo>
                    <a:cubicBezTo>
                      <a:pt x="1764" y="5015"/>
                      <a:pt x="4044" y="8480"/>
                      <a:pt x="6992" y="11672"/>
                    </a:cubicBezTo>
                    <a:cubicBezTo>
                      <a:pt x="6749" y="7781"/>
                      <a:pt x="6566" y="3891"/>
                      <a:pt x="6506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79"/>
              <p:cNvSpPr/>
              <p:nvPr/>
            </p:nvSpPr>
            <p:spPr>
              <a:xfrm>
                <a:off x="6228090" y="6433181"/>
                <a:ext cx="534012" cy="722401"/>
              </a:xfrm>
              <a:custGeom>
                <a:avLst/>
                <a:gdLst/>
                <a:ahLst/>
                <a:cxnLst/>
                <a:rect l="l" t="t" r="r" b="b"/>
                <a:pathLst>
                  <a:path w="20245" h="27387" extrusionOk="0">
                    <a:moveTo>
                      <a:pt x="4682" y="1"/>
                    </a:moveTo>
                    <a:cubicBezTo>
                      <a:pt x="2007" y="2919"/>
                      <a:pt x="578" y="6840"/>
                      <a:pt x="1" y="11612"/>
                    </a:cubicBezTo>
                    <a:cubicBezTo>
                      <a:pt x="5806" y="18147"/>
                      <a:pt x="11430" y="25533"/>
                      <a:pt x="20244" y="27387"/>
                    </a:cubicBezTo>
                    <a:cubicBezTo>
                      <a:pt x="20214" y="27357"/>
                      <a:pt x="20214" y="27326"/>
                      <a:pt x="20214" y="27296"/>
                    </a:cubicBezTo>
                    <a:cubicBezTo>
                      <a:pt x="20153" y="27174"/>
                      <a:pt x="20153" y="27083"/>
                      <a:pt x="20214" y="26961"/>
                    </a:cubicBezTo>
                    <a:cubicBezTo>
                      <a:pt x="19971" y="23253"/>
                      <a:pt x="19758" y="19545"/>
                      <a:pt x="19576" y="15837"/>
                    </a:cubicBezTo>
                    <a:cubicBezTo>
                      <a:pt x="16171" y="14955"/>
                      <a:pt x="12737" y="10578"/>
                      <a:pt x="10639" y="8147"/>
                    </a:cubicBezTo>
                    <a:cubicBezTo>
                      <a:pt x="8390" y="5593"/>
                      <a:pt x="6414" y="2888"/>
                      <a:pt x="4682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79"/>
              <p:cNvSpPr/>
              <p:nvPr/>
            </p:nvSpPr>
            <p:spPr>
              <a:xfrm>
                <a:off x="6747648" y="6277290"/>
                <a:ext cx="101844" cy="289810"/>
              </a:xfrm>
              <a:custGeom>
                <a:avLst/>
                <a:gdLst/>
                <a:ahLst/>
                <a:cxnLst/>
                <a:rect l="l" t="t" r="r" b="b"/>
                <a:pathLst>
                  <a:path w="3861" h="10987" extrusionOk="0">
                    <a:moveTo>
                      <a:pt x="1054" y="0"/>
                    </a:moveTo>
                    <a:cubicBezTo>
                      <a:pt x="716" y="0"/>
                      <a:pt x="365" y="14"/>
                      <a:pt x="0" y="14"/>
                    </a:cubicBezTo>
                    <a:cubicBezTo>
                      <a:pt x="61" y="3661"/>
                      <a:pt x="183" y="7339"/>
                      <a:pt x="365" y="10987"/>
                    </a:cubicBezTo>
                    <a:cubicBezTo>
                      <a:pt x="1581" y="10105"/>
                      <a:pt x="2888" y="8342"/>
                      <a:pt x="3860" y="6944"/>
                    </a:cubicBezTo>
                    <a:cubicBezTo>
                      <a:pt x="3101" y="4208"/>
                      <a:pt x="2280" y="1898"/>
                      <a:pt x="1550" y="14"/>
                    </a:cubicBezTo>
                    <a:cubicBezTo>
                      <a:pt x="1388" y="4"/>
                      <a:pt x="1223" y="0"/>
                      <a:pt x="1054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79"/>
              <p:cNvSpPr/>
              <p:nvPr/>
            </p:nvSpPr>
            <p:spPr>
              <a:xfrm>
                <a:off x="6216880" y="6776326"/>
                <a:ext cx="566061" cy="700771"/>
              </a:xfrm>
              <a:custGeom>
                <a:avLst/>
                <a:gdLst/>
                <a:ahLst/>
                <a:cxnLst/>
                <a:rect l="l" t="t" r="r" b="b"/>
                <a:pathLst>
                  <a:path w="21460" h="26567" extrusionOk="0">
                    <a:moveTo>
                      <a:pt x="304" y="1"/>
                    </a:moveTo>
                    <a:cubicBezTo>
                      <a:pt x="0" y="3618"/>
                      <a:pt x="183" y="7691"/>
                      <a:pt x="639" y="12159"/>
                    </a:cubicBezTo>
                    <a:cubicBezTo>
                      <a:pt x="6171" y="18846"/>
                      <a:pt x="12888" y="25685"/>
                      <a:pt x="21460" y="26567"/>
                    </a:cubicBezTo>
                    <a:cubicBezTo>
                      <a:pt x="21186" y="22706"/>
                      <a:pt x="20943" y="18816"/>
                      <a:pt x="20700" y="14925"/>
                    </a:cubicBezTo>
                    <a:cubicBezTo>
                      <a:pt x="20639" y="14956"/>
                      <a:pt x="20578" y="14956"/>
                      <a:pt x="20517" y="14956"/>
                    </a:cubicBezTo>
                    <a:cubicBezTo>
                      <a:pt x="12219" y="13375"/>
                      <a:pt x="5806" y="6566"/>
                      <a:pt x="304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79"/>
              <p:cNvSpPr/>
              <p:nvPr/>
            </p:nvSpPr>
            <p:spPr>
              <a:xfrm>
                <a:off x="6366809" y="6320945"/>
                <a:ext cx="376855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4287" h="19484" extrusionOk="0">
                    <a:moveTo>
                      <a:pt x="5897" y="0"/>
                    </a:moveTo>
                    <a:cubicBezTo>
                      <a:pt x="3526" y="912"/>
                      <a:pt x="1581" y="2128"/>
                      <a:pt x="0" y="3648"/>
                    </a:cubicBezTo>
                    <a:cubicBezTo>
                      <a:pt x="1733" y="6566"/>
                      <a:pt x="3648" y="9332"/>
                      <a:pt x="5927" y="11855"/>
                    </a:cubicBezTo>
                    <a:cubicBezTo>
                      <a:pt x="8025" y="14225"/>
                      <a:pt x="11125" y="18298"/>
                      <a:pt x="14286" y="19484"/>
                    </a:cubicBezTo>
                    <a:cubicBezTo>
                      <a:pt x="14256" y="19028"/>
                      <a:pt x="14225" y="18572"/>
                      <a:pt x="14225" y="18086"/>
                    </a:cubicBezTo>
                    <a:cubicBezTo>
                      <a:pt x="14104" y="15745"/>
                      <a:pt x="13982" y="13344"/>
                      <a:pt x="13830" y="10973"/>
                    </a:cubicBezTo>
                    <a:cubicBezTo>
                      <a:pt x="10487" y="7842"/>
                      <a:pt x="7873" y="4104"/>
                      <a:pt x="5897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79"/>
              <p:cNvSpPr/>
              <p:nvPr/>
            </p:nvSpPr>
            <p:spPr>
              <a:xfrm>
                <a:off x="6787742" y="7072993"/>
                <a:ext cx="160375" cy="404895"/>
              </a:xfrm>
              <a:custGeom>
                <a:avLst/>
                <a:gdLst/>
                <a:ahLst/>
                <a:cxnLst/>
                <a:rect l="l" t="t" r="r" b="b"/>
                <a:pathLst>
                  <a:path w="6080" h="15350" extrusionOk="0">
                    <a:moveTo>
                      <a:pt x="5958" y="0"/>
                    </a:moveTo>
                    <a:lnTo>
                      <a:pt x="5958" y="0"/>
                    </a:lnTo>
                    <a:cubicBezTo>
                      <a:pt x="4043" y="1125"/>
                      <a:pt x="2067" y="2128"/>
                      <a:pt x="0" y="3009"/>
                    </a:cubicBezTo>
                    <a:cubicBezTo>
                      <a:pt x="274" y="7113"/>
                      <a:pt x="517" y="11216"/>
                      <a:pt x="760" y="15350"/>
                    </a:cubicBezTo>
                    <a:cubicBezTo>
                      <a:pt x="2371" y="14560"/>
                      <a:pt x="3921" y="13769"/>
                      <a:pt x="5410" y="12858"/>
                    </a:cubicBezTo>
                    <a:cubicBezTo>
                      <a:pt x="5927" y="8359"/>
                      <a:pt x="6079" y="4073"/>
                      <a:pt x="595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79"/>
              <p:cNvSpPr/>
              <p:nvPr/>
            </p:nvSpPr>
            <p:spPr>
              <a:xfrm>
                <a:off x="6808580" y="7444204"/>
                <a:ext cx="117881" cy="257392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9758" extrusionOk="0">
                    <a:moveTo>
                      <a:pt x="4468" y="0"/>
                    </a:moveTo>
                    <a:cubicBezTo>
                      <a:pt x="3070" y="791"/>
                      <a:pt x="1581" y="1429"/>
                      <a:pt x="0" y="1915"/>
                    </a:cubicBezTo>
                    <a:cubicBezTo>
                      <a:pt x="152" y="4529"/>
                      <a:pt x="304" y="7143"/>
                      <a:pt x="456" y="9757"/>
                    </a:cubicBezTo>
                    <a:cubicBezTo>
                      <a:pt x="1155" y="9332"/>
                      <a:pt x="1976" y="9241"/>
                      <a:pt x="2827" y="9089"/>
                    </a:cubicBezTo>
                    <a:cubicBezTo>
                      <a:pt x="3557" y="5988"/>
                      <a:pt x="4104" y="2949"/>
                      <a:pt x="4468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79"/>
              <p:cNvSpPr/>
              <p:nvPr/>
            </p:nvSpPr>
            <p:spPr>
              <a:xfrm>
                <a:off x="6758067" y="6494113"/>
                <a:ext cx="153965" cy="342380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12980" extrusionOk="0">
                    <a:moveTo>
                      <a:pt x="3830" y="1"/>
                    </a:moveTo>
                    <a:cubicBezTo>
                      <a:pt x="2706" y="1551"/>
                      <a:pt x="1368" y="3040"/>
                      <a:pt x="0" y="3557"/>
                    </a:cubicBezTo>
                    <a:cubicBezTo>
                      <a:pt x="152" y="6718"/>
                      <a:pt x="335" y="9849"/>
                      <a:pt x="487" y="12980"/>
                    </a:cubicBezTo>
                    <a:cubicBezTo>
                      <a:pt x="2493" y="11825"/>
                      <a:pt x="4225" y="10518"/>
                      <a:pt x="5836" y="9089"/>
                    </a:cubicBezTo>
                    <a:cubicBezTo>
                      <a:pt x="5259" y="5745"/>
                      <a:pt x="4560" y="2706"/>
                      <a:pt x="3830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79"/>
              <p:cNvSpPr/>
              <p:nvPr/>
            </p:nvSpPr>
            <p:spPr>
              <a:xfrm>
                <a:off x="6771704" y="6769125"/>
                <a:ext cx="172403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6536" h="13648" extrusionOk="0">
                    <a:moveTo>
                      <a:pt x="5532" y="0"/>
                    </a:moveTo>
                    <a:cubicBezTo>
                      <a:pt x="3830" y="1368"/>
                      <a:pt x="2006" y="2493"/>
                      <a:pt x="0" y="3253"/>
                    </a:cubicBezTo>
                    <a:cubicBezTo>
                      <a:pt x="0" y="3496"/>
                      <a:pt x="31" y="3739"/>
                      <a:pt x="31" y="3982"/>
                    </a:cubicBezTo>
                    <a:cubicBezTo>
                      <a:pt x="213" y="7204"/>
                      <a:pt x="395" y="10426"/>
                      <a:pt x="578" y="13648"/>
                    </a:cubicBezTo>
                    <a:cubicBezTo>
                      <a:pt x="2645" y="12675"/>
                      <a:pt x="4651" y="11581"/>
                      <a:pt x="6535" y="10396"/>
                    </a:cubicBezTo>
                    <a:cubicBezTo>
                      <a:pt x="6353" y="6687"/>
                      <a:pt x="6018" y="3222"/>
                      <a:pt x="5532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79"/>
              <p:cNvSpPr/>
              <p:nvPr/>
            </p:nvSpPr>
            <p:spPr>
              <a:xfrm>
                <a:off x="6821399" y="7710379"/>
                <a:ext cx="55340" cy="117881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4469" extrusionOk="0">
                    <a:moveTo>
                      <a:pt x="2098" y="1"/>
                    </a:moveTo>
                    <a:lnTo>
                      <a:pt x="2098" y="1"/>
                    </a:lnTo>
                    <a:cubicBezTo>
                      <a:pt x="1429" y="153"/>
                      <a:pt x="730" y="244"/>
                      <a:pt x="1" y="274"/>
                    </a:cubicBezTo>
                    <a:cubicBezTo>
                      <a:pt x="92" y="1673"/>
                      <a:pt x="122" y="3071"/>
                      <a:pt x="213" y="4469"/>
                    </a:cubicBezTo>
                    <a:lnTo>
                      <a:pt x="882" y="4469"/>
                    </a:lnTo>
                    <a:cubicBezTo>
                      <a:pt x="1338" y="2949"/>
                      <a:pt x="1733" y="1490"/>
                      <a:pt x="2098" y="1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79"/>
              <p:cNvSpPr/>
              <p:nvPr/>
            </p:nvSpPr>
            <p:spPr>
              <a:xfrm>
                <a:off x="6408486" y="7610171"/>
                <a:ext cx="395293" cy="217298"/>
              </a:xfrm>
              <a:custGeom>
                <a:avLst/>
                <a:gdLst/>
                <a:ahLst/>
                <a:cxnLst/>
                <a:rect l="l" t="t" r="r" b="b"/>
                <a:pathLst>
                  <a:path w="14986" h="823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71" y="7326"/>
                      <a:pt x="14591" y="8177"/>
                      <a:pt x="14986" y="8238"/>
                    </a:cubicBezTo>
                    <a:cubicBezTo>
                      <a:pt x="14925" y="7052"/>
                      <a:pt x="14864" y="5836"/>
                      <a:pt x="14804" y="4651"/>
                    </a:cubicBezTo>
                    <a:cubicBezTo>
                      <a:pt x="14773" y="4681"/>
                      <a:pt x="14773" y="4712"/>
                      <a:pt x="14712" y="4712"/>
                    </a:cubicBezTo>
                    <a:cubicBezTo>
                      <a:pt x="13834" y="4995"/>
                      <a:pt x="12922" y="5122"/>
                      <a:pt x="11995" y="5122"/>
                    </a:cubicBezTo>
                    <a:cubicBezTo>
                      <a:pt x="7756" y="5122"/>
                      <a:pt x="3193" y="2469"/>
                      <a:pt x="1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79"/>
              <p:cNvSpPr/>
              <p:nvPr/>
            </p:nvSpPr>
            <p:spPr>
              <a:xfrm>
                <a:off x="6239327" y="7144345"/>
                <a:ext cx="558860" cy="582811"/>
              </a:xfrm>
              <a:custGeom>
                <a:avLst/>
                <a:gdLst/>
                <a:ahLst/>
                <a:cxnLst/>
                <a:rect l="l" t="t" r="r" b="b"/>
                <a:pathLst>
                  <a:path w="21187" h="220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2" y="1095"/>
                      <a:pt x="274" y="2189"/>
                      <a:pt x="426" y="3344"/>
                    </a:cubicBezTo>
                    <a:cubicBezTo>
                      <a:pt x="1155" y="8390"/>
                      <a:pt x="2736" y="12311"/>
                      <a:pt x="4742" y="15350"/>
                    </a:cubicBezTo>
                    <a:cubicBezTo>
                      <a:pt x="8843" y="19216"/>
                      <a:pt x="13573" y="22094"/>
                      <a:pt x="18526" y="22094"/>
                    </a:cubicBezTo>
                    <a:cubicBezTo>
                      <a:pt x="19336" y="22094"/>
                      <a:pt x="20153" y="22017"/>
                      <a:pt x="20973" y="21855"/>
                    </a:cubicBezTo>
                    <a:cubicBezTo>
                      <a:pt x="21000" y="21846"/>
                      <a:pt x="21024" y="21842"/>
                      <a:pt x="21046" y="21842"/>
                    </a:cubicBezTo>
                    <a:cubicBezTo>
                      <a:pt x="21100" y="21842"/>
                      <a:pt x="21143" y="21864"/>
                      <a:pt x="21186" y="21885"/>
                    </a:cubicBezTo>
                    <a:cubicBezTo>
                      <a:pt x="21034" y="19089"/>
                      <a:pt x="20852" y="16293"/>
                      <a:pt x="20639" y="13496"/>
                    </a:cubicBezTo>
                    <a:cubicBezTo>
                      <a:pt x="20487" y="13466"/>
                      <a:pt x="20426" y="13283"/>
                      <a:pt x="20517" y="13162"/>
                    </a:cubicBezTo>
                    <a:cubicBezTo>
                      <a:pt x="12463" y="13131"/>
                      <a:pt x="5472" y="6444"/>
                      <a:pt x="0" y="0"/>
                    </a:cubicBezTo>
                    <a:close/>
                  </a:path>
                </a:pathLst>
              </a:custGeom>
              <a:solidFill>
                <a:srgbClr val="61D8C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79"/>
              <p:cNvSpPr/>
              <p:nvPr/>
            </p:nvSpPr>
            <p:spPr>
              <a:xfrm>
                <a:off x="6859093" y="6338565"/>
                <a:ext cx="242145" cy="395293"/>
              </a:xfrm>
              <a:custGeom>
                <a:avLst/>
                <a:gdLst/>
                <a:ahLst/>
                <a:cxnLst/>
                <a:rect l="l" t="t" r="r" b="b"/>
                <a:pathLst>
                  <a:path w="9180" h="14986" extrusionOk="0">
                    <a:moveTo>
                      <a:pt x="3921" y="1"/>
                    </a:moveTo>
                    <a:cubicBezTo>
                      <a:pt x="3374" y="882"/>
                      <a:pt x="2827" y="1764"/>
                      <a:pt x="2219" y="2615"/>
                    </a:cubicBezTo>
                    <a:cubicBezTo>
                      <a:pt x="1611" y="3466"/>
                      <a:pt x="851" y="4682"/>
                      <a:pt x="0" y="5898"/>
                    </a:cubicBezTo>
                    <a:cubicBezTo>
                      <a:pt x="730" y="8603"/>
                      <a:pt x="1429" y="11642"/>
                      <a:pt x="1976" y="14986"/>
                    </a:cubicBezTo>
                    <a:cubicBezTo>
                      <a:pt x="4803" y="12402"/>
                      <a:pt x="7082" y="9393"/>
                      <a:pt x="9180" y="6110"/>
                    </a:cubicBezTo>
                    <a:cubicBezTo>
                      <a:pt x="7782" y="3588"/>
                      <a:pt x="6049" y="1460"/>
                      <a:pt x="392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3" name="Google Shape;3423;p79"/>
              <p:cNvSpPr/>
              <p:nvPr/>
            </p:nvSpPr>
            <p:spPr>
              <a:xfrm>
                <a:off x="6788533" y="6277633"/>
                <a:ext cx="151565" cy="182849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693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30" y="1885"/>
                      <a:pt x="1551" y="4195"/>
                      <a:pt x="2310" y="6931"/>
                    </a:cubicBezTo>
                    <a:cubicBezTo>
                      <a:pt x="2675" y="6384"/>
                      <a:pt x="3010" y="5928"/>
                      <a:pt x="3283" y="5563"/>
                    </a:cubicBezTo>
                    <a:cubicBezTo>
                      <a:pt x="4134" y="4317"/>
                      <a:pt x="4955" y="3040"/>
                      <a:pt x="5745" y="1733"/>
                    </a:cubicBezTo>
                    <a:cubicBezTo>
                      <a:pt x="4073" y="730"/>
                      <a:pt x="2159" y="122"/>
                      <a:pt x="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4" name="Google Shape;3424;p79"/>
              <p:cNvSpPr/>
              <p:nvPr/>
            </p:nvSpPr>
            <p:spPr>
              <a:xfrm>
                <a:off x="6883149" y="7133925"/>
                <a:ext cx="351981" cy="550024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20852" extrusionOk="0">
                    <a:moveTo>
                      <a:pt x="13313" y="0"/>
                    </a:moveTo>
                    <a:cubicBezTo>
                      <a:pt x="10426" y="4590"/>
                      <a:pt x="6474" y="9028"/>
                      <a:pt x="1641" y="11763"/>
                    </a:cubicBezTo>
                    <a:cubicBezTo>
                      <a:pt x="1277" y="14712"/>
                      <a:pt x="730" y="17751"/>
                      <a:pt x="0" y="20852"/>
                    </a:cubicBezTo>
                    <a:cubicBezTo>
                      <a:pt x="334" y="20791"/>
                      <a:pt x="669" y="20730"/>
                      <a:pt x="1003" y="20639"/>
                    </a:cubicBezTo>
                    <a:cubicBezTo>
                      <a:pt x="4347" y="19545"/>
                      <a:pt x="6961" y="17265"/>
                      <a:pt x="9301" y="14712"/>
                    </a:cubicBezTo>
                    <a:cubicBezTo>
                      <a:pt x="10304" y="13618"/>
                      <a:pt x="11338" y="12554"/>
                      <a:pt x="12371" y="11459"/>
                    </a:cubicBezTo>
                    <a:cubicBezTo>
                      <a:pt x="12979" y="8207"/>
                      <a:pt x="13344" y="4256"/>
                      <a:pt x="13313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5" name="Google Shape;3425;p79"/>
              <p:cNvSpPr/>
              <p:nvPr/>
            </p:nvSpPr>
            <p:spPr>
              <a:xfrm>
                <a:off x="6917624" y="6529406"/>
                <a:ext cx="289440" cy="513939"/>
              </a:xfrm>
              <a:custGeom>
                <a:avLst/>
                <a:gdLst/>
                <a:ahLst/>
                <a:cxnLst/>
                <a:rect l="l" t="t" r="r" b="b"/>
                <a:pathLst>
                  <a:path w="10973" h="19484" extrusionOk="0">
                    <a:moveTo>
                      <a:pt x="7538" y="0"/>
                    </a:moveTo>
                    <a:cubicBezTo>
                      <a:pt x="5502" y="3374"/>
                      <a:pt x="3009" y="6626"/>
                      <a:pt x="0" y="9088"/>
                    </a:cubicBezTo>
                    <a:cubicBezTo>
                      <a:pt x="486" y="12310"/>
                      <a:pt x="821" y="15806"/>
                      <a:pt x="973" y="19484"/>
                    </a:cubicBezTo>
                    <a:cubicBezTo>
                      <a:pt x="4742" y="17113"/>
                      <a:pt x="8055" y="14256"/>
                      <a:pt x="10973" y="10973"/>
                    </a:cubicBezTo>
                    <a:cubicBezTo>
                      <a:pt x="10243" y="6991"/>
                      <a:pt x="9119" y="3222"/>
                      <a:pt x="7538" y="0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6" name="Google Shape;3426;p79"/>
              <p:cNvSpPr/>
              <p:nvPr/>
            </p:nvSpPr>
            <p:spPr>
              <a:xfrm>
                <a:off x="6844664" y="7513946"/>
                <a:ext cx="346363" cy="314314"/>
              </a:xfrm>
              <a:custGeom>
                <a:avLst/>
                <a:gdLst/>
                <a:ahLst/>
                <a:cxnLst/>
                <a:rect l="l" t="t" r="r" b="b"/>
                <a:pathLst>
                  <a:path w="13131" h="11916" extrusionOk="0">
                    <a:moveTo>
                      <a:pt x="13131" y="1"/>
                    </a:moveTo>
                    <a:lnTo>
                      <a:pt x="13131" y="1"/>
                    </a:lnTo>
                    <a:cubicBezTo>
                      <a:pt x="11885" y="1186"/>
                      <a:pt x="10608" y="2341"/>
                      <a:pt x="9301" y="3405"/>
                    </a:cubicBezTo>
                    <a:cubicBezTo>
                      <a:pt x="6778" y="5502"/>
                      <a:pt x="4225" y="6870"/>
                      <a:pt x="1216" y="7448"/>
                    </a:cubicBezTo>
                    <a:cubicBezTo>
                      <a:pt x="851" y="8937"/>
                      <a:pt x="456" y="10396"/>
                      <a:pt x="0" y="11916"/>
                    </a:cubicBezTo>
                    <a:cubicBezTo>
                      <a:pt x="3040" y="11764"/>
                      <a:pt x="9909" y="10305"/>
                      <a:pt x="13009" y="487"/>
                    </a:cubicBezTo>
                    <a:cubicBezTo>
                      <a:pt x="13040" y="335"/>
                      <a:pt x="13101" y="153"/>
                      <a:pt x="13131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7" name="Google Shape;3427;p79"/>
              <p:cNvSpPr/>
              <p:nvPr/>
            </p:nvSpPr>
            <p:spPr>
              <a:xfrm>
                <a:off x="6930444" y="6857305"/>
                <a:ext cx="303895" cy="554059"/>
              </a:xfrm>
              <a:custGeom>
                <a:avLst/>
                <a:gdLst/>
                <a:ahLst/>
                <a:cxnLst/>
                <a:rect l="l" t="t" r="r" b="b"/>
                <a:pathLst>
                  <a:path w="11521" h="21005" extrusionOk="0">
                    <a:moveTo>
                      <a:pt x="10730" y="1"/>
                    </a:moveTo>
                    <a:cubicBezTo>
                      <a:pt x="7751" y="3192"/>
                      <a:pt x="4317" y="5928"/>
                      <a:pt x="548" y="8177"/>
                    </a:cubicBezTo>
                    <a:cubicBezTo>
                      <a:pt x="669" y="12220"/>
                      <a:pt x="517" y="16536"/>
                      <a:pt x="0" y="21004"/>
                    </a:cubicBezTo>
                    <a:cubicBezTo>
                      <a:pt x="1581" y="20032"/>
                      <a:pt x="3101" y="18907"/>
                      <a:pt x="4499" y="17509"/>
                    </a:cubicBezTo>
                    <a:cubicBezTo>
                      <a:pt x="7143" y="14834"/>
                      <a:pt x="9302" y="11825"/>
                      <a:pt x="11520" y="8816"/>
                    </a:cubicBezTo>
                    <a:cubicBezTo>
                      <a:pt x="11429" y="5898"/>
                      <a:pt x="11186" y="2919"/>
                      <a:pt x="10730" y="1"/>
                    </a:cubicBezTo>
                    <a:close/>
                  </a:path>
                </a:pathLst>
              </a:custGeom>
              <a:solidFill>
                <a:srgbClr val="51C0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8" name="Google Shape;3428;p79"/>
              <p:cNvSpPr/>
              <p:nvPr/>
            </p:nvSpPr>
            <p:spPr>
              <a:xfrm>
                <a:off x="6761259" y="7152363"/>
                <a:ext cx="46530" cy="331143"/>
              </a:xfrm>
              <a:custGeom>
                <a:avLst/>
                <a:gdLst/>
                <a:ahLst/>
                <a:cxnLst/>
                <a:rect l="l" t="t" r="r" b="b"/>
                <a:pathLst>
                  <a:path w="1764" h="12554" extrusionOk="0">
                    <a:moveTo>
                      <a:pt x="1004" y="0"/>
                    </a:moveTo>
                    <a:cubicBezTo>
                      <a:pt x="822" y="61"/>
                      <a:pt x="639" y="152"/>
                      <a:pt x="427" y="244"/>
                    </a:cubicBezTo>
                    <a:cubicBezTo>
                      <a:pt x="394" y="255"/>
                      <a:pt x="362" y="260"/>
                      <a:pt x="331" y="260"/>
                    </a:cubicBezTo>
                    <a:cubicBezTo>
                      <a:pt x="191" y="260"/>
                      <a:pt x="76" y="155"/>
                      <a:pt x="1" y="31"/>
                    </a:cubicBezTo>
                    <a:cubicBezTo>
                      <a:pt x="1" y="61"/>
                      <a:pt x="1" y="92"/>
                      <a:pt x="1" y="152"/>
                    </a:cubicBezTo>
                    <a:lnTo>
                      <a:pt x="31" y="152"/>
                    </a:lnTo>
                    <a:cubicBezTo>
                      <a:pt x="335" y="213"/>
                      <a:pt x="275" y="578"/>
                      <a:pt x="62" y="669"/>
                    </a:cubicBezTo>
                    <a:cubicBezTo>
                      <a:pt x="305" y="4560"/>
                      <a:pt x="548" y="8450"/>
                      <a:pt x="791" y="12341"/>
                    </a:cubicBezTo>
                    <a:cubicBezTo>
                      <a:pt x="913" y="12341"/>
                      <a:pt x="974" y="12371"/>
                      <a:pt x="1095" y="12371"/>
                    </a:cubicBezTo>
                    <a:cubicBezTo>
                      <a:pt x="1217" y="12371"/>
                      <a:pt x="1278" y="12463"/>
                      <a:pt x="1308" y="12554"/>
                    </a:cubicBezTo>
                    <a:lnTo>
                      <a:pt x="1764" y="12341"/>
                    </a:lnTo>
                    <a:cubicBezTo>
                      <a:pt x="1521" y="8207"/>
                      <a:pt x="1247" y="4104"/>
                      <a:pt x="1004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9" name="Google Shape;3429;p79"/>
              <p:cNvSpPr/>
              <p:nvPr/>
            </p:nvSpPr>
            <p:spPr>
              <a:xfrm>
                <a:off x="6744430" y="6850895"/>
                <a:ext cx="42521" cy="293476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1126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83" y="3709"/>
                      <a:pt x="396" y="7417"/>
                      <a:pt x="609" y="11125"/>
                    </a:cubicBezTo>
                    <a:cubicBezTo>
                      <a:pt x="639" y="11065"/>
                      <a:pt x="700" y="10974"/>
                      <a:pt x="761" y="10943"/>
                    </a:cubicBezTo>
                    <a:cubicBezTo>
                      <a:pt x="1065" y="10822"/>
                      <a:pt x="1338" y="10670"/>
                      <a:pt x="1612" y="10548"/>
                    </a:cubicBezTo>
                    <a:cubicBezTo>
                      <a:pt x="1429" y="7326"/>
                      <a:pt x="1247" y="4104"/>
                      <a:pt x="1065" y="882"/>
                    </a:cubicBezTo>
                    <a:cubicBezTo>
                      <a:pt x="1065" y="639"/>
                      <a:pt x="1034" y="396"/>
                      <a:pt x="1034" y="153"/>
                    </a:cubicBezTo>
                    <a:cubicBezTo>
                      <a:pt x="913" y="213"/>
                      <a:pt x="791" y="274"/>
                      <a:pt x="669" y="305"/>
                    </a:cubicBezTo>
                    <a:cubicBezTo>
                      <a:pt x="637" y="315"/>
                      <a:pt x="607" y="320"/>
                      <a:pt x="578" y="320"/>
                    </a:cubicBezTo>
                    <a:cubicBezTo>
                      <a:pt x="447" y="320"/>
                      <a:pt x="360" y="212"/>
                      <a:pt x="335" y="62"/>
                    </a:cubicBezTo>
                    <a:cubicBezTo>
                      <a:pt x="213" y="62"/>
                      <a:pt x="122" y="31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0" name="Google Shape;3430;p79"/>
              <p:cNvSpPr/>
              <p:nvPr/>
            </p:nvSpPr>
            <p:spPr>
              <a:xfrm>
                <a:off x="6717973" y="6278081"/>
                <a:ext cx="52940" cy="564821"/>
              </a:xfrm>
              <a:custGeom>
                <a:avLst/>
                <a:gdLst/>
                <a:ahLst/>
                <a:cxnLst/>
                <a:rect l="l" t="t" r="r" b="b"/>
                <a:pathLst>
                  <a:path w="2007" h="21413" extrusionOk="0">
                    <a:moveTo>
                      <a:pt x="905" y="1"/>
                    </a:moveTo>
                    <a:cubicBezTo>
                      <a:pt x="869" y="1"/>
                      <a:pt x="831" y="4"/>
                      <a:pt x="791" y="14"/>
                    </a:cubicBezTo>
                    <a:cubicBezTo>
                      <a:pt x="517" y="14"/>
                      <a:pt x="274" y="45"/>
                      <a:pt x="1" y="75"/>
                    </a:cubicBezTo>
                    <a:cubicBezTo>
                      <a:pt x="61" y="3966"/>
                      <a:pt x="274" y="7856"/>
                      <a:pt x="487" y="11747"/>
                    </a:cubicBezTo>
                    <a:cubicBezTo>
                      <a:pt x="669" y="11929"/>
                      <a:pt x="852" y="12173"/>
                      <a:pt x="1034" y="12355"/>
                    </a:cubicBezTo>
                    <a:cubicBezTo>
                      <a:pt x="1226" y="12547"/>
                      <a:pt x="1039" y="12814"/>
                      <a:pt x="833" y="12814"/>
                    </a:cubicBezTo>
                    <a:cubicBezTo>
                      <a:pt x="777" y="12814"/>
                      <a:pt x="721" y="12795"/>
                      <a:pt x="669" y="12750"/>
                    </a:cubicBezTo>
                    <a:cubicBezTo>
                      <a:pt x="609" y="12689"/>
                      <a:pt x="578" y="12659"/>
                      <a:pt x="517" y="12598"/>
                    </a:cubicBezTo>
                    <a:lnTo>
                      <a:pt x="517" y="12598"/>
                    </a:lnTo>
                    <a:cubicBezTo>
                      <a:pt x="669" y="14999"/>
                      <a:pt x="791" y="17370"/>
                      <a:pt x="912" y="19711"/>
                    </a:cubicBezTo>
                    <a:cubicBezTo>
                      <a:pt x="943" y="20197"/>
                      <a:pt x="973" y="20653"/>
                      <a:pt x="973" y="21139"/>
                    </a:cubicBezTo>
                    <a:cubicBezTo>
                      <a:pt x="1156" y="21200"/>
                      <a:pt x="1308" y="21291"/>
                      <a:pt x="1490" y="21322"/>
                    </a:cubicBezTo>
                    <a:cubicBezTo>
                      <a:pt x="1551" y="21352"/>
                      <a:pt x="1581" y="21382"/>
                      <a:pt x="1612" y="21413"/>
                    </a:cubicBezTo>
                    <a:cubicBezTo>
                      <a:pt x="1733" y="21352"/>
                      <a:pt x="1855" y="21261"/>
                      <a:pt x="2007" y="21170"/>
                    </a:cubicBezTo>
                    <a:cubicBezTo>
                      <a:pt x="1855" y="18039"/>
                      <a:pt x="1672" y="14908"/>
                      <a:pt x="1520" y="11747"/>
                    </a:cubicBezTo>
                    <a:cubicBezTo>
                      <a:pt x="1308" y="11808"/>
                      <a:pt x="1125" y="11869"/>
                      <a:pt x="943" y="11899"/>
                    </a:cubicBezTo>
                    <a:cubicBezTo>
                      <a:pt x="920" y="11902"/>
                      <a:pt x="898" y="11904"/>
                      <a:pt x="877" y="11904"/>
                    </a:cubicBezTo>
                    <a:cubicBezTo>
                      <a:pt x="535" y="11904"/>
                      <a:pt x="447" y="11465"/>
                      <a:pt x="791" y="11321"/>
                    </a:cubicBezTo>
                    <a:cubicBezTo>
                      <a:pt x="1004" y="11261"/>
                      <a:pt x="1247" y="11109"/>
                      <a:pt x="1490" y="10957"/>
                    </a:cubicBezTo>
                    <a:cubicBezTo>
                      <a:pt x="1308" y="7309"/>
                      <a:pt x="1186" y="3662"/>
                      <a:pt x="1125" y="14"/>
                    </a:cubicBezTo>
                    <a:cubicBezTo>
                      <a:pt x="1044" y="14"/>
                      <a:pt x="977" y="1"/>
                      <a:pt x="9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1" name="Google Shape;3431;p79"/>
              <p:cNvSpPr/>
              <p:nvPr/>
            </p:nvSpPr>
            <p:spPr>
              <a:xfrm>
                <a:off x="6783732" y="7493899"/>
                <a:ext cx="42494" cy="334361"/>
              </a:xfrm>
              <a:custGeom>
                <a:avLst/>
                <a:gdLst/>
                <a:ahLst/>
                <a:cxnLst/>
                <a:rect l="l" t="t" r="r" b="b"/>
                <a:pathLst>
                  <a:path w="1611" h="12676" extrusionOk="0">
                    <a:moveTo>
                      <a:pt x="942" y="1"/>
                    </a:moveTo>
                    <a:cubicBezTo>
                      <a:pt x="669" y="92"/>
                      <a:pt x="395" y="183"/>
                      <a:pt x="91" y="244"/>
                    </a:cubicBezTo>
                    <a:cubicBezTo>
                      <a:pt x="81" y="254"/>
                      <a:pt x="71" y="258"/>
                      <a:pt x="61" y="258"/>
                    </a:cubicBezTo>
                    <a:cubicBezTo>
                      <a:pt x="41" y="258"/>
                      <a:pt x="20" y="244"/>
                      <a:pt x="0" y="244"/>
                    </a:cubicBezTo>
                    <a:lnTo>
                      <a:pt x="0" y="244"/>
                    </a:lnTo>
                    <a:cubicBezTo>
                      <a:pt x="182" y="3041"/>
                      <a:pt x="365" y="5837"/>
                      <a:pt x="547" y="8633"/>
                    </a:cubicBezTo>
                    <a:cubicBezTo>
                      <a:pt x="699" y="8724"/>
                      <a:pt x="730" y="8937"/>
                      <a:pt x="578" y="9059"/>
                    </a:cubicBezTo>
                    <a:cubicBezTo>
                      <a:pt x="638" y="10244"/>
                      <a:pt x="699" y="11430"/>
                      <a:pt x="760" y="12646"/>
                    </a:cubicBezTo>
                    <a:lnTo>
                      <a:pt x="790" y="12646"/>
                    </a:lnTo>
                    <a:cubicBezTo>
                      <a:pt x="790" y="12646"/>
                      <a:pt x="1094" y="12676"/>
                      <a:pt x="1611" y="12676"/>
                    </a:cubicBezTo>
                    <a:cubicBezTo>
                      <a:pt x="1550" y="11278"/>
                      <a:pt x="1489" y="9880"/>
                      <a:pt x="1429" y="8481"/>
                    </a:cubicBezTo>
                    <a:cubicBezTo>
                      <a:pt x="1337" y="8512"/>
                      <a:pt x="1277" y="8512"/>
                      <a:pt x="1185" y="8512"/>
                    </a:cubicBezTo>
                    <a:cubicBezTo>
                      <a:pt x="1174" y="8513"/>
                      <a:pt x="1164" y="8514"/>
                      <a:pt x="1153" y="8514"/>
                    </a:cubicBezTo>
                    <a:cubicBezTo>
                      <a:pt x="964" y="8514"/>
                      <a:pt x="888" y="8262"/>
                      <a:pt x="1003" y="8147"/>
                    </a:cubicBezTo>
                    <a:cubicBezTo>
                      <a:pt x="1125" y="8025"/>
                      <a:pt x="1277" y="7934"/>
                      <a:pt x="1398" y="7873"/>
                    </a:cubicBezTo>
                    <a:cubicBezTo>
                      <a:pt x="1246" y="5259"/>
                      <a:pt x="1094" y="2645"/>
                      <a:pt x="94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2" name="Google Shape;3432;p79"/>
              <p:cNvSpPr/>
              <p:nvPr/>
            </p:nvSpPr>
            <p:spPr>
              <a:xfrm>
                <a:off x="6351563" y="6417143"/>
                <a:ext cx="392893" cy="43377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16445" extrusionOk="0">
                    <a:moveTo>
                      <a:pt x="609" y="1"/>
                    </a:moveTo>
                    <a:cubicBezTo>
                      <a:pt x="396" y="213"/>
                      <a:pt x="183" y="426"/>
                      <a:pt x="1" y="639"/>
                    </a:cubicBezTo>
                    <a:cubicBezTo>
                      <a:pt x="1733" y="3496"/>
                      <a:pt x="3709" y="6201"/>
                      <a:pt x="5958" y="8755"/>
                    </a:cubicBezTo>
                    <a:cubicBezTo>
                      <a:pt x="8056" y="11186"/>
                      <a:pt x="11490" y="15563"/>
                      <a:pt x="14895" y="16445"/>
                    </a:cubicBezTo>
                    <a:cubicBezTo>
                      <a:pt x="14895" y="16232"/>
                      <a:pt x="14895" y="16050"/>
                      <a:pt x="14864" y="15837"/>
                    </a:cubicBezTo>
                    <a:cubicBezTo>
                      <a:pt x="11703" y="14651"/>
                      <a:pt x="8603" y="10578"/>
                      <a:pt x="6505" y="8208"/>
                    </a:cubicBezTo>
                    <a:cubicBezTo>
                      <a:pt x="4226" y="5685"/>
                      <a:pt x="2311" y="2919"/>
                      <a:pt x="60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3" name="Google Shape;3433;p79"/>
              <p:cNvSpPr/>
              <p:nvPr/>
            </p:nvSpPr>
            <p:spPr>
              <a:xfrm>
                <a:off x="6743638" y="6834857"/>
                <a:ext cx="16064" cy="17673"/>
              </a:xfrm>
              <a:custGeom>
                <a:avLst/>
                <a:gdLst/>
                <a:ahLst/>
                <a:cxnLst/>
                <a:rect l="l" t="t" r="r" b="b"/>
                <a:pathLst>
                  <a:path w="609" h="670" extrusionOk="0">
                    <a:moveTo>
                      <a:pt x="0" y="1"/>
                    </a:moveTo>
                    <a:cubicBezTo>
                      <a:pt x="0" y="214"/>
                      <a:pt x="31" y="396"/>
                      <a:pt x="31" y="609"/>
                    </a:cubicBezTo>
                    <a:cubicBezTo>
                      <a:pt x="152" y="639"/>
                      <a:pt x="243" y="670"/>
                      <a:pt x="365" y="670"/>
                    </a:cubicBezTo>
                    <a:cubicBezTo>
                      <a:pt x="335" y="578"/>
                      <a:pt x="365" y="457"/>
                      <a:pt x="487" y="396"/>
                    </a:cubicBezTo>
                    <a:cubicBezTo>
                      <a:pt x="517" y="366"/>
                      <a:pt x="578" y="335"/>
                      <a:pt x="608" y="305"/>
                    </a:cubicBezTo>
                    <a:cubicBezTo>
                      <a:pt x="578" y="274"/>
                      <a:pt x="578" y="214"/>
                      <a:pt x="517" y="214"/>
                    </a:cubicBezTo>
                    <a:cubicBezTo>
                      <a:pt x="335" y="153"/>
                      <a:pt x="183" y="62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4" name="Google Shape;3434;p79"/>
              <p:cNvSpPr/>
              <p:nvPr/>
            </p:nvSpPr>
            <p:spPr>
              <a:xfrm>
                <a:off x="6224898" y="6739450"/>
                <a:ext cx="537995" cy="431378"/>
              </a:xfrm>
              <a:custGeom>
                <a:avLst/>
                <a:gdLst/>
                <a:ahLst/>
                <a:cxnLst/>
                <a:rect l="l" t="t" r="r" b="b"/>
                <a:pathLst>
                  <a:path w="20396" h="16354" extrusionOk="0">
                    <a:moveTo>
                      <a:pt x="122" y="1"/>
                    </a:moveTo>
                    <a:cubicBezTo>
                      <a:pt x="91" y="457"/>
                      <a:pt x="31" y="913"/>
                      <a:pt x="0" y="1399"/>
                    </a:cubicBezTo>
                    <a:cubicBezTo>
                      <a:pt x="5502" y="7964"/>
                      <a:pt x="11915" y="14773"/>
                      <a:pt x="20213" y="16354"/>
                    </a:cubicBezTo>
                    <a:cubicBezTo>
                      <a:pt x="20274" y="16354"/>
                      <a:pt x="20335" y="16354"/>
                      <a:pt x="20396" y="16323"/>
                    </a:cubicBezTo>
                    <a:lnTo>
                      <a:pt x="20365" y="15776"/>
                    </a:lnTo>
                    <a:cubicBezTo>
                      <a:pt x="11551" y="13922"/>
                      <a:pt x="5927" y="6536"/>
                      <a:pt x="12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5" name="Google Shape;3435;p79"/>
              <p:cNvSpPr/>
              <p:nvPr/>
            </p:nvSpPr>
            <p:spPr>
              <a:xfrm>
                <a:off x="6762076" y="7155581"/>
                <a:ext cx="8019" cy="14455"/>
              </a:xfrm>
              <a:custGeom>
                <a:avLst/>
                <a:gdLst/>
                <a:ahLst/>
                <a:cxnLst/>
                <a:rect l="l" t="t" r="r" b="b"/>
                <a:pathLst>
                  <a:path w="304" h="548" extrusionOk="0">
                    <a:moveTo>
                      <a:pt x="0" y="0"/>
                    </a:moveTo>
                    <a:cubicBezTo>
                      <a:pt x="0" y="0"/>
                      <a:pt x="0" y="0"/>
                      <a:pt x="0" y="30"/>
                    </a:cubicBezTo>
                    <a:cubicBezTo>
                      <a:pt x="1" y="31"/>
                      <a:pt x="2" y="31"/>
                      <a:pt x="2" y="31"/>
                    </a:cubicBezTo>
                    <a:lnTo>
                      <a:pt x="2" y="31"/>
                    </a:lnTo>
                    <a:lnTo>
                      <a:pt x="0" y="0"/>
                    </a:lnTo>
                    <a:close/>
                    <a:moveTo>
                      <a:pt x="2" y="31"/>
                    </a:moveTo>
                    <a:lnTo>
                      <a:pt x="31" y="547"/>
                    </a:lnTo>
                    <a:cubicBezTo>
                      <a:pt x="243" y="456"/>
                      <a:pt x="304" y="93"/>
                      <a:pt x="2" y="3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6" name="Google Shape;3436;p79"/>
              <p:cNvSpPr/>
              <p:nvPr/>
            </p:nvSpPr>
            <p:spPr>
              <a:xfrm>
                <a:off x="6233709" y="7097050"/>
                <a:ext cx="550024" cy="394476"/>
              </a:xfrm>
              <a:custGeom>
                <a:avLst/>
                <a:gdLst/>
                <a:ahLst/>
                <a:cxnLst/>
                <a:rect l="l" t="t" r="r" b="b"/>
                <a:pathLst>
                  <a:path w="20852" h="1495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61" y="578"/>
                      <a:pt x="122" y="1186"/>
                      <a:pt x="213" y="1793"/>
                    </a:cubicBezTo>
                    <a:cubicBezTo>
                      <a:pt x="5685" y="8237"/>
                      <a:pt x="12676" y="14924"/>
                      <a:pt x="20730" y="14955"/>
                    </a:cubicBezTo>
                    <a:cubicBezTo>
                      <a:pt x="20761" y="14924"/>
                      <a:pt x="20761" y="14894"/>
                      <a:pt x="20791" y="14894"/>
                    </a:cubicBezTo>
                    <a:cubicBezTo>
                      <a:pt x="20791" y="14894"/>
                      <a:pt x="20822" y="14894"/>
                      <a:pt x="20852" y="14864"/>
                    </a:cubicBezTo>
                    <a:cubicBezTo>
                      <a:pt x="20822" y="14712"/>
                      <a:pt x="20822" y="14560"/>
                      <a:pt x="20822" y="14408"/>
                    </a:cubicBezTo>
                    <a:cubicBezTo>
                      <a:pt x="12250" y="13526"/>
                      <a:pt x="5533" y="6687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7" name="Google Shape;3437;p79"/>
              <p:cNvSpPr/>
              <p:nvPr/>
            </p:nvSpPr>
            <p:spPr>
              <a:xfrm>
                <a:off x="6782123" y="7477070"/>
                <a:ext cx="13637" cy="12055"/>
              </a:xfrm>
              <a:custGeom>
                <a:avLst/>
                <a:gdLst/>
                <a:ahLst/>
                <a:cxnLst/>
                <a:rect l="l" t="t" r="r" b="b"/>
                <a:pathLst>
                  <a:path w="517" h="45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1" y="153"/>
                      <a:pt x="31" y="305"/>
                      <a:pt x="31" y="457"/>
                    </a:cubicBezTo>
                    <a:cubicBezTo>
                      <a:pt x="213" y="396"/>
                      <a:pt x="365" y="305"/>
                      <a:pt x="517" y="244"/>
                    </a:cubicBezTo>
                    <a:cubicBezTo>
                      <a:pt x="487" y="153"/>
                      <a:pt x="426" y="61"/>
                      <a:pt x="304" y="61"/>
                    </a:cubicBezTo>
                    <a:cubicBezTo>
                      <a:pt x="213" y="31"/>
                      <a:pt x="122" y="31"/>
                      <a:pt x="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8" name="Google Shape;3438;p79"/>
              <p:cNvSpPr/>
              <p:nvPr/>
            </p:nvSpPr>
            <p:spPr>
              <a:xfrm>
                <a:off x="6363591" y="7549239"/>
                <a:ext cx="435387" cy="196064"/>
              </a:xfrm>
              <a:custGeom>
                <a:avLst/>
                <a:gdLst/>
                <a:ahLst/>
                <a:cxnLst/>
                <a:rect l="l" t="t" r="r" b="b"/>
                <a:pathLst>
                  <a:path w="16506" h="7433" extrusionOk="0">
                    <a:moveTo>
                      <a:pt x="1" y="0"/>
                    </a:moveTo>
                    <a:cubicBezTo>
                      <a:pt x="548" y="821"/>
                      <a:pt x="1125" y="1581"/>
                      <a:pt x="1703" y="2280"/>
                    </a:cubicBezTo>
                    <a:cubicBezTo>
                      <a:pt x="4896" y="4774"/>
                      <a:pt x="9460" y="7432"/>
                      <a:pt x="13699" y="7432"/>
                    </a:cubicBezTo>
                    <a:cubicBezTo>
                      <a:pt x="14625" y="7432"/>
                      <a:pt x="15536" y="7305"/>
                      <a:pt x="16414" y="7022"/>
                    </a:cubicBezTo>
                    <a:cubicBezTo>
                      <a:pt x="16475" y="7022"/>
                      <a:pt x="16475" y="6991"/>
                      <a:pt x="16506" y="6961"/>
                    </a:cubicBezTo>
                    <a:cubicBezTo>
                      <a:pt x="16506" y="6809"/>
                      <a:pt x="16475" y="6687"/>
                      <a:pt x="16475" y="6535"/>
                    </a:cubicBezTo>
                    <a:cubicBezTo>
                      <a:pt x="16432" y="6514"/>
                      <a:pt x="16389" y="6492"/>
                      <a:pt x="16335" y="6492"/>
                    </a:cubicBezTo>
                    <a:cubicBezTo>
                      <a:pt x="16313" y="6492"/>
                      <a:pt x="16289" y="6496"/>
                      <a:pt x="16262" y="6505"/>
                    </a:cubicBezTo>
                    <a:cubicBezTo>
                      <a:pt x="15442" y="6667"/>
                      <a:pt x="14625" y="6744"/>
                      <a:pt x="13815" y="6744"/>
                    </a:cubicBezTo>
                    <a:cubicBezTo>
                      <a:pt x="8861" y="6744"/>
                      <a:pt x="4128" y="3866"/>
                      <a:pt x="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9" name="Google Shape;3439;p79"/>
              <p:cNvSpPr/>
              <p:nvPr/>
            </p:nvSpPr>
            <p:spPr>
              <a:xfrm>
                <a:off x="6798161" y="7721616"/>
                <a:ext cx="4827" cy="11237"/>
              </a:xfrm>
              <a:custGeom>
                <a:avLst/>
                <a:gdLst/>
                <a:ahLst/>
                <a:cxnLst/>
                <a:rect l="l" t="t" r="r" b="b"/>
                <a:pathLst>
                  <a:path w="183" h="426" extrusionOk="0">
                    <a:moveTo>
                      <a:pt x="0" y="0"/>
                    </a:moveTo>
                    <a:lnTo>
                      <a:pt x="31" y="426"/>
                    </a:lnTo>
                    <a:cubicBezTo>
                      <a:pt x="183" y="304"/>
                      <a:pt x="152" y="91"/>
                      <a:pt x="0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0" name="Google Shape;3440;p79"/>
              <p:cNvSpPr/>
              <p:nvPr/>
            </p:nvSpPr>
            <p:spPr>
              <a:xfrm>
                <a:off x="6522357" y="6312926"/>
                <a:ext cx="209279" cy="297459"/>
              </a:xfrm>
              <a:custGeom>
                <a:avLst/>
                <a:gdLst/>
                <a:ahLst/>
                <a:cxnLst/>
                <a:rect l="l" t="t" r="r" b="b"/>
                <a:pathLst>
                  <a:path w="7934" h="11277" extrusionOk="0">
                    <a:moveTo>
                      <a:pt x="912" y="0"/>
                    </a:moveTo>
                    <a:cubicBezTo>
                      <a:pt x="608" y="122"/>
                      <a:pt x="304" y="213"/>
                      <a:pt x="0" y="304"/>
                    </a:cubicBezTo>
                    <a:cubicBezTo>
                      <a:pt x="1976" y="4408"/>
                      <a:pt x="4590" y="8146"/>
                      <a:pt x="7933" y="11277"/>
                    </a:cubicBezTo>
                    <a:cubicBezTo>
                      <a:pt x="7933" y="10973"/>
                      <a:pt x="7903" y="10700"/>
                      <a:pt x="7903" y="10426"/>
                    </a:cubicBezTo>
                    <a:cubicBezTo>
                      <a:pt x="4955" y="7234"/>
                      <a:pt x="2675" y="3769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1" name="Google Shape;3441;p79"/>
              <p:cNvSpPr/>
              <p:nvPr/>
            </p:nvSpPr>
            <p:spPr>
              <a:xfrm>
                <a:off x="6730792" y="6587911"/>
                <a:ext cx="19387" cy="27802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054" extrusionOk="0">
                    <a:moveTo>
                      <a:pt x="1" y="1"/>
                    </a:moveTo>
                    <a:cubicBezTo>
                      <a:pt x="1" y="275"/>
                      <a:pt x="31" y="578"/>
                      <a:pt x="31" y="852"/>
                    </a:cubicBezTo>
                    <a:cubicBezTo>
                      <a:pt x="92" y="882"/>
                      <a:pt x="123" y="943"/>
                      <a:pt x="183" y="974"/>
                    </a:cubicBezTo>
                    <a:cubicBezTo>
                      <a:pt x="240" y="1030"/>
                      <a:pt x="303" y="1054"/>
                      <a:pt x="363" y="1054"/>
                    </a:cubicBezTo>
                    <a:cubicBezTo>
                      <a:pt x="563" y="1054"/>
                      <a:pt x="735" y="796"/>
                      <a:pt x="548" y="609"/>
                    </a:cubicBezTo>
                    <a:cubicBezTo>
                      <a:pt x="366" y="427"/>
                      <a:pt x="183" y="214"/>
                      <a:pt x="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2" name="Google Shape;3442;p79"/>
              <p:cNvSpPr/>
              <p:nvPr/>
            </p:nvSpPr>
            <p:spPr>
              <a:xfrm>
                <a:off x="6756458" y="6460455"/>
                <a:ext cx="102661" cy="127482"/>
              </a:xfrm>
              <a:custGeom>
                <a:avLst/>
                <a:gdLst/>
                <a:ahLst/>
                <a:cxnLst/>
                <a:rect l="l" t="t" r="r" b="b"/>
                <a:pathLst>
                  <a:path w="3892" h="4833" extrusionOk="0">
                    <a:moveTo>
                      <a:pt x="3526" y="0"/>
                    </a:moveTo>
                    <a:cubicBezTo>
                      <a:pt x="2554" y="1398"/>
                      <a:pt x="1247" y="3161"/>
                      <a:pt x="1" y="4043"/>
                    </a:cubicBezTo>
                    <a:lnTo>
                      <a:pt x="61" y="4833"/>
                    </a:lnTo>
                    <a:cubicBezTo>
                      <a:pt x="1429" y="4316"/>
                      <a:pt x="2767" y="2827"/>
                      <a:pt x="3891" y="1277"/>
                    </a:cubicBezTo>
                    <a:cubicBezTo>
                      <a:pt x="3770" y="851"/>
                      <a:pt x="3648" y="395"/>
                      <a:pt x="3526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3" name="Google Shape;3443;p79"/>
              <p:cNvSpPr/>
              <p:nvPr/>
            </p:nvSpPr>
            <p:spPr>
              <a:xfrm>
                <a:off x="6849465" y="6323345"/>
                <a:ext cx="113080" cy="170794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6475" extrusionOk="0">
                    <a:moveTo>
                      <a:pt x="3435" y="0"/>
                    </a:moveTo>
                    <a:cubicBezTo>
                      <a:pt x="2645" y="1307"/>
                      <a:pt x="1824" y="2584"/>
                      <a:pt x="973" y="3830"/>
                    </a:cubicBezTo>
                    <a:cubicBezTo>
                      <a:pt x="700" y="4195"/>
                      <a:pt x="365" y="4651"/>
                      <a:pt x="0" y="5198"/>
                    </a:cubicBezTo>
                    <a:cubicBezTo>
                      <a:pt x="122" y="5593"/>
                      <a:pt x="244" y="6049"/>
                      <a:pt x="365" y="6475"/>
                    </a:cubicBezTo>
                    <a:cubicBezTo>
                      <a:pt x="1216" y="5259"/>
                      <a:pt x="1976" y="4043"/>
                      <a:pt x="2584" y="3192"/>
                    </a:cubicBezTo>
                    <a:cubicBezTo>
                      <a:pt x="3192" y="2341"/>
                      <a:pt x="3739" y="1459"/>
                      <a:pt x="4286" y="578"/>
                    </a:cubicBezTo>
                    <a:cubicBezTo>
                      <a:pt x="4013" y="365"/>
                      <a:pt x="3739" y="183"/>
                      <a:pt x="343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4" name="Google Shape;3444;p79"/>
              <p:cNvSpPr/>
              <p:nvPr/>
            </p:nvSpPr>
            <p:spPr>
              <a:xfrm>
                <a:off x="6729711" y="6567073"/>
                <a:ext cx="28382" cy="25032"/>
              </a:xfrm>
              <a:custGeom>
                <a:avLst/>
                <a:gdLst/>
                <a:ahLst/>
                <a:cxnLst/>
                <a:rect l="l" t="t" r="r" b="b"/>
                <a:pathLst>
                  <a:path w="1076" h="949" extrusionOk="0">
                    <a:moveTo>
                      <a:pt x="1015" y="1"/>
                    </a:moveTo>
                    <a:cubicBezTo>
                      <a:pt x="802" y="153"/>
                      <a:pt x="559" y="274"/>
                      <a:pt x="315" y="365"/>
                    </a:cubicBezTo>
                    <a:cubicBezTo>
                      <a:pt x="1" y="509"/>
                      <a:pt x="90" y="948"/>
                      <a:pt x="432" y="948"/>
                    </a:cubicBezTo>
                    <a:cubicBezTo>
                      <a:pt x="453" y="948"/>
                      <a:pt x="475" y="946"/>
                      <a:pt x="498" y="943"/>
                    </a:cubicBezTo>
                    <a:cubicBezTo>
                      <a:pt x="680" y="913"/>
                      <a:pt x="863" y="852"/>
                      <a:pt x="1075" y="791"/>
                    </a:cubicBezTo>
                    <a:lnTo>
                      <a:pt x="1015" y="1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5" name="Google Shape;3445;p79"/>
              <p:cNvSpPr/>
              <p:nvPr/>
            </p:nvSpPr>
            <p:spPr>
              <a:xfrm>
                <a:off x="6770886" y="6733832"/>
                <a:ext cx="146764" cy="121099"/>
              </a:xfrm>
              <a:custGeom>
                <a:avLst/>
                <a:gdLst/>
                <a:ahLst/>
                <a:cxnLst/>
                <a:rect l="l" t="t" r="r" b="b"/>
                <a:pathLst>
                  <a:path w="5564" h="4591" extrusionOk="0">
                    <a:moveTo>
                      <a:pt x="5320" y="1"/>
                    </a:moveTo>
                    <a:cubicBezTo>
                      <a:pt x="3739" y="1460"/>
                      <a:pt x="2007" y="2767"/>
                      <a:pt x="1" y="3892"/>
                    </a:cubicBezTo>
                    <a:cubicBezTo>
                      <a:pt x="1" y="4135"/>
                      <a:pt x="31" y="4378"/>
                      <a:pt x="31" y="4591"/>
                    </a:cubicBezTo>
                    <a:cubicBezTo>
                      <a:pt x="2037" y="3831"/>
                      <a:pt x="3861" y="2706"/>
                      <a:pt x="5563" y="1338"/>
                    </a:cubicBezTo>
                    <a:cubicBezTo>
                      <a:pt x="5472" y="882"/>
                      <a:pt x="5411" y="457"/>
                      <a:pt x="5320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6" name="Google Shape;3446;p79"/>
              <p:cNvSpPr/>
              <p:nvPr/>
            </p:nvSpPr>
            <p:spPr>
              <a:xfrm>
                <a:off x="6911188" y="6499731"/>
                <a:ext cx="205296" cy="269420"/>
              </a:xfrm>
              <a:custGeom>
                <a:avLst/>
                <a:gdLst/>
                <a:ahLst/>
                <a:cxnLst/>
                <a:rect l="l" t="t" r="r" b="b"/>
                <a:pathLst>
                  <a:path w="7783" h="10214" extrusionOk="0">
                    <a:moveTo>
                      <a:pt x="7205" y="0"/>
                    </a:moveTo>
                    <a:cubicBezTo>
                      <a:pt x="5107" y="3283"/>
                      <a:pt x="2828" y="6292"/>
                      <a:pt x="1" y="8876"/>
                    </a:cubicBezTo>
                    <a:cubicBezTo>
                      <a:pt x="92" y="9332"/>
                      <a:pt x="153" y="9757"/>
                      <a:pt x="244" y="10213"/>
                    </a:cubicBezTo>
                    <a:cubicBezTo>
                      <a:pt x="3253" y="7751"/>
                      <a:pt x="5746" y="4499"/>
                      <a:pt x="7782" y="1125"/>
                    </a:cubicBezTo>
                    <a:cubicBezTo>
                      <a:pt x="7600" y="730"/>
                      <a:pt x="7418" y="365"/>
                      <a:pt x="720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7" name="Google Shape;3447;p79"/>
              <p:cNvSpPr/>
              <p:nvPr/>
            </p:nvSpPr>
            <p:spPr>
              <a:xfrm>
                <a:off x="6753266" y="6836466"/>
                <a:ext cx="18438" cy="22896"/>
              </a:xfrm>
              <a:custGeom>
                <a:avLst/>
                <a:gdLst/>
                <a:ahLst/>
                <a:cxnLst/>
                <a:rect l="l" t="t" r="r" b="b"/>
                <a:pathLst>
                  <a:path w="699" h="868" extrusionOk="0">
                    <a:moveTo>
                      <a:pt x="0" y="609"/>
                    </a:moveTo>
                    <a:cubicBezTo>
                      <a:pt x="0" y="639"/>
                      <a:pt x="0" y="639"/>
                      <a:pt x="0" y="639"/>
                    </a:cubicBezTo>
                    <a:cubicBezTo>
                      <a:pt x="2" y="639"/>
                      <a:pt x="4" y="639"/>
                      <a:pt x="6" y="640"/>
                    </a:cubicBezTo>
                    <a:lnTo>
                      <a:pt x="6" y="640"/>
                    </a:lnTo>
                    <a:cubicBezTo>
                      <a:pt x="4" y="629"/>
                      <a:pt x="2" y="619"/>
                      <a:pt x="0" y="609"/>
                    </a:cubicBezTo>
                    <a:close/>
                    <a:moveTo>
                      <a:pt x="669" y="1"/>
                    </a:moveTo>
                    <a:cubicBezTo>
                      <a:pt x="517" y="61"/>
                      <a:pt x="395" y="153"/>
                      <a:pt x="243" y="244"/>
                    </a:cubicBezTo>
                    <a:cubicBezTo>
                      <a:pt x="387" y="388"/>
                      <a:pt x="285" y="641"/>
                      <a:pt x="41" y="641"/>
                    </a:cubicBezTo>
                    <a:cubicBezTo>
                      <a:pt x="30" y="641"/>
                      <a:pt x="18" y="641"/>
                      <a:pt x="6" y="640"/>
                    </a:cubicBezTo>
                    <a:lnTo>
                      <a:pt x="6" y="640"/>
                    </a:lnTo>
                    <a:cubicBezTo>
                      <a:pt x="37" y="773"/>
                      <a:pt x="121" y="867"/>
                      <a:pt x="243" y="867"/>
                    </a:cubicBezTo>
                    <a:cubicBezTo>
                      <a:pt x="272" y="867"/>
                      <a:pt x="302" y="862"/>
                      <a:pt x="334" y="852"/>
                    </a:cubicBezTo>
                    <a:cubicBezTo>
                      <a:pt x="456" y="821"/>
                      <a:pt x="578" y="760"/>
                      <a:pt x="699" y="700"/>
                    </a:cubicBezTo>
                    <a:cubicBezTo>
                      <a:pt x="699" y="487"/>
                      <a:pt x="669" y="244"/>
                      <a:pt x="669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8" name="Google Shape;3448;p79"/>
              <p:cNvSpPr/>
              <p:nvPr/>
            </p:nvSpPr>
            <p:spPr>
              <a:xfrm>
                <a:off x="6752448" y="6842876"/>
                <a:ext cx="11079" cy="1052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399" extrusionOk="0">
                    <a:moveTo>
                      <a:pt x="305" y="1"/>
                    </a:moveTo>
                    <a:lnTo>
                      <a:pt x="305" y="1"/>
                    </a:lnTo>
                    <a:cubicBezTo>
                      <a:pt x="244" y="31"/>
                      <a:pt x="213" y="62"/>
                      <a:pt x="153" y="92"/>
                    </a:cubicBezTo>
                    <a:cubicBezTo>
                      <a:pt x="31" y="153"/>
                      <a:pt x="1" y="274"/>
                      <a:pt x="31" y="366"/>
                    </a:cubicBezTo>
                    <a:cubicBezTo>
                      <a:pt x="31" y="396"/>
                      <a:pt x="31" y="396"/>
                      <a:pt x="31" y="396"/>
                    </a:cubicBezTo>
                    <a:cubicBezTo>
                      <a:pt x="45" y="397"/>
                      <a:pt x="59" y="398"/>
                      <a:pt x="72" y="398"/>
                    </a:cubicBezTo>
                    <a:cubicBezTo>
                      <a:pt x="317" y="398"/>
                      <a:pt x="420" y="145"/>
                      <a:pt x="305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9" name="Google Shape;3449;p79"/>
              <p:cNvSpPr/>
              <p:nvPr/>
            </p:nvSpPr>
            <p:spPr>
              <a:xfrm>
                <a:off x="6759676" y="7144345"/>
                <a:ext cx="1609" cy="8836"/>
              </a:xfrm>
              <a:custGeom>
                <a:avLst/>
                <a:gdLst/>
                <a:ahLst/>
                <a:cxnLst/>
                <a:rect l="l" t="t" r="r" b="b"/>
                <a:pathLst>
                  <a:path w="61" h="335" extrusionOk="0">
                    <a:moveTo>
                      <a:pt x="61" y="0"/>
                    </a:moveTo>
                    <a:cubicBezTo>
                      <a:pt x="0" y="122"/>
                      <a:pt x="0" y="213"/>
                      <a:pt x="61" y="335"/>
                    </a:cubicBezTo>
                    <a:cubicBezTo>
                      <a:pt x="61" y="213"/>
                      <a:pt x="61" y="122"/>
                      <a:pt x="61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0" name="Google Shape;3450;p79"/>
              <p:cNvSpPr/>
              <p:nvPr/>
            </p:nvSpPr>
            <p:spPr>
              <a:xfrm>
                <a:off x="6786924" y="7043319"/>
                <a:ext cx="157975" cy="108253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104" extrusionOk="0">
                    <a:moveTo>
                      <a:pt x="5958" y="1"/>
                    </a:moveTo>
                    <a:cubicBezTo>
                      <a:pt x="4074" y="1186"/>
                      <a:pt x="2098" y="2280"/>
                      <a:pt x="1" y="3253"/>
                    </a:cubicBezTo>
                    <a:cubicBezTo>
                      <a:pt x="1" y="3527"/>
                      <a:pt x="31" y="3830"/>
                      <a:pt x="31" y="4104"/>
                    </a:cubicBezTo>
                    <a:cubicBezTo>
                      <a:pt x="2098" y="3253"/>
                      <a:pt x="4074" y="2250"/>
                      <a:pt x="5989" y="1125"/>
                    </a:cubicBezTo>
                    <a:cubicBezTo>
                      <a:pt x="5989" y="761"/>
                      <a:pt x="5958" y="365"/>
                      <a:pt x="5958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1" name="Google Shape;3451;p79"/>
              <p:cNvSpPr/>
              <p:nvPr/>
            </p:nvSpPr>
            <p:spPr>
              <a:xfrm>
                <a:off x="6943263" y="6818820"/>
                <a:ext cx="270237" cy="254200"/>
              </a:xfrm>
              <a:custGeom>
                <a:avLst/>
                <a:gdLst/>
                <a:ahLst/>
                <a:cxnLst/>
                <a:rect l="l" t="t" r="r" b="b"/>
                <a:pathLst>
                  <a:path w="10245" h="9637" extrusionOk="0">
                    <a:moveTo>
                      <a:pt x="10001" y="1"/>
                    </a:moveTo>
                    <a:cubicBezTo>
                      <a:pt x="7113" y="3284"/>
                      <a:pt x="3770" y="6110"/>
                      <a:pt x="1" y="8512"/>
                    </a:cubicBezTo>
                    <a:cubicBezTo>
                      <a:pt x="31" y="8876"/>
                      <a:pt x="62" y="9272"/>
                      <a:pt x="62" y="9636"/>
                    </a:cubicBezTo>
                    <a:cubicBezTo>
                      <a:pt x="3831" y="7387"/>
                      <a:pt x="7265" y="4651"/>
                      <a:pt x="10244" y="1460"/>
                    </a:cubicBezTo>
                    <a:cubicBezTo>
                      <a:pt x="10153" y="974"/>
                      <a:pt x="10092" y="487"/>
                      <a:pt x="1000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2" name="Google Shape;3452;p79"/>
              <p:cNvSpPr/>
              <p:nvPr/>
            </p:nvSpPr>
            <p:spPr>
              <a:xfrm>
                <a:off x="6761258" y="7129098"/>
                <a:ext cx="26483" cy="30123"/>
              </a:xfrm>
              <a:custGeom>
                <a:avLst/>
                <a:gdLst/>
                <a:ahLst/>
                <a:cxnLst/>
                <a:rect l="l" t="t" r="r" b="b"/>
                <a:pathLst>
                  <a:path w="1004" h="1142" extrusionOk="0">
                    <a:moveTo>
                      <a:pt x="974" y="1"/>
                    </a:moveTo>
                    <a:cubicBezTo>
                      <a:pt x="700" y="123"/>
                      <a:pt x="427" y="275"/>
                      <a:pt x="153" y="396"/>
                    </a:cubicBezTo>
                    <a:cubicBezTo>
                      <a:pt x="62" y="427"/>
                      <a:pt x="31" y="518"/>
                      <a:pt x="1" y="578"/>
                    </a:cubicBezTo>
                    <a:cubicBezTo>
                      <a:pt x="1" y="700"/>
                      <a:pt x="1" y="791"/>
                      <a:pt x="1" y="913"/>
                    </a:cubicBezTo>
                    <a:cubicBezTo>
                      <a:pt x="76" y="1037"/>
                      <a:pt x="191" y="1142"/>
                      <a:pt x="331" y="1142"/>
                    </a:cubicBezTo>
                    <a:cubicBezTo>
                      <a:pt x="362" y="1142"/>
                      <a:pt x="394" y="1137"/>
                      <a:pt x="427" y="1126"/>
                    </a:cubicBezTo>
                    <a:cubicBezTo>
                      <a:pt x="639" y="1034"/>
                      <a:pt x="822" y="943"/>
                      <a:pt x="1004" y="852"/>
                    </a:cubicBezTo>
                    <a:cubicBezTo>
                      <a:pt x="1004" y="578"/>
                      <a:pt x="974" y="275"/>
                      <a:pt x="974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3" name="Google Shape;3453;p79"/>
              <p:cNvSpPr/>
              <p:nvPr/>
            </p:nvSpPr>
            <p:spPr>
              <a:xfrm>
                <a:off x="6778114" y="7491499"/>
                <a:ext cx="5618" cy="8863"/>
              </a:xfrm>
              <a:custGeom>
                <a:avLst/>
                <a:gdLst/>
                <a:ahLst/>
                <a:cxnLst/>
                <a:rect l="l" t="t" r="r" b="b"/>
                <a:pathLst>
                  <a:path w="213" h="336" extrusionOk="0">
                    <a:moveTo>
                      <a:pt x="91" y="1"/>
                    </a:moveTo>
                    <a:cubicBezTo>
                      <a:pt x="0" y="122"/>
                      <a:pt x="61" y="305"/>
                      <a:pt x="213" y="335"/>
                    </a:cubicBezTo>
                    <a:cubicBezTo>
                      <a:pt x="213" y="214"/>
                      <a:pt x="213" y="122"/>
                      <a:pt x="213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4" name="Google Shape;3454;p79"/>
              <p:cNvSpPr/>
              <p:nvPr/>
            </p:nvSpPr>
            <p:spPr>
              <a:xfrm>
                <a:off x="6807762" y="7412129"/>
                <a:ext cx="122708" cy="82614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3132" extrusionOk="0">
                    <a:moveTo>
                      <a:pt x="4651" y="1"/>
                    </a:moveTo>
                    <a:lnTo>
                      <a:pt x="4651" y="1"/>
                    </a:lnTo>
                    <a:cubicBezTo>
                      <a:pt x="3162" y="912"/>
                      <a:pt x="1612" y="1703"/>
                      <a:pt x="1" y="2493"/>
                    </a:cubicBezTo>
                    <a:cubicBezTo>
                      <a:pt x="1" y="2706"/>
                      <a:pt x="31" y="2919"/>
                      <a:pt x="31" y="3131"/>
                    </a:cubicBezTo>
                    <a:cubicBezTo>
                      <a:pt x="1581" y="2645"/>
                      <a:pt x="3101" y="2007"/>
                      <a:pt x="4499" y="1216"/>
                    </a:cubicBezTo>
                    <a:cubicBezTo>
                      <a:pt x="4560" y="791"/>
                      <a:pt x="4591" y="396"/>
                      <a:pt x="465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5" name="Google Shape;3455;p79"/>
              <p:cNvSpPr/>
              <p:nvPr/>
            </p:nvSpPr>
            <p:spPr>
              <a:xfrm>
                <a:off x="6926434" y="7089822"/>
                <a:ext cx="307905" cy="354408"/>
              </a:xfrm>
              <a:custGeom>
                <a:avLst/>
                <a:gdLst/>
                <a:ahLst/>
                <a:cxnLst/>
                <a:rect l="l" t="t" r="r" b="b"/>
                <a:pathLst>
                  <a:path w="11673" h="13436" extrusionOk="0">
                    <a:moveTo>
                      <a:pt x="11672" y="1"/>
                    </a:moveTo>
                    <a:cubicBezTo>
                      <a:pt x="9454" y="3010"/>
                      <a:pt x="7295" y="6019"/>
                      <a:pt x="4651" y="8694"/>
                    </a:cubicBezTo>
                    <a:cubicBezTo>
                      <a:pt x="3253" y="10092"/>
                      <a:pt x="1733" y="11217"/>
                      <a:pt x="152" y="12220"/>
                    </a:cubicBezTo>
                    <a:cubicBezTo>
                      <a:pt x="92" y="12615"/>
                      <a:pt x="61" y="13010"/>
                      <a:pt x="0" y="13435"/>
                    </a:cubicBezTo>
                    <a:cubicBezTo>
                      <a:pt x="4833" y="10700"/>
                      <a:pt x="8785" y="6262"/>
                      <a:pt x="11672" y="1672"/>
                    </a:cubicBezTo>
                    <a:cubicBezTo>
                      <a:pt x="11672" y="1125"/>
                      <a:pt x="11672" y="548"/>
                      <a:pt x="1167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6" name="Google Shape;3456;p79"/>
              <p:cNvSpPr/>
              <p:nvPr/>
            </p:nvSpPr>
            <p:spPr>
              <a:xfrm>
                <a:off x="6783732" y="7477888"/>
                <a:ext cx="24874" cy="23265"/>
              </a:xfrm>
              <a:custGeom>
                <a:avLst/>
                <a:gdLst/>
                <a:ahLst/>
                <a:cxnLst/>
                <a:rect l="l" t="t" r="r" b="b"/>
                <a:pathLst>
                  <a:path w="943" h="882" extrusionOk="0">
                    <a:moveTo>
                      <a:pt x="912" y="0"/>
                    </a:moveTo>
                    <a:cubicBezTo>
                      <a:pt x="760" y="61"/>
                      <a:pt x="608" y="152"/>
                      <a:pt x="456" y="213"/>
                    </a:cubicBezTo>
                    <a:cubicBezTo>
                      <a:pt x="486" y="365"/>
                      <a:pt x="426" y="517"/>
                      <a:pt x="243" y="517"/>
                    </a:cubicBezTo>
                    <a:lnTo>
                      <a:pt x="0" y="517"/>
                    </a:lnTo>
                    <a:cubicBezTo>
                      <a:pt x="0" y="638"/>
                      <a:pt x="0" y="730"/>
                      <a:pt x="0" y="851"/>
                    </a:cubicBezTo>
                    <a:cubicBezTo>
                      <a:pt x="30" y="851"/>
                      <a:pt x="61" y="882"/>
                      <a:pt x="91" y="882"/>
                    </a:cubicBezTo>
                    <a:cubicBezTo>
                      <a:pt x="395" y="790"/>
                      <a:pt x="669" y="699"/>
                      <a:pt x="942" y="638"/>
                    </a:cubicBezTo>
                    <a:cubicBezTo>
                      <a:pt x="942" y="426"/>
                      <a:pt x="912" y="213"/>
                      <a:pt x="912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7" name="Google Shape;3457;p79"/>
              <p:cNvSpPr/>
              <p:nvPr/>
            </p:nvSpPr>
            <p:spPr>
              <a:xfrm>
                <a:off x="6780514" y="7489098"/>
                <a:ext cx="3218" cy="2427"/>
              </a:xfrm>
              <a:custGeom>
                <a:avLst/>
                <a:gdLst/>
                <a:ahLst/>
                <a:cxnLst/>
                <a:rect l="l" t="t" r="r" b="b"/>
                <a:pathLst>
                  <a:path w="122" h="92" extrusionOk="0">
                    <a:moveTo>
                      <a:pt x="92" y="1"/>
                    </a:moveTo>
                    <a:cubicBezTo>
                      <a:pt x="92" y="31"/>
                      <a:pt x="61" y="31"/>
                      <a:pt x="61" y="31"/>
                    </a:cubicBezTo>
                    <a:cubicBezTo>
                      <a:pt x="31" y="31"/>
                      <a:pt x="31" y="61"/>
                      <a:pt x="0" y="92"/>
                    </a:cubicBezTo>
                    <a:lnTo>
                      <a:pt x="122" y="92"/>
                    </a:lnTo>
                    <a:cubicBezTo>
                      <a:pt x="122" y="61"/>
                      <a:pt x="122" y="31"/>
                      <a:pt x="92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8" name="Google Shape;3458;p79"/>
              <p:cNvSpPr/>
              <p:nvPr/>
            </p:nvSpPr>
            <p:spPr>
              <a:xfrm>
                <a:off x="6782914" y="7483480"/>
                <a:ext cx="13664" cy="804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05" extrusionOk="0">
                    <a:moveTo>
                      <a:pt x="487" y="1"/>
                    </a:moveTo>
                    <a:lnTo>
                      <a:pt x="487" y="1"/>
                    </a:lnTo>
                    <a:cubicBezTo>
                      <a:pt x="335" y="62"/>
                      <a:pt x="183" y="153"/>
                      <a:pt x="1" y="214"/>
                    </a:cubicBezTo>
                    <a:cubicBezTo>
                      <a:pt x="31" y="244"/>
                      <a:pt x="31" y="274"/>
                      <a:pt x="31" y="305"/>
                    </a:cubicBezTo>
                    <a:lnTo>
                      <a:pt x="274" y="305"/>
                    </a:lnTo>
                    <a:cubicBezTo>
                      <a:pt x="457" y="305"/>
                      <a:pt x="517" y="153"/>
                      <a:pt x="487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9" name="Google Shape;3459;p79"/>
              <p:cNvSpPr/>
              <p:nvPr/>
            </p:nvSpPr>
            <p:spPr>
              <a:xfrm>
                <a:off x="6820608" y="7683923"/>
                <a:ext cx="62541" cy="33710"/>
              </a:xfrm>
              <a:custGeom>
                <a:avLst/>
                <a:gdLst/>
                <a:ahLst/>
                <a:cxnLst/>
                <a:rect l="l" t="t" r="r" b="b"/>
                <a:pathLst>
                  <a:path w="2371" h="1278" extrusionOk="0">
                    <a:moveTo>
                      <a:pt x="2371" y="1"/>
                    </a:moveTo>
                    <a:cubicBezTo>
                      <a:pt x="1550" y="153"/>
                      <a:pt x="699" y="244"/>
                      <a:pt x="0" y="669"/>
                    </a:cubicBezTo>
                    <a:cubicBezTo>
                      <a:pt x="0" y="882"/>
                      <a:pt x="31" y="1095"/>
                      <a:pt x="31" y="1277"/>
                    </a:cubicBezTo>
                    <a:cubicBezTo>
                      <a:pt x="760" y="1247"/>
                      <a:pt x="1459" y="1125"/>
                      <a:pt x="2128" y="1004"/>
                    </a:cubicBezTo>
                    <a:cubicBezTo>
                      <a:pt x="2219" y="669"/>
                      <a:pt x="2280" y="335"/>
                      <a:pt x="2371" y="1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0" name="Google Shape;3460;p79"/>
              <p:cNvSpPr/>
              <p:nvPr/>
            </p:nvSpPr>
            <p:spPr>
              <a:xfrm>
                <a:off x="6876713" y="7436185"/>
                <a:ext cx="332779" cy="274220"/>
              </a:xfrm>
              <a:custGeom>
                <a:avLst/>
                <a:gdLst/>
                <a:ahLst/>
                <a:cxnLst/>
                <a:rect l="l" t="t" r="r" b="b"/>
                <a:pathLst>
                  <a:path w="12616" h="10396" extrusionOk="0">
                    <a:moveTo>
                      <a:pt x="12615" y="0"/>
                    </a:moveTo>
                    <a:lnTo>
                      <a:pt x="12615" y="0"/>
                    </a:lnTo>
                    <a:cubicBezTo>
                      <a:pt x="11582" y="1095"/>
                      <a:pt x="10548" y="2159"/>
                      <a:pt x="9545" y="3253"/>
                    </a:cubicBezTo>
                    <a:cubicBezTo>
                      <a:pt x="7205" y="5806"/>
                      <a:pt x="4591" y="8086"/>
                      <a:pt x="1247" y="9180"/>
                    </a:cubicBezTo>
                    <a:cubicBezTo>
                      <a:pt x="913" y="9271"/>
                      <a:pt x="578" y="9332"/>
                      <a:pt x="244" y="9393"/>
                    </a:cubicBezTo>
                    <a:cubicBezTo>
                      <a:pt x="153" y="9727"/>
                      <a:pt x="92" y="10061"/>
                      <a:pt x="1" y="10396"/>
                    </a:cubicBezTo>
                    <a:cubicBezTo>
                      <a:pt x="3010" y="9818"/>
                      <a:pt x="5563" y="8450"/>
                      <a:pt x="8086" y="6353"/>
                    </a:cubicBezTo>
                    <a:cubicBezTo>
                      <a:pt x="9393" y="5289"/>
                      <a:pt x="10670" y="4134"/>
                      <a:pt x="11916" y="2918"/>
                    </a:cubicBezTo>
                    <a:cubicBezTo>
                      <a:pt x="12190" y="2037"/>
                      <a:pt x="12402" y="1064"/>
                      <a:pt x="12615" y="0"/>
                    </a:cubicBez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1" name="Google Shape;3461;p79"/>
              <p:cNvSpPr/>
              <p:nvPr/>
            </p:nvSpPr>
            <p:spPr>
              <a:xfrm>
                <a:off x="6807129" y="7701569"/>
                <a:ext cx="14297" cy="16934"/>
              </a:xfrm>
              <a:custGeom>
                <a:avLst/>
                <a:gdLst/>
                <a:ahLst/>
                <a:cxnLst/>
                <a:rect l="l" t="t" r="r" b="b"/>
                <a:pathLst>
                  <a:path w="542" h="642" extrusionOk="0">
                    <a:moveTo>
                      <a:pt x="511" y="0"/>
                    </a:moveTo>
                    <a:cubicBezTo>
                      <a:pt x="390" y="61"/>
                      <a:pt x="238" y="152"/>
                      <a:pt x="116" y="274"/>
                    </a:cubicBezTo>
                    <a:cubicBezTo>
                      <a:pt x="1" y="389"/>
                      <a:pt x="77" y="641"/>
                      <a:pt x="240" y="641"/>
                    </a:cubicBezTo>
                    <a:cubicBezTo>
                      <a:pt x="249" y="641"/>
                      <a:pt x="259" y="640"/>
                      <a:pt x="268" y="639"/>
                    </a:cubicBezTo>
                    <a:cubicBezTo>
                      <a:pt x="359" y="639"/>
                      <a:pt x="450" y="639"/>
                      <a:pt x="542" y="608"/>
                    </a:cubicBezTo>
                    <a:lnTo>
                      <a:pt x="511" y="0"/>
                    </a:lnTo>
                    <a:close/>
                  </a:path>
                </a:pathLst>
              </a:custGeom>
              <a:solidFill>
                <a:srgbClr val="10B0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62" name="Google Shape;3462;p79"/>
            <p:cNvGrpSpPr/>
            <p:nvPr/>
          </p:nvGrpSpPr>
          <p:grpSpPr>
            <a:xfrm>
              <a:off x="729721" y="2787712"/>
              <a:ext cx="4162797" cy="1998575"/>
              <a:chOff x="2474221" y="2781748"/>
              <a:chExt cx="4196368" cy="2014693"/>
            </a:xfrm>
          </p:grpSpPr>
          <p:grpSp>
            <p:nvGrpSpPr>
              <p:cNvPr id="3463" name="Google Shape;3463;p79"/>
              <p:cNvGrpSpPr/>
              <p:nvPr/>
            </p:nvGrpSpPr>
            <p:grpSpPr>
              <a:xfrm>
                <a:off x="2474221" y="2781748"/>
                <a:ext cx="4196368" cy="2014693"/>
                <a:chOff x="1313950" y="2027925"/>
                <a:chExt cx="6516100" cy="3128405"/>
              </a:xfrm>
            </p:grpSpPr>
            <p:sp>
              <p:nvSpPr>
                <p:cNvPr id="3464" name="Google Shape;3464;p79"/>
                <p:cNvSpPr/>
                <p:nvPr/>
              </p:nvSpPr>
              <p:spPr>
                <a:xfrm>
                  <a:off x="6738075" y="4060625"/>
                  <a:ext cx="1039550" cy="105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82" h="42038" extrusionOk="0">
                      <a:moveTo>
                        <a:pt x="41582" y="1"/>
                      </a:moveTo>
                      <a:lnTo>
                        <a:pt x="0" y="2311"/>
                      </a:lnTo>
                      <a:lnTo>
                        <a:pt x="3131" y="42038"/>
                      </a:lnTo>
                      <a:lnTo>
                        <a:pt x="39484" y="40944"/>
                      </a:lnTo>
                      <a:lnTo>
                        <a:pt x="41582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5" name="Google Shape;3465;p79"/>
                <p:cNvSpPr/>
                <p:nvPr/>
              </p:nvSpPr>
              <p:spPr>
                <a:xfrm>
                  <a:off x="6437150" y="3809875"/>
                  <a:ext cx="1351125" cy="1313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045" h="52524" extrusionOk="0">
                      <a:moveTo>
                        <a:pt x="1520" y="0"/>
                      </a:moveTo>
                      <a:lnTo>
                        <a:pt x="1" y="52524"/>
                      </a:lnTo>
                      <a:lnTo>
                        <a:pt x="15168" y="52068"/>
                      </a:lnTo>
                      <a:lnTo>
                        <a:pt x="12037" y="12341"/>
                      </a:lnTo>
                      <a:lnTo>
                        <a:pt x="53619" y="10031"/>
                      </a:lnTo>
                      <a:lnTo>
                        <a:pt x="54044" y="1702"/>
                      </a:lnTo>
                      <a:lnTo>
                        <a:pt x="1520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6" name="Google Shape;3466;p79"/>
                <p:cNvSpPr/>
                <p:nvPr/>
              </p:nvSpPr>
              <p:spPr>
                <a:xfrm>
                  <a:off x="6475150" y="3328100"/>
                  <a:ext cx="1354900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6" h="21004" extrusionOk="0">
                      <a:moveTo>
                        <a:pt x="548" y="0"/>
                      </a:moveTo>
                      <a:lnTo>
                        <a:pt x="0" y="19271"/>
                      </a:lnTo>
                      <a:lnTo>
                        <a:pt x="54196" y="21004"/>
                      </a:lnTo>
                      <a:lnTo>
                        <a:pt x="54196" y="21004"/>
                      </a:lnTo>
                      <a:lnTo>
                        <a:pt x="47722" y="5137"/>
                      </a:lnTo>
                      <a:lnTo>
                        <a:pt x="548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7" name="Google Shape;3467;p79"/>
                <p:cNvSpPr/>
                <p:nvPr/>
              </p:nvSpPr>
              <p:spPr>
                <a:xfrm>
                  <a:off x="6468300" y="3809875"/>
                  <a:ext cx="1361750" cy="100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13" extrusionOk="0">
                      <a:moveTo>
                        <a:pt x="274" y="0"/>
                      </a:moveTo>
                      <a:lnTo>
                        <a:pt x="1" y="3435"/>
                      </a:lnTo>
                      <a:lnTo>
                        <a:pt x="53619" y="4012"/>
                      </a:lnTo>
                      <a:lnTo>
                        <a:pt x="54470" y="1733"/>
                      </a:lnTo>
                      <a:lnTo>
                        <a:pt x="274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8" name="Google Shape;3468;p79"/>
                <p:cNvSpPr/>
                <p:nvPr/>
              </p:nvSpPr>
              <p:spPr>
                <a:xfrm>
                  <a:off x="2639200" y="2169275"/>
                  <a:ext cx="3892200" cy="95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5688" h="38238" extrusionOk="0">
                      <a:moveTo>
                        <a:pt x="76051" y="0"/>
                      </a:moveTo>
                      <a:lnTo>
                        <a:pt x="1" y="25259"/>
                      </a:lnTo>
                      <a:lnTo>
                        <a:pt x="305" y="35806"/>
                      </a:lnTo>
                      <a:lnTo>
                        <a:pt x="155171" y="38238"/>
                      </a:lnTo>
                      <a:lnTo>
                        <a:pt x="155688" y="25259"/>
                      </a:lnTo>
                      <a:lnTo>
                        <a:pt x="7605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9" name="Google Shape;3469;p79"/>
                <p:cNvSpPr/>
                <p:nvPr/>
              </p:nvSpPr>
              <p:spPr>
                <a:xfrm>
                  <a:off x="2812475" y="2277925"/>
                  <a:ext cx="3559350" cy="705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2374" h="28239" extrusionOk="0">
                      <a:moveTo>
                        <a:pt x="69515" y="1"/>
                      </a:moveTo>
                      <a:lnTo>
                        <a:pt x="1277" y="20730"/>
                      </a:lnTo>
                      <a:lnTo>
                        <a:pt x="0" y="25776"/>
                      </a:lnTo>
                      <a:lnTo>
                        <a:pt x="142374" y="28238"/>
                      </a:lnTo>
                      <a:lnTo>
                        <a:pt x="142374" y="22676"/>
                      </a:lnTo>
                      <a:lnTo>
                        <a:pt x="69515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0" name="Google Shape;3470;p79"/>
                <p:cNvSpPr/>
                <p:nvPr/>
              </p:nvSpPr>
              <p:spPr>
                <a:xfrm>
                  <a:off x="2646800" y="3064425"/>
                  <a:ext cx="3871675" cy="207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867" h="83163" extrusionOk="0">
                      <a:moveTo>
                        <a:pt x="1" y="0"/>
                      </a:moveTo>
                      <a:lnTo>
                        <a:pt x="2372" y="83162"/>
                      </a:lnTo>
                      <a:lnTo>
                        <a:pt x="31795" y="82919"/>
                      </a:lnTo>
                      <a:cubicBezTo>
                        <a:pt x="27387" y="64044"/>
                        <a:pt x="18725" y="25411"/>
                        <a:pt x="18725" y="25411"/>
                      </a:cubicBezTo>
                      <a:lnTo>
                        <a:pt x="154138" y="20487"/>
                      </a:lnTo>
                      <a:lnTo>
                        <a:pt x="154867" y="2432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1" name="Google Shape;3471;p79"/>
                <p:cNvSpPr/>
                <p:nvPr/>
              </p:nvSpPr>
              <p:spPr>
                <a:xfrm>
                  <a:off x="3114900" y="3576575"/>
                  <a:ext cx="3385350" cy="1560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14" h="62434" extrusionOk="0">
                      <a:moveTo>
                        <a:pt x="135414" y="1"/>
                      </a:moveTo>
                      <a:lnTo>
                        <a:pt x="1" y="4925"/>
                      </a:lnTo>
                      <a:cubicBezTo>
                        <a:pt x="1" y="4925"/>
                        <a:pt x="8663" y="43558"/>
                        <a:pt x="13071" y="62433"/>
                      </a:cubicBezTo>
                      <a:lnTo>
                        <a:pt x="132921" y="61339"/>
                      </a:lnTo>
                      <a:lnTo>
                        <a:pt x="135414" y="1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2" name="Google Shape;3472;p79"/>
                <p:cNvSpPr/>
                <p:nvPr/>
              </p:nvSpPr>
              <p:spPr>
                <a:xfrm rot="-61885">
                  <a:off x="3619099" y="3790410"/>
                  <a:ext cx="1823706" cy="13457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951" h="53831" extrusionOk="0">
                      <a:moveTo>
                        <a:pt x="72951" y="0"/>
                      </a:moveTo>
                      <a:lnTo>
                        <a:pt x="1" y="1064"/>
                      </a:lnTo>
                      <a:lnTo>
                        <a:pt x="5047" y="53162"/>
                      </a:lnTo>
                      <a:lnTo>
                        <a:pt x="8664" y="53162"/>
                      </a:lnTo>
                      <a:lnTo>
                        <a:pt x="66324" y="53831"/>
                      </a:lnTo>
                      <a:lnTo>
                        <a:pt x="70094" y="53831"/>
                      </a:lnTo>
                      <a:lnTo>
                        <a:pt x="7295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3" name="Google Shape;3473;p79"/>
                <p:cNvSpPr/>
                <p:nvPr/>
              </p:nvSpPr>
              <p:spPr>
                <a:xfrm>
                  <a:off x="1355750" y="3830375"/>
                  <a:ext cx="1325275" cy="1286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11" h="51461" extrusionOk="0">
                      <a:moveTo>
                        <a:pt x="52524" y="1"/>
                      </a:moveTo>
                      <a:lnTo>
                        <a:pt x="1" y="1703"/>
                      </a:lnTo>
                      <a:lnTo>
                        <a:pt x="2523" y="51005"/>
                      </a:lnTo>
                      <a:lnTo>
                        <a:pt x="18542" y="51461"/>
                      </a:lnTo>
                      <a:lnTo>
                        <a:pt x="11338" y="14256"/>
                      </a:lnTo>
                      <a:lnTo>
                        <a:pt x="11338" y="14256"/>
                      </a:lnTo>
                      <a:lnTo>
                        <a:pt x="53011" y="17053"/>
                      </a:lnTo>
                      <a:lnTo>
                        <a:pt x="52524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4" name="Google Shape;3474;p79"/>
                <p:cNvSpPr/>
                <p:nvPr/>
              </p:nvSpPr>
              <p:spPr>
                <a:xfrm>
                  <a:off x="1639200" y="4186775"/>
                  <a:ext cx="1066900" cy="956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676" h="38269" extrusionOk="0">
                      <a:moveTo>
                        <a:pt x="0" y="0"/>
                      </a:moveTo>
                      <a:lnTo>
                        <a:pt x="7204" y="37205"/>
                      </a:lnTo>
                      <a:lnTo>
                        <a:pt x="42676" y="38268"/>
                      </a:lnTo>
                      <a:lnTo>
                        <a:pt x="42676" y="38268"/>
                      </a:lnTo>
                      <a:lnTo>
                        <a:pt x="41673" y="279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CC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5" name="Google Shape;3475;p79"/>
                <p:cNvSpPr/>
                <p:nvPr/>
              </p:nvSpPr>
              <p:spPr>
                <a:xfrm>
                  <a:off x="1313950" y="3349375"/>
                  <a:ext cx="1354925" cy="525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197" h="21004" extrusionOk="0">
                      <a:moveTo>
                        <a:pt x="53649" y="0"/>
                      </a:moveTo>
                      <a:lnTo>
                        <a:pt x="6475" y="5137"/>
                      </a:lnTo>
                      <a:lnTo>
                        <a:pt x="1" y="21004"/>
                      </a:lnTo>
                      <a:lnTo>
                        <a:pt x="54196" y="19241"/>
                      </a:lnTo>
                      <a:lnTo>
                        <a:pt x="53649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6" name="Google Shape;3476;p79"/>
                <p:cNvSpPr/>
                <p:nvPr/>
              </p:nvSpPr>
              <p:spPr>
                <a:xfrm>
                  <a:off x="2579175" y="2983875"/>
                  <a:ext cx="3990975" cy="243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639" h="9758" extrusionOk="0">
                      <a:moveTo>
                        <a:pt x="1" y="0"/>
                      </a:moveTo>
                      <a:lnTo>
                        <a:pt x="821" y="9757"/>
                      </a:lnTo>
                      <a:lnTo>
                        <a:pt x="159639" y="9757"/>
                      </a:lnTo>
                      <a:lnTo>
                        <a:pt x="159639" y="1429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7" name="Google Shape;3477;p79"/>
                <p:cNvSpPr/>
                <p:nvPr/>
              </p:nvSpPr>
              <p:spPr>
                <a:xfrm>
                  <a:off x="2599700" y="3227800"/>
                  <a:ext cx="3970450" cy="7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818" h="3040" extrusionOk="0">
                      <a:moveTo>
                        <a:pt x="0" y="0"/>
                      </a:moveTo>
                      <a:lnTo>
                        <a:pt x="1338" y="3040"/>
                      </a:lnTo>
                      <a:lnTo>
                        <a:pt x="157055" y="3040"/>
                      </a:lnTo>
                      <a:lnTo>
                        <a:pt x="158818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8" name="Google Shape;3478;p79"/>
                <p:cNvSpPr/>
                <p:nvPr/>
              </p:nvSpPr>
              <p:spPr>
                <a:xfrm>
                  <a:off x="2535875" y="2055275"/>
                  <a:ext cx="40890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560" h="34409" extrusionOk="0">
                      <a:moveTo>
                        <a:pt x="81734" y="1"/>
                      </a:moveTo>
                      <a:lnTo>
                        <a:pt x="0" y="26840"/>
                      </a:lnTo>
                      <a:lnTo>
                        <a:pt x="426" y="32828"/>
                      </a:lnTo>
                      <a:lnTo>
                        <a:pt x="80883" y="6262"/>
                      </a:lnTo>
                      <a:lnTo>
                        <a:pt x="163559" y="34409"/>
                      </a:lnTo>
                      <a:lnTo>
                        <a:pt x="163559" y="25685"/>
                      </a:lnTo>
                      <a:lnTo>
                        <a:pt x="81734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9" name="Google Shape;3479;p79"/>
                <p:cNvSpPr/>
                <p:nvPr/>
              </p:nvSpPr>
              <p:spPr>
                <a:xfrm>
                  <a:off x="2520675" y="2027925"/>
                  <a:ext cx="4104200" cy="860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168" h="34409" extrusionOk="0">
                      <a:moveTo>
                        <a:pt x="82342" y="1"/>
                      </a:moveTo>
                      <a:lnTo>
                        <a:pt x="0" y="26718"/>
                      </a:lnTo>
                      <a:lnTo>
                        <a:pt x="1034" y="32858"/>
                      </a:lnTo>
                      <a:lnTo>
                        <a:pt x="81491" y="6262"/>
                      </a:lnTo>
                      <a:lnTo>
                        <a:pt x="164167" y="34408"/>
                      </a:lnTo>
                      <a:lnTo>
                        <a:pt x="164167" y="25715"/>
                      </a:lnTo>
                      <a:lnTo>
                        <a:pt x="82342" y="1"/>
                      </a:lnTo>
                      <a:close/>
                    </a:path>
                  </a:pathLst>
                </a:custGeom>
                <a:solidFill>
                  <a:srgbClr val="F798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0" name="Google Shape;3480;p79"/>
                <p:cNvSpPr/>
                <p:nvPr/>
              </p:nvSpPr>
              <p:spPr>
                <a:xfrm>
                  <a:off x="5776800" y="3874450"/>
                  <a:ext cx="33665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1" name="Google Shape;3481;p79"/>
                <p:cNvSpPr/>
                <p:nvPr/>
              </p:nvSpPr>
              <p:spPr>
                <a:xfrm>
                  <a:off x="3091350" y="3977050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0" y="0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2" name="Google Shape;3482;p79"/>
                <p:cNvSpPr/>
                <p:nvPr/>
              </p:nvSpPr>
              <p:spPr>
                <a:xfrm>
                  <a:off x="6062525" y="4135850"/>
                  <a:ext cx="337425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1" extrusionOk="0">
                      <a:moveTo>
                        <a:pt x="1" y="1"/>
                      </a:moveTo>
                      <a:lnTo>
                        <a:pt x="1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3" name="Google Shape;3483;p79"/>
                <p:cNvSpPr/>
                <p:nvPr/>
              </p:nvSpPr>
              <p:spPr>
                <a:xfrm>
                  <a:off x="7330800" y="4139650"/>
                  <a:ext cx="337400" cy="114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1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4" name="Google Shape;3484;p79"/>
                <p:cNvSpPr/>
                <p:nvPr/>
              </p:nvSpPr>
              <p:spPr>
                <a:xfrm>
                  <a:off x="5656750" y="4588750"/>
                  <a:ext cx="33665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66" y="4560"/>
                      </a:lnTo>
                      <a:lnTo>
                        <a:pt x="1346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5" name="Google Shape;3485;p79"/>
                <p:cNvSpPr/>
                <p:nvPr/>
              </p:nvSpPr>
              <p:spPr>
                <a:xfrm>
                  <a:off x="2114875" y="4312925"/>
                  <a:ext cx="33742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7" h="4560" extrusionOk="0">
                      <a:moveTo>
                        <a:pt x="1" y="0"/>
                      </a:moveTo>
                      <a:lnTo>
                        <a:pt x="1" y="4559"/>
                      </a:lnTo>
                      <a:lnTo>
                        <a:pt x="13497" y="4559"/>
                      </a:lnTo>
                      <a:lnTo>
                        <a:pt x="13497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6" name="Google Shape;3486;p79"/>
                <p:cNvSpPr/>
                <p:nvPr/>
              </p:nvSpPr>
              <p:spPr>
                <a:xfrm>
                  <a:off x="5331500" y="2713350"/>
                  <a:ext cx="336675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7" h="4560" extrusionOk="0">
                      <a:moveTo>
                        <a:pt x="1" y="0"/>
                      </a:moveTo>
                      <a:lnTo>
                        <a:pt x="1" y="4560"/>
                      </a:lnTo>
                      <a:lnTo>
                        <a:pt x="13466" y="4560"/>
                      </a:lnTo>
                      <a:lnTo>
                        <a:pt x="13466" y="0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7" name="Google Shape;3487;p79"/>
                <p:cNvSpPr/>
                <p:nvPr/>
              </p:nvSpPr>
              <p:spPr>
                <a:xfrm>
                  <a:off x="3770700" y="2573525"/>
                  <a:ext cx="337400" cy="114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96" h="4560" extrusionOk="0">
                      <a:moveTo>
                        <a:pt x="0" y="1"/>
                      </a:moveTo>
                      <a:lnTo>
                        <a:pt x="0" y="4560"/>
                      </a:lnTo>
                      <a:lnTo>
                        <a:pt x="13496" y="4560"/>
                      </a:lnTo>
                      <a:lnTo>
                        <a:pt x="13496" y="1"/>
                      </a:ln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8" name="Google Shape;3488;p79"/>
                <p:cNvSpPr/>
                <p:nvPr/>
              </p:nvSpPr>
              <p:spPr>
                <a:xfrm rot="-61885">
                  <a:off x="3561025" y="3747649"/>
                  <a:ext cx="1938451" cy="13913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541" h="55656" extrusionOk="0">
                      <a:moveTo>
                        <a:pt x="77540" y="1"/>
                      </a:moveTo>
                      <a:lnTo>
                        <a:pt x="1" y="1247"/>
                      </a:lnTo>
                      <a:lnTo>
                        <a:pt x="5381" y="54926"/>
                      </a:lnTo>
                      <a:lnTo>
                        <a:pt x="9211" y="54926"/>
                      </a:lnTo>
                      <a:lnTo>
                        <a:pt x="3466" y="3588"/>
                      </a:lnTo>
                      <a:lnTo>
                        <a:pt x="73954" y="2706"/>
                      </a:lnTo>
                      <a:lnTo>
                        <a:pt x="73954" y="2706"/>
                      </a:lnTo>
                      <a:lnTo>
                        <a:pt x="70519" y="55655"/>
                      </a:lnTo>
                      <a:lnTo>
                        <a:pt x="74501" y="55655"/>
                      </a:lnTo>
                      <a:lnTo>
                        <a:pt x="77540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9" name="Google Shape;3489;p79"/>
                <p:cNvSpPr/>
                <p:nvPr/>
              </p:nvSpPr>
              <p:spPr>
                <a:xfrm>
                  <a:off x="6518475" y="2882050"/>
                  <a:ext cx="106400" cy="13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56" h="5502" extrusionOk="0">
                      <a:moveTo>
                        <a:pt x="395" y="0"/>
                      </a:moveTo>
                      <a:lnTo>
                        <a:pt x="0" y="5502"/>
                      </a:lnTo>
                      <a:lnTo>
                        <a:pt x="4255" y="1338"/>
                      </a:lnTo>
                      <a:lnTo>
                        <a:pt x="395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0" name="Google Shape;3490;p79"/>
                <p:cNvSpPr/>
                <p:nvPr/>
              </p:nvSpPr>
              <p:spPr>
                <a:xfrm>
                  <a:off x="2546500" y="2845575"/>
                  <a:ext cx="98825" cy="13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3" h="5563" extrusionOk="0">
                      <a:moveTo>
                        <a:pt x="3739" y="0"/>
                      </a:moveTo>
                      <a:lnTo>
                        <a:pt x="1" y="1216"/>
                      </a:lnTo>
                      <a:lnTo>
                        <a:pt x="3952" y="5563"/>
                      </a:lnTo>
                      <a:lnTo>
                        <a:pt x="3739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1" name="Google Shape;3491;p79"/>
                <p:cNvSpPr/>
                <p:nvPr/>
              </p:nvSpPr>
              <p:spPr>
                <a:xfrm>
                  <a:off x="4265375" y="2362275"/>
                  <a:ext cx="636050" cy="598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2" extrusionOk="0">
                      <a:moveTo>
                        <a:pt x="12098" y="1"/>
                      </a:moveTo>
                      <a:cubicBezTo>
                        <a:pt x="5290" y="1"/>
                        <a:pt x="1" y="5837"/>
                        <a:pt x="1" y="11946"/>
                      </a:cubicBezTo>
                      <a:cubicBezTo>
                        <a:pt x="1" y="19667"/>
                        <a:pt x="6688" y="23922"/>
                        <a:pt x="13527" y="23922"/>
                      </a:cubicBezTo>
                      <a:cubicBezTo>
                        <a:pt x="20335" y="23922"/>
                        <a:pt x="25442" y="17235"/>
                        <a:pt x="25442" y="11095"/>
                      </a:cubicBezTo>
                      <a:cubicBezTo>
                        <a:pt x="25442" y="4985"/>
                        <a:pt x="18907" y="1"/>
                        <a:pt x="12098" y="1"/>
                      </a:cubicBezTo>
                      <a:close/>
                    </a:path>
                  </a:pathLst>
                </a:custGeom>
                <a:solidFill>
                  <a:srgbClr val="FFB75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2" name="Google Shape;3492;p79"/>
                <p:cNvSpPr/>
                <p:nvPr/>
              </p:nvSpPr>
              <p:spPr>
                <a:xfrm>
                  <a:off x="4247150" y="2353150"/>
                  <a:ext cx="636050" cy="598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442" h="23923" extrusionOk="0">
                      <a:moveTo>
                        <a:pt x="12098" y="1"/>
                      </a:moveTo>
                      <a:cubicBezTo>
                        <a:pt x="5289" y="1"/>
                        <a:pt x="0" y="5837"/>
                        <a:pt x="0" y="11946"/>
                      </a:cubicBezTo>
                      <a:cubicBezTo>
                        <a:pt x="0" y="19697"/>
                        <a:pt x="6718" y="23922"/>
                        <a:pt x="13526" y="23922"/>
                      </a:cubicBezTo>
                      <a:cubicBezTo>
                        <a:pt x="20335" y="23922"/>
                        <a:pt x="25441" y="17235"/>
                        <a:pt x="25441" y="11095"/>
                      </a:cubicBezTo>
                      <a:cubicBezTo>
                        <a:pt x="25441" y="4986"/>
                        <a:pt x="18906" y="1"/>
                        <a:pt x="1209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3" name="Google Shape;3493;p79"/>
                <p:cNvSpPr/>
                <p:nvPr/>
              </p:nvSpPr>
              <p:spPr>
                <a:xfrm>
                  <a:off x="4331500" y="2385825"/>
                  <a:ext cx="516750" cy="32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670" h="12889" extrusionOk="0">
                      <a:moveTo>
                        <a:pt x="8785" y="1"/>
                      </a:moveTo>
                      <a:cubicBezTo>
                        <a:pt x="5107" y="1"/>
                        <a:pt x="1945" y="1885"/>
                        <a:pt x="0" y="4591"/>
                      </a:cubicBezTo>
                      <a:cubicBezTo>
                        <a:pt x="6626" y="7691"/>
                        <a:pt x="13313" y="10670"/>
                        <a:pt x="20244" y="12889"/>
                      </a:cubicBezTo>
                      <a:cubicBezTo>
                        <a:pt x="20517" y="11916"/>
                        <a:pt x="20669" y="10882"/>
                        <a:pt x="20669" y="9879"/>
                      </a:cubicBezTo>
                      <a:cubicBezTo>
                        <a:pt x="20669" y="4408"/>
                        <a:pt x="14864" y="1"/>
                        <a:pt x="8785" y="1"/>
                      </a:cubicBezTo>
                      <a:close/>
                    </a:path>
                  </a:pathLst>
                </a:custGeom>
                <a:solidFill>
                  <a:srgbClr val="E6E4F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4" name="Google Shape;3494;p79"/>
                <p:cNvSpPr/>
                <p:nvPr/>
              </p:nvSpPr>
              <p:spPr>
                <a:xfrm>
                  <a:off x="4281350" y="2500575"/>
                  <a:ext cx="556250" cy="417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50" h="16719" extrusionOk="0">
                      <a:moveTo>
                        <a:pt x="2006" y="1"/>
                      </a:moveTo>
                      <a:cubicBezTo>
                        <a:pt x="760" y="1794"/>
                        <a:pt x="0" y="3891"/>
                        <a:pt x="0" y="6049"/>
                      </a:cubicBezTo>
                      <a:cubicBezTo>
                        <a:pt x="0" y="12949"/>
                        <a:pt x="5988" y="16718"/>
                        <a:pt x="12067" y="16718"/>
                      </a:cubicBezTo>
                      <a:cubicBezTo>
                        <a:pt x="17022" y="16718"/>
                        <a:pt x="20973" y="12736"/>
                        <a:pt x="22250" y="8299"/>
                      </a:cubicBezTo>
                      <a:cubicBezTo>
                        <a:pt x="15319" y="6080"/>
                        <a:pt x="8632" y="3101"/>
                        <a:pt x="200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5" name="Google Shape;3495;p79"/>
                <p:cNvSpPr/>
                <p:nvPr/>
              </p:nvSpPr>
              <p:spPr>
                <a:xfrm>
                  <a:off x="4525275" y="2515775"/>
                  <a:ext cx="79800" cy="160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2" h="6414" extrusionOk="0">
                      <a:moveTo>
                        <a:pt x="1550" y="1"/>
                      </a:moveTo>
                      <a:lnTo>
                        <a:pt x="0" y="2189"/>
                      </a:lnTo>
                      <a:lnTo>
                        <a:pt x="1246" y="2189"/>
                      </a:lnTo>
                      <a:lnTo>
                        <a:pt x="1246" y="6414"/>
                      </a:lnTo>
                      <a:lnTo>
                        <a:pt x="2128" y="6414"/>
                      </a:lnTo>
                      <a:lnTo>
                        <a:pt x="1854" y="1885"/>
                      </a:lnTo>
                      <a:lnTo>
                        <a:pt x="3192" y="1885"/>
                      </a:lnTo>
                      <a:lnTo>
                        <a:pt x="155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6" name="Google Shape;3496;p79"/>
                <p:cNvSpPr/>
                <p:nvPr/>
              </p:nvSpPr>
              <p:spPr>
                <a:xfrm>
                  <a:off x="4553375" y="2593275"/>
                  <a:ext cx="252325" cy="8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93" h="3527" extrusionOk="0">
                      <a:moveTo>
                        <a:pt x="7600" y="1"/>
                      </a:moveTo>
                      <a:lnTo>
                        <a:pt x="7934" y="1217"/>
                      </a:lnTo>
                      <a:lnTo>
                        <a:pt x="1" y="2676"/>
                      </a:lnTo>
                      <a:lnTo>
                        <a:pt x="244" y="3527"/>
                      </a:lnTo>
                      <a:lnTo>
                        <a:pt x="8390" y="1703"/>
                      </a:lnTo>
                      <a:lnTo>
                        <a:pt x="8755" y="3010"/>
                      </a:lnTo>
                      <a:lnTo>
                        <a:pt x="10092" y="913"/>
                      </a:lnTo>
                      <a:lnTo>
                        <a:pt x="7600" y="1"/>
                      </a:lnTo>
                      <a:close/>
                    </a:path>
                  </a:pathLst>
                </a:custGeom>
                <a:solidFill>
                  <a:srgbClr val="645CA7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7" name="Google Shape;3497;p79"/>
                <p:cNvSpPr/>
                <p:nvPr/>
              </p:nvSpPr>
              <p:spPr>
                <a:xfrm>
                  <a:off x="1313950" y="3830375"/>
                  <a:ext cx="1361750" cy="101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470" h="4044" extrusionOk="0">
                      <a:moveTo>
                        <a:pt x="54196" y="1"/>
                      </a:moveTo>
                      <a:lnTo>
                        <a:pt x="1" y="1764"/>
                      </a:lnTo>
                      <a:lnTo>
                        <a:pt x="852" y="4043"/>
                      </a:lnTo>
                      <a:lnTo>
                        <a:pt x="54470" y="3466"/>
                      </a:lnTo>
                      <a:lnTo>
                        <a:pt x="54196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8" name="Google Shape;3498;p79"/>
                <p:cNvSpPr/>
                <p:nvPr/>
              </p:nvSpPr>
              <p:spPr>
                <a:xfrm>
                  <a:off x="3756250" y="3931450"/>
                  <a:ext cx="1567675" cy="807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707" h="32281" extrusionOk="0">
                      <a:moveTo>
                        <a:pt x="62707" y="0"/>
                      </a:moveTo>
                      <a:lnTo>
                        <a:pt x="1" y="5077"/>
                      </a:lnTo>
                      <a:lnTo>
                        <a:pt x="3162" y="32281"/>
                      </a:lnTo>
                      <a:lnTo>
                        <a:pt x="60944" y="23071"/>
                      </a:lnTo>
                      <a:lnTo>
                        <a:pt x="62707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99" name="Google Shape;3499;p79"/>
              <p:cNvSpPr/>
              <p:nvPr/>
            </p:nvSpPr>
            <p:spPr>
              <a:xfrm>
                <a:off x="4537825" y="3896350"/>
                <a:ext cx="74345" cy="883314"/>
              </a:xfrm>
              <a:custGeom>
                <a:avLst/>
                <a:gdLst/>
                <a:ahLst/>
                <a:cxnLst/>
                <a:rect l="l" t="t" r="r" b="b"/>
                <a:pathLst>
                  <a:path w="4405" h="52901" extrusionOk="0">
                    <a:moveTo>
                      <a:pt x="4142" y="0"/>
                    </a:moveTo>
                    <a:lnTo>
                      <a:pt x="4142" y="0"/>
                    </a:lnTo>
                    <a:cubicBezTo>
                      <a:pt x="4139" y="0"/>
                      <a:pt x="4137" y="4"/>
                      <a:pt x="4134" y="12"/>
                    </a:cubicBezTo>
                    <a:cubicBezTo>
                      <a:pt x="4023" y="326"/>
                      <a:pt x="3570" y="431"/>
                      <a:pt x="3016" y="431"/>
                    </a:cubicBezTo>
                    <a:cubicBezTo>
                      <a:pt x="1909" y="431"/>
                      <a:pt x="396" y="12"/>
                      <a:pt x="396" y="12"/>
                    </a:cubicBezTo>
                    <a:lnTo>
                      <a:pt x="1" y="52718"/>
                    </a:lnTo>
                    <a:lnTo>
                      <a:pt x="2432" y="52900"/>
                    </a:lnTo>
                    <a:cubicBezTo>
                      <a:pt x="2432" y="52900"/>
                      <a:pt x="4405" y="0"/>
                      <a:pt x="414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46" name="Google Shape;3933;p50">
            <a:extLst>
              <a:ext uri="{FF2B5EF4-FFF2-40B4-BE49-F238E27FC236}">
                <a16:creationId xmlns:a16="http://schemas.microsoft.com/office/drawing/2014/main" id="{E6E3185A-1857-C369-018F-2B77A9DFE4DA}"/>
              </a:ext>
            </a:extLst>
          </p:cNvPr>
          <p:cNvSpPr/>
          <p:nvPr/>
        </p:nvSpPr>
        <p:spPr>
          <a:xfrm>
            <a:off x="3296571" y="3400080"/>
            <a:ext cx="108243" cy="71615"/>
          </a:xfrm>
          <a:custGeom>
            <a:avLst/>
            <a:gdLst/>
            <a:ahLst/>
            <a:cxnLst/>
            <a:rect l="l" t="t" r="r" b="b"/>
            <a:pathLst>
              <a:path w="7604" h="5030" extrusionOk="0">
                <a:moveTo>
                  <a:pt x="6852" y="0"/>
                </a:moveTo>
                <a:cubicBezTo>
                  <a:pt x="6851" y="0"/>
                  <a:pt x="6850" y="0"/>
                  <a:pt x="6848" y="0"/>
                </a:cubicBezTo>
                <a:cubicBezTo>
                  <a:pt x="6698" y="0"/>
                  <a:pt x="6556" y="57"/>
                  <a:pt x="6451" y="163"/>
                </a:cubicBezTo>
                <a:lnTo>
                  <a:pt x="3334" y="3279"/>
                </a:lnTo>
                <a:cubicBezTo>
                  <a:pt x="3224" y="3391"/>
                  <a:pt x="3080" y="3447"/>
                  <a:pt x="2935" y="3447"/>
                </a:cubicBezTo>
                <a:cubicBezTo>
                  <a:pt x="2791" y="3447"/>
                  <a:pt x="2646" y="3391"/>
                  <a:pt x="2536" y="3279"/>
                </a:cubicBezTo>
                <a:cubicBezTo>
                  <a:pt x="2533" y="3279"/>
                  <a:pt x="2533" y="3279"/>
                  <a:pt x="2530" y="3276"/>
                </a:cubicBezTo>
                <a:cubicBezTo>
                  <a:pt x="2521" y="3267"/>
                  <a:pt x="2509" y="3255"/>
                  <a:pt x="2497" y="3246"/>
                </a:cubicBezTo>
                <a:lnTo>
                  <a:pt x="1061" y="1810"/>
                </a:lnTo>
                <a:cubicBezTo>
                  <a:pt x="948" y="1678"/>
                  <a:pt x="789" y="1611"/>
                  <a:pt x="629" y="1611"/>
                </a:cubicBezTo>
                <a:cubicBezTo>
                  <a:pt x="486" y="1611"/>
                  <a:pt x="342" y="1666"/>
                  <a:pt x="233" y="1777"/>
                </a:cubicBezTo>
                <a:cubicBezTo>
                  <a:pt x="1" y="2009"/>
                  <a:pt x="16" y="2391"/>
                  <a:pt x="266" y="2605"/>
                </a:cubicBezTo>
                <a:lnTo>
                  <a:pt x="2542" y="4869"/>
                </a:lnTo>
                <a:cubicBezTo>
                  <a:pt x="2645" y="4972"/>
                  <a:pt x="2782" y="5029"/>
                  <a:pt x="2926" y="5029"/>
                </a:cubicBezTo>
                <a:cubicBezTo>
                  <a:pt x="2929" y="5029"/>
                  <a:pt x="2933" y="5029"/>
                  <a:pt x="2937" y="5029"/>
                </a:cubicBezTo>
                <a:lnTo>
                  <a:pt x="2943" y="5029"/>
                </a:lnTo>
                <a:cubicBezTo>
                  <a:pt x="3096" y="5029"/>
                  <a:pt x="3241" y="4969"/>
                  <a:pt x="3352" y="4860"/>
                </a:cubicBezTo>
                <a:lnTo>
                  <a:pt x="7249" y="964"/>
                </a:lnTo>
                <a:cubicBezTo>
                  <a:pt x="7603" y="606"/>
                  <a:pt x="7352" y="0"/>
                  <a:pt x="6852" y="0"/>
                </a:cubicBezTo>
                <a:close/>
              </a:path>
            </a:pathLst>
          </a:cu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316" name="Google Shape;3260;p46">
            <a:extLst>
              <a:ext uri="{FF2B5EF4-FFF2-40B4-BE49-F238E27FC236}">
                <a16:creationId xmlns:a16="http://schemas.microsoft.com/office/drawing/2014/main" id="{1438699F-4C92-C1C3-5E2E-F7AC86EB2544}"/>
              </a:ext>
            </a:extLst>
          </p:cNvPr>
          <p:cNvGrpSpPr/>
          <p:nvPr/>
        </p:nvGrpSpPr>
        <p:grpSpPr>
          <a:xfrm rot="1300935">
            <a:off x="1682480" y="1177942"/>
            <a:ext cx="1259862" cy="1302102"/>
            <a:chOff x="-3035943" y="1509393"/>
            <a:chExt cx="577108" cy="470377"/>
          </a:xfrm>
        </p:grpSpPr>
        <p:sp>
          <p:nvSpPr>
            <p:cNvPr id="317" name="Google Shape;3261;p46">
              <a:extLst>
                <a:ext uri="{FF2B5EF4-FFF2-40B4-BE49-F238E27FC236}">
                  <a16:creationId xmlns:a16="http://schemas.microsoft.com/office/drawing/2014/main" id="{52686F86-EEE2-554C-1DDE-B8C1B9379300}"/>
                </a:ext>
              </a:extLst>
            </p:cNvPr>
            <p:cNvSpPr/>
            <p:nvPr/>
          </p:nvSpPr>
          <p:spPr>
            <a:xfrm rot="-418633">
              <a:off x="-3035943" y="1509393"/>
              <a:ext cx="577108" cy="387245"/>
            </a:xfrm>
            <a:custGeom>
              <a:avLst/>
              <a:gdLst/>
              <a:ahLst/>
              <a:cxnLst/>
              <a:rect l="l" t="t" r="r" b="b"/>
              <a:pathLst>
                <a:path w="23194" h="15377" extrusionOk="0">
                  <a:moveTo>
                    <a:pt x="17076" y="1"/>
                  </a:moveTo>
                  <a:cubicBezTo>
                    <a:pt x="15015" y="1"/>
                    <a:pt x="12935" y="727"/>
                    <a:pt x="10942" y="1117"/>
                  </a:cubicBezTo>
                  <a:cubicBezTo>
                    <a:pt x="8621" y="1569"/>
                    <a:pt x="6287" y="2069"/>
                    <a:pt x="4108" y="3117"/>
                  </a:cubicBezTo>
                  <a:cubicBezTo>
                    <a:pt x="3346" y="3474"/>
                    <a:pt x="2608" y="3915"/>
                    <a:pt x="2013" y="4546"/>
                  </a:cubicBezTo>
                  <a:cubicBezTo>
                    <a:pt x="1" y="6653"/>
                    <a:pt x="1132" y="10118"/>
                    <a:pt x="2453" y="12416"/>
                  </a:cubicBezTo>
                  <a:cubicBezTo>
                    <a:pt x="3687" y="14539"/>
                    <a:pt x="5487" y="15376"/>
                    <a:pt x="7518" y="15376"/>
                  </a:cubicBezTo>
                  <a:cubicBezTo>
                    <a:pt x="7936" y="15376"/>
                    <a:pt x="8364" y="15341"/>
                    <a:pt x="8799" y="15273"/>
                  </a:cubicBezTo>
                  <a:cubicBezTo>
                    <a:pt x="10050" y="15071"/>
                    <a:pt x="11264" y="14654"/>
                    <a:pt x="12478" y="14226"/>
                  </a:cubicBezTo>
                  <a:cubicBezTo>
                    <a:pt x="14455" y="13547"/>
                    <a:pt x="16431" y="12833"/>
                    <a:pt x="18372" y="12011"/>
                  </a:cubicBezTo>
                  <a:cubicBezTo>
                    <a:pt x="19979" y="11344"/>
                    <a:pt x="22384" y="10761"/>
                    <a:pt x="22932" y="8654"/>
                  </a:cubicBezTo>
                  <a:cubicBezTo>
                    <a:pt x="23194" y="7665"/>
                    <a:pt x="23123" y="6594"/>
                    <a:pt x="22980" y="5570"/>
                  </a:cubicBezTo>
                  <a:cubicBezTo>
                    <a:pt x="22849" y="4605"/>
                    <a:pt x="22658" y="3593"/>
                    <a:pt x="22218" y="2736"/>
                  </a:cubicBezTo>
                  <a:cubicBezTo>
                    <a:pt x="22158" y="2641"/>
                    <a:pt x="22122" y="2534"/>
                    <a:pt x="22063" y="2439"/>
                  </a:cubicBezTo>
                  <a:cubicBezTo>
                    <a:pt x="21503" y="1522"/>
                    <a:pt x="20658" y="879"/>
                    <a:pt x="19741" y="498"/>
                  </a:cubicBezTo>
                  <a:cubicBezTo>
                    <a:pt x="18862" y="137"/>
                    <a:pt x="17971" y="1"/>
                    <a:pt x="170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318" name="Google Shape;3262;p46">
              <a:extLst>
                <a:ext uri="{FF2B5EF4-FFF2-40B4-BE49-F238E27FC236}">
                  <a16:creationId xmlns:a16="http://schemas.microsoft.com/office/drawing/2014/main" id="{1BB6D7E9-AA18-8858-91D2-269FE2B51E82}"/>
                </a:ext>
              </a:extLst>
            </p:cNvPr>
            <p:cNvSpPr/>
            <p:nvPr/>
          </p:nvSpPr>
          <p:spPr>
            <a:xfrm rot="2604595">
              <a:off x="-2948787" y="1865098"/>
              <a:ext cx="57095" cy="114672"/>
            </a:xfrm>
            <a:custGeom>
              <a:avLst/>
              <a:gdLst/>
              <a:ahLst/>
              <a:cxnLst/>
              <a:rect l="l" t="t" r="r" b="b"/>
              <a:pathLst>
                <a:path w="2192" h="4713" extrusionOk="0">
                  <a:moveTo>
                    <a:pt x="1607" y="1"/>
                  </a:moveTo>
                  <a:cubicBezTo>
                    <a:pt x="1584" y="1"/>
                    <a:pt x="1560" y="4"/>
                    <a:pt x="1537" y="10"/>
                  </a:cubicBezTo>
                  <a:cubicBezTo>
                    <a:pt x="1108" y="129"/>
                    <a:pt x="203" y="296"/>
                    <a:pt x="96" y="808"/>
                  </a:cubicBezTo>
                  <a:cubicBezTo>
                    <a:pt x="1" y="1236"/>
                    <a:pt x="596" y="2093"/>
                    <a:pt x="703" y="2558"/>
                  </a:cubicBezTo>
                  <a:cubicBezTo>
                    <a:pt x="870" y="3272"/>
                    <a:pt x="870" y="4058"/>
                    <a:pt x="537" y="4713"/>
                  </a:cubicBezTo>
                  <a:cubicBezTo>
                    <a:pt x="1703" y="3546"/>
                    <a:pt x="2192" y="1736"/>
                    <a:pt x="1763" y="153"/>
                  </a:cubicBezTo>
                  <a:cubicBezTo>
                    <a:pt x="1751" y="93"/>
                    <a:pt x="1727" y="34"/>
                    <a:pt x="1668" y="10"/>
                  </a:cubicBezTo>
                  <a:cubicBezTo>
                    <a:pt x="1650" y="4"/>
                    <a:pt x="1629" y="1"/>
                    <a:pt x="160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4A1547A-4F7B-34AB-F221-3D202E54D7A4}"/>
              </a:ext>
            </a:extLst>
          </p:cNvPr>
          <p:cNvSpPr/>
          <p:nvPr/>
        </p:nvSpPr>
        <p:spPr>
          <a:xfrm>
            <a:off x="872112" y="93443"/>
            <a:ext cx="6760155" cy="87189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Chuẩn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bị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mới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Bahnschrift Condensed" panose="020B050204020402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DA5AB8-4156-C25D-315C-C292E46B8303}"/>
              </a:ext>
            </a:extLst>
          </p:cNvPr>
          <p:cNvSpPr/>
          <p:nvPr/>
        </p:nvSpPr>
        <p:spPr>
          <a:xfrm>
            <a:off x="5080218" y="3474813"/>
            <a:ext cx="3071335" cy="64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2" name="Google Shape;716;p33">
            <a:extLst>
              <a:ext uri="{FF2B5EF4-FFF2-40B4-BE49-F238E27FC236}">
                <a16:creationId xmlns:a16="http://schemas.microsoft.com/office/drawing/2014/main" id="{D2CA48E6-7BD9-4BA0-A3ED-CF6FE5807DC5}"/>
              </a:ext>
            </a:extLst>
          </p:cNvPr>
          <p:cNvGrpSpPr/>
          <p:nvPr/>
        </p:nvGrpSpPr>
        <p:grpSpPr>
          <a:xfrm>
            <a:off x="4227632" y="1046573"/>
            <a:ext cx="4928098" cy="3868951"/>
            <a:chOff x="4390006" y="539491"/>
            <a:chExt cx="4029836" cy="3759440"/>
          </a:xfrm>
          <a:effectLst>
            <a:glow rad="139700">
              <a:schemeClr val="bg1">
                <a:lumMod val="75000"/>
                <a:alpha val="40000"/>
              </a:schemeClr>
            </a:glow>
          </a:effectLst>
        </p:grpSpPr>
        <p:grpSp>
          <p:nvGrpSpPr>
            <p:cNvPr id="213" name="Google Shape;717;p33">
              <a:extLst>
                <a:ext uri="{FF2B5EF4-FFF2-40B4-BE49-F238E27FC236}">
                  <a16:creationId xmlns:a16="http://schemas.microsoft.com/office/drawing/2014/main" id="{E31C67A9-CF64-4F0C-AD09-7238B306CBC8}"/>
                </a:ext>
              </a:extLst>
            </p:cNvPr>
            <p:cNvGrpSpPr/>
            <p:nvPr/>
          </p:nvGrpSpPr>
          <p:grpSpPr>
            <a:xfrm>
              <a:off x="4390006" y="882701"/>
              <a:ext cx="4029836" cy="3416230"/>
              <a:chOff x="564756" y="882701"/>
              <a:chExt cx="4029836" cy="3416230"/>
            </a:xfrm>
          </p:grpSpPr>
          <p:sp>
            <p:nvSpPr>
              <p:cNvPr id="218" name="Google Shape;718;p33">
                <a:extLst>
                  <a:ext uri="{FF2B5EF4-FFF2-40B4-BE49-F238E27FC236}">
                    <a16:creationId xmlns:a16="http://schemas.microsoft.com/office/drawing/2014/main" id="{D93BD382-6B82-47A0-B75F-A6C1E26A5166}"/>
                  </a:ext>
                </a:extLst>
              </p:cNvPr>
              <p:cNvSpPr/>
              <p:nvPr/>
            </p:nvSpPr>
            <p:spPr>
              <a:xfrm>
                <a:off x="564756" y="882701"/>
                <a:ext cx="4029836" cy="3416230"/>
              </a:xfrm>
              <a:custGeom>
                <a:avLst/>
                <a:gdLst/>
                <a:ahLst/>
                <a:cxnLst/>
                <a:rect l="l" t="t" r="r" b="b"/>
                <a:pathLst>
                  <a:path w="19528" h="23263" extrusionOk="0">
                    <a:moveTo>
                      <a:pt x="544" y="0"/>
                    </a:moveTo>
                    <a:cubicBezTo>
                      <a:pt x="246" y="0"/>
                      <a:pt x="6" y="241"/>
                      <a:pt x="6" y="538"/>
                    </a:cubicBezTo>
                    <a:lnTo>
                      <a:pt x="1" y="22721"/>
                    </a:lnTo>
                    <a:cubicBezTo>
                      <a:pt x="1" y="23018"/>
                      <a:pt x="242" y="23259"/>
                      <a:pt x="539" y="23259"/>
                    </a:cubicBezTo>
                    <a:lnTo>
                      <a:pt x="18983" y="23263"/>
                    </a:lnTo>
                    <a:cubicBezTo>
                      <a:pt x="19281" y="23263"/>
                      <a:pt x="19521" y="23022"/>
                      <a:pt x="19521" y="22725"/>
                    </a:cubicBezTo>
                    <a:lnTo>
                      <a:pt x="19526" y="542"/>
                    </a:lnTo>
                    <a:cubicBezTo>
                      <a:pt x="19527" y="245"/>
                      <a:pt x="19286" y="4"/>
                      <a:pt x="18988" y="4"/>
                    </a:cubicBezTo>
                    <a:lnTo>
                      <a:pt x="544" y="0"/>
                    </a:lnTo>
                    <a:close/>
                  </a:path>
                </a:pathLst>
              </a:custGeom>
              <a:solidFill>
                <a:srgbClr val="F5FD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719;p33">
                <a:extLst>
                  <a:ext uri="{FF2B5EF4-FFF2-40B4-BE49-F238E27FC236}">
                    <a16:creationId xmlns:a16="http://schemas.microsoft.com/office/drawing/2014/main" id="{6C325CF3-C866-4C88-9D20-0B86683B4304}"/>
                  </a:ext>
                </a:extLst>
              </p:cNvPr>
              <p:cNvSpPr/>
              <p:nvPr/>
            </p:nvSpPr>
            <p:spPr>
              <a:xfrm>
                <a:off x="1030093" y="1904435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2" y="265"/>
                    </a:cubicBezTo>
                    <a:cubicBezTo>
                      <a:pt x="2" y="290"/>
                      <a:pt x="20" y="312"/>
                      <a:pt x="44" y="315"/>
                    </a:cubicBezTo>
                    <a:cubicBezTo>
                      <a:pt x="47" y="315"/>
                      <a:pt x="51" y="316"/>
                      <a:pt x="54" y="316"/>
                    </a:cubicBez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2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720;p33">
                <a:extLst>
                  <a:ext uri="{FF2B5EF4-FFF2-40B4-BE49-F238E27FC236}">
                    <a16:creationId xmlns:a16="http://schemas.microsoft.com/office/drawing/2014/main" id="{7FB30E6C-27CC-47A2-A661-DA50FBB19FDA}"/>
                  </a:ext>
                </a:extLst>
              </p:cNvPr>
              <p:cNvSpPr/>
              <p:nvPr/>
            </p:nvSpPr>
            <p:spPr>
              <a:xfrm>
                <a:off x="1045857" y="235477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2" y="1"/>
                    </a:moveTo>
                    <a:cubicBezTo>
                      <a:pt x="16252" y="1"/>
                      <a:pt x="16251" y="1"/>
                      <a:pt x="16250" y="1"/>
                    </a:cubicBezTo>
                    <a:lnTo>
                      <a:pt x="52" y="212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0"/>
                      <a:pt x="19" y="312"/>
                      <a:pt x="44" y="316"/>
                    </a:cubicBezTo>
                    <a:cubicBezTo>
                      <a:pt x="47" y="316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4" y="24"/>
                      <a:pt x="16281" y="1"/>
                      <a:pt x="16252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721;p33">
                <a:extLst>
                  <a:ext uri="{FF2B5EF4-FFF2-40B4-BE49-F238E27FC236}">
                    <a16:creationId xmlns:a16="http://schemas.microsoft.com/office/drawing/2014/main" id="{128B1008-08D9-459C-AA7A-36F7F56251C2}"/>
                  </a:ext>
                </a:extLst>
              </p:cNvPr>
              <p:cNvSpPr/>
              <p:nvPr/>
            </p:nvSpPr>
            <p:spPr>
              <a:xfrm>
                <a:off x="1060438" y="2794836"/>
                <a:ext cx="3212778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7" extrusionOk="0">
                    <a:moveTo>
                      <a:pt x="16251" y="1"/>
                    </a:moveTo>
                    <a:lnTo>
                      <a:pt x="53" y="213"/>
                    </a:lnTo>
                    <a:cubicBezTo>
                      <a:pt x="24" y="213"/>
                      <a:pt x="1" y="236"/>
                      <a:pt x="2" y="265"/>
                    </a:cubicBezTo>
                    <a:cubicBezTo>
                      <a:pt x="2" y="291"/>
                      <a:pt x="20" y="311"/>
                      <a:pt x="44" y="315"/>
                    </a:cubicBezTo>
                    <a:cubicBezTo>
                      <a:pt x="47" y="316"/>
                      <a:pt x="51" y="316"/>
                      <a:pt x="54" y="316"/>
                    </a:cubicBezTo>
                    <a:lnTo>
                      <a:pt x="16252" y="105"/>
                    </a:lnTo>
                    <a:cubicBezTo>
                      <a:pt x="16281" y="104"/>
                      <a:pt x="16305" y="80"/>
                      <a:pt x="16304" y="52"/>
                    </a:cubicBezTo>
                    <a:cubicBezTo>
                      <a:pt x="16304" y="23"/>
                      <a:pt x="16281" y="1"/>
                      <a:pt x="16251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722;p33">
                <a:extLst>
                  <a:ext uri="{FF2B5EF4-FFF2-40B4-BE49-F238E27FC236}">
                    <a16:creationId xmlns:a16="http://schemas.microsoft.com/office/drawing/2014/main" id="{56B63B07-17C7-4060-B712-8F8E4793EF20}"/>
                  </a:ext>
                </a:extLst>
              </p:cNvPr>
              <p:cNvSpPr/>
              <p:nvPr/>
            </p:nvSpPr>
            <p:spPr>
              <a:xfrm>
                <a:off x="1076793" y="3234896"/>
                <a:ext cx="3212581" cy="46552"/>
              </a:xfrm>
              <a:custGeom>
                <a:avLst/>
                <a:gdLst/>
                <a:ahLst/>
                <a:cxnLst/>
                <a:rect l="l" t="t" r="r" b="b"/>
                <a:pathLst>
                  <a:path w="16304" h="317" extrusionOk="0">
                    <a:moveTo>
                      <a:pt x="16250" y="1"/>
                    </a:moveTo>
                    <a:lnTo>
                      <a:pt x="52" y="213"/>
                    </a:lnTo>
                    <a:cubicBezTo>
                      <a:pt x="23" y="213"/>
                      <a:pt x="1" y="237"/>
                      <a:pt x="1" y="265"/>
                    </a:cubicBezTo>
                    <a:cubicBezTo>
                      <a:pt x="2" y="291"/>
                      <a:pt x="19" y="312"/>
                      <a:pt x="44" y="316"/>
                    </a:cubicBezTo>
                    <a:cubicBezTo>
                      <a:pt x="47" y="317"/>
                      <a:pt x="50" y="317"/>
                      <a:pt x="54" y="317"/>
                    </a:cubicBezTo>
                    <a:lnTo>
                      <a:pt x="16252" y="104"/>
                    </a:lnTo>
                    <a:cubicBezTo>
                      <a:pt x="16281" y="104"/>
                      <a:pt x="16304" y="81"/>
                      <a:pt x="16304" y="52"/>
                    </a:cubicBezTo>
                    <a:cubicBezTo>
                      <a:pt x="16303" y="24"/>
                      <a:pt x="16280" y="1"/>
                      <a:pt x="16250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723;p33">
                <a:extLst>
                  <a:ext uri="{FF2B5EF4-FFF2-40B4-BE49-F238E27FC236}">
                    <a16:creationId xmlns:a16="http://schemas.microsoft.com/office/drawing/2014/main" id="{4716B7D0-C07A-4075-B28A-260846D16137}"/>
                  </a:ext>
                </a:extLst>
              </p:cNvPr>
              <p:cNvSpPr/>
              <p:nvPr/>
            </p:nvSpPr>
            <p:spPr>
              <a:xfrm>
                <a:off x="1091374" y="3674956"/>
                <a:ext cx="3212778" cy="46405"/>
              </a:xfrm>
              <a:custGeom>
                <a:avLst/>
                <a:gdLst/>
                <a:ahLst/>
                <a:cxnLst/>
                <a:rect l="l" t="t" r="r" b="b"/>
                <a:pathLst>
                  <a:path w="16305" h="316" extrusionOk="0">
                    <a:moveTo>
                      <a:pt x="16253" y="1"/>
                    </a:moveTo>
                    <a:cubicBezTo>
                      <a:pt x="16253" y="1"/>
                      <a:pt x="16252" y="1"/>
                      <a:pt x="16251" y="1"/>
                    </a:cubicBezTo>
                    <a:lnTo>
                      <a:pt x="53" y="212"/>
                    </a:lnTo>
                    <a:cubicBezTo>
                      <a:pt x="23" y="212"/>
                      <a:pt x="1" y="235"/>
                      <a:pt x="2" y="264"/>
                    </a:cubicBezTo>
                    <a:cubicBezTo>
                      <a:pt x="2" y="290"/>
                      <a:pt x="20" y="310"/>
                      <a:pt x="44" y="315"/>
                    </a:cubicBezTo>
                    <a:lnTo>
                      <a:pt x="54" y="315"/>
                    </a:lnTo>
                    <a:lnTo>
                      <a:pt x="16252" y="104"/>
                    </a:lnTo>
                    <a:cubicBezTo>
                      <a:pt x="16281" y="104"/>
                      <a:pt x="16305" y="81"/>
                      <a:pt x="16304" y="51"/>
                    </a:cubicBezTo>
                    <a:cubicBezTo>
                      <a:pt x="16304" y="24"/>
                      <a:pt x="16282" y="1"/>
                      <a:pt x="16253" y="1"/>
                    </a:cubicBezTo>
                    <a:close/>
                  </a:path>
                </a:pathLst>
              </a:custGeom>
              <a:solidFill>
                <a:srgbClr val="93C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" name="Google Shape;724;p33">
              <a:extLst>
                <a:ext uri="{FF2B5EF4-FFF2-40B4-BE49-F238E27FC236}">
                  <a16:creationId xmlns:a16="http://schemas.microsoft.com/office/drawing/2014/main" id="{51ECA01E-C127-45AE-B082-7C0097358FED}"/>
                </a:ext>
              </a:extLst>
            </p:cNvPr>
            <p:cNvGrpSpPr/>
            <p:nvPr/>
          </p:nvGrpSpPr>
          <p:grpSpPr>
            <a:xfrm>
              <a:off x="5782930" y="539491"/>
              <a:ext cx="1390695" cy="548641"/>
              <a:chOff x="1639601" y="539501"/>
              <a:chExt cx="1091683" cy="548641"/>
            </a:xfrm>
          </p:grpSpPr>
          <p:sp>
            <p:nvSpPr>
              <p:cNvPr id="215" name="Google Shape;725;p33">
                <a:extLst>
                  <a:ext uri="{FF2B5EF4-FFF2-40B4-BE49-F238E27FC236}">
                    <a16:creationId xmlns:a16="http://schemas.microsoft.com/office/drawing/2014/main" id="{BCC7271A-5CE6-4A8B-B181-3908782F3345}"/>
                  </a:ext>
                </a:extLst>
              </p:cNvPr>
              <p:cNvSpPr/>
              <p:nvPr/>
            </p:nvSpPr>
            <p:spPr>
              <a:xfrm>
                <a:off x="1639601" y="539501"/>
                <a:ext cx="1091683" cy="548641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3736" extrusionOk="0">
                    <a:moveTo>
                      <a:pt x="3811" y="1"/>
                    </a:moveTo>
                    <a:cubicBezTo>
                      <a:pt x="2390" y="1"/>
                      <a:pt x="999" y="20"/>
                      <a:pt x="612" y="29"/>
                    </a:cubicBezTo>
                    <a:cubicBezTo>
                      <a:pt x="236" y="38"/>
                      <a:pt x="1005" y="607"/>
                      <a:pt x="1039" y="728"/>
                    </a:cubicBezTo>
                    <a:cubicBezTo>
                      <a:pt x="1073" y="851"/>
                      <a:pt x="1" y="1178"/>
                      <a:pt x="38" y="1313"/>
                    </a:cubicBezTo>
                    <a:cubicBezTo>
                      <a:pt x="76" y="1449"/>
                      <a:pt x="915" y="1757"/>
                      <a:pt x="937" y="1838"/>
                    </a:cubicBezTo>
                    <a:cubicBezTo>
                      <a:pt x="960" y="1920"/>
                      <a:pt x="16" y="2312"/>
                      <a:pt x="66" y="2488"/>
                    </a:cubicBezTo>
                    <a:cubicBezTo>
                      <a:pt x="114" y="2665"/>
                      <a:pt x="877" y="2834"/>
                      <a:pt x="900" y="2915"/>
                    </a:cubicBezTo>
                    <a:cubicBezTo>
                      <a:pt x="923" y="2997"/>
                      <a:pt x="170" y="3394"/>
                      <a:pt x="242" y="3652"/>
                    </a:cubicBezTo>
                    <a:cubicBezTo>
                      <a:pt x="259" y="3713"/>
                      <a:pt x="567" y="3736"/>
                      <a:pt x="1040" y="3736"/>
                    </a:cubicBezTo>
                    <a:cubicBezTo>
                      <a:pt x="2391" y="3736"/>
                      <a:pt x="5085" y="3551"/>
                      <a:pt x="6181" y="3551"/>
                    </a:cubicBezTo>
                    <a:cubicBezTo>
                      <a:pt x="6327" y="3551"/>
                      <a:pt x="6445" y="3555"/>
                      <a:pt x="6528" y="3562"/>
                    </a:cubicBezTo>
                    <a:cubicBezTo>
                      <a:pt x="6568" y="3566"/>
                      <a:pt x="6606" y="3568"/>
                      <a:pt x="6640" y="3568"/>
                    </a:cubicBezTo>
                    <a:cubicBezTo>
                      <a:pt x="7363" y="3568"/>
                      <a:pt x="6735" y="2788"/>
                      <a:pt x="6586" y="2788"/>
                    </a:cubicBezTo>
                    <a:cubicBezTo>
                      <a:pt x="6583" y="2788"/>
                      <a:pt x="6580" y="2789"/>
                      <a:pt x="6577" y="2789"/>
                    </a:cubicBezTo>
                    <a:cubicBezTo>
                      <a:pt x="6571" y="2791"/>
                      <a:pt x="6567" y="2792"/>
                      <a:pt x="6564" y="2792"/>
                    </a:cubicBezTo>
                    <a:cubicBezTo>
                      <a:pt x="6485" y="2792"/>
                      <a:pt x="7003" y="2379"/>
                      <a:pt x="7073" y="2256"/>
                    </a:cubicBezTo>
                    <a:cubicBezTo>
                      <a:pt x="7146" y="2127"/>
                      <a:pt x="6617" y="1908"/>
                      <a:pt x="6596" y="1827"/>
                    </a:cubicBezTo>
                    <a:cubicBezTo>
                      <a:pt x="6573" y="1745"/>
                      <a:pt x="7214" y="1341"/>
                      <a:pt x="7179" y="1219"/>
                    </a:cubicBezTo>
                    <a:cubicBezTo>
                      <a:pt x="7145" y="1098"/>
                      <a:pt x="6790" y="816"/>
                      <a:pt x="6767" y="734"/>
                    </a:cubicBezTo>
                    <a:cubicBezTo>
                      <a:pt x="6745" y="653"/>
                      <a:pt x="7434" y="346"/>
                      <a:pt x="7377" y="142"/>
                    </a:cubicBezTo>
                    <a:cubicBezTo>
                      <a:pt x="7346" y="30"/>
                      <a:pt x="5556" y="1"/>
                      <a:pt x="381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726;p33">
                <a:extLst>
                  <a:ext uri="{FF2B5EF4-FFF2-40B4-BE49-F238E27FC236}">
                    <a16:creationId xmlns:a16="http://schemas.microsoft.com/office/drawing/2014/main" id="{DABEF29B-B4EA-4583-8874-1D2D929DB3F7}"/>
                  </a:ext>
                </a:extLst>
              </p:cNvPr>
              <p:cNvSpPr/>
              <p:nvPr/>
            </p:nvSpPr>
            <p:spPr>
              <a:xfrm>
                <a:off x="2097918" y="607640"/>
                <a:ext cx="279602" cy="51692"/>
              </a:xfrm>
              <a:custGeom>
                <a:avLst/>
                <a:gdLst/>
                <a:ahLst/>
                <a:cxnLst/>
                <a:rect l="l" t="t" r="r" b="b"/>
                <a:pathLst>
                  <a:path w="1904" h="352" extrusionOk="0">
                    <a:moveTo>
                      <a:pt x="1249" y="0"/>
                    </a:moveTo>
                    <a:cubicBezTo>
                      <a:pt x="898" y="0"/>
                      <a:pt x="547" y="14"/>
                      <a:pt x="195" y="41"/>
                    </a:cubicBezTo>
                    <a:cubicBezTo>
                      <a:pt x="1" y="56"/>
                      <a:pt x="24" y="352"/>
                      <a:pt x="211" y="352"/>
                    </a:cubicBezTo>
                    <a:cubicBezTo>
                      <a:pt x="216" y="352"/>
                      <a:pt x="221" y="352"/>
                      <a:pt x="226" y="351"/>
                    </a:cubicBezTo>
                    <a:cubicBezTo>
                      <a:pt x="581" y="324"/>
                      <a:pt x="936" y="311"/>
                      <a:pt x="1291" y="311"/>
                    </a:cubicBezTo>
                    <a:cubicBezTo>
                      <a:pt x="1429" y="311"/>
                      <a:pt x="1567" y="313"/>
                      <a:pt x="1705" y="317"/>
                    </a:cubicBezTo>
                    <a:cubicBezTo>
                      <a:pt x="1707" y="317"/>
                      <a:pt x="1709" y="317"/>
                      <a:pt x="1711" y="317"/>
                    </a:cubicBezTo>
                    <a:cubicBezTo>
                      <a:pt x="1904" y="317"/>
                      <a:pt x="1872" y="13"/>
                      <a:pt x="1674" y="7"/>
                    </a:cubicBezTo>
                    <a:cubicBezTo>
                      <a:pt x="1533" y="2"/>
                      <a:pt x="1391" y="0"/>
                      <a:pt x="12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727;p33">
                <a:extLst>
                  <a:ext uri="{FF2B5EF4-FFF2-40B4-BE49-F238E27FC236}">
                    <a16:creationId xmlns:a16="http://schemas.microsoft.com/office/drawing/2014/main" id="{BFEF6128-B96E-44CE-B958-702A97FD7EB5}"/>
                  </a:ext>
                </a:extLst>
              </p:cNvPr>
              <p:cNvSpPr/>
              <p:nvPr/>
            </p:nvSpPr>
            <p:spPr>
              <a:xfrm>
                <a:off x="2403952" y="609989"/>
                <a:ext cx="121592" cy="47727"/>
              </a:xfrm>
              <a:custGeom>
                <a:avLst/>
                <a:gdLst/>
                <a:ahLst/>
                <a:cxnLst/>
                <a:rect l="l" t="t" r="r" b="b"/>
                <a:pathLst>
                  <a:path w="828" h="325" extrusionOk="0">
                    <a:moveTo>
                      <a:pt x="495" y="1"/>
                    </a:moveTo>
                    <a:cubicBezTo>
                      <a:pt x="395" y="1"/>
                      <a:pt x="295" y="4"/>
                      <a:pt x="195" y="13"/>
                    </a:cubicBezTo>
                    <a:cubicBezTo>
                      <a:pt x="0" y="29"/>
                      <a:pt x="23" y="324"/>
                      <a:pt x="210" y="324"/>
                    </a:cubicBezTo>
                    <a:cubicBezTo>
                      <a:pt x="215" y="324"/>
                      <a:pt x="220" y="324"/>
                      <a:pt x="225" y="324"/>
                    </a:cubicBezTo>
                    <a:cubicBezTo>
                      <a:pt x="325" y="315"/>
                      <a:pt x="425" y="309"/>
                      <a:pt x="524" y="309"/>
                    </a:cubicBezTo>
                    <a:cubicBezTo>
                      <a:pt x="561" y="309"/>
                      <a:pt x="597" y="310"/>
                      <a:pt x="634" y="312"/>
                    </a:cubicBezTo>
                    <a:cubicBezTo>
                      <a:pt x="638" y="312"/>
                      <a:pt x="641" y="312"/>
                      <a:pt x="645" y="312"/>
                    </a:cubicBezTo>
                    <a:cubicBezTo>
                      <a:pt x="725" y="312"/>
                      <a:pt x="799" y="272"/>
                      <a:pt x="814" y="185"/>
                    </a:cubicBezTo>
                    <a:cubicBezTo>
                      <a:pt x="827" y="110"/>
                      <a:pt x="772" y="8"/>
                      <a:pt x="687" y="5"/>
                    </a:cubicBezTo>
                    <a:cubicBezTo>
                      <a:pt x="623" y="2"/>
                      <a:pt x="559" y="1"/>
                      <a:pt x="49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D537B11-A1EA-33CD-21CB-2DA0AEF96163}"/>
              </a:ext>
            </a:extLst>
          </p:cNvPr>
          <p:cNvSpPr txBox="1"/>
          <p:nvPr/>
        </p:nvSpPr>
        <p:spPr>
          <a:xfrm>
            <a:off x="4300015" y="1704148"/>
            <a:ext cx="477637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Bahnschrift Condensed" panose="020B0502040204020203" pitchFamily="34" charset="0"/>
              </a:rPr>
              <a:t>Tiếp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tục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luyện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tập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bài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hát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i="1" dirty="0" err="1">
                <a:latin typeface="Bahnschrift Condensed" panose="020B0502040204020203" pitchFamily="34" charset="0"/>
              </a:rPr>
              <a:t>Nơi</a:t>
            </a:r>
            <a:r>
              <a:rPr lang="en-US" sz="3200" i="1" dirty="0">
                <a:latin typeface="Bahnschrift Condensed" panose="020B0502040204020203" pitchFamily="34" charset="0"/>
              </a:rPr>
              <a:t> </a:t>
            </a:r>
            <a:r>
              <a:rPr lang="en-US" sz="3200" i="1" dirty="0" err="1">
                <a:latin typeface="Bahnschrift Condensed" panose="020B0502040204020203" pitchFamily="34" charset="0"/>
              </a:rPr>
              <a:t>ấy</a:t>
            </a:r>
            <a:r>
              <a:rPr lang="en-US" sz="3200" i="1" dirty="0">
                <a:latin typeface="Bahnschrift Condensed" panose="020B0502040204020203" pitchFamily="34" charset="0"/>
              </a:rPr>
              <a:t> </a:t>
            </a:r>
            <a:r>
              <a:rPr lang="en-US" sz="3200" i="1" dirty="0" err="1">
                <a:latin typeface="Bahnschrift Condensed" panose="020B0502040204020203" pitchFamily="34" charset="0"/>
              </a:rPr>
              <a:t>Trường</a:t>
            </a:r>
            <a:r>
              <a:rPr lang="en-US" sz="3200" i="1" dirty="0">
                <a:latin typeface="Bahnschrift Condensed" panose="020B0502040204020203" pitchFamily="34" charset="0"/>
              </a:rPr>
              <a:t> Sa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bằng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các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hình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thức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đã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được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học</a:t>
            </a:r>
            <a:r>
              <a:rPr lang="en-US" sz="3200" dirty="0">
                <a:latin typeface="Bahnschrift Condensed" panose="020B0502040204020203" pitchFamily="34" charset="0"/>
              </a:rPr>
              <a:t>. </a:t>
            </a:r>
            <a:r>
              <a:rPr lang="en-US" sz="3200" dirty="0" err="1">
                <a:latin typeface="Bahnschrift Condensed" panose="020B0502040204020203" pitchFamily="34" charset="0"/>
              </a:rPr>
              <a:t>Khuyến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khích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cá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nhân</a:t>
            </a:r>
            <a:r>
              <a:rPr lang="en-US" sz="3200" dirty="0">
                <a:latin typeface="Bahnschrift Condensed" panose="020B0502040204020203" pitchFamily="34" charset="0"/>
              </a:rPr>
              <a:t>/</a:t>
            </a:r>
            <a:r>
              <a:rPr lang="en-US" sz="3200" dirty="0" err="1">
                <a:latin typeface="Bahnschrift Condensed" panose="020B0502040204020203" pitchFamily="34" charset="0"/>
              </a:rPr>
              <a:t>nhóm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có</a:t>
            </a:r>
            <a:r>
              <a:rPr lang="en-US" sz="3200" dirty="0">
                <a:latin typeface="Bahnschrift Condensed" panose="020B0502040204020203" pitchFamily="34" charset="0"/>
              </a:rPr>
              <a:t> ý </a:t>
            </a:r>
            <a:r>
              <a:rPr lang="en-US" sz="3200" dirty="0" err="1">
                <a:latin typeface="Bahnschrift Condensed" panose="020B0502040204020203" pitchFamily="34" charset="0"/>
              </a:rPr>
              <a:t>tưởng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sáng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tạo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phong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phú</a:t>
            </a:r>
            <a:r>
              <a:rPr lang="en-US" sz="3200" dirty="0">
                <a:latin typeface="Bahnschrift Condensed" panose="020B0502040204020203" pitchFamily="34" charset="0"/>
              </a:rPr>
              <a:t>, </a:t>
            </a:r>
            <a:r>
              <a:rPr lang="en-US" sz="3200" dirty="0" err="1">
                <a:latin typeface="Bahnschrift Condensed" panose="020B0502040204020203" pitchFamily="34" charset="0"/>
              </a:rPr>
              <a:t>đa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dạng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đễ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thễ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hiện</a:t>
            </a:r>
            <a:r>
              <a:rPr lang="en-US" sz="3200" dirty="0">
                <a:latin typeface="Bahnschrift Condensed" panose="020B0502040204020203" pitchFamily="34" charset="0"/>
              </a:rPr>
              <a:t>, </a:t>
            </a:r>
            <a:r>
              <a:rPr lang="en-US" sz="3200" dirty="0" err="1">
                <a:latin typeface="Bahnschrift Condensed" panose="020B0502040204020203" pitchFamily="34" charset="0"/>
              </a:rPr>
              <a:t>biểu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diễn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bài</a:t>
            </a:r>
            <a:r>
              <a:rPr lang="en-US" sz="3200" dirty="0">
                <a:latin typeface="Bahnschrift Condensed" panose="020B0502040204020203" pitchFamily="34" charset="0"/>
              </a:rPr>
              <a:t> </a:t>
            </a:r>
            <a:r>
              <a:rPr lang="en-US" sz="3200" dirty="0" err="1">
                <a:latin typeface="Bahnschrift Condensed" panose="020B0502040204020203" pitchFamily="34" charset="0"/>
              </a:rPr>
              <a:t>hát</a:t>
            </a:r>
            <a:endParaRPr lang="en-US" sz="3200" dirty="0">
              <a:latin typeface="Bahnschrift Condensed" panose="020B0502040204020203" pitchFamily="34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2000">
              <a:schemeClr val="accent1">
                <a:lumMod val="5000"/>
                <a:lumOff val="95000"/>
              </a:schemeClr>
            </a:gs>
            <a:gs pos="56000">
              <a:schemeClr val="accent1">
                <a:lumMod val="45000"/>
                <a:lumOff val="55000"/>
              </a:schemeClr>
            </a:gs>
            <a:gs pos="76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0823D-09F0-0BCB-6395-3C881B405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87" y="264638"/>
            <a:ext cx="2241756" cy="575400"/>
          </a:xfrm>
        </p:spPr>
        <p:txBody>
          <a:bodyPr/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E7679B-F9D7-52C4-3106-65008B96A8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796386"/>
            <a:ext cx="9144000" cy="343855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A2A862C-C6EB-5423-6FB1-33FA7490E230}"/>
              </a:ext>
            </a:extLst>
          </p:cNvPr>
          <p:cNvSpPr/>
          <p:nvPr/>
        </p:nvSpPr>
        <p:spPr>
          <a:xfrm>
            <a:off x="2481944" y="391886"/>
            <a:ext cx="5730724" cy="44815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000" dirty="0">
                <a:latin typeface="Bahnschrift Condensed" panose="020B0502040204020203" pitchFamily="34" charset="0"/>
              </a:rPr>
              <a:t>Tết Của Những Người Lính Bảo Vệ Chủ Quyền Biển Đảo Quê Hương</a:t>
            </a:r>
          </a:p>
        </p:txBody>
      </p:sp>
      <p:pic>
        <p:nvPicPr>
          <p:cNvPr id="5" name="Tết Của Những Người Lính Bảo Vệ Chủ Quyền Biển Đảo Quê Hương - VNEWS">
            <a:hlinkClick r:id="" action="ppaction://media"/>
            <a:extLst>
              <a:ext uri="{FF2B5EF4-FFF2-40B4-BE49-F238E27FC236}">
                <a16:creationId xmlns:a16="http://schemas.microsoft.com/office/drawing/2014/main" id="{FB163951-3E0E-4949-85CD-D9EA27BABC4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4825" y="967286"/>
            <a:ext cx="8134350" cy="41762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022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10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241800" y="741663"/>
            <a:ext cx="3408009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NGHE VÀ CẢM NHẬN BÀI HÁT</a:t>
            </a:r>
          </a:p>
        </p:txBody>
      </p:sp>
      <p:pic>
        <p:nvPicPr>
          <p:cNvPr id="3" name="NOI AY TRUONG SA">
            <a:hlinkClick r:id="" action="ppaction://media"/>
            <a:extLst>
              <a:ext uri="{FF2B5EF4-FFF2-40B4-BE49-F238E27FC236}">
                <a16:creationId xmlns:a16="http://schemas.microsoft.com/office/drawing/2014/main" id="{A38C9B00-CDC6-4641-B584-D05B8CEC740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157818"/>
            <a:ext cx="8134350" cy="3999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825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241800" y="741663"/>
            <a:ext cx="3408009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GIỚI THIỆU TÁC GIẢ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29DABD-E2FD-46BB-B2F0-0201F34554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2188" y="1335292"/>
            <a:ext cx="3063011" cy="1969792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7ED5B95-4365-4672-B1E5-8620221AF1C8}"/>
              </a:ext>
            </a:extLst>
          </p:cNvPr>
          <p:cNvSpPr/>
          <p:nvPr/>
        </p:nvSpPr>
        <p:spPr>
          <a:xfrm>
            <a:off x="494522" y="1112749"/>
            <a:ext cx="4977857" cy="317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1300" indent="12700" algn="just">
              <a:lnSpc>
                <a:spcPct val="115000"/>
              </a:lnSpc>
              <a:spcAft>
                <a:spcPts val="800"/>
              </a:spcAft>
            </a:pP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Nhạc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sĩ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PhạmTuyên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sinh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năm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1930,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quê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ở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Hải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Dư</a:t>
            </a:r>
            <a:r>
              <a:rPr lang="vi-VN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ơ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ng.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Ông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là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nhạc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sĩ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nổi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tiếng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có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nhiều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đóng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góp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cho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nền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âm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nhạc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Việt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Nam.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Nhạc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sĩ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Phạm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Tuyên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bắt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đầu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sáng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tác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từ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những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năm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50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của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thế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k1 XX.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Trong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hơn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nửa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thế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kỉ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qua,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ông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đã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có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rất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nhiều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bài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hát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được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công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chúng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yêu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thích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như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: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Bám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biển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quê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hương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Chiếc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gậy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Trường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Sơn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Từ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làng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Sen,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...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Đặc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biệt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là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bài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hát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có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Bác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trong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ngày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đại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i="1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thắng</a:t>
            </a:r>
            <a:r>
              <a:rPr lang="en-US" sz="1600" i="1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,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bài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hát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là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khúc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khải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hoàn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ca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của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một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chiến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thắng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v1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đại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mang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âm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hưởng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sôi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nổi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tự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hào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,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ngợi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ca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hình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ảnh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Bác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Hồ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-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vị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lãnh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tụ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muôn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vàn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kính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yêu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của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dân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tộc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Việt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Nam.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Bài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hát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đã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cùng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năm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tháng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và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sống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mãi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trong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tâm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trí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mỗi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người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dân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Việt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Nam.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Năm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2012,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ông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được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Nhà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nước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trao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tặng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Giải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thưởng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Hồ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Chí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Minh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vế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Văn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học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-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Nghệ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 </a:t>
            </a:r>
            <a:r>
              <a:rPr lang="en-US" sz="1600" dirty="0" err="1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thuật</a:t>
            </a:r>
            <a:r>
              <a:rPr lang="en-US" sz="1600" dirty="0">
                <a:latin typeface="Bahnschrift SemiLight Condensed" panose="020B0502040204020203" pitchFamily="34" charset="0"/>
                <a:ea typeface="Times New Roman" panose="02020603050405020304" pitchFamily="18" charset="0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386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" grpId="0" animBg="1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7" y="741663"/>
            <a:ext cx="2184400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Bahnschrift Condensed" panose="020B0502040204020203" pitchFamily="34" charset="0"/>
              </a:rPr>
              <a:t>Khởi</a:t>
            </a:r>
            <a:r>
              <a:rPr lang="en-US" sz="2400" b="1" dirty="0">
                <a:latin typeface="Bahnschrift Condensed" panose="020B0502040204020203" pitchFamily="34" charset="0"/>
              </a:rPr>
              <a:t> </a:t>
            </a:r>
            <a:r>
              <a:rPr lang="en-US" sz="2400" b="1" dirty="0" err="1">
                <a:latin typeface="Bahnschrift Condensed" panose="020B0502040204020203" pitchFamily="34" charset="0"/>
              </a:rPr>
              <a:t>động</a:t>
            </a:r>
            <a:r>
              <a:rPr lang="en-US" sz="2400" b="1" dirty="0">
                <a:latin typeface="Bahnschrift Condensed" panose="020B0502040204020203" pitchFamily="34" charset="0"/>
              </a:rPr>
              <a:t> </a:t>
            </a:r>
            <a:r>
              <a:rPr lang="en-US" sz="2400" b="1" dirty="0" err="1">
                <a:latin typeface="Bahnschrift Condensed" panose="020B0502040204020203" pitchFamily="34" charset="0"/>
              </a:rPr>
              <a:t>giọng</a:t>
            </a:r>
            <a:endParaRPr lang="en-US" sz="2400" b="1" dirty="0">
              <a:latin typeface="Bahnschrift Condensed" panose="020B0502040204020203" pitchFamily="34" charset="0"/>
            </a:endParaRPr>
          </a:p>
        </p:txBody>
      </p:sp>
      <p:pic>
        <p:nvPicPr>
          <p:cNvPr id="3" name="MẪU LUYỆN THANH">
            <a:hlinkClick r:id="" action="ppaction://media"/>
            <a:extLst>
              <a:ext uri="{FF2B5EF4-FFF2-40B4-BE49-F238E27FC236}">
                <a16:creationId xmlns:a16="http://schemas.microsoft.com/office/drawing/2014/main" id="{16DD05FF-B532-457A-AACE-91C0CEB4551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5980" y="1238980"/>
            <a:ext cx="8695269" cy="39045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893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HÁT TỪNG CÂU- CÂU 1</a:t>
            </a:r>
          </a:p>
        </p:txBody>
      </p:sp>
      <p:pic>
        <p:nvPicPr>
          <p:cNvPr id="5" name="CAU 1-NOI AY TRUONG SA">
            <a:hlinkClick r:id="" action="ppaction://media"/>
            <a:extLst>
              <a:ext uri="{FF2B5EF4-FFF2-40B4-BE49-F238E27FC236}">
                <a16:creationId xmlns:a16="http://schemas.microsoft.com/office/drawing/2014/main" id="{EFC89DE0-A72C-44C0-AC47-0C9CDCDB7C9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150386"/>
            <a:ext cx="8134350" cy="3707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5713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HÁT TỪNG CÂU- CÂU 2</a:t>
            </a:r>
          </a:p>
        </p:txBody>
      </p:sp>
      <p:pic>
        <p:nvPicPr>
          <p:cNvPr id="3" name="CAU 2-NOI AY TRUONG SA">
            <a:hlinkClick r:id="" action="ppaction://media"/>
            <a:extLst>
              <a:ext uri="{FF2B5EF4-FFF2-40B4-BE49-F238E27FC236}">
                <a16:creationId xmlns:a16="http://schemas.microsoft.com/office/drawing/2014/main" id="{DE842F51-E675-4CBC-99AA-B0DD24839D1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14386"/>
            <a:ext cx="8134350" cy="3643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263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CB9F0F-33B5-26E8-FE41-C175A40C2F26}"/>
              </a:ext>
            </a:extLst>
          </p:cNvPr>
          <p:cNvSpPr/>
          <p:nvPr/>
        </p:nvSpPr>
        <p:spPr>
          <a:xfrm>
            <a:off x="165949" y="67733"/>
            <a:ext cx="4837851" cy="674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2">
                    <a:lumMod val="50000"/>
                  </a:schemeClr>
                </a:solidFill>
                <a:latin typeface="Bahnschrift Condensed" panose="020B0502040204020203" pitchFamily="34" charset="0"/>
                <a:cs typeface="Times New Roman" panose="02020603050405020304" pitchFamily="18" charset="0"/>
              </a:rPr>
              <a:t>HÌNH THÀNH KIẾN THỨC MỚI</a:t>
            </a:r>
          </a:p>
        </p:txBody>
      </p:sp>
      <p:pic>
        <p:nvPicPr>
          <p:cNvPr id="8" name="Graphic 7" descr="An organic shape with a flat edge">
            <a:extLst>
              <a:ext uri="{FF2B5EF4-FFF2-40B4-BE49-F238E27FC236}">
                <a16:creationId xmlns:a16="http://schemas.microsoft.com/office/drawing/2014/main" id="{946ECB22-12AF-6818-19FE-0CA047DFE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6317672" y="3470040"/>
            <a:ext cx="2981873" cy="1648519"/>
          </a:xfrm>
          <a:prstGeom prst="rect">
            <a:avLst/>
          </a:prstGeom>
        </p:spPr>
      </p:pic>
      <p:pic>
        <p:nvPicPr>
          <p:cNvPr id="9" name="Graphic 8" descr="An organic shape with a flat edge">
            <a:extLst>
              <a:ext uri="{FF2B5EF4-FFF2-40B4-BE49-F238E27FC236}">
                <a16:creationId xmlns:a16="http://schemas.microsoft.com/office/drawing/2014/main" id="{E6BBA058-57E2-3D03-36AC-B03EC76213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-237295" y="3288239"/>
            <a:ext cx="2245769" cy="1648519"/>
          </a:xfrm>
          <a:prstGeom prst="rect">
            <a:avLst/>
          </a:prstGeom>
        </p:spPr>
      </p:pic>
      <p:pic>
        <p:nvPicPr>
          <p:cNvPr id="10" name="Graphic 9" descr="An organic shape with a flat edge">
            <a:extLst>
              <a:ext uri="{FF2B5EF4-FFF2-40B4-BE49-F238E27FC236}">
                <a16:creationId xmlns:a16="http://schemas.microsoft.com/office/drawing/2014/main" id="{C8121898-A2CB-FD14-1A4B-7B7DED575E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-119749" y="3509235"/>
            <a:ext cx="2466869" cy="1648519"/>
          </a:xfrm>
          <a:prstGeom prst="rect">
            <a:avLst/>
          </a:prstGeom>
        </p:spPr>
      </p:pic>
      <p:pic>
        <p:nvPicPr>
          <p:cNvPr id="11" name="Graphic 10" descr="An organic shape with a flat edge">
            <a:extLst>
              <a:ext uri="{FF2B5EF4-FFF2-40B4-BE49-F238E27FC236}">
                <a16:creationId xmlns:a16="http://schemas.microsoft.com/office/drawing/2014/main" id="{216066F2-C98C-E4A8-F051-19FBFAC99F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7028360" y="3216461"/>
            <a:ext cx="2511183" cy="164851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10CBBD0-6591-49B2-9E4F-49032BA37ED6}"/>
              </a:ext>
            </a:extLst>
          </p:cNvPr>
          <p:cNvGrpSpPr/>
          <p:nvPr/>
        </p:nvGrpSpPr>
        <p:grpSpPr>
          <a:xfrm rot="1361483">
            <a:off x="-581916" y="2385089"/>
            <a:ext cx="3130670" cy="2855564"/>
            <a:chOff x="-211035" y="2897084"/>
            <a:chExt cx="3130670" cy="2771349"/>
          </a:xfrm>
          <a:solidFill>
            <a:schemeClr val="accent1">
              <a:lumMod val="75000"/>
            </a:schemeClr>
          </a:solidFill>
        </p:grpSpPr>
        <p:grpSp>
          <p:nvGrpSpPr>
            <p:cNvPr id="13" name="Google Shape;492;p40">
              <a:extLst>
                <a:ext uri="{FF2B5EF4-FFF2-40B4-BE49-F238E27FC236}">
                  <a16:creationId xmlns:a16="http://schemas.microsoft.com/office/drawing/2014/main" id="{CCF4D16A-EB7E-4F2C-B63E-C15E434FAF55}"/>
                </a:ext>
              </a:extLst>
            </p:cNvPr>
            <p:cNvGrpSpPr/>
            <p:nvPr/>
          </p:nvGrpSpPr>
          <p:grpSpPr>
            <a:xfrm>
              <a:off x="823477" y="2897084"/>
              <a:ext cx="1460364" cy="2615652"/>
              <a:chOff x="6151127" y="3360634"/>
              <a:chExt cx="1460364" cy="2615652"/>
            </a:xfrm>
            <a:grpFill/>
          </p:grpSpPr>
          <p:sp>
            <p:nvSpPr>
              <p:cNvPr id="32" name="Google Shape;493;p40">
                <a:extLst>
                  <a:ext uri="{FF2B5EF4-FFF2-40B4-BE49-F238E27FC236}">
                    <a16:creationId xmlns:a16="http://schemas.microsoft.com/office/drawing/2014/main" id="{F5230E3F-34B7-44D9-9D8F-378B51E1E805}"/>
                  </a:ext>
                </a:extLst>
              </p:cNvPr>
              <p:cNvSpPr/>
              <p:nvPr/>
            </p:nvSpPr>
            <p:spPr>
              <a:xfrm rot="930904">
                <a:off x="6451470" y="4073622"/>
                <a:ext cx="264857" cy="1901893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4;p40">
                <a:extLst>
                  <a:ext uri="{FF2B5EF4-FFF2-40B4-BE49-F238E27FC236}">
                    <a16:creationId xmlns:a16="http://schemas.microsoft.com/office/drawing/2014/main" id="{BCC1DACB-2278-497C-A9BD-AD317AC0A17C}"/>
                  </a:ext>
                </a:extLst>
              </p:cNvPr>
              <p:cNvSpPr/>
              <p:nvPr/>
            </p:nvSpPr>
            <p:spPr>
              <a:xfrm rot="930904">
                <a:off x="6269185" y="3505251"/>
                <a:ext cx="1224248" cy="1049483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5;p40">
                <a:extLst>
                  <a:ext uri="{FF2B5EF4-FFF2-40B4-BE49-F238E27FC236}">
                    <a16:creationId xmlns:a16="http://schemas.microsoft.com/office/drawing/2014/main" id="{0B536BF3-2171-4356-8208-D27D6029FD41}"/>
                  </a:ext>
                </a:extLst>
              </p:cNvPr>
              <p:cNvSpPr/>
              <p:nvPr/>
            </p:nvSpPr>
            <p:spPr>
              <a:xfrm rot="930904">
                <a:off x="6981724" y="3969686"/>
                <a:ext cx="83853" cy="78509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6;p40">
                <a:extLst>
                  <a:ext uri="{FF2B5EF4-FFF2-40B4-BE49-F238E27FC236}">
                    <a16:creationId xmlns:a16="http://schemas.microsoft.com/office/drawing/2014/main" id="{AE5D5C45-1985-4DB6-9DAF-BAB70E1409FA}"/>
                  </a:ext>
                </a:extLst>
              </p:cNvPr>
              <p:cNvSpPr/>
              <p:nvPr/>
            </p:nvSpPr>
            <p:spPr>
              <a:xfrm rot="930904">
                <a:off x="6849838" y="3880273"/>
                <a:ext cx="97230" cy="75818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7;p40">
                <a:extLst>
                  <a:ext uri="{FF2B5EF4-FFF2-40B4-BE49-F238E27FC236}">
                    <a16:creationId xmlns:a16="http://schemas.microsoft.com/office/drawing/2014/main" id="{582F8EF7-1FE9-406F-8848-A80EA98FF764}"/>
                  </a:ext>
                </a:extLst>
              </p:cNvPr>
              <p:cNvSpPr/>
              <p:nvPr/>
            </p:nvSpPr>
            <p:spPr>
              <a:xfrm rot="930904">
                <a:off x="6725155" y="3889675"/>
                <a:ext cx="91887" cy="94578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8;p40">
                <a:extLst>
                  <a:ext uri="{FF2B5EF4-FFF2-40B4-BE49-F238E27FC236}">
                    <a16:creationId xmlns:a16="http://schemas.microsoft.com/office/drawing/2014/main" id="{D9442947-0714-4AA0-AB3A-124CE76C6196}"/>
                  </a:ext>
                </a:extLst>
              </p:cNvPr>
              <p:cNvSpPr/>
              <p:nvPr/>
            </p:nvSpPr>
            <p:spPr>
              <a:xfrm rot="930904">
                <a:off x="6740316" y="3946179"/>
                <a:ext cx="102573" cy="187284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9;p40">
                <a:extLst>
                  <a:ext uri="{FF2B5EF4-FFF2-40B4-BE49-F238E27FC236}">
                    <a16:creationId xmlns:a16="http://schemas.microsoft.com/office/drawing/2014/main" id="{92B03E06-0388-499A-B826-AAF3E41B7B27}"/>
                  </a:ext>
                </a:extLst>
              </p:cNvPr>
              <p:cNvSpPr/>
              <p:nvPr/>
            </p:nvSpPr>
            <p:spPr>
              <a:xfrm rot="930904">
                <a:off x="6845024" y="3900906"/>
                <a:ext cx="32137" cy="246995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500;p40">
                <a:extLst>
                  <a:ext uri="{FF2B5EF4-FFF2-40B4-BE49-F238E27FC236}">
                    <a16:creationId xmlns:a16="http://schemas.microsoft.com/office/drawing/2014/main" id="{AA9EC286-2832-440E-B8EF-71723A4252EC}"/>
                  </a:ext>
                </a:extLst>
              </p:cNvPr>
              <p:cNvSpPr/>
              <p:nvPr/>
            </p:nvSpPr>
            <p:spPr>
              <a:xfrm rot="930904">
                <a:off x="6837441" y="3989487"/>
                <a:ext cx="148946" cy="173906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501;p40">
              <a:extLst>
                <a:ext uri="{FF2B5EF4-FFF2-40B4-BE49-F238E27FC236}">
                  <a16:creationId xmlns:a16="http://schemas.microsoft.com/office/drawing/2014/main" id="{D688FC52-B295-4948-A62F-EF6601241D0C}"/>
                </a:ext>
              </a:extLst>
            </p:cNvPr>
            <p:cNvGrpSpPr/>
            <p:nvPr/>
          </p:nvGrpSpPr>
          <p:grpSpPr>
            <a:xfrm>
              <a:off x="927312" y="3804059"/>
              <a:ext cx="1992323" cy="1864374"/>
              <a:chOff x="6254962" y="4267609"/>
              <a:chExt cx="1992323" cy="1864374"/>
            </a:xfrm>
            <a:grpFill/>
          </p:grpSpPr>
          <p:sp>
            <p:nvSpPr>
              <p:cNvPr id="24" name="Google Shape;502;p40">
                <a:extLst>
                  <a:ext uri="{FF2B5EF4-FFF2-40B4-BE49-F238E27FC236}">
                    <a16:creationId xmlns:a16="http://schemas.microsoft.com/office/drawing/2014/main" id="{276C3228-8D27-46EB-8822-3981DCD22D6B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503;p40">
                <a:extLst>
                  <a:ext uri="{FF2B5EF4-FFF2-40B4-BE49-F238E27FC236}">
                    <a16:creationId xmlns:a16="http://schemas.microsoft.com/office/drawing/2014/main" id="{4F96B6FF-1AB3-4389-982E-4EDA08F70885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504;p40">
                <a:extLst>
                  <a:ext uri="{FF2B5EF4-FFF2-40B4-BE49-F238E27FC236}">
                    <a16:creationId xmlns:a16="http://schemas.microsoft.com/office/drawing/2014/main" id="{6B68CBBA-B1A9-40B7-9378-B90BEBFB436B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505;p40">
                <a:extLst>
                  <a:ext uri="{FF2B5EF4-FFF2-40B4-BE49-F238E27FC236}">
                    <a16:creationId xmlns:a16="http://schemas.microsoft.com/office/drawing/2014/main" id="{63852457-3A85-444B-ADAB-D2F5C2B9F113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506;p40">
                <a:extLst>
                  <a:ext uri="{FF2B5EF4-FFF2-40B4-BE49-F238E27FC236}">
                    <a16:creationId xmlns:a16="http://schemas.microsoft.com/office/drawing/2014/main" id="{1D335C63-2E9D-47F8-A426-FCC6516C50CD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507;p40">
                <a:extLst>
                  <a:ext uri="{FF2B5EF4-FFF2-40B4-BE49-F238E27FC236}">
                    <a16:creationId xmlns:a16="http://schemas.microsoft.com/office/drawing/2014/main" id="{171714F8-75C5-4898-A89C-6CD2B47CA9C2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508;p40">
                <a:extLst>
                  <a:ext uri="{FF2B5EF4-FFF2-40B4-BE49-F238E27FC236}">
                    <a16:creationId xmlns:a16="http://schemas.microsoft.com/office/drawing/2014/main" id="{5ACBDAEB-D4AE-46B5-8E24-608FD6234D3F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509;p40">
                <a:extLst>
                  <a:ext uri="{FF2B5EF4-FFF2-40B4-BE49-F238E27FC236}">
                    <a16:creationId xmlns:a16="http://schemas.microsoft.com/office/drawing/2014/main" id="{46D9AF73-36AF-41D0-99B2-18719BFD7EC7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510;p40">
              <a:extLst>
                <a:ext uri="{FF2B5EF4-FFF2-40B4-BE49-F238E27FC236}">
                  <a16:creationId xmlns:a16="http://schemas.microsoft.com/office/drawing/2014/main" id="{B9209F31-6844-4293-803A-93039DA95EF1}"/>
                </a:ext>
              </a:extLst>
            </p:cNvPr>
            <p:cNvGrpSpPr/>
            <p:nvPr/>
          </p:nvGrpSpPr>
          <p:grpSpPr>
            <a:xfrm rot="-3986173">
              <a:off x="-261908" y="3628185"/>
              <a:ext cx="1584311" cy="1482565"/>
              <a:chOff x="6254962" y="4267609"/>
              <a:chExt cx="1992323" cy="1864374"/>
            </a:xfrm>
            <a:grpFill/>
          </p:grpSpPr>
          <p:sp>
            <p:nvSpPr>
              <p:cNvPr id="16" name="Google Shape;511;p40">
                <a:extLst>
                  <a:ext uri="{FF2B5EF4-FFF2-40B4-BE49-F238E27FC236}">
                    <a16:creationId xmlns:a16="http://schemas.microsoft.com/office/drawing/2014/main" id="{E5D9BB35-E160-41FD-8F64-7A29C8EF3E94}"/>
                  </a:ext>
                </a:extLst>
              </p:cNvPr>
              <p:cNvSpPr/>
              <p:nvPr/>
            </p:nvSpPr>
            <p:spPr>
              <a:xfrm rot="2870139">
                <a:off x="6809315" y="4717393"/>
                <a:ext cx="222038" cy="1594330"/>
              </a:xfrm>
              <a:custGeom>
                <a:avLst/>
                <a:gdLst/>
                <a:ahLst/>
                <a:cxnLst/>
                <a:rect l="l" t="t" r="r" b="b"/>
                <a:pathLst>
                  <a:path w="6791" h="48765" fill="none" extrusionOk="0">
                    <a:moveTo>
                      <a:pt x="3453" y="1"/>
                    </a:moveTo>
                    <a:lnTo>
                      <a:pt x="3156" y="1052"/>
                    </a:lnTo>
                    <a:lnTo>
                      <a:pt x="1624" y="8071"/>
                    </a:lnTo>
                    <a:lnTo>
                      <a:pt x="847" y="12963"/>
                    </a:lnTo>
                    <a:lnTo>
                      <a:pt x="412" y="16575"/>
                    </a:lnTo>
                    <a:lnTo>
                      <a:pt x="115" y="20393"/>
                    </a:lnTo>
                    <a:lnTo>
                      <a:pt x="1" y="24371"/>
                    </a:lnTo>
                    <a:lnTo>
                      <a:pt x="92" y="28441"/>
                    </a:lnTo>
                    <a:lnTo>
                      <a:pt x="481" y="32487"/>
                    </a:lnTo>
                    <a:lnTo>
                      <a:pt x="1167" y="36465"/>
                    </a:lnTo>
                    <a:lnTo>
                      <a:pt x="1921" y="39369"/>
                    </a:lnTo>
                    <a:lnTo>
                      <a:pt x="2561" y="41220"/>
                    </a:lnTo>
                    <a:lnTo>
                      <a:pt x="3293" y="43026"/>
                    </a:lnTo>
                    <a:lnTo>
                      <a:pt x="4139" y="44764"/>
                    </a:lnTo>
                    <a:lnTo>
                      <a:pt x="5099" y="46433"/>
                    </a:lnTo>
                    <a:lnTo>
                      <a:pt x="6196" y="48010"/>
                    </a:lnTo>
                    <a:lnTo>
                      <a:pt x="6791" y="48765"/>
                    </a:lnTo>
                  </a:path>
                </a:pathLst>
              </a:custGeom>
              <a:grpFill/>
              <a:ln w="31425" cap="flat" cmpd="sng">
                <a:solidFill>
                  <a:srgbClr val="FFC000"/>
                </a:solidFill>
                <a:prstDash val="solid"/>
                <a:miter lim="228618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512;p40">
                <a:extLst>
                  <a:ext uri="{FF2B5EF4-FFF2-40B4-BE49-F238E27FC236}">
                    <a16:creationId xmlns:a16="http://schemas.microsoft.com/office/drawing/2014/main" id="{3157B74B-9644-4FEF-99F3-FAFD39335AD7}"/>
                  </a:ext>
                </a:extLst>
              </p:cNvPr>
              <p:cNvSpPr/>
              <p:nvPr/>
            </p:nvSpPr>
            <p:spPr>
              <a:xfrm rot="2870139">
                <a:off x="7063619" y="4503387"/>
                <a:ext cx="1026327" cy="879767"/>
              </a:xfrm>
              <a:custGeom>
                <a:avLst/>
                <a:gdLst/>
                <a:ahLst/>
                <a:cxnLst/>
                <a:rect l="l" t="t" r="r" b="b"/>
                <a:pathLst>
                  <a:path w="31390" h="26909" extrusionOk="0">
                    <a:moveTo>
                      <a:pt x="17809" y="0"/>
                    </a:moveTo>
                    <a:lnTo>
                      <a:pt x="17009" y="229"/>
                    </a:lnTo>
                    <a:lnTo>
                      <a:pt x="16323" y="778"/>
                    </a:lnTo>
                    <a:lnTo>
                      <a:pt x="15775" y="1532"/>
                    </a:lnTo>
                    <a:lnTo>
                      <a:pt x="15340" y="2515"/>
                    </a:lnTo>
                    <a:lnTo>
                      <a:pt x="15020" y="3635"/>
                    </a:lnTo>
                    <a:lnTo>
                      <a:pt x="14677" y="5510"/>
                    </a:lnTo>
                    <a:lnTo>
                      <a:pt x="14472" y="8185"/>
                    </a:lnTo>
                    <a:lnTo>
                      <a:pt x="14449" y="10700"/>
                    </a:lnTo>
                    <a:lnTo>
                      <a:pt x="14586" y="13557"/>
                    </a:lnTo>
                    <a:lnTo>
                      <a:pt x="14632" y="14015"/>
                    </a:lnTo>
                    <a:lnTo>
                      <a:pt x="14334" y="13420"/>
                    </a:lnTo>
                    <a:lnTo>
                      <a:pt x="13306" y="11774"/>
                    </a:lnTo>
                    <a:lnTo>
                      <a:pt x="11865" y="9877"/>
                    </a:lnTo>
                    <a:lnTo>
                      <a:pt x="10082" y="7956"/>
                    </a:lnTo>
                    <a:lnTo>
                      <a:pt x="8596" y="6676"/>
                    </a:lnTo>
                    <a:lnTo>
                      <a:pt x="7544" y="5945"/>
                    </a:lnTo>
                    <a:lnTo>
                      <a:pt x="6493" y="5373"/>
                    </a:lnTo>
                    <a:lnTo>
                      <a:pt x="5441" y="4984"/>
                    </a:lnTo>
                    <a:lnTo>
                      <a:pt x="4367" y="4779"/>
                    </a:lnTo>
                    <a:lnTo>
                      <a:pt x="3338" y="4847"/>
                    </a:lnTo>
                    <a:lnTo>
                      <a:pt x="2332" y="5167"/>
                    </a:lnTo>
                    <a:lnTo>
                      <a:pt x="1372" y="5830"/>
                    </a:lnTo>
                    <a:lnTo>
                      <a:pt x="915" y="6287"/>
                    </a:lnTo>
                    <a:lnTo>
                      <a:pt x="503" y="6768"/>
                    </a:lnTo>
                    <a:lnTo>
                      <a:pt x="46" y="7751"/>
                    </a:lnTo>
                    <a:lnTo>
                      <a:pt x="0" y="8688"/>
                    </a:lnTo>
                    <a:lnTo>
                      <a:pt x="297" y="9625"/>
                    </a:lnTo>
                    <a:lnTo>
                      <a:pt x="892" y="10517"/>
                    </a:lnTo>
                    <a:lnTo>
                      <a:pt x="1715" y="11363"/>
                    </a:lnTo>
                    <a:lnTo>
                      <a:pt x="3292" y="12574"/>
                    </a:lnTo>
                    <a:lnTo>
                      <a:pt x="5761" y="13969"/>
                    </a:lnTo>
                    <a:lnTo>
                      <a:pt x="8253" y="15089"/>
                    </a:lnTo>
                    <a:lnTo>
                      <a:pt x="11225" y="16209"/>
                    </a:lnTo>
                    <a:lnTo>
                      <a:pt x="11705" y="16347"/>
                    </a:lnTo>
                    <a:lnTo>
                      <a:pt x="11248" y="16415"/>
                    </a:lnTo>
                    <a:lnTo>
                      <a:pt x="8413" y="16872"/>
                    </a:lnTo>
                    <a:lnTo>
                      <a:pt x="6058" y="17444"/>
                    </a:lnTo>
                    <a:lnTo>
                      <a:pt x="4298" y="18038"/>
                    </a:lnTo>
                    <a:lnTo>
                      <a:pt x="3224" y="18518"/>
                    </a:lnTo>
                    <a:lnTo>
                      <a:pt x="2309" y="19044"/>
                    </a:lnTo>
                    <a:lnTo>
                      <a:pt x="1577" y="19662"/>
                    </a:lnTo>
                    <a:lnTo>
                      <a:pt x="1097" y="20325"/>
                    </a:lnTo>
                    <a:lnTo>
                      <a:pt x="892" y="21102"/>
                    </a:lnTo>
                    <a:lnTo>
                      <a:pt x="1052" y="21925"/>
                    </a:lnTo>
                    <a:lnTo>
                      <a:pt x="1623" y="22862"/>
                    </a:lnTo>
                    <a:lnTo>
                      <a:pt x="2080" y="23365"/>
                    </a:lnTo>
                    <a:lnTo>
                      <a:pt x="2583" y="23845"/>
                    </a:lnTo>
                    <a:lnTo>
                      <a:pt x="3635" y="24485"/>
                    </a:lnTo>
                    <a:lnTo>
                      <a:pt x="4710" y="24828"/>
                    </a:lnTo>
                    <a:lnTo>
                      <a:pt x="5784" y="24897"/>
                    </a:lnTo>
                    <a:lnTo>
                      <a:pt x="6859" y="24714"/>
                    </a:lnTo>
                    <a:lnTo>
                      <a:pt x="7910" y="24325"/>
                    </a:lnTo>
                    <a:lnTo>
                      <a:pt x="8939" y="23800"/>
                    </a:lnTo>
                    <a:lnTo>
                      <a:pt x="9922" y="23137"/>
                    </a:lnTo>
                    <a:lnTo>
                      <a:pt x="11294" y="21993"/>
                    </a:lnTo>
                    <a:lnTo>
                      <a:pt x="12826" y="20393"/>
                    </a:lnTo>
                    <a:lnTo>
                      <a:pt x="14403" y="18450"/>
                    </a:lnTo>
                    <a:lnTo>
                      <a:pt x="14632" y="18107"/>
                    </a:lnTo>
                    <a:lnTo>
                      <a:pt x="14814" y="18496"/>
                    </a:lnTo>
                    <a:lnTo>
                      <a:pt x="16163" y="20828"/>
                    </a:lnTo>
                    <a:lnTo>
                      <a:pt x="17489" y="22771"/>
                    </a:lnTo>
                    <a:lnTo>
                      <a:pt x="19090" y="24645"/>
                    </a:lnTo>
                    <a:lnTo>
                      <a:pt x="20416" y="25811"/>
                    </a:lnTo>
                    <a:lnTo>
                      <a:pt x="21353" y="26406"/>
                    </a:lnTo>
                    <a:lnTo>
                      <a:pt x="22313" y="26772"/>
                    </a:lnTo>
                    <a:lnTo>
                      <a:pt x="23296" y="26909"/>
                    </a:lnTo>
                    <a:lnTo>
                      <a:pt x="24279" y="26749"/>
                    </a:lnTo>
                    <a:lnTo>
                      <a:pt x="25239" y="26246"/>
                    </a:lnTo>
                    <a:lnTo>
                      <a:pt x="25720" y="25834"/>
                    </a:lnTo>
                    <a:lnTo>
                      <a:pt x="26177" y="25400"/>
                    </a:lnTo>
                    <a:lnTo>
                      <a:pt x="26726" y="24531"/>
                    </a:lnTo>
                    <a:lnTo>
                      <a:pt x="26931" y="23685"/>
                    </a:lnTo>
                    <a:lnTo>
                      <a:pt x="26840" y="22862"/>
                    </a:lnTo>
                    <a:lnTo>
                      <a:pt x="26474" y="22062"/>
                    </a:lnTo>
                    <a:lnTo>
                      <a:pt x="25902" y="21285"/>
                    </a:lnTo>
                    <a:lnTo>
                      <a:pt x="24714" y="20210"/>
                    </a:lnTo>
                    <a:lnTo>
                      <a:pt x="22793" y="18953"/>
                    </a:lnTo>
                    <a:lnTo>
                      <a:pt x="20804" y="17947"/>
                    </a:lnTo>
                    <a:lnTo>
                      <a:pt x="18404" y="16918"/>
                    </a:lnTo>
                    <a:lnTo>
                      <a:pt x="17992" y="16781"/>
                    </a:lnTo>
                    <a:lnTo>
                      <a:pt x="18381" y="16895"/>
                    </a:lnTo>
                    <a:lnTo>
                      <a:pt x="19318" y="17010"/>
                    </a:lnTo>
                    <a:lnTo>
                      <a:pt x="20964" y="16987"/>
                    </a:lnTo>
                    <a:lnTo>
                      <a:pt x="23502" y="16530"/>
                    </a:lnTo>
                    <a:lnTo>
                      <a:pt x="26108" y="15684"/>
                    </a:lnTo>
                    <a:lnTo>
                      <a:pt x="27914" y="14838"/>
                    </a:lnTo>
                    <a:lnTo>
                      <a:pt x="28989" y="14175"/>
                    </a:lnTo>
                    <a:lnTo>
                      <a:pt x="29926" y="13466"/>
                    </a:lnTo>
                    <a:lnTo>
                      <a:pt x="30658" y="12712"/>
                    </a:lnTo>
                    <a:lnTo>
                      <a:pt x="31161" y="11889"/>
                    </a:lnTo>
                    <a:lnTo>
                      <a:pt x="31389" y="11020"/>
                    </a:lnTo>
                    <a:lnTo>
                      <a:pt x="31321" y="10151"/>
                    </a:lnTo>
                    <a:lnTo>
                      <a:pt x="30909" y="9237"/>
                    </a:lnTo>
                    <a:lnTo>
                      <a:pt x="30543" y="8757"/>
                    </a:lnTo>
                    <a:lnTo>
                      <a:pt x="30132" y="8322"/>
                    </a:lnTo>
                    <a:lnTo>
                      <a:pt x="29240" y="7728"/>
                    </a:lnTo>
                    <a:lnTo>
                      <a:pt x="28257" y="7385"/>
                    </a:lnTo>
                    <a:lnTo>
                      <a:pt x="27228" y="7316"/>
                    </a:lnTo>
                    <a:lnTo>
                      <a:pt x="26131" y="7476"/>
                    </a:lnTo>
                    <a:lnTo>
                      <a:pt x="25034" y="7796"/>
                    </a:lnTo>
                    <a:lnTo>
                      <a:pt x="23388" y="8528"/>
                    </a:lnTo>
                    <a:lnTo>
                      <a:pt x="21284" y="9831"/>
                    </a:lnTo>
                    <a:lnTo>
                      <a:pt x="19478" y="11248"/>
                    </a:lnTo>
                    <a:lnTo>
                      <a:pt x="17535" y="12986"/>
                    </a:lnTo>
                    <a:lnTo>
                      <a:pt x="17519" y="13004"/>
                    </a:lnTo>
                    <a:lnTo>
                      <a:pt x="18175" y="11866"/>
                    </a:lnTo>
                    <a:lnTo>
                      <a:pt x="18975" y="9991"/>
                    </a:lnTo>
                    <a:lnTo>
                      <a:pt x="19753" y="7728"/>
                    </a:lnTo>
                    <a:lnTo>
                      <a:pt x="20324" y="5350"/>
                    </a:lnTo>
                    <a:lnTo>
                      <a:pt x="20507" y="3658"/>
                    </a:lnTo>
                    <a:lnTo>
                      <a:pt x="20484" y="2630"/>
                    </a:lnTo>
                    <a:lnTo>
                      <a:pt x="20324" y="1715"/>
                    </a:lnTo>
                    <a:lnTo>
                      <a:pt x="20004" y="961"/>
                    </a:lnTo>
                    <a:lnTo>
                      <a:pt x="19478" y="412"/>
                    </a:lnTo>
                    <a:lnTo>
                      <a:pt x="18747" y="69"/>
                    </a:lnTo>
                    <a:lnTo>
                      <a:pt x="18289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513;p40">
                <a:extLst>
                  <a:ext uri="{FF2B5EF4-FFF2-40B4-BE49-F238E27FC236}">
                    <a16:creationId xmlns:a16="http://schemas.microsoft.com/office/drawing/2014/main" id="{82DF56D0-C219-4257-9A9B-C82DCAADB887}"/>
                  </a:ext>
                </a:extLst>
              </p:cNvPr>
              <p:cNvSpPr/>
              <p:nvPr/>
            </p:nvSpPr>
            <p:spPr>
              <a:xfrm rot="2870139">
                <a:off x="7651889" y="4959232"/>
                <a:ext cx="70296" cy="65813"/>
              </a:xfrm>
              <a:custGeom>
                <a:avLst/>
                <a:gdLst/>
                <a:ahLst/>
                <a:cxnLst/>
                <a:rect l="l" t="t" r="r" b="b"/>
                <a:pathLst>
                  <a:path w="2150" h="2013" extrusionOk="0">
                    <a:moveTo>
                      <a:pt x="915" y="0"/>
                    </a:moveTo>
                    <a:lnTo>
                      <a:pt x="686" y="23"/>
                    </a:lnTo>
                    <a:lnTo>
                      <a:pt x="297" y="206"/>
                    </a:lnTo>
                    <a:lnTo>
                      <a:pt x="69" y="526"/>
                    </a:lnTo>
                    <a:lnTo>
                      <a:pt x="0" y="892"/>
                    </a:lnTo>
                    <a:lnTo>
                      <a:pt x="46" y="1303"/>
                    </a:lnTo>
                    <a:lnTo>
                      <a:pt x="229" y="1646"/>
                    </a:lnTo>
                    <a:lnTo>
                      <a:pt x="526" y="1898"/>
                    </a:lnTo>
                    <a:lnTo>
                      <a:pt x="960" y="2012"/>
                    </a:lnTo>
                    <a:lnTo>
                      <a:pt x="1212" y="1966"/>
                    </a:lnTo>
                    <a:lnTo>
                      <a:pt x="1486" y="1898"/>
                    </a:lnTo>
                    <a:lnTo>
                      <a:pt x="1852" y="1692"/>
                    </a:lnTo>
                    <a:lnTo>
                      <a:pt x="2081" y="1395"/>
                    </a:lnTo>
                    <a:lnTo>
                      <a:pt x="2149" y="1052"/>
                    </a:lnTo>
                    <a:lnTo>
                      <a:pt x="2104" y="709"/>
                    </a:lnTo>
                    <a:lnTo>
                      <a:pt x="1898" y="389"/>
                    </a:lnTo>
                    <a:lnTo>
                      <a:pt x="1601" y="160"/>
                    </a:lnTo>
                    <a:lnTo>
                      <a:pt x="1166" y="23"/>
                    </a:lnTo>
                    <a:lnTo>
                      <a:pt x="915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514;p40">
                <a:extLst>
                  <a:ext uri="{FF2B5EF4-FFF2-40B4-BE49-F238E27FC236}">
                    <a16:creationId xmlns:a16="http://schemas.microsoft.com/office/drawing/2014/main" id="{3364CCF5-B3A9-4F3A-BD28-0E0FAED5583D}"/>
                  </a:ext>
                </a:extLst>
              </p:cNvPr>
              <p:cNvSpPr/>
              <p:nvPr/>
            </p:nvSpPr>
            <p:spPr>
              <a:xfrm rot="2870139">
                <a:off x="7598265" y="4839950"/>
                <a:ext cx="81511" cy="63557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944" extrusionOk="0">
                    <a:moveTo>
                      <a:pt x="1098" y="0"/>
                    </a:moveTo>
                    <a:lnTo>
                      <a:pt x="824" y="23"/>
                    </a:lnTo>
                    <a:lnTo>
                      <a:pt x="549" y="69"/>
                    </a:lnTo>
                    <a:lnTo>
                      <a:pt x="184" y="298"/>
                    </a:lnTo>
                    <a:lnTo>
                      <a:pt x="1" y="641"/>
                    </a:lnTo>
                    <a:lnTo>
                      <a:pt x="1" y="1029"/>
                    </a:lnTo>
                    <a:lnTo>
                      <a:pt x="138" y="1418"/>
                    </a:lnTo>
                    <a:lnTo>
                      <a:pt x="412" y="1738"/>
                    </a:lnTo>
                    <a:lnTo>
                      <a:pt x="824" y="1944"/>
                    </a:lnTo>
                    <a:lnTo>
                      <a:pt x="1350" y="1944"/>
                    </a:lnTo>
                    <a:lnTo>
                      <a:pt x="1647" y="1852"/>
                    </a:lnTo>
                    <a:lnTo>
                      <a:pt x="1944" y="1738"/>
                    </a:lnTo>
                    <a:lnTo>
                      <a:pt x="2333" y="1464"/>
                    </a:lnTo>
                    <a:lnTo>
                      <a:pt x="2493" y="1143"/>
                    </a:lnTo>
                    <a:lnTo>
                      <a:pt x="2493" y="801"/>
                    </a:lnTo>
                    <a:lnTo>
                      <a:pt x="2333" y="503"/>
                    </a:lnTo>
                    <a:lnTo>
                      <a:pt x="2013" y="229"/>
                    </a:lnTo>
                    <a:lnTo>
                      <a:pt x="1601" y="46"/>
                    </a:lnTo>
                    <a:lnTo>
                      <a:pt x="1098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515;p40">
                <a:extLst>
                  <a:ext uri="{FF2B5EF4-FFF2-40B4-BE49-F238E27FC236}">
                    <a16:creationId xmlns:a16="http://schemas.microsoft.com/office/drawing/2014/main" id="{9BE67B7E-775E-461C-B309-8EC891F9CC39}"/>
                  </a:ext>
                </a:extLst>
              </p:cNvPr>
              <p:cNvSpPr/>
              <p:nvPr/>
            </p:nvSpPr>
            <p:spPr>
              <a:xfrm rot="2870139">
                <a:off x="7501863" y="4788312"/>
                <a:ext cx="77032" cy="79283"/>
              </a:xfrm>
              <a:custGeom>
                <a:avLst/>
                <a:gdLst/>
                <a:ahLst/>
                <a:cxnLst/>
                <a:rect l="l" t="t" r="r" b="b"/>
                <a:pathLst>
                  <a:path w="2356" h="2425" extrusionOk="0">
                    <a:moveTo>
                      <a:pt x="824" y="1"/>
                    </a:moveTo>
                    <a:lnTo>
                      <a:pt x="412" y="184"/>
                    </a:lnTo>
                    <a:lnTo>
                      <a:pt x="138" y="549"/>
                    </a:lnTo>
                    <a:lnTo>
                      <a:pt x="1" y="1007"/>
                    </a:lnTo>
                    <a:lnTo>
                      <a:pt x="1" y="1510"/>
                    </a:lnTo>
                    <a:lnTo>
                      <a:pt x="161" y="1944"/>
                    </a:lnTo>
                    <a:lnTo>
                      <a:pt x="458" y="2287"/>
                    </a:lnTo>
                    <a:lnTo>
                      <a:pt x="938" y="2424"/>
                    </a:lnTo>
                    <a:lnTo>
                      <a:pt x="1235" y="2401"/>
                    </a:lnTo>
                    <a:lnTo>
                      <a:pt x="1555" y="2333"/>
                    </a:lnTo>
                    <a:lnTo>
                      <a:pt x="1990" y="2081"/>
                    </a:lnTo>
                    <a:lnTo>
                      <a:pt x="2264" y="1738"/>
                    </a:lnTo>
                    <a:lnTo>
                      <a:pt x="2355" y="1350"/>
                    </a:lnTo>
                    <a:lnTo>
                      <a:pt x="2310" y="938"/>
                    </a:lnTo>
                    <a:lnTo>
                      <a:pt x="2127" y="572"/>
                    </a:lnTo>
                    <a:lnTo>
                      <a:pt x="1807" y="252"/>
                    </a:lnTo>
                    <a:lnTo>
                      <a:pt x="1349" y="46"/>
                    </a:lnTo>
                    <a:lnTo>
                      <a:pt x="1098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516;p40">
                <a:extLst>
                  <a:ext uri="{FF2B5EF4-FFF2-40B4-BE49-F238E27FC236}">
                    <a16:creationId xmlns:a16="http://schemas.microsoft.com/office/drawing/2014/main" id="{ABF6178B-30AB-4776-A23C-C89D26177CE3}"/>
                  </a:ext>
                </a:extLst>
              </p:cNvPr>
              <p:cNvSpPr/>
              <p:nvPr/>
            </p:nvSpPr>
            <p:spPr>
              <a:xfrm rot="2870139">
                <a:off x="7465811" y="4831513"/>
                <a:ext cx="85990" cy="156997"/>
              </a:xfrm>
              <a:custGeom>
                <a:avLst/>
                <a:gdLst/>
                <a:ahLst/>
                <a:cxnLst/>
                <a:rect l="l" t="t" r="r" b="b"/>
                <a:pathLst>
                  <a:path w="2630" h="4802" extrusionOk="0">
                    <a:moveTo>
                      <a:pt x="0" y="0"/>
                    </a:moveTo>
                    <a:lnTo>
                      <a:pt x="252" y="183"/>
                    </a:lnTo>
                    <a:lnTo>
                      <a:pt x="1486" y="1852"/>
                    </a:lnTo>
                    <a:lnTo>
                      <a:pt x="2035" y="3155"/>
                    </a:lnTo>
                    <a:lnTo>
                      <a:pt x="2263" y="4207"/>
                    </a:lnTo>
                    <a:lnTo>
                      <a:pt x="2332" y="4801"/>
                    </a:lnTo>
                    <a:lnTo>
                      <a:pt x="2629" y="4710"/>
                    </a:lnTo>
                    <a:lnTo>
                      <a:pt x="2583" y="4253"/>
                    </a:lnTo>
                    <a:lnTo>
                      <a:pt x="2058" y="2378"/>
                    </a:lnTo>
                    <a:lnTo>
                      <a:pt x="1646" y="1601"/>
                    </a:lnTo>
                    <a:lnTo>
                      <a:pt x="1120" y="846"/>
                    </a:lnTo>
                    <a:lnTo>
                      <a:pt x="412" y="2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517;p40">
                <a:extLst>
                  <a:ext uri="{FF2B5EF4-FFF2-40B4-BE49-F238E27FC236}">
                    <a16:creationId xmlns:a16="http://schemas.microsoft.com/office/drawing/2014/main" id="{092021CA-5F64-4235-ADF8-D6EF7DA9EB71}"/>
                  </a:ext>
                </a:extLst>
              </p:cNvPr>
              <p:cNvSpPr/>
              <p:nvPr/>
            </p:nvSpPr>
            <p:spPr>
              <a:xfrm rot="2870139">
                <a:off x="7551477" y="4826709"/>
                <a:ext cx="26941" cy="207052"/>
              </a:xfrm>
              <a:custGeom>
                <a:avLst/>
                <a:gdLst/>
                <a:ahLst/>
                <a:cxnLst/>
                <a:rect l="l" t="t" r="r" b="b"/>
                <a:pathLst>
                  <a:path w="824" h="6333" extrusionOk="0">
                    <a:moveTo>
                      <a:pt x="824" y="0"/>
                    </a:moveTo>
                    <a:lnTo>
                      <a:pt x="504" y="115"/>
                    </a:lnTo>
                    <a:lnTo>
                      <a:pt x="412" y="595"/>
                    </a:lnTo>
                    <a:lnTo>
                      <a:pt x="69" y="3384"/>
                    </a:lnTo>
                    <a:lnTo>
                      <a:pt x="1" y="5441"/>
                    </a:lnTo>
                    <a:lnTo>
                      <a:pt x="115" y="6333"/>
                    </a:lnTo>
                    <a:lnTo>
                      <a:pt x="390" y="6333"/>
                    </a:lnTo>
                    <a:lnTo>
                      <a:pt x="390" y="5784"/>
                    </a:lnTo>
                    <a:lnTo>
                      <a:pt x="435" y="2881"/>
                    </a:lnTo>
                    <a:lnTo>
                      <a:pt x="618" y="823"/>
                    </a:lnTo>
                    <a:lnTo>
                      <a:pt x="824" y="0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518;p40">
                <a:extLst>
                  <a:ext uri="{FF2B5EF4-FFF2-40B4-BE49-F238E27FC236}">
                    <a16:creationId xmlns:a16="http://schemas.microsoft.com/office/drawing/2014/main" id="{239D11FA-DFFE-4294-A4D9-3E40BE595129}"/>
                  </a:ext>
                </a:extLst>
              </p:cNvPr>
              <p:cNvSpPr/>
              <p:nvPr/>
            </p:nvSpPr>
            <p:spPr>
              <a:xfrm rot="2870139">
                <a:off x="7515194" y="4916987"/>
                <a:ext cx="124866" cy="145783"/>
              </a:xfrm>
              <a:custGeom>
                <a:avLst/>
                <a:gdLst/>
                <a:ahLst/>
                <a:cxnLst/>
                <a:rect l="l" t="t" r="r" b="b"/>
                <a:pathLst>
                  <a:path w="3819" h="4459" extrusionOk="0">
                    <a:moveTo>
                      <a:pt x="3612" y="1"/>
                    </a:moveTo>
                    <a:lnTo>
                      <a:pt x="3269" y="138"/>
                    </a:lnTo>
                    <a:lnTo>
                      <a:pt x="2561" y="618"/>
                    </a:lnTo>
                    <a:lnTo>
                      <a:pt x="1623" y="1670"/>
                    </a:lnTo>
                    <a:lnTo>
                      <a:pt x="206" y="3979"/>
                    </a:lnTo>
                    <a:lnTo>
                      <a:pt x="0" y="4459"/>
                    </a:lnTo>
                    <a:lnTo>
                      <a:pt x="297" y="4459"/>
                    </a:lnTo>
                    <a:lnTo>
                      <a:pt x="549" y="3842"/>
                    </a:lnTo>
                    <a:lnTo>
                      <a:pt x="1143" y="2790"/>
                    </a:lnTo>
                    <a:lnTo>
                      <a:pt x="2035" y="1578"/>
                    </a:lnTo>
                    <a:lnTo>
                      <a:pt x="3544" y="298"/>
                    </a:lnTo>
                    <a:lnTo>
                      <a:pt x="3818" y="207"/>
                    </a:lnTo>
                    <a:lnTo>
                      <a:pt x="3612" y="1"/>
                    </a:lnTo>
                    <a:close/>
                  </a:path>
                </a:pathLst>
              </a:custGeom>
              <a:grpFill/>
              <a:ln>
                <a:solidFill>
                  <a:srgbClr val="FFC000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1D83C4-2948-6931-3B49-FC23B314AA8F}"/>
              </a:ext>
            </a:extLst>
          </p:cNvPr>
          <p:cNvSpPr txBox="1"/>
          <p:nvPr/>
        </p:nvSpPr>
        <p:spPr>
          <a:xfrm>
            <a:off x="471118" y="741663"/>
            <a:ext cx="3408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1. HÁT: NỚI ẤY TRƯỜNG SA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D701DA3-0D0F-4C03-B2BA-8BB09C0B774D}"/>
              </a:ext>
            </a:extLst>
          </p:cNvPr>
          <p:cNvSpPr/>
          <p:nvPr/>
        </p:nvSpPr>
        <p:spPr>
          <a:xfrm>
            <a:off x="4910666" y="741663"/>
            <a:ext cx="2981873" cy="3693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Bahnschrift Condensed" panose="020B0502040204020203" pitchFamily="34" charset="0"/>
              </a:rPr>
              <a:t>HÁT TỪNG CÂU- CÂU 3</a:t>
            </a:r>
          </a:p>
        </p:txBody>
      </p:sp>
      <p:pic>
        <p:nvPicPr>
          <p:cNvPr id="5" name="CAU 3-NOI AY TRUONG SA">
            <a:hlinkClick r:id="" action="ppaction://media"/>
            <a:extLst>
              <a:ext uri="{FF2B5EF4-FFF2-40B4-BE49-F238E27FC236}">
                <a16:creationId xmlns:a16="http://schemas.microsoft.com/office/drawing/2014/main" id="{AFDD441E-CEBD-4A83-9BAE-34D499E50211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4825" y="1238980"/>
            <a:ext cx="8134350" cy="3618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255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/>
      <p:bldP spid="6" grpId="0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9A443CA-B10C-40AE-AD44-152175468E18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P#\uFFFD\uFFFD{42423134-D9A0-4581-80CF-1CA7B5A661CC}&quot;,&quot;C:\\Users\\Admin\\Desktop\\Ảnh sách nói\\Bài giảng điện tử, giáo án\\Khoa học xã hội\\Năng khiếu\\Khối 8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IẾT 1-CĐ4-LỚP8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97273D-16AC-40EE-A50C-109C87CCED3A}:724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007470-642F-48AB-B059-C60038FEE231}:724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046600-492E-4F69-B1AB-3F2B47F2D249}:725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7DFF57-F9B6-4DB0-97EA-A1507686EF02}:725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51226EC-894B-4772-83FE-D083B40B0753}:725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142DD3-B281-4DE7-9338-995C0D161859}:725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F73E24A-1DA4-47E4-AFCE-080E3072E8BB}:725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8D82052-3EA8-42BC-8D9B-366D23EE6EF9}:725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AD4C7E-E766-41BC-8499-9231325AC575}:725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42A1D3-4CC5-4B4B-AC62-499296494BA7}:723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9928DB-F2BC-4E83-88C9-F64A6D590754}:25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56840B4-52B0-476B-9A75-F9D7B2D375E5}:725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E9584A-9C34-4E17-9CA0-2A8D3F003CA3}:72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8D76EF-E231-4126-91C2-754119E7B643}:29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7D1B74-F18D-4C0F-83BD-B45AFEEE4484}:719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5943F9-0E92-40F5-9333-ADB35EFB6517}:3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27D248-A21A-4BDC-BC5F-53CD830E4514}:721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B720B8-8A0A-4A89-9C66-DE29E74D6662}:72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92D72C-895A-4CDD-82F7-C8281E1349D1}:724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55DC72-165E-4670-945F-EC7BAE4C027B}:724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79019D-527E-4DDC-8902-F1BBC55EFFD3}:7247"/>
</p:tagLst>
</file>

<file path=ppt/theme/theme1.xml><?xml version="1.0" encoding="utf-8"?>
<a:theme xmlns:a="http://schemas.openxmlformats.org/drawingml/2006/main" name="End of Course Jeopardy by Slidesgo">
  <a:themeElements>
    <a:clrScheme name="Simple Light">
      <a:dk1>
        <a:srgbClr val="000000"/>
      </a:dk1>
      <a:lt1>
        <a:srgbClr val="FFFFFF"/>
      </a:lt1>
      <a:dk2>
        <a:srgbClr val="61D8C4"/>
      </a:dk2>
      <a:lt2>
        <a:srgbClr val="98DAED"/>
      </a:lt2>
      <a:accent1>
        <a:srgbClr val="FFB757"/>
      </a:accent1>
      <a:accent2>
        <a:srgbClr val="F27FB2"/>
      </a:accent2>
      <a:accent3>
        <a:srgbClr val="C2B9DB"/>
      </a:accent3>
      <a:accent4>
        <a:srgbClr val="F16790"/>
      </a:accent4>
      <a:accent5>
        <a:srgbClr val="B3AAD3"/>
      </a:accent5>
      <a:accent6>
        <a:srgbClr val="51C0B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2302</TotalTime>
  <Words>667</Words>
  <Application>Microsoft Office PowerPoint</Application>
  <PresentationFormat>On-screen Show (16:9)</PresentationFormat>
  <Paragraphs>60</Paragraphs>
  <Slides>21</Slides>
  <Notes>21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Bahnschrift Condensed</vt:lpstr>
      <vt:lpstr>Arial</vt:lpstr>
      <vt:lpstr>Lato</vt:lpstr>
      <vt:lpstr>Bahnschrift SemiLight SemiConde</vt:lpstr>
      <vt:lpstr>Patrick Hand</vt:lpstr>
      <vt:lpstr>Bahnschrift SemiLight Condensed</vt:lpstr>
      <vt:lpstr>End of Course Jeopardy by Slidesgo</vt:lpstr>
      <vt:lpstr>CHỦ ĐỀ 4  BIỂN ĐẢO QUÊ HƯƠNG</vt:lpstr>
      <vt:lpstr>   TIẾT 14  HÁT: BÀI HÁT NƠI ẤY TRƯỜNG SA NGHE NHẠC: BÀI HÁT NƠI ĐẢO XA    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1-CĐ4-LỚP8</dc:title>
  <cp:lastModifiedBy>Giang Nguyễn</cp:lastModifiedBy>
  <cp:revision>228</cp:revision>
  <dcterms:modified xsi:type="dcterms:W3CDTF">2023-11-28T03:48:17Z</dcterms:modified>
</cp:coreProperties>
</file>