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omments/comment1.xml" ContentType="application/vnd.openxmlformats-officedocument.presentationml.comments+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07" r:id="rId1"/>
    <p:sldMasterId id="2147483836" r:id="rId2"/>
  </p:sldMasterIdLst>
  <p:notesMasterIdLst>
    <p:notesMasterId r:id="rId34"/>
  </p:notesMasterIdLst>
  <p:sldIdLst>
    <p:sldId id="457" r:id="rId3"/>
    <p:sldId id="256" r:id="rId4"/>
    <p:sldId id="404" r:id="rId5"/>
    <p:sldId id="405" r:id="rId6"/>
    <p:sldId id="406" r:id="rId7"/>
    <p:sldId id="451" r:id="rId8"/>
    <p:sldId id="453" r:id="rId9"/>
    <p:sldId id="393" r:id="rId10"/>
    <p:sldId id="399" r:id="rId11"/>
    <p:sldId id="395" r:id="rId12"/>
    <p:sldId id="396" r:id="rId13"/>
    <p:sldId id="452" r:id="rId14"/>
    <p:sldId id="397" r:id="rId15"/>
    <p:sldId id="454" r:id="rId16"/>
    <p:sldId id="402" r:id="rId17"/>
    <p:sldId id="401" r:id="rId18"/>
    <p:sldId id="269" r:id="rId19"/>
    <p:sldId id="273" r:id="rId20"/>
    <p:sldId id="274" r:id="rId21"/>
    <p:sldId id="278" r:id="rId22"/>
    <p:sldId id="275" r:id="rId23"/>
    <p:sldId id="277" r:id="rId24"/>
    <p:sldId id="276" r:id="rId25"/>
    <p:sldId id="279" r:id="rId26"/>
    <p:sldId id="280" r:id="rId27"/>
    <p:sldId id="281" r:id="rId28"/>
    <p:sldId id="317" r:id="rId29"/>
    <p:sldId id="371" r:id="rId30"/>
    <p:sldId id="455" r:id="rId31"/>
    <p:sldId id="456" r:id="rId32"/>
    <p:sldId id="458" r:id="rId33"/>
  </p:sldIdLst>
  <p:sldSz cx="12192000" cy="6858000"/>
  <p:notesSz cx="6858000" cy="9144000"/>
  <p:custDataLst>
    <p:tags r:id="rId3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3" clrIdx="0">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232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750"/>
    <p:restoredTop sz="94818"/>
  </p:normalViewPr>
  <p:slideViewPr>
    <p:cSldViewPr snapToGrid="0" snapToObjects="1">
      <p:cViewPr varScale="1">
        <p:scale>
          <a:sx n="61" d="100"/>
          <a:sy n="61" d="100"/>
        </p:scale>
        <p:origin x="660"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gs" Target="tags/tag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8-31T20:52:16.817" idx="3">
    <p:pos x="10" y="10"/>
    <p:text>Cách dùng ấn vào số ra câu hỏi; HS trả lời xong GV tiếp tục ấn vào câu hỏi câu hỏi sẽ biến mất và hình ảnh sẽ lộ ra</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9BA939-5A2C-8E41-AA8D-C6799BE00211}" type="datetimeFigureOut">
              <a:rPr lang="x-none" smtClean="0"/>
              <a:t>15/11/2023</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FC8D88-E11D-B744-90F1-B9A8B5966849}" type="slidenum">
              <a:rPr lang="x-none" smtClean="0"/>
              <a:t>‹#›</a:t>
            </a:fld>
            <a:endParaRPr lang="x-none"/>
          </a:p>
        </p:txBody>
      </p:sp>
    </p:spTree>
    <p:extLst>
      <p:ext uri="{BB962C8B-B14F-4D97-AF65-F5344CB8AC3E}">
        <p14:creationId xmlns:p14="http://schemas.microsoft.com/office/powerpoint/2010/main" val="2566818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1</a:t>
            </a:fld>
            <a:endParaRPr lang="x-none"/>
          </a:p>
        </p:txBody>
      </p:sp>
    </p:spTree>
    <p:extLst>
      <p:ext uri="{BB962C8B-B14F-4D97-AF65-F5344CB8AC3E}">
        <p14:creationId xmlns:p14="http://schemas.microsoft.com/office/powerpoint/2010/main" val="8682828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10</a:t>
            </a:fld>
            <a:endParaRPr lang="x-none"/>
          </a:p>
        </p:txBody>
      </p:sp>
    </p:spTree>
    <p:extLst>
      <p:ext uri="{BB962C8B-B14F-4D97-AF65-F5344CB8AC3E}">
        <p14:creationId xmlns:p14="http://schemas.microsoft.com/office/powerpoint/2010/main" val="27805812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11</a:t>
            </a:fld>
            <a:endParaRPr lang="x-none"/>
          </a:p>
        </p:txBody>
      </p:sp>
    </p:spTree>
    <p:extLst>
      <p:ext uri="{BB962C8B-B14F-4D97-AF65-F5344CB8AC3E}">
        <p14:creationId xmlns:p14="http://schemas.microsoft.com/office/powerpoint/2010/main" val="9006055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12</a:t>
            </a:fld>
            <a:endParaRPr lang="x-none"/>
          </a:p>
        </p:txBody>
      </p:sp>
    </p:spTree>
    <p:extLst>
      <p:ext uri="{BB962C8B-B14F-4D97-AF65-F5344CB8AC3E}">
        <p14:creationId xmlns:p14="http://schemas.microsoft.com/office/powerpoint/2010/main" val="7992822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13</a:t>
            </a:fld>
            <a:endParaRPr lang="x-none"/>
          </a:p>
        </p:txBody>
      </p:sp>
    </p:spTree>
    <p:extLst>
      <p:ext uri="{BB962C8B-B14F-4D97-AF65-F5344CB8AC3E}">
        <p14:creationId xmlns:p14="http://schemas.microsoft.com/office/powerpoint/2010/main" val="29284013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14</a:t>
            </a:fld>
            <a:endParaRPr lang="x-none"/>
          </a:p>
        </p:txBody>
      </p:sp>
    </p:spTree>
    <p:extLst>
      <p:ext uri="{BB962C8B-B14F-4D97-AF65-F5344CB8AC3E}">
        <p14:creationId xmlns:p14="http://schemas.microsoft.com/office/powerpoint/2010/main" val="19958183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15</a:t>
            </a:fld>
            <a:endParaRPr lang="x-none"/>
          </a:p>
        </p:txBody>
      </p:sp>
    </p:spTree>
    <p:extLst>
      <p:ext uri="{BB962C8B-B14F-4D97-AF65-F5344CB8AC3E}">
        <p14:creationId xmlns:p14="http://schemas.microsoft.com/office/powerpoint/2010/main" val="823907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16</a:t>
            </a:fld>
            <a:endParaRPr lang="x-none"/>
          </a:p>
        </p:txBody>
      </p:sp>
    </p:spTree>
    <p:extLst>
      <p:ext uri="{BB962C8B-B14F-4D97-AF65-F5344CB8AC3E}">
        <p14:creationId xmlns:p14="http://schemas.microsoft.com/office/powerpoint/2010/main" val="40976041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17</a:t>
            </a:fld>
            <a:endParaRPr lang="x-none"/>
          </a:p>
        </p:txBody>
      </p:sp>
    </p:spTree>
    <p:extLst>
      <p:ext uri="{BB962C8B-B14F-4D97-AF65-F5344CB8AC3E}">
        <p14:creationId xmlns:p14="http://schemas.microsoft.com/office/powerpoint/2010/main" val="40536439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18</a:t>
            </a:fld>
            <a:endParaRPr lang="x-none"/>
          </a:p>
        </p:txBody>
      </p:sp>
    </p:spTree>
    <p:extLst>
      <p:ext uri="{BB962C8B-B14F-4D97-AF65-F5344CB8AC3E}">
        <p14:creationId xmlns:p14="http://schemas.microsoft.com/office/powerpoint/2010/main" val="11171362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19</a:t>
            </a:fld>
            <a:endParaRPr lang="x-none"/>
          </a:p>
        </p:txBody>
      </p:sp>
    </p:spTree>
    <p:extLst>
      <p:ext uri="{BB962C8B-B14F-4D97-AF65-F5344CB8AC3E}">
        <p14:creationId xmlns:p14="http://schemas.microsoft.com/office/powerpoint/2010/main" val="2502903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2</a:t>
            </a:fld>
            <a:endParaRPr lang="x-none"/>
          </a:p>
        </p:txBody>
      </p:sp>
    </p:spTree>
    <p:extLst>
      <p:ext uri="{BB962C8B-B14F-4D97-AF65-F5344CB8AC3E}">
        <p14:creationId xmlns:p14="http://schemas.microsoft.com/office/powerpoint/2010/main" val="35854595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20</a:t>
            </a:fld>
            <a:endParaRPr lang="x-none"/>
          </a:p>
        </p:txBody>
      </p:sp>
    </p:spTree>
    <p:extLst>
      <p:ext uri="{BB962C8B-B14F-4D97-AF65-F5344CB8AC3E}">
        <p14:creationId xmlns:p14="http://schemas.microsoft.com/office/powerpoint/2010/main" val="28720394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21</a:t>
            </a:fld>
            <a:endParaRPr lang="x-none"/>
          </a:p>
        </p:txBody>
      </p:sp>
    </p:spTree>
    <p:extLst>
      <p:ext uri="{BB962C8B-B14F-4D97-AF65-F5344CB8AC3E}">
        <p14:creationId xmlns:p14="http://schemas.microsoft.com/office/powerpoint/2010/main" val="26562592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22</a:t>
            </a:fld>
            <a:endParaRPr lang="x-none"/>
          </a:p>
        </p:txBody>
      </p:sp>
    </p:spTree>
    <p:extLst>
      <p:ext uri="{BB962C8B-B14F-4D97-AF65-F5344CB8AC3E}">
        <p14:creationId xmlns:p14="http://schemas.microsoft.com/office/powerpoint/2010/main" val="24071669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23</a:t>
            </a:fld>
            <a:endParaRPr lang="x-none"/>
          </a:p>
        </p:txBody>
      </p:sp>
    </p:spTree>
    <p:extLst>
      <p:ext uri="{BB962C8B-B14F-4D97-AF65-F5344CB8AC3E}">
        <p14:creationId xmlns:p14="http://schemas.microsoft.com/office/powerpoint/2010/main" val="4672050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24</a:t>
            </a:fld>
            <a:endParaRPr lang="x-none"/>
          </a:p>
        </p:txBody>
      </p:sp>
    </p:spTree>
    <p:extLst>
      <p:ext uri="{BB962C8B-B14F-4D97-AF65-F5344CB8AC3E}">
        <p14:creationId xmlns:p14="http://schemas.microsoft.com/office/powerpoint/2010/main" val="15291996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25</a:t>
            </a:fld>
            <a:endParaRPr lang="x-none"/>
          </a:p>
        </p:txBody>
      </p:sp>
    </p:spTree>
    <p:extLst>
      <p:ext uri="{BB962C8B-B14F-4D97-AF65-F5344CB8AC3E}">
        <p14:creationId xmlns:p14="http://schemas.microsoft.com/office/powerpoint/2010/main" val="35908973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26</a:t>
            </a:fld>
            <a:endParaRPr lang="x-none"/>
          </a:p>
        </p:txBody>
      </p:sp>
    </p:spTree>
    <p:extLst>
      <p:ext uri="{BB962C8B-B14F-4D97-AF65-F5344CB8AC3E}">
        <p14:creationId xmlns:p14="http://schemas.microsoft.com/office/powerpoint/2010/main" val="9668755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27</a:t>
            </a:fld>
            <a:endParaRPr lang="x-none"/>
          </a:p>
        </p:txBody>
      </p:sp>
    </p:spTree>
    <p:extLst>
      <p:ext uri="{BB962C8B-B14F-4D97-AF65-F5344CB8AC3E}">
        <p14:creationId xmlns:p14="http://schemas.microsoft.com/office/powerpoint/2010/main" val="7130444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28</a:t>
            </a:fld>
            <a:endParaRPr lang="x-none"/>
          </a:p>
        </p:txBody>
      </p:sp>
    </p:spTree>
    <p:extLst>
      <p:ext uri="{BB962C8B-B14F-4D97-AF65-F5344CB8AC3E}">
        <p14:creationId xmlns:p14="http://schemas.microsoft.com/office/powerpoint/2010/main" val="9105912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29</a:t>
            </a:fld>
            <a:endParaRPr lang="x-none"/>
          </a:p>
        </p:txBody>
      </p:sp>
    </p:spTree>
    <p:extLst>
      <p:ext uri="{BB962C8B-B14F-4D97-AF65-F5344CB8AC3E}">
        <p14:creationId xmlns:p14="http://schemas.microsoft.com/office/powerpoint/2010/main" val="1613070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3</a:t>
            </a:fld>
            <a:endParaRPr lang="x-none"/>
          </a:p>
        </p:txBody>
      </p:sp>
    </p:spTree>
    <p:extLst>
      <p:ext uri="{BB962C8B-B14F-4D97-AF65-F5344CB8AC3E}">
        <p14:creationId xmlns:p14="http://schemas.microsoft.com/office/powerpoint/2010/main" val="33727875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30</a:t>
            </a:fld>
            <a:endParaRPr lang="x-none"/>
          </a:p>
        </p:txBody>
      </p:sp>
    </p:spTree>
    <p:extLst>
      <p:ext uri="{BB962C8B-B14F-4D97-AF65-F5344CB8AC3E}">
        <p14:creationId xmlns:p14="http://schemas.microsoft.com/office/powerpoint/2010/main" val="8637353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31</a:t>
            </a:fld>
            <a:endParaRPr lang="x-none"/>
          </a:p>
        </p:txBody>
      </p:sp>
    </p:spTree>
    <p:extLst>
      <p:ext uri="{BB962C8B-B14F-4D97-AF65-F5344CB8AC3E}">
        <p14:creationId xmlns:p14="http://schemas.microsoft.com/office/powerpoint/2010/main" val="1802876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4</a:t>
            </a:fld>
            <a:endParaRPr lang="x-none"/>
          </a:p>
        </p:txBody>
      </p:sp>
    </p:spTree>
    <p:extLst>
      <p:ext uri="{BB962C8B-B14F-4D97-AF65-F5344CB8AC3E}">
        <p14:creationId xmlns:p14="http://schemas.microsoft.com/office/powerpoint/2010/main" val="516613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5</a:t>
            </a:fld>
            <a:endParaRPr lang="x-none"/>
          </a:p>
        </p:txBody>
      </p:sp>
    </p:spTree>
    <p:extLst>
      <p:ext uri="{BB962C8B-B14F-4D97-AF65-F5344CB8AC3E}">
        <p14:creationId xmlns:p14="http://schemas.microsoft.com/office/powerpoint/2010/main" val="2029750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6</a:t>
            </a:fld>
            <a:endParaRPr lang="x-none"/>
          </a:p>
        </p:txBody>
      </p:sp>
    </p:spTree>
    <p:extLst>
      <p:ext uri="{BB962C8B-B14F-4D97-AF65-F5344CB8AC3E}">
        <p14:creationId xmlns:p14="http://schemas.microsoft.com/office/powerpoint/2010/main" val="2328519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7</a:t>
            </a:fld>
            <a:endParaRPr lang="x-none"/>
          </a:p>
        </p:txBody>
      </p:sp>
    </p:spTree>
    <p:extLst>
      <p:ext uri="{BB962C8B-B14F-4D97-AF65-F5344CB8AC3E}">
        <p14:creationId xmlns:p14="http://schemas.microsoft.com/office/powerpoint/2010/main" val="33985609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8</a:t>
            </a:fld>
            <a:endParaRPr lang="x-none"/>
          </a:p>
        </p:txBody>
      </p:sp>
    </p:spTree>
    <p:extLst>
      <p:ext uri="{BB962C8B-B14F-4D97-AF65-F5344CB8AC3E}">
        <p14:creationId xmlns:p14="http://schemas.microsoft.com/office/powerpoint/2010/main" val="3824915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FC8D88-E11D-B744-90F1-B9A8B5966849}" type="slidenum">
              <a:rPr lang="x-none" smtClean="0"/>
              <a:t>9</a:t>
            </a:fld>
            <a:endParaRPr lang="x-none"/>
          </a:p>
        </p:txBody>
      </p:sp>
    </p:spTree>
    <p:extLst>
      <p:ext uri="{BB962C8B-B14F-4D97-AF65-F5344CB8AC3E}">
        <p14:creationId xmlns:p14="http://schemas.microsoft.com/office/powerpoint/2010/main" val="22924666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05573-9704-0C47-B5CE-DEC414F5B2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x-none"/>
          </a:p>
        </p:txBody>
      </p:sp>
      <p:sp>
        <p:nvSpPr>
          <p:cNvPr id="3" name="Subtitle 2">
            <a:extLst>
              <a:ext uri="{FF2B5EF4-FFF2-40B4-BE49-F238E27FC236}">
                <a16:creationId xmlns:a16="http://schemas.microsoft.com/office/drawing/2014/main" id="{567FB897-64E1-0C44-90F8-888644C9A2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
        <p:nvSpPr>
          <p:cNvPr id="4" name="Date Placeholder 3">
            <a:extLst>
              <a:ext uri="{FF2B5EF4-FFF2-40B4-BE49-F238E27FC236}">
                <a16:creationId xmlns:a16="http://schemas.microsoft.com/office/drawing/2014/main" id="{E91AB0E1-337E-F448-A24B-F8B045B35128}"/>
              </a:ext>
            </a:extLst>
          </p:cNvPr>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5" name="Footer Placeholder 4">
            <a:extLst>
              <a:ext uri="{FF2B5EF4-FFF2-40B4-BE49-F238E27FC236}">
                <a16:creationId xmlns:a16="http://schemas.microsoft.com/office/drawing/2014/main" id="{CE4BB82E-1F64-C047-8CAA-D2701E02C0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7B6F57F-CE3E-C545-A58E-1562ED9F13DC}"/>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17633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5AF8A-31AD-D74B-8526-480E9FF67BF7}"/>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5CE54EA5-9999-6945-A551-D5CD098F3B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0B629FC5-BFFA-1A45-B9BB-A826A409A7F8}"/>
              </a:ext>
            </a:extLst>
          </p:cNvPr>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5" name="Footer Placeholder 4">
            <a:extLst>
              <a:ext uri="{FF2B5EF4-FFF2-40B4-BE49-F238E27FC236}">
                <a16:creationId xmlns:a16="http://schemas.microsoft.com/office/drawing/2014/main" id="{645104FB-5F55-934B-B68D-8DAAB6C0EE4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EAE7F73-9F6D-FD4C-9286-4C2A3A34BF9B}"/>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42695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73C453-D6E5-7D41-BD75-BFDF790EDEB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D5AD0451-8D97-4D42-91F5-9B8E519329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3246D2CF-F80C-A24A-B7ED-035426CD6A9E}"/>
              </a:ext>
            </a:extLst>
          </p:cNvPr>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5" name="Footer Placeholder 4">
            <a:extLst>
              <a:ext uri="{FF2B5EF4-FFF2-40B4-BE49-F238E27FC236}">
                <a16:creationId xmlns:a16="http://schemas.microsoft.com/office/drawing/2014/main" id="{FE62F32F-F60A-E444-AE99-F7C1138F414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ECC58BE-AFE4-B046-99BF-54EC545A34C3}"/>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711997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921175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908492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18543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295582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3635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681245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510414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90996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589A6-7C8D-0242-8F82-FC2D59A08BEF}"/>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2E3FCAEE-CF63-204E-8DA8-A299E62C89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1A9B5B43-8F2E-B54C-B4D0-EECE02FF08A0}"/>
              </a:ext>
            </a:extLst>
          </p:cNvPr>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5" name="Footer Placeholder 4">
            <a:extLst>
              <a:ext uri="{FF2B5EF4-FFF2-40B4-BE49-F238E27FC236}">
                <a16:creationId xmlns:a16="http://schemas.microsoft.com/office/drawing/2014/main" id="{B20B8751-B54D-394D-BB0F-000342A804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EF9FB05-46C2-0244-B5DC-95606E35A68C}"/>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202519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25913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47681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065835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264301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904559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583124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879219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35112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E741B-9E32-1D4F-8231-1245B8A1C5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x-none"/>
          </a:p>
        </p:txBody>
      </p:sp>
      <p:sp>
        <p:nvSpPr>
          <p:cNvPr id="3" name="Text Placeholder 2">
            <a:extLst>
              <a:ext uri="{FF2B5EF4-FFF2-40B4-BE49-F238E27FC236}">
                <a16:creationId xmlns:a16="http://schemas.microsoft.com/office/drawing/2014/main" id="{531944B7-5747-0840-BDCD-8F0308162F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DD85C90-2BF2-AB4D-8B13-27019BDCF062}"/>
              </a:ext>
            </a:extLst>
          </p:cNvPr>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5" name="Footer Placeholder 4">
            <a:extLst>
              <a:ext uri="{FF2B5EF4-FFF2-40B4-BE49-F238E27FC236}">
                <a16:creationId xmlns:a16="http://schemas.microsoft.com/office/drawing/2014/main" id="{503E1720-8D83-6A4F-BBD9-A8D86895645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5421D84-7329-8E4D-9092-73650944946A}"/>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41677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84180-59E1-724E-9AB5-3249E0BD0EF4}"/>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B51C0736-6E4B-9242-8683-278EEEC65F3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id="{DAECD8D8-CE73-0741-AE4F-E7BC537E2E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a16="http://schemas.microsoft.com/office/drawing/2014/main" id="{24A256BD-8BD7-EB4E-AD01-D30FDF63287D}"/>
              </a:ext>
            </a:extLst>
          </p:cNvPr>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6" name="Footer Placeholder 5">
            <a:extLst>
              <a:ext uri="{FF2B5EF4-FFF2-40B4-BE49-F238E27FC236}">
                <a16:creationId xmlns:a16="http://schemas.microsoft.com/office/drawing/2014/main" id="{50B6A47D-A557-D742-B9C9-BD963C26392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A498ACD-955F-6A4D-BF97-E69CCA002CCA}"/>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88899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8A95C-BBBE-B540-BDE0-AF0A48128139}"/>
              </a:ext>
            </a:extLst>
          </p:cNvPr>
          <p:cNvSpPr>
            <a:spLocks noGrp="1"/>
          </p:cNvSpPr>
          <p:nvPr>
            <p:ph type="title"/>
          </p:nvPr>
        </p:nvSpPr>
        <p:spPr>
          <a:xfrm>
            <a:off x="839788" y="365125"/>
            <a:ext cx="10515600" cy="1325563"/>
          </a:xfrm>
        </p:spPr>
        <p:txBody>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AD897C73-7BA7-B942-9636-F0492F0008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53EC6B-F278-E440-94F4-BBC1E7F87EE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id="{B3E151F5-CC6F-D441-930D-587D19F16A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71AAB9-8899-BC46-B410-9A44A55136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a16="http://schemas.microsoft.com/office/drawing/2014/main" id="{4448B2CA-26FD-0949-BEBA-928506D54EA3}"/>
              </a:ext>
            </a:extLst>
          </p:cNvPr>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8" name="Footer Placeholder 7">
            <a:extLst>
              <a:ext uri="{FF2B5EF4-FFF2-40B4-BE49-F238E27FC236}">
                <a16:creationId xmlns:a16="http://schemas.microsoft.com/office/drawing/2014/main" id="{E6133AD5-A1BC-EC4F-9271-2E53886F16A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97EFDFF-CC0F-0245-93FE-BF385ECBBE8C}"/>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18817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9FFD5-236A-5246-A3F0-9295073776FB}"/>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id="{E965FF33-8616-9B4A-8501-34FDE8D919A8}"/>
              </a:ext>
            </a:extLst>
          </p:cNvPr>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4" name="Footer Placeholder 3">
            <a:extLst>
              <a:ext uri="{FF2B5EF4-FFF2-40B4-BE49-F238E27FC236}">
                <a16:creationId xmlns:a16="http://schemas.microsoft.com/office/drawing/2014/main" id="{001D8C5F-C8BC-9E47-B6B2-1EAC35FCF8E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43FCFE-05EA-A94D-8514-78A430CFE858}"/>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90659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05CE15-76C2-AC43-83CC-197AA295EF1D}"/>
              </a:ext>
            </a:extLst>
          </p:cNvPr>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3" name="Footer Placeholder 2">
            <a:extLst>
              <a:ext uri="{FF2B5EF4-FFF2-40B4-BE49-F238E27FC236}">
                <a16:creationId xmlns:a16="http://schemas.microsoft.com/office/drawing/2014/main" id="{0AEC50F7-A502-8041-B82D-3F8D0DC2C23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468BB2B-3229-9C46-A6BC-D27C988D7D11}"/>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32827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AA246-7B2F-6E49-9A6C-E13F1DEED6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id="{9AF5C96F-F2B6-FF4A-9075-DB03D7137A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id="{C958C4C4-B8E7-7C47-B140-DC508611DB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15117F-D46E-EF4C-9B6C-9D04DF952F1D}"/>
              </a:ext>
            </a:extLst>
          </p:cNvPr>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6" name="Footer Placeholder 5">
            <a:extLst>
              <a:ext uri="{FF2B5EF4-FFF2-40B4-BE49-F238E27FC236}">
                <a16:creationId xmlns:a16="http://schemas.microsoft.com/office/drawing/2014/main" id="{36DE87E3-3609-8142-988C-078AFBF9349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F45E8CE-8820-AD40-A15A-0F75EEF90E68}"/>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37281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6BF04-591A-A64B-80DB-079B994BC8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id="{56E1D6CD-1A8D-AA40-8AD0-A09631ED8D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id="{153D697E-F5F1-334B-9CA6-8DBB35847D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3F6422-4711-2343-AB8F-DA499090B41D}"/>
              </a:ext>
            </a:extLst>
          </p:cNvPr>
          <p:cNvSpPr>
            <a:spLocks noGrp="1"/>
          </p:cNvSpPr>
          <p:nvPr>
            <p:ph type="dt" sz="half" idx="10"/>
          </p:nvPr>
        </p:nvSpPr>
        <p:spPr/>
        <p:txBody>
          <a:bodyPr/>
          <a:lstStyle/>
          <a:p>
            <a:fld id="{B61BEF0D-F0BB-DE4B-95CE-6DB70DBA9567}" type="datetimeFigureOut">
              <a:rPr lang="en-US" smtClean="0"/>
              <a:pPr/>
              <a:t>15/11/2023</a:t>
            </a:fld>
            <a:endParaRPr lang="en-US" dirty="0"/>
          </a:p>
        </p:txBody>
      </p:sp>
      <p:sp>
        <p:nvSpPr>
          <p:cNvPr id="6" name="Footer Placeholder 5">
            <a:extLst>
              <a:ext uri="{FF2B5EF4-FFF2-40B4-BE49-F238E27FC236}">
                <a16:creationId xmlns:a16="http://schemas.microsoft.com/office/drawing/2014/main" id="{4129953D-98EC-C647-AC85-0FAECE160EB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BA0C772-9497-C349-833F-8EE1AAB48308}"/>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39913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ABE1BD-0B7B-274D-951C-A1755954C3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6664A9E0-21A7-7C47-BCD2-4E893A0E3E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CE72C655-7F21-FA41-AAE2-F7B8C49C71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15/11/2023</a:t>
            </a:fld>
            <a:endParaRPr lang="en-US" dirty="0"/>
          </a:p>
        </p:txBody>
      </p:sp>
      <p:sp>
        <p:nvSpPr>
          <p:cNvPr id="5" name="Footer Placeholder 4">
            <a:extLst>
              <a:ext uri="{FF2B5EF4-FFF2-40B4-BE49-F238E27FC236}">
                <a16:creationId xmlns:a16="http://schemas.microsoft.com/office/drawing/2014/main" id="{743A6034-1150-A545-8193-5A3530F79F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F4AD8E4-962E-DA45-9660-E6B171DC25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85136483"/>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15/11/2023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1693021"/>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 id="2147483848" r:id="rId12"/>
    <p:sldLayoutId id="2147483849" r:id="rId13"/>
    <p:sldLayoutId id="2147483850" r:id="rId14"/>
    <p:sldLayoutId id="2147483851" r:id="rId15"/>
    <p:sldLayoutId id="2147483852"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20.png"/><Relationship Id="rId2" Type="http://schemas.openxmlformats.org/officeDocument/2006/relationships/slideLayout" Target="../slideLayouts/slideLayout13.xml"/><Relationship Id="rId1" Type="http://schemas.openxmlformats.org/officeDocument/2006/relationships/tags" Target="../tags/tag11.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8.xml"/><Relationship Id="rId1" Type="http://schemas.openxmlformats.org/officeDocument/2006/relationships/tags" Target="../tags/tag13.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tags" Target="../tags/tag14.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tags" Target="../tags/tag16.xml"/><Relationship Id="rId5" Type="http://schemas.openxmlformats.org/officeDocument/2006/relationships/image" Target="../media/image23.pn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3.xml"/><Relationship Id="rId1" Type="http://schemas.openxmlformats.org/officeDocument/2006/relationships/tags" Target="../tags/tag17.xml"/><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slide" Target="slide24.xml"/><Relationship Id="rId18" Type="http://schemas.openxmlformats.org/officeDocument/2006/relationships/image" Target="../media/image28.gif"/><Relationship Id="rId3" Type="http://schemas.openxmlformats.org/officeDocument/2006/relationships/audio" Target="../media/media1.wav"/><Relationship Id="rId7" Type="http://schemas.openxmlformats.org/officeDocument/2006/relationships/slide" Target="slide18.xml"/><Relationship Id="rId12" Type="http://schemas.openxmlformats.org/officeDocument/2006/relationships/slide" Target="slide23.xml"/><Relationship Id="rId17" Type="http://schemas.openxmlformats.org/officeDocument/2006/relationships/image" Target="../media/image27.gif"/><Relationship Id="rId2" Type="http://schemas.microsoft.com/office/2007/relationships/media" Target="../media/media1.wav"/><Relationship Id="rId16" Type="http://schemas.openxmlformats.org/officeDocument/2006/relationships/image" Target="../media/image6.gif"/><Relationship Id="rId1" Type="http://schemas.openxmlformats.org/officeDocument/2006/relationships/tags" Target="../tags/tag18.xml"/><Relationship Id="rId6" Type="http://schemas.openxmlformats.org/officeDocument/2006/relationships/image" Target="../media/image26.png"/><Relationship Id="rId11" Type="http://schemas.openxmlformats.org/officeDocument/2006/relationships/slide" Target="slide22.xml"/><Relationship Id="rId5" Type="http://schemas.openxmlformats.org/officeDocument/2006/relationships/notesSlide" Target="../notesSlides/notesSlide17.xml"/><Relationship Id="rId15" Type="http://schemas.openxmlformats.org/officeDocument/2006/relationships/slide" Target="slide26.xml"/><Relationship Id="rId10" Type="http://schemas.openxmlformats.org/officeDocument/2006/relationships/slide" Target="slide21.xml"/><Relationship Id="rId19" Type="http://schemas.openxmlformats.org/officeDocument/2006/relationships/image" Target="../media/image29.png"/><Relationship Id="rId4" Type="http://schemas.openxmlformats.org/officeDocument/2006/relationships/slideLayout" Target="../slideLayouts/slideLayout13.xml"/><Relationship Id="rId9" Type="http://schemas.openxmlformats.org/officeDocument/2006/relationships/slide" Target="slide20.xml"/><Relationship Id="rId14" Type="http://schemas.openxmlformats.org/officeDocument/2006/relationships/slide" Target="slide25.xml"/></Relationships>
</file>

<file path=ppt/slides/_rels/slide18.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33.png"/><Relationship Id="rId3" Type="http://schemas.openxmlformats.org/officeDocument/2006/relationships/notesSlide" Target="../notesSlides/notesSlide18.xml"/><Relationship Id="rId7" Type="http://schemas.openxmlformats.org/officeDocument/2006/relationships/image" Target="../media/image30.png"/><Relationship Id="rId12" Type="http://schemas.microsoft.com/office/2007/relationships/hdphoto" Target="../media/hdphoto3.wdp"/><Relationship Id="rId2" Type="http://schemas.openxmlformats.org/officeDocument/2006/relationships/slideLayout" Target="../slideLayouts/slideLayout12.xml"/><Relationship Id="rId16" Type="http://schemas.openxmlformats.org/officeDocument/2006/relationships/slide" Target="slide17.xml"/><Relationship Id="rId1" Type="http://schemas.openxmlformats.org/officeDocument/2006/relationships/tags" Target="../tags/tag19.xml"/><Relationship Id="rId6" Type="http://schemas.openxmlformats.org/officeDocument/2006/relationships/audio" Target="../media/audio3.wav"/><Relationship Id="rId11" Type="http://schemas.openxmlformats.org/officeDocument/2006/relationships/image" Target="../media/image32.png"/><Relationship Id="rId5" Type="http://schemas.openxmlformats.org/officeDocument/2006/relationships/audio" Target="../media/audio2.wav"/><Relationship Id="rId15" Type="http://schemas.openxmlformats.org/officeDocument/2006/relationships/image" Target="../media/image35.png"/><Relationship Id="rId10" Type="http://schemas.microsoft.com/office/2007/relationships/hdphoto" Target="../media/hdphoto2.wdp"/><Relationship Id="rId4" Type="http://schemas.openxmlformats.org/officeDocument/2006/relationships/audio" Target="../media/audio1.wav"/><Relationship Id="rId9" Type="http://schemas.openxmlformats.org/officeDocument/2006/relationships/image" Target="../media/image31.png"/><Relationship Id="rId14" Type="http://schemas.openxmlformats.org/officeDocument/2006/relationships/image" Target="../media/image34.png"/></Relationships>
</file>

<file path=ppt/slides/_rels/slide19.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35.png"/><Relationship Id="rId3" Type="http://schemas.openxmlformats.org/officeDocument/2006/relationships/notesSlide" Target="../notesSlides/notesSlide19.xml"/><Relationship Id="rId7" Type="http://schemas.openxmlformats.org/officeDocument/2006/relationships/image" Target="../media/image30.png"/><Relationship Id="rId12" Type="http://schemas.microsoft.com/office/2007/relationships/hdphoto" Target="../media/hdphoto3.wdp"/><Relationship Id="rId2" Type="http://schemas.openxmlformats.org/officeDocument/2006/relationships/slideLayout" Target="../slideLayouts/slideLayout12.xml"/><Relationship Id="rId16" Type="http://schemas.openxmlformats.org/officeDocument/2006/relationships/slide" Target="slide17.xml"/><Relationship Id="rId1" Type="http://schemas.openxmlformats.org/officeDocument/2006/relationships/tags" Target="../tags/tag20.xml"/><Relationship Id="rId6" Type="http://schemas.openxmlformats.org/officeDocument/2006/relationships/audio" Target="../media/audio2.wav"/><Relationship Id="rId11" Type="http://schemas.openxmlformats.org/officeDocument/2006/relationships/image" Target="../media/image32.png"/><Relationship Id="rId5" Type="http://schemas.openxmlformats.org/officeDocument/2006/relationships/audio" Target="../media/audio3.wav"/><Relationship Id="rId15" Type="http://schemas.openxmlformats.org/officeDocument/2006/relationships/image" Target="../media/image36.png"/><Relationship Id="rId10" Type="http://schemas.microsoft.com/office/2007/relationships/hdphoto" Target="../media/hdphoto2.wdp"/><Relationship Id="rId4" Type="http://schemas.openxmlformats.org/officeDocument/2006/relationships/audio" Target="../media/audio1.wav"/><Relationship Id="rId9" Type="http://schemas.openxmlformats.org/officeDocument/2006/relationships/image" Target="../media/image31.png"/><Relationship Id="rId14" Type="http://schemas.openxmlformats.org/officeDocument/2006/relationships/image" Target="../media/image34.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2.xml"/><Relationship Id="rId7" Type="http://schemas.openxmlformats.org/officeDocument/2006/relationships/image" Target="../media/image4.jpg"/><Relationship Id="rId2" Type="http://schemas.openxmlformats.org/officeDocument/2006/relationships/slideLayout" Target="../slideLayouts/slideLayout17.xml"/><Relationship Id="rId1" Type="http://schemas.openxmlformats.org/officeDocument/2006/relationships/tags" Target="../tags/tag3.xml"/><Relationship Id="rId6" Type="http://schemas.openxmlformats.org/officeDocument/2006/relationships/image" Target="../media/image3.gif"/><Relationship Id="rId11" Type="http://schemas.openxmlformats.org/officeDocument/2006/relationships/comments" Target="../comments/comment1.xml"/><Relationship Id="rId5" Type="http://schemas.openxmlformats.org/officeDocument/2006/relationships/image" Target="../media/image2.jpg"/><Relationship Id="rId10" Type="http://schemas.openxmlformats.org/officeDocument/2006/relationships/image" Target="../media/image7.gif"/><Relationship Id="rId4" Type="http://schemas.openxmlformats.org/officeDocument/2006/relationships/image" Target="../media/image1.jpg"/><Relationship Id="rId9" Type="http://schemas.openxmlformats.org/officeDocument/2006/relationships/image" Target="../media/image6.gif"/></Relationships>
</file>

<file path=ppt/slides/_rels/slide20.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33.png"/><Relationship Id="rId3" Type="http://schemas.openxmlformats.org/officeDocument/2006/relationships/notesSlide" Target="../notesSlides/notesSlide20.xml"/><Relationship Id="rId7" Type="http://schemas.openxmlformats.org/officeDocument/2006/relationships/image" Target="../media/image30.png"/><Relationship Id="rId12" Type="http://schemas.microsoft.com/office/2007/relationships/hdphoto" Target="../media/hdphoto3.wdp"/><Relationship Id="rId2" Type="http://schemas.openxmlformats.org/officeDocument/2006/relationships/slideLayout" Target="../slideLayouts/slideLayout12.xml"/><Relationship Id="rId16" Type="http://schemas.openxmlformats.org/officeDocument/2006/relationships/slide" Target="slide17.xml"/><Relationship Id="rId1" Type="http://schemas.openxmlformats.org/officeDocument/2006/relationships/tags" Target="../tags/tag21.xml"/><Relationship Id="rId6" Type="http://schemas.openxmlformats.org/officeDocument/2006/relationships/audio" Target="../media/audio3.wav"/><Relationship Id="rId11" Type="http://schemas.openxmlformats.org/officeDocument/2006/relationships/image" Target="../media/image32.png"/><Relationship Id="rId5" Type="http://schemas.openxmlformats.org/officeDocument/2006/relationships/audio" Target="../media/audio2.wav"/><Relationship Id="rId15" Type="http://schemas.openxmlformats.org/officeDocument/2006/relationships/image" Target="../media/image35.png"/><Relationship Id="rId10" Type="http://schemas.microsoft.com/office/2007/relationships/hdphoto" Target="../media/hdphoto2.wdp"/><Relationship Id="rId4" Type="http://schemas.openxmlformats.org/officeDocument/2006/relationships/audio" Target="../media/audio1.wav"/><Relationship Id="rId9" Type="http://schemas.openxmlformats.org/officeDocument/2006/relationships/image" Target="../media/image31.png"/><Relationship Id="rId14" Type="http://schemas.openxmlformats.org/officeDocument/2006/relationships/image" Target="../media/image34.png"/></Relationships>
</file>

<file path=ppt/slides/_rels/slide21.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35.png"/><Relationship Id="rId3" Type="http://schemas.openxmlformats.org/officeDocument/2006/relationships/notesSlide" Target="../notesSlides/notesSlide21.xml"/><Relationship Id="rId7" Type="http://schemas.openxmlformats.org/officeDocument/2006/relationships/image" Target="../media/image30.png"/><Relationship Id="rId12" Type="http://schemas.microsoft.com/office/2007/relationships/hdphoto" Target="../media/hdphoto3.wdp"/><Relationship Id="rId2" Type="http://schemas.openxmlformats.org/officeDocument/2006/relationships/slideLayout" Target="../slideLayouts/slideLayout12.xml"/><Relationship Id="rId1" Type="http://schemas.openxmlformats.org/officeDocument/2006/relationships/tags" Target="../tags/tag22.xml"/><Relationship Id="rId6" Type="http://schemas.openxmlformats.org/officeDocument/2006/relationships/audio" Target="../media/audio2.wav"/><Relationship Id="rId11" Type="http://schemas.openxmlformats.org/officeDocument/2006/relationships/image" Target="../media/image32.png"/><Relationship Id="rId5" Type="http://schemas.openxmlformats.org/officeDocument/2006/relationships/audio" Target="../media/audio3.wav"/><Relationship Id="rId15" Type="http://schemas.openxmlformats.org/officeDocument/2006/relationships/slide" Target="slide17.xml"/><Relationship Id="rId10" Type="http://schemas.microsoft.com/office/2007/relationships/hdphoto" Target="../media/hdphoto2.wdp"/><Relationship Id="rId4" Type="http://schemas.openxmlformats.org/officeDocument/2006/relationships/audio" Target="../media/audio1.wav"/><Relationship Id="rId9" Type="http://schemas.openxmlformats.org/officeDocument/2006/relationships/image" Target="../media/image31.png"/><Relationship Id="rId14" Type="http://schemas.openxmlformats.org/officeDocument/2006/relationships/image" Target="../media/image36.png"/></Relationships>
</file>

<file path=ppt/slides/_rels/slide22.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35.png"/><Relationship Id="rId3" Type="http://schemas.openxmlformats.org/officeDocument/2006/relationships/notesSlide" Target="../notesSlides/notesSlide22.xml"/><Relationship Id="rId7" Type="http://schemas.openxmlformats.org/officeDocument/2006/relationships/image" Target="../media/image30.png"/><Relationship Id="rId12" Type="http://schemas.microsoft.com/office/2007/relationships/hdphoto" Target="../media/hdphoto3.wdp"/><Relationship Id="rId2" Type="http://schemas.openxmlformats.org/officeDocument/2006/relationships/slideLayout" Target="../slideLayouts/slideLayout12.xml"/><Relationship Id="rId16" Type="http://schemas.openxmlformats.org/officeDocument/2006/relationships/slide" Target="slide17.xml"/><Relationship Id="rId1" Type="http://schemas.openxmlformats.org/officeDocument/2006/relationships/tags" Target="../tags/tag23.xml"/><Relationship Id="rId6" Type="http://schemas.openxmlformats.org/officeDocument/2006/relationships/audio" Target="../media/audio2.wav"/><Relationship Id="rId11" Type="http://schemas.openxmlformats.org/officeDocument/2006/relationships/image" Target="../media/image32.png"/><Relationship Id="rId5" Type="http://schemas.openxmlformats.org/officeDocument/2006/relationships/audio" Target="../media/audio3.wav"/><Relationship Id="rId15" Type="http://schemas.openxmlformats.org/officeDocument/2006/relationships/image" Target="../media/image36.png"/><Relationship Id="rId10" Type="http://schemas.microsoft.com/office/2007/relationships/hdphoto" Target="../media/hdphoto2.wdp"/><Relationship Id="rId4" Type="http://schemas.openxmlformats.org/officeDocument/2006/relationships/audio" Target="../media/audio1.wav"/><Relationship Id="rId9" Type="http://schemas.openxmlformats.org/officeDocument/2006/relationships/image" Target="../media/image31.png"/><Relationship Id="rId14" Type="http://schemas.openxmlformats.org/officeDocument/2006/relationships/image" Target="../media/image34.png"/></Relationships>
</file>

<file path=ppt/slides/_rels/slide23.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35.png"/><Relationship Id="rId3" Type="http://schemas.openxmlformats.org/officeDocument/2006/relationships/notesSlide" Target="../notesSlides/notesSlide23.xml"/><Relationship Id="rId7" Type="http://schemas.openxmlformats.org/officeDocument/2006/relationships/image" Target="../media/image30.png"/><Relationship Id="rId12" Type="http://schemas.microsoft.com/office/2007/relationships/hdphoto" Target="../media/hdphoto3.wdp"/><Relationship Id="rId2" Type="http://schemas.openxmlformats.org/officeDocument/2006/relationships/slideLayout" Target="../slideLayouts/slideLayout12.xml"/><Relationship Id="rId1" Type="http://schemas.openxmlformats.org/officeDocument/2006/relationships/tags" Target="../tags/tag24.xml"/><Relationship Id="rId6" Type="http://schemas.openxmlformats.org/officeDocument/2006/relationships/audio" Target="../media/audio2.wav"/><Relationship Id="rId11" Type="http://schemas.openxmlformats.org/officeDocument/2006/relationships/image" Target="../media/image32.png"/><Relationship Id="rId5" Type="http://schemas.openxmlformats.org/officeDocument/2006/relationships/audio" Target="../media/audio3.wav"/><Relationship Id="rId15" Type="http://schemas.openxmlformats.org/officeDocument/2006/relationships/slide" Target="slide17.xml"/><Relationship Id="rId10" Type="http://schemas.microsoft.com/office/2007/relationships/hdphoto" Target="../media/hdphoto2.wdp"/><Relationship Id="rId4" Type="http://schemas.openxmlformats.org/officeDocument/2006/relationships/audio" Target="../media/audio1.wav"/><Relationship Id="rId9" Type="http://schemas.openxmlformats.org/officeDocument/2006/relationships/image" Target="../media/image31.png"/><Relationship Id="rId14" Type="http://schemas.openxmlformats.org/officeDocument/2006/relationships/image" Target="../media/image36.png"/></Relationships>
</file>

<file path=ppt/slides/_rels/slide24.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35.png"/><Relationship Id="rId3" Type="http://schemas.openxmlformats.org/officeDocument/2006/relationships/notesSlide" Target="../notesSlides/notesSlide24.xml"/><Relationship Id="rId7" Type="http://schemas.openxmlformats.org/officeDocument/2006/relationships/image" Target="../media/image30.png"/><Relationship Id="rId12" Type="http://schemas.microsoft.com/office/2007/relationships/hdphoto" Target="../media/hdphoto3.wdp"/><Relationship Id="rId2" Type="http://schemas.openxmlformats.org/officeDocument/2006/relationships/slideLayout" Target="../slideLayouts/slideLayout12.xml"/><Relationship Id="rId16" Type="http://schemas.openxmlformats.org/officeDocument/2006/relationships/slide" Target="slide17.xml"/><Relationship Id="rId1" Type="http://schemas.openxmlformats.org/officeDocument/2006/relationships/tags" Target="../tags/tag25.xml"/><Relationship Id="rId6" Type="http://schemas.openxmlformats.org/officeDocument/2006/relationships/audio" Target="../media/audio2.wav"/><Relationship Id="rId11" Type="http://schemas.openxmlformats.org/officeDocument/2006/relationships/image" Target="../media/image32.png"/><Relationship Id="rId5" Type="http://schemas.openxmlformats.org/officeDocument/2006/relationships/audio" Target="../media/audio3.wav"/><Relationship Id="rId15" Type="http://schemas.openxmlformats.org/officeDocument/2006/relationships/image" Target="../media/image36.png"/><Relationship Id="rId10" Type="http://schemas.microsoft.com/office/2007/relationships/hdphoto" Target="../media/hdphoto2.wdp"/><Relationship Id="rId4" Type="http://schemas.openxmlformats.org/officeDocument/2006/relationships/audio" Target="../media/audio1.wav"/><Relationship Id="rId9" Type="http://schemas.openxmlformats.org/officeDocument/2006/relationships/image" Target="../media/image31.png"/><Relationship Id="rId14" Type="http://schemas.openxmlformats.org/officeDocument/2006/relationships/image" Target="../media/image34.png"/></Relationships>
</file>

<file path=ppt/slides/_rels/slide25.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33.png"/><Relationship Id="rId3" Type="http://schemas.openxmlformats.org/officeDocument/2006/relationships/notesSlide" Target="../notesSlides/notesSlide25.xml"/><Relationship Id="rId7" Type="http://schemas.openxmlformats.org/officeDocument/2006/relationships/image" Target="../media/image30.png"/><Relationship Id="rId12" Type="http://schemas.microsoft.com/office/2007/relationships/hdphoto" Target="../media/hdphoto3.wdp"/><Relationship Id="rId2" Type="http://schemas.openxmlformats.org/officeDocument/2006/relationships/slideLayout" Target="../slideLayouts/slideLayout12.xml"/><Relationship Id="rId16" Type="http://schemas.openxmlformats.org/officeDocument/2006/relationships/slide" Target="slide17.xml"/><Relationship Id="rId1" Type="http://schemas.openxmlformats.org/officeDocument/2006/relationships/tags" Target="../tags/tag26.xml"/><Relationship Id="rId6" Type="http://schemas.openxmlformats.org/officeDocument/2006/relationships/audio" Target="../media/audio3.wav"/><Relationship Id="rId11" Type="http://schemas.openxmlformats.org/officeDocument/2006/relationships/image" Target="../media/image32.png"/><Relationship Id="rId5" Type="http://schemas.openxmlformats.org/officeDocument/2006/relationships/audio" Target="../media/audio2.wav"/><Relationship Id="rId15" Type="http://schemas.openxmlformats.org/officeDocument/2006/relationships/image" Target="../media/image35.png"/><Relationship Id="rId10" Type="http://schemas.microsoft.com/office/2007/relationships/hdphoto" Target="../media/hdphoto2.wdp"/><Relationship Id="rId4" Type="http://schemas.openxmlformats.org/officeDocument/2006/relationships/audio" Target="../media/audio1.wav"/><Relationship Id="rId9" Type="http://schemas.openxmlformats.org/officeDocument/2006/relationships/image" Target="../media/image31.png"/><Relationship Id="rId14" Type="http://schemas.openxmlformats.org/officeDocument/2006/relationships/image" Target="../media/image34.png"/></Relationships>
</file>

<file path=ppt/slides/_rels/slide26.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35.png"/><Relationship Id="rId3" Type="http://schemas.openxmlformats.org/officeDocument/2006/relationships/notesSlide" Target="../notesSlides/notesSlide26.xml"/><Relationship Id="rId7" Type="http://schemas.openxmlformats.org/officeDocument/2006/relationships/image" Target="../media/image30.png"/><Relationship Id="rId12" Type="http://schemas.microsoft.com/office/2007/relationships/hdphoto" Target="../media/hdphoto3.wdp"/><Relationship Id="rId2" Type="http://schemas.openxmlformats.org/officeDocument/2006/relationships/slideLayout" Target="../slideLayouts/slideLayout12.xml"/><Relationship Id="rId1" Type="http://schemas.openxmlformats.org/officeDocument/2006/relationships/tags" Target="../tags/tag27.xml"/><Relationship Id="rId6" Type="http://schemas.openxmlformats.org/officeDocument/2006/relationships/audio" Target="../media/audio2.wav"/><Relationship Id="rId11" Type="http://schemas.openxmlformats.org/officeDocument/2006/relationships/image" Target="../media/image32.png"/><Relationship Id="rId5" Type="http://schemas.openxmlformats.org/officeDocument/2006/relationships/audio" Target="../media/audio3.wav"/><Relationship Id="rId15" Type="http://schemas.openxmlformats.org/officeDocument/2006/relationships/slide" Target="slide17.xml"/><Relationship Id="rId10" Type="http://schemas.microsoft.com/office/2007/relationships/hdphoto" Target="../media/hdphoto2.wdp"/><Relationship Id="rId4" Type="http://schemas.openxmlformats.org/officeDocument/2006/relationships/audio" Target="../media/audio1.wav"/><Relationship Id="rId9" Type="http://schemas.openxmlformats.org/officeDocument/2006/relationships/image" Target="../media/image31.png"/><Relationship Id="rId1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3.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8" Type="http://schemas.openxmlformats.org/officeDocument/2006/relationships/hyperlink" Target="https://youtu.be/BBgnPKJXfcA" TargetMode="External"/><Relationship Id="rId3" Type="http://schemas.openxmlformats.org/officeDocument/2006/relationships/notesSlide" Target="../notesSlides/notesSlide29.xml"/><Relationship Id="rId7" Type="http://schemas.openxmlformats.org/officeDocument/2006/relationships/hyperlink" Target="https://youtu.be/rXhquyRxX5Q" TargetMode="External"/><Relationship Id="rId2" Type="http://schemas.openxmlformats.org/officeDocument/2006/relationships/slideLayout" Target="../slideLayouts/slideLayout13.xml"/><Relationship Id="rId1" Type="http://schemas.openxmlformats.org/officeDocument/2006/relationships/tags" Target="../tags/tag30.xml"/><Relationship Id="rId6" Type="http://schemas.openxmlformats.org/officeDocument/2006/relationships/hyperlink" Target="https://youtu.be/xl_dPBfN2mU" TargetMode="External"/><Relationship Id="rId5" Type="http://schemas.openxmlformats.org/officeDocument/2006/relationships/hyperlink" Target="https://youtu.be/1UwWs-w9jzM" TargetMode="External"/><Relationship Id="rId4" Type="http://schemas.openxmlformats.org/officeDocument/2006/relationships/hyperlink" Target="https://youtu.be/vqvXYvF4Yes" TargetMode="External"/><Relationship Id="rId9" Type="http://schemas.openxmlformats.org/officeDocument/2006/relationships/hyperlink" Target="https://youtu.be/JWjgHYbpXAo"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4.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3.xml"/><Relationship Id="rId1" Type="http://schemas.openxmlformats.org/officeDocument/2006/relationships/tags" Target="../tags/tag31.xml"/><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3.xml"/><Relationship Id="rId1" Type="http://schemas.openxmlformats.org/officeDocument/2006/relationships/tags" Target="../tags/tag3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5.xml"/><Relationship Id="rId7" Type="http://schemas.openxmlformats.org/officeDocument/2006/relationships/image" Target="../media/image13.png"/><Relationship Id="rId2" Type="http://schemas.openxmlformats.org/officeDocument/2006/relationships/slideLayout" Target="../slideLayouts/slideLayout13.xml"/><Relationship Id="rId1" Type="http://schemas.openxmlformats.org/officeDocument/2006/relationships/tags" Target="../tags/tag6.xml"/><Relationship Id="rId6" Type="http://schemas.openxmlformats.org/officeDocument/2006/relationships/image" Target="https://upload.wikimedia.org/wikipedia/commons/7/79/B%E1%BA%A3n_%C4%91%E1%BB%93_c%C3%A1c_qu%E1%BA%ADn_ph%C3%ADa_%C4%90%C3%B4ng_B%E1%BA%AFc_n%C6%B0%E1%BB%9Bc_Nam_Vi%E1%BB%87t.png" TargetMode="External"/><Relationship Id="rId5" Type="http://schemas.openxmlformats.org/officeDocument/2006/relationships/image" Target="../media/image12.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8.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9.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0.xml"/><Relationship Id="rId6" Type="http://schemas.openxmlformats.org/officeDocument/2006/relationships/image" Target="../media/image14.png"/><Relationship Id="rId5" Type="http://schemas.openxmlformats.org/officeDocument/2006/relationships/image" Target="../media/image8.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774165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Đào cục sắt trong vườn, 31 năm sau mới biết là báu vật ngoài hành tinh -  Báo Người lao độ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4347"/>
          <a:stretch/>
        </p:blipFill>
        <p:spPr bwMode="auto">
          <a:xfrm>
            <a:off x="3329414" y="3256512"/>
            <a:ext cx="2389191" cy="22225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973864" y="1387326"/>
            <a:ext cx="11218136" cy="1600438"/>
          </a:xfrm>
          <a:prstGeom prst="rect">
            <a:avLst/>
          </a:prstGeom>
        </p:spPr>
        <p:txBody>
          <a:bodyPr wrap="square">
            <a:spAutoFit/>
          </a:bodyPr>
          <a:lstStyle/>
          <a:p>
            <a:pPr marL="285750" indent="-285750">
              <a:spcBef>
                <a:spcPts val="600"/>
              </a:spcBef>
              <a:spcAft>
                <a:spcPts val="600"/>
              </a:spcAft>
              <a:buFont typeface="Arial" panose="020B0604020202020204" pitchFamily="34" charset="0"/>
              <a:buChar char="•"/>
            </a:pPr>
            <a:r>
              <a:rPr lang="en-GB" sz="2600" dirty="0" err="1">
                <a:solidFill>
                  <a:srgbClr val="002060"/>
                </a:solidFill>
                <a:latin typeface="Times New Roman" panose="02020603050405020304" pitchFamily="18" charset="0"/>
                <a:cs typeface="Times New Roman" panose="02020603050405020304" pitchFamily="18" charset="0"/>
              </a:rPr>
              <a:t>Chiếm</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ruộng</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đất</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của</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người</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Việt</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bắt</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nộp</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tô</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thuế</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nặng</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bắt</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cống</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nạp</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sản</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vật</a:t>
            </a:r>
            <a:r>
              <a:rPr lang="en-GB" sz="2600" dirty="0">
                <a:solidFill>
                  <a:srgbClr val="002060"/>
                </a:solidFill>
                <a:latin typeface="Times New Roman" panose="02020603050405020304" pitchFamily="18" charset="0"/>
                <a:cs typeface="Times New Roman" panose="02020603050405020304" pitchFamily="18" charset="0"/>
              </a:rPr>
              <a:t>…</a:t>
            </a:r>
            <a:endParaRPr lang="en-US" sz="2600" dirty="0">
              <a:solidFill>
                <a:srgbClr val="002060"/>
              </a:solidFill>
              <a:latin typeface="Times New Roman" panose="02020603050405020304" pitchFamily="18"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GB" sz="2600" dirty="0" err="1">
                <a:solidFill>
                  <a:srgbClr val="002060"/>
                </a:solidFill>
                <a:latin typeface="Times New Roman" panose="02020603050405020304" pitchFamily="18" charset="0"/>
                <a:cs typeface="Times New Roman" panose="02020603050405020304" pitchFamily="18" charset="0"/>
              </a:rPr>
              <a:t>Thực</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hiện</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độc</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quyền</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về</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muối</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và</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sắt</a:t>
            </a:r>
            <a:endParaRPr lang="en-US" sz="2600" dirty="0">
              <a:solidFill>
                <a:srgbClr val="002060"/>
              </a:solidFill>
              <a:latin typeface="Times New Roman" panose="02020603050405020304" pitchFamily="18" charset="0"/>
              <a:cs typeface="Times New Roman" panose="02020603050405020304" pitchFamily="18" charset="0"/>
            </a:endParaRPr>
          </a:p>
          <a:p>
            <a:pPr marL="285750" lvl="0" indent="-285750" algn="just">
              <a:spcBef>
                <a:spcPts val="600"/>
              </a:spcBef>
              <a:spcAft>
                <a:spcPts val="600"/>
              </a:spcAft>
              <a:buFont typeface="Arial" panose="020B0604020202020204" pitchFamily="34" charset="0"/>
              <a:buChar char="•"/>
              <a:defRPr/>
            </a:pPr>
            <a:r>
              <a:rPr lang="en-GB" sz="2600" dirty="0" err="1">
                <a:solidFill>
                  <a:srgbClr val="002060"/>
                </a:solidFill>
                <a:latin typeface="Times New Roman" panose="02020603050405020304" pitchFamily="18" charset="0"/>
                <a:cs typeface="Times New Roman" panose="02020603050405020304" pitchFamily="18" charset="0"/>
              </a:rPr>
              <a:t>Quy</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định</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đinh</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nam</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người</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Việt</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mỗi</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năm</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thực</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hiện</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nghĩa</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vụ</a:t>
            </a:r>
            <a:r>
              <a:rPr lang="en-GB" sz="2600" dirty="0">
                <a:solidFill>
                  <a:srgbClr val="002060"/>
                </a:solidFill>
                <a:latin typeface="Times New Roman" panose="02020603050405020304" pitchFamily="18" charset="0"/>
                <a:cs typeface="Times New Roman" panose="02020603050405020304" pitchFamily="18" charset="0"/>
              </a:rPr>
              <a:t> lao </a:t>
            </a:r>
            <a:r>
              <a:rPr lang="en-GB" sz="2600" dirty="0" err="1">
                <a:solidFill>
                  <a:srgbClr val="002060"/>
                </a:solidFill>
                <a:latin typeface="Times New Roman" panose="02020603050405020304" pitchFamily="18" charset="0"/>
                <a:cs typeface="Times New Roman" panose="02020603050405020304" pitchFamily="18" charset="0"/>
              </a:rPr>
              <a:t>dịch</a:t>
            </a:r>
            <a:r>
              <a:rPr lang="en-GB" sz="2600" dirty="0">
                <a:solidFill>
                  <a:srgbClr val="002060"/>
                </a:solidFill>
                <a:latin typeface="Times New Roman" panose="02020603050405020304" pitchFamily="18" charset="0"/>
                <a:cs typeface="Times New Roman" panose="02020603050405020304" pitchFamily="18" charset="0"/>
              </a:rPr>
              <a:t> 20 </a:t>
            </a:r>
            <a:r>
              <a:rPr lang="en-GB" sz="2600" dirty="0" err="1">
                <a:solidFill>
                  <a:srgbClr val="002060"/>
                </a:solidFill>
                <a:latin typeface="Times New Roman" panose="02020603050405020304" pitchFamily="18" charset="0"/>
                <a:cs typeface="Times New Roman" panose="02020603050405020304" pitchFamily="18" charset="0"/>
              </a:rPr>
              <a:t>ngày</a:t>
            </a:r>
            <a:endParaRPr lang="en-US" sz="2600" dirty="0">
              <a:solidFill>
                <a:srgbClr val="00206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A0949D98-C682-2D4E-AC33-1807A87FC9EA}"/>
              </a:ext>
            </a:extLst>
          </p:cNvPr>
          <p:cNvSpPr txBox="1"/>
          <p:nvPr/>
        </p:nvSpPr>
        <p:spPr>
          <a:xfrm>
            <a:off x="414337" y="273606"/>
            <a:ext cx="11184472" cy="461665"/>
          </a:xfrm>
          <a:prstGeom prst="rect">
            <a:avLst/>
          </a:prstGeom>
          <a:noFill/>
        </p:spPr>
        <p:txBody>
          <a:bodyPr wrap="none" rtlCol="0">
            <a:spAutoFit/>
          </a:bodyPr>
          <a:lstStyle/>
          <a:p>
            <a:r>
              <a:rPr lang="vi-VN" sz="2400" b="1" dirty="0">
                <a:solidFill>
                  <a:srgbClr val="FF0000"/>
                </a:solidFill>
                <a:latin typeface="Times New Roman" panose="02020603050405020304" pitchFamily="18" charset="0"/>
                <a:cs typeface="Times New Roman" panose="02020603050405020304" pitchFamily="18" charset="0"/>
              </a:rPr>
              <a:t>I.</a:t>
            </a:r>
            <a:r>
              <a:rPr lang="x-none" sz="2400" b="1" dirty="0">
                <a:solidFill>
                  <a:srgbClr val="FF0000"/>
                </a:solidFill>
                <a:latin typeface="Times New Roman" panose="02020603050405020304" pitchFamily="18" charset="0"/>
                <a:cs typeface="Times New Roman" panose="02020603050405020304" pitchFamily="18" charset="0"/>
              </a:rPr>
              <a:t> CHÍNH SÁCH CAI TRỊ CỦA CÁC TRIỀU ĐẠI PHONG KIẾN PHƯƠNG BẮC </a:t>
            </a:r>
            <a:endParaRPr lang="x-none" sz="2400" dirty="0">
              <a:solidFill>
                <a:srgbClr val="FF000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9FE63C4B-DC25-D844-B864-E9389B00762E}"/>
              </a:ext>
            </a:extLst>
          </p:cNvPr>
          <p:cNvPicPr>
            <a:picLocks noChangeAspect="1"/>
          </p:cNvPicPr>
          <p:nvPr/>
        </p:nvPicPr>
        <p:blipFill>
          <a:blip r:embed="rId5"/>
          <a:stretch>
            <a:fillRect/>
          </a:stretch>
        </p:blipFill>
        <p:spPr>
          <a:xfrm>
            <a:off x="8557788" y="3341689"/>
            <a:ext cx="3100811" cy="2092144"/>
          </a:xfrm>
          <a:prstGeom prst="rect">
            <a:avLst/>
          </a:prstGeom>
        </p:spPr>
      </p:pic>
      <p:pic>
        <p:nvPicPr>
          <p:cNvPr id="1026" name="Picture 2" descr="Ngơ ngẩn trước vẻ đẹp của cánh đồng muối lớn nhất miền Trung">
            <a:extLst>
              <a:ext uri="{FF2B5EF4-FFF2-40B4-BE49-F238E27FC236}">
                <a16:creationId xmlns:a16="http://schemas.microsoft.com/office/drawing/2014/main" id="{DF96C1F8-5094-CB46-A090-15FE035D68D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8605" y="3291529"/>
            <a:ext cx="2778352" cy="22225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165DDE60-2283-2047-B655-0023095633F1}"/>
              </a:ext>
            </a:extLst>
          </p:cNvPr>
          <p:cNvSpPr txBox="1"/>
          <p:nvPr/>
        </p:nvSpPr>
        <p:spPr>
          <a:xfrm>
            <a:off x="1913019" y="5787937"/>
            <a:ext cx="8698215" cy="461665"/>
          </a:xfrm>
          <a:prstGeom prst="rect">
            <a:avLst/>
          </a:prstGeom>
          <a:noFill/>
        </p:spPr>
        <p:txBody>
          <a:bodyPr wrap="none" rtlCol="0">
            <a:spAutoFit/>
          </a:bodyPr>
          <a:lstStyle/>
          <a:p>
            <a:r>
              <a:rPr lang="x-none" sz="2400" dirty="0">
                <a:solidFill>
                  <a:srgbClr val="2232EB"/>
                </a:solidFill>
                <a:latin typeface="Times New Roman" panose="02020603050405020304" pitchFamily="18" charset="0"/>
                <a:cs typeface="Times New Roman" panose="02020603050405020304" pitchFamily="18" charset="0"/>
              </a:rPr>
              <a:t>Tại sao các triều đại phong kiến lại thực hiện độc quyền sắt và muối?</a:t>
            </a:r>
          </a:p>
        </p:txBody>
      </p:sp>
      <p:pic>
        <p:nvPicPr>
          <p:cNvPr id="9" name="Picture 8">
            <a:extLst>
              <a:ext uri="{FF2B5EF4-FFF2-40B4-BE49-F238E27FC236}">
                <a16:creationId xmlns:a16="http://schemas.microsoft.com/office/drawing/2014/main" id="{B7690786-4109-F14A-B3B0-4488144A2AAF}"/>
              </a:ext>
            </a:extLst>
          </p:cNvPr>
          <p:cNvPicPr>
            <a:picLocks noChangeAspect="1"/>
          </p:cNvPicPr>
          <p:nvPr/>
        </p:nvPicPr>
        <p:blipFill>
          <a:blip r:embed="rId7"/>
          <a:stretch>
            <a:fillRect/>
          </a:stretch>
        </p:blipFill>
        <p:spPr>
          <a:xfrm>
            <a:off x="241149" y="3124022"/>
            <a:ext cx="3313260" cy="2390007"/>
          </a:xfrm>
          <a:prstGeom prst="rect">
            <a:avLst/>
          </a:prstGeom>
        </p:spPr>
      </p:pic>
      <p:sp>
        <p:nvSpPr>
          <p:cNvPr id="2" name="Rectangle 1">
            <a:extLst>
              <a:ext uri="{FF2B5EF4-FFF2-40B4-BE49-F238E27FC236}">
                <a16:creationId xmlns:a16="http://schemas.microsoft.com/office/drawing/2014/main" id="{78652CB0-17BC-4C4D-9D8C-D35E96E7CDA9}"/>
              </a:ext>
            </a:extLst>
          </p:cNvPr>
          <p:cNvSpPr/>
          <p:nvPr/>
        </p:nvSpPr>
        <p:spPr>
          <a:xfrm>
            <a:off x="1613173" y="881736"/>
            <a:ext cx="4366901" cy="461665"/>
          </a:xfrm>
          <a:prstGeom prst="rect">
            <a:avLst/>
          </a:prstGeom>
        </p:spPr>
        <p:txBody>
          <a:bodyPr wrap="none">
            <a:spAutoFit/>
          </a:bodyPr>
          <a:lstStyle/>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err="1">
                <a:solidFill>
                  <a:srgbClr val="FF0000"/>
                </a:solidFill>
                <a:latin typeface="Times New Roman" panose="02020603050405020304" pitchFamily="18" charset="0"/>
                <a:cs typeface="Times New Roman" panose="02020603050405020304" pitchFamily="18" charset="0"/>
              </a:rPr>
              <a:t>Chính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sách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bóc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lột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vê</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kinh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tê</a:t>
            </a:r>
            <a:r>
              <a:rPr lang="en-US" sz="2400" b="1" dirty="0">
                <a:solidFill>
                  <a:srgbClr val="FF0000"/>
                </a:solidFill>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sp>
        <p:nvSpPr>
          <p:cNvPr id="4" name="Cloud Callout 3">
            <a:extLst>
              <a:ext uri="{FF2B5EF4-FFF2-40B4-BE49-F238E27FC236}">
                <a16:creationId xmlns:a16="http://schemas.microsoft.com/office/drawing/2014/main" id="{18BBB67F-3AFD-C14C-B1E2-6F2CBE181F68}"/>
              </a:ext>
            </a:extLst>
          </p:cNvPr>
          <p:cNvSpPr/>
          <p:nvPr/>
        </p:nvSpPr>
        <p:spPr>
          <a:xfrm>
            <a:off x="4975088" y="857207"/>
            <a:ext cx="7216912" cy="2106028"/>
          </a:xfrm>
          <a:prstGeom prst="cloudCallout">
            <a:avLst/>
          </a:prstGeom>
        </p:spPr>
        <p:style>
          <a:lnRef idx="2">
            <a:schemeClr val="accent6"/>
          </a:lnRef>
          <a:fillRef idx="1">
            <a:schemeClr val="lt1"/>
          </a:fillRef>
          <a:effectRef idx="0">
            <a:schemeClr val="accent6"/>
          </a:effectRef>
          <a:fontRef idx="minor">
            <a:schemeClr val="dk1"/>
          </a:fontRef>
        </p:style>
        <p:txBody>
          <a:bodyPr rtlCol="0" anchor="ctr"/>
          <a:lstStyle/>
          <a:p>
            <a:r>
              <a:rPr lang="vi-VN" sz="2000" i="1" dirty="0">
                <a:solidFill>
                  <a:srgbClr val="2232EB"/>
                </a:solidFill>
              </a:rPr>
              <a:t>– </a:t>
            </a:r>
            <a:r>
              <a:rPr lang="vi-VN" sz="2000" i="1" dirty="0">
                <a:solidFill>
                  <a:srgbClr val="2232EB"/>
                </a:solidFill>
                <a:latin typeface="Times New Roman" panose="02020603050405020304" pitchFamily="18" charset="0"/>
                <a:cs typeface="Times New Roman" panose="02020603050405020304" pitchFamily="18" charset="0"/>
              </a:rPr>
              <a:t>Đọc thông tin trong bài, quan sát các bức tranh sau em hãy cho biết chính quyền đô hộ phương Bắc đã thi hành chính sách bóc lôt về kinh tế đối với nước ta như thế nào? </a:t>
            </a:r>
            <a:endParaRPr lang="vi-VN" sz="2000" dirty="0">
              <a:solidFill>
                <a:srgbClr val="2232EB"/>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960675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xit" presetSubtype="4" fill="hold" grpId="0" nodeType="clickEffect">
                                  <p:stCondLst>
                                    <p:cond delay="0"/>
                                  </p:stCondLst>
                                  <p:childTnLst>
                                    <p:animEffect transition="out" filter="wipe(down)">
                                      <p:cBhvr>
                                        <p:cTn id="10" dur="500"/>
                                        <p:tgtEl>
                                          <p:spTgt spid="4"/>
                                        </p:tgtEl>
                                      </p:cBhvr>
                                    </p:animEffect>
                                    <p:set>
                                      <p:cBhvr>
                                        <p:cTn id="11" dur="1" fill="hold">
                                          <p:stCondLst>
                                            <p:cond delay="499"/>
                                          </p:stCondLst>
                                        </p:cTn>
                                        <p:tgtEl>
                                          <p:spTgt spid="4"/>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Hai Bà Trưng và bài học “ việc nước trước việc nhà ” - Tạp chí văn hó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Hai Bà Trưng khởi nghĩa (Tranh dân gian Đông Hồ - D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Rectangle 5"/>
          <p:cNvSpPr/>
          <p:nvPr/>
        </p:nvSpPr>
        <p:spPr>
          <a:xfrm>
            <a:off x="843048" y="2963235"/>
            <a:ext cx="10322242" cy="1446550"/>
          </a:xfrm>
          <a:prstGeom prst="rect">
            <a:avLst/>
          </a:prstGeom>
        </p:spPr>
        <p:txBody>
          <a:bodyPr wrap="square">
            <a:spAutoFit/>
          </a:bodyPr>
          <a:lstStyle/>
          <a:p>
            <a:pPr marL="285750" indent="-285750">
              <a:spcBef>
                <a:spcPts val="600"/>
              </a:spcBef>
              <a:spcAft>
                <a:spcPts val="600"/>
              </a:spcAft>
              <a:buFont typeface="Arial" panose="020B0604020202020204" pitchFamily="34" charset="0"/>
              <a:buChar char="•"/>
            </a:pPr>
            <a:r>
              <a:rPr lang="en-GB" sz="2600" dirty="0" err="1">
                <a:solidFill>
                  <a:srgbClr val="002060"/>
                </a:solidFill>
                <a:latin typeface="Times New Roman" panose="02020603050405020304" pitchFamily="18" charset="0"/>
                <a:cs typeface="Times New Roman" panose="02020603050405020304" pitchFamily="18" charset="0"/>
              </a:rPr>
              <a:t>Đưa</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người</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Hán</a:t>
            </a:r>
            <a:r>
              <a:rPr lang="en-GB" sz="2600" dirty="0">
                <a:solidFill>
                  <a:srgbClr val="002060"/>
                </a:solidFill>
                <a:latin typeface="Times New Roman" panose="02020603050405020304" pitchFamily="18" charset="0"/>
                <a:cs typeface="Times New Roman" panose="02020603050405020304" pitchFamily="18" charset="0"/>
              </a:rPr>
              <a:t> sang </a:t>
            </a:r>
            <a:r>
              <a:rPr lang="en-GB" sz="2600" dirty="0" err="1">
                <a:solidFill>
                  <a:srgbClr val="002060"/>
                </a:solidFill>
                <a:latin typeface="Times New Roman" panose="02020603050405020304" pitchFamily="18" charset="0"/>
                <a:cs typeface="Times New Roman" panose="02020603050405020304" pitchFamily="18" charset="0"/>
              </a:rPr>
              <a:t>sống</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cùng</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người</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Việt</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kết</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hôn</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với</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người</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Việt</a:t>
            </a:r>
            <a:r>
              <a:rPr lang="en-GB" sz="2600" dirty="0">
                <a:solidFill>
                  <a:srgbClr val="002060"/>
                </a:solidFill>
                <a:latin typeface="Times New Roman" panose="02020603050405020304" pitchFamily="18" charset="0"/>
                <a:cs typeface="Times New Roman" panose="02020603050405020304" pitchFamily="18" charset="0"/>
              </a:rPr>
              <a:t>…</a:t>
            </a:r>
            <a:endParaRPr lang="en-US" sz="2600" dirty="0">
              <a:solidFill>
                <a:srgbClr val="002060"/>
              </a:solidFill>
              <a:latin typeface="Times New Roman" panose="02020603050405020304" pitchFamily="18" charset="0"/>
              <a:cs typeface="Times New Roman" panose="02020603050405020304" pitchFamily="18" charset="0"/>
            </a:endParaRPr>
          </a:p>
          <a:p>
            <a:pPr marL="285750" indent="-285750">
              <a:spcBef>
                <a:spcPts val="600"/>
              </a:spcBef>
              <a:spcAft>
                <a:spcPts val="600"/>
              </a:spcAft>
              <a:buFont typeface="Arial" panose="020B0604020202020204" pitchFamily="34" charset="0"/>
              <a:buChar char="•"/>
            </a:pPr>
            <a:r>
              <a:rPr lang="en-GB" sz="2600" dirty="0" err="1">
                <a:solidFill>
                  <a:srgbClr val="002060"/>
                </a:solidFill>
                <a:latin typeface="Times New Roman" panose="02020603050405020304" pitchFamily="18" charset="0"/>
                <a:cs typeface="Times New Roman" panose="02020603050405020304" pitchFamily="18" charset="0"/>
              </a:rPr>
              <a:t>Mở</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trường</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dạy</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chữ</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Hán</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áp</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dụng</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luật</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pháp</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Hán</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đối</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với</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người</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Việt</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yêu</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cầu</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người</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Việt</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theo</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phong</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tục</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tập</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quán</a:t>
            </a:r>
            <a:r>
              <a:rPr lang="en-GB" sz="2600" dirty="0">
                <a:solidFill>
                  <a:srgbClr val="002060"/>
                </a:solidFill>
                <a:latin typeface="Times New Roman" panose="02020603050405020304" pitchFamily="18" charset="0"/>
                <a:cs typeface="Times New Roman" panose="02020603050405020304" pitchFamily="18" charset="0"/>
              </a:rPr>
              <a:t> </a:t>
            </a:r>
            <a:r>
              <a:rPr lang="en-GB" sz="2600" dirty="0" err="1">
                <a:solidFill>
                  <a:srgbClr val="002060"/>
                </a:solidFill>
                <a:latin typeface="Times New Roman" panose="02020603050405020304" pitchFamily="18" charset="0"/>
                <a:cs typeface="Times New Roman" panose="02020603050405020304" pitchFamily="18" charset="0"/>
              </a:rPr>
              <a:t>Hán</a:t>
            </a:r>
            <a:endParaRPr lang="en-US" sz="2600" dirty="0">
              <a:solidFill>
                <a:srgbClr val="00206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EAEDBD3E-81C0-4249-91A1-16217273F52A}"/>
              </a:ext>
            </a:extLst>
          </p:cNvPr>
          <p:cNvSpPr txBox="1"/>
          <p:nvPr/>
        </p:nvSpPr>
        <p:spPr>
          <a:xfrm>
            <a:off x="414337" y="273606"/>
            <a:ext cx="11179664" cy="738664"/>
          </a:xfrm>
          <a:prstGeom prst="rect">
            <a:avLst/>
          </a:prstGeom>
          <a:noFill/>
        </p:spPr>
        <p:txBody>
          <a:bodyPr wrap="none" rtlCol="0">
            <a:spAutoFit/>
          </a:bodyPr>
          <a:lstStyle/>
          <a:p>
            <a:r>
              <a:rPr lang="vi-VN" sz="2400" b="1" dirty="0">
                <a:solidFill>
                  <a:srgbClr val="FF0000"/>
                </a:solidFill>
                <a:latin typeface="Times New Roman" panose="02020603050405020304" pitchFamily="18" charset="0"/>
                <a:cs typeface="Times New Roman" panose="02020603050405020304" pitchFamily="18" charset="0"/>
              </a:rPr>
              <a:t>I.</a:t>
            </a:r>
            <a:r>
              <a:rPr lang="x-none" sz="2400" b="1" dirty="0">
                <a:solidFill>
                  <a:srgbClr val="FF0000"/>
                </a:solidFill>
                <a:latin typeface="Times New Roman" panose="02020603050405020304" pitchFamily="18" charset="0"/>
                <a:cs typeface="Times New Roman" panose="02020603050405020304" pitchFamily="18" charset="0"/>
              </a:rPr>
              <a:t> CHÍNH SÁCH CAI TRỊ CỦA CÁC TRIỀU ĐẠI PHONG KIẾN PHƯƠNG BẮ</a:t>
            </a:r>
            <a:r>
              <a:rPr lang="x-none" sz="2400" b="1" dirty="0">
                <a:solidFill>
                  <a:srgbClr val="FF0000"/>
                </a:solidFill>
                <a:latin typeface="+mj-lt"/>
              </a:rPr>
              <a:t>C </a:t>
            </a:r>
            <a:endParaRPr lang="x-none" sz="2400" dirty="0">
              <a:solidFill>
                <a:srgbClr val="FF0000"/>
              </a:solidFill>
              <a:latin typeface="+mj-lt"/>
            </a:endParaRPr>
          </a:p>
          <a:p>
            <a:endParaRPr lang="x-none" dirty="0"/>
          </a:p>
        </p:txBody>
      </p:sp>
      <p:sp>
        <p:nvSpPr>
          <p:cNvPr id="2" name="Horizontal Scroll 1">
            <a:extLst>
              <a:ext uri="{FF2B5EF4-FFF2-40B4-BE49-F238E27FC236}">
                <a16:creationId xmlns:a16="http://schemas.microsoft.com/office/drawing/2014/main" id="{0278C4EE-2C28-8C41-9118-1B2FA3730410}"/>
              </a:ext>
            </a:extLst>
          </p:cNvPr>
          <p:cNvSpPr/>
          <p:nvPr/>
        </p:nvSpPr>
        <p:spPr>
          <a:xfrm>
            <a:off x="2135200" y="4308661"/>
            <a:ext cx="8595360" cy="2225040"/>
          </a:xfrm>
          <a:prstGeom prst="horizontalScroll">
            <a:avLst/>
          </a:prstGeom>
        </p:spPr>
        <p:style>
          <a:lnRef idx="2">
            <a:schemeClr val="accent6"/>
          </a:lnRef>
          <a:fillRef idx="1">
            <a:schemeClr val="lt1"/>
          </a:fillRef>
          <a:effectRef idx="0">
            <a:schemeClr val="accent6"/>
          </a:effectRef>
          <a:fontRef idx="minor">
            <a:schemeClr val="dk1"/>
          </a:fontRef>
        </p:style>
        <p:txBody>
          <a:bodyPr rtlCol="0" anchor="ctr"/>
          <a:lstStyle/>
          <a:p>
            <a:r>
              <a:rPr lang="x-none" sz="2400" dirty="0">
                <a:solidFill>
                  <a:srgbClr val="2232EB"/>
                </a:solidFill>
                <a:latin typeface="Times New Roman" panose="02020603050405020304" pitchFamily="18" charset="0"/>
                <a:cs typeface="Times New Roman" panose="02020603050405020304" pitchFamily="18" charset="0"/>
              </a:rPr>
              <a:t>Tại sao chính quyền phong kiến phương Bắc thực hiện chính sách đồng hoá dân tộc Việt Nam? </a:t>
            </a:r>
            <a:endParaRPr lang="x-none" dirty="0">
              <a:solidFill>
                <a:srgbClr val="2232EB"/>
              </a:solidFill>
            </a:endParaRPr>
          </a:p>
        </p:txBody>
      </p:sp>
      <p:sp>
        <p:nvSpPr>
          <p:cNvPr id="10" name="Horizontal Scroll 9">
            <a:extLst>
              <a:ext uri="{FF2B5EF4-FFF2-40B4-BE49-F238E27FC236}">
                <a16:creationId xmlns:a16="http://schemas.microsoft.com/office/drawing/2014/main" id="{AE620FF4-0491-7A48-9717-5135FB1086A2}"/>
              </a:ext>
            </a:extLst>
          </p:cNvPr>
          <p:cNvSpPr/>
          <p:nvPr/>
        </p:nvSpPr>
        <p:spPr>
          <a:xfrm>
            <a:off x="2135200" y="4359223"/>
            <a:ext cx="8595360" cy="2225040"/>
          </a:xfrm>
          <a:prstGeom prst="horizontalScroll">
            <a:avLst/>
          </a:prstGeom>
        </p:spPr>
        <p:style>
          <a:lnRef idx="2">
            <a:schemeClr val="accent6"/>
          </a:lnRef>
          <a:fillRef idx="1">
            <a:schemeClr val="lt1"/>
          </a:fillRef>
          <a:effectRef idx="0">
            <a:schemeClr val="accent6"/>
          </a:effectRef>
          <a:fontRef idx="minor">
            <a:schemeClr val="dk1"/>
          </a:fontRef>
        </p:style>
        <p:txBody>
          <a:bodyPr rtlCol="0" anchor="ctr"/>
          <a:lstStyle/>
          <a:p>
            <a:r>
              <a:rPr lang="x-none" dirty="0"/>
              <a:t> </a:t>
            </a:r>
            <a:r>
              <a:rPr lang="x-none" sz="2400" dirty="0">
                <a:solidFill>
                  <a:srgbClr val="2232EB"/>
                </a:solidFill>
                <a:latin typeface="Times New Roman" panose="02020603050405020304" pitchFamily="18" charset="0"/>
                <a:cs typeface="Times New Roman" panose="02020603050405020304" pitchFamily="18" charset="0"/>
              </a:rPr>
              <a:t>Trong các chính sách văn hoá, xã hội của chính quyền đô hộ, chính sách nào là nguy hiểm nhất? Vì sao? </a:t>
            </a:r>
          </a:p>
        </p:txBody>
      </p:sp>
      <p:sp>
        <p:nvSpPr>
          <p:cNvPr id="9" name="Cloud Callout 8">
            <a:extLst>
              <a:ext uri="{FF2B5EF4-FFF2-40B4-BE49-F238E27FC236}">
                <a16:creationId xmlns:a16="http://schemas.microsoft.com/office/drawing/2014/main" id="{F90E2034-3580-4B48-8009-26B351348056}"/>
              </a:ext>
            </a:extLst>
          </p:cNvPr>
          <p:cNvSpPr/>
          <p:nvPr/>
        </p:nvSpPr>
        <p:spPr>
          <a:xfrm>
            <a:off x="4975088" y="857207"/>
            <a:ext cx="7216912" cy="2106028"/>
          </a:xfrm>
          <a:prstGeom prst="cloudCallout">
            <a:avLst/>
          </a:prstGeom>
        </p:spPr>
        <p:style>
          <a:lnRef idx="2">
            <a:schemeClr val="accent6"/>
          </a:lnRef>
          <a:fillRef idx="1">
            <a:schemeClr val="lt1"/>
          </a:fillRef>
          <a:effectRef idx="0">
            <a:schemeClr val="accent6"/>
          </a:effectRef>
          <a:fontRef idx="minor">
            <a:schemeClr val="dk1"/>
          </a:fontRef>
        </p:style>
        <p:txBody>
          <a:bodyPr rtlCol="0" anchor="ctr"/>
          <a:lstStyle/>
          <a:p>
            <a:r>
              <a:rPr lang="vi-VN" sz="2000" i="1" dirty="0">
                <a:solidFill>
                  <a:srgbClr val="2232EB"/>
                </a:solidFill>
              </a:rPr>
              <a:t>–</a:t>
            </a:r>
            <a:r>
              <a:rPr lang="vi-VN" sz="2400" i="1" dirty="0">
                <a:solidFill>
                  <a:srgbClr val="2232EB"/>
                </a:solidFill>
                <a:latin typeface="Times New Roman" panose="02020603050405020304" pitchFamily="18" charset="0"/>
                <a:cs typeface="Times New Roman" panose="02020603050405020304" pitchFamily="18" charset="0"/>
              </a:rPr>
              <a:t>Em hãy nêu chính sách đồng hoá của các triều đại phương Bắc đối với nước ta?</a:t>
            </a:r>
          </a:p>
          <a:p>
            <a:endParaRPr lang="vi-VN" sz="2000" dirty="0">
              <a:solidFill>
                <a:srgbClr val="2232EB"/>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D99E8C7F-2F83-3E46-B2A5-8CA4D182D4FE}"/>
              </a:ext>
            </a:extLst>
          </p:cNvPr>
          <p:cNvSpPr/>
          <p:nvPr/>
        </p:nvSpPr>
        <p:spPr>
          <a:xfrm>
            <a:off x="1612500" y="769515"/>
            <a:ext cx="3860352" cy="523220"/>
          </a:xfrm>
          <a:prstGeom prst="rect">
            <a:avLst/>
          </a:prstGeom>
        </p:spPr>
        <p:txBody>
          <a:bodyPr wrap="none">
            <a:spAutoFit/>
          </a:bodyPr>
          <a:lstStyle/>
          <a:p>
            <a:r>
              <a:rPr lang="en-US" sz="2800" b="1" dirty="0">
                <a:solidFill>
                  <a:srgbClr val="FF0000"/>
                </a:solidFill>
                <a:latin typeface="Times New Roman" panose="02020603050405020304" pitchFamily="18" charset="0"/>
                <a:cs typeface="Times New Roman" panose="02020603050405020304" pitchFamily="18" charset="0"/>
              </a:rPr>
              <a:t>3. </a:t>
            </a:r>
            <a:r>
              <a:rPr lang="en-US" sz="2800" b="1" dirty="0" err="1">
                <a:solidFill>
                  <a:srgbClr val="FF0000"/>
                </a:solidFill>
                <a:latin typeface="Times New Roman" panose="02020603050405020304" pitchFamily="18" charset="0"/>
                <a:cs typeface="Times New Roman" panose="02020603050405020304" pitchFamily="18" charset="0"/>
              </a:rPr>
              <a:t>Chính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sách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đồng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hoa</a:t>
            </a:r>
            <a:r>
              <a:rPr lang="en-US" sz="2800" b="1" dirty="0">
                <a:solidFill>
                  <a:srgbClr val="FF0000"/>
                </a:solidFill>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472790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xit" presetSubtype="4" fill="hold" grpId="0" nodeType="clickEffect">
                                  <p:stCondLst>
                                    <p:cond delay="0"/>
                                  </p:stCondLst>
                                  <p:childTnLst>
                                    <p:animEffect transition="out" filter="wipe(down)">
                                      <p:cBhvr>
                                        <p:cTn id="10" dur="500"/>
                                        <p:tgtEl>
                                          <p:spTgt spid="9"/>
                                        </p:tgtEl>
                                      </p:cBhvr>
                                    </p:animEffect>
                                    <p:set>
                                      <p:cBhvr>
                                        <p:cTn id="11" dur="1" fill="hold">
                                          <p:stCondLst>
                                            <p:cond delay="499"/>
                                          </p:stCondLst>
                                        </p:cTn>
                                        <p:tgtEl>
                                          <p:spTgt spid="9"/>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animBg="1"/>
      <p:bldP spid="10"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96D3DB75-C908-C141-9CBA-D1077F64BDAE}"/>
              </a:ext>
            </a:extLst>
          </p:cNvPr>
          <p:cNvSpPr txBox="1"/>
          <p:nvPr/>
        </p:nvSpPr>
        <p:spPr>
          <a:xfrm>
            <a:off x="6946195" y="1417408"/>
            <a:ext cx="3388502" cy="1200329"/>
          </a:xfrm>
          <a:prstGeom prst="rect">
            <a:avLst/>
          </a:prstGeom>
          <a:solidFill>
            <a:schemeClr val="accent2">
              <a:lumMod val="60000"/>
              <a:lumOff val="40000"/>
            </a:schemeClr>
          </a:solidFill>
          <a:ln>
            <a:solidFill>
              <a:schemeClr val="accent5"/>
            </a:solidFill>
          </a:ln>
        </p:spPr>
        <p:txBody>
          <a:bodyPr wrap="square" rtlCol="0">
            <a:spAutoFit/>
          </a:bodyPr>
          <a:lstStyle/>
          <a:p>
            <a:pPr algn="ctr"/>
            <a:r>
              <a:rPr lang="en-GB"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(3)</a:t>
            </a:r>
            <a:endPar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Đưa</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Hán</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sang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cùng</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hôn</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endParaRPr lang="x-none"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20C74DE6-8E2C-5E49-89D3-51B99DD6D789}"/>
              </a:ext>
            </a:extLst>
          </p:cNvPr>
          <p:cNvSpPr txBox="1"/>
          <p:nvPr/>
        </p:nvSpPr>
        <p:spPr>
          <a:xfrm>
            <a:off x="7602716" y="3720882"/>
            <a:ext cx="3307234" cy="1200329"/>
          </a:xfrm>
          <a:prstGeom prst="rect">
            <a:avLst/>
          </a:prstGeom>
          <a:solidFill>
            <a:schemeClr val="accent2">
              <a:lumMod val="60000"/>
              <a:lumOff val="40000"/>
            </a:schemeClr>
          </a:solidFill>
          <a:ln>
            <a:solidFill>
              <a:schemeClr val="accent5"/>
            </a:solidFill>
          </a:ln>
        </p:spPr>
        <p:txBody>
          <a:bodyPr wrap="square" rtlCol="0">
            <a:spAutoFit/>
          </a:bodyPr>
          <a:lstStyle/>
          <a:p>
            <a:pPr algn="ctr"/>
            <a:r>
              <a:rPr lang="en-GB"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a:t>
            </a:r>
            <a:endPar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Chia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Âu</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Lạc</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quận</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huyện</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sát</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nhập</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lãnh</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thổ</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quốc</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gia</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phương</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Bắc</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endParaRPr lang="x-none"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25D98CDA-9EC1-C945-ACBE-EEF5D2DF44F9}"/>
              </a:ext>
            </a:extLst>
          </p:cNvPr>
          <p:cNvSpPr txBox="1"/>
          <p:nvPr/>
        </p:nvSpPr>
        <p:spPr>
          <a:xfrm>
            <a:off x="368901" y="4903070"/>
            <a:ext cx="3388503" cy="1477328"/>
          </a:xfrm>
          <a:prstGeom prst="rect">
            <a:avLst/>
          </a:prstGeom>
          <a:solidFill>
            <a:schemeClr val="accent2">
              <a:lumMod val="60000"/>
              <a:lumOff val="40000"/>
            </a:schemeClr>
          </a:solidFill>
          <a:ln>
            <a:solidFill>
              <a:schemeClr val="accent5"/>
            </a:solidFill>
          </a:ln>
        </p:spPr>
        <p:txBody>
          <a:bodyPr wrap="square" rtlCol="0">
            <a:spAutoFit/>
          </a:bodyPr>
          <a:lstStyle/>
          <a:p>
            <a:pPr algn="ctr"/>
            <a:r>
              <a:rPr lang="en-GB"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(4)</a:t>
            </a:r>
            <a:endPar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Đưa</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Hán</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sang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cai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trị</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sau</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khởi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Hai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Bà</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Trưng</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Hán</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đưa</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cai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trị</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tới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cấp</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huyện</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endParaRPr lang="x-none"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B7E990C9-2465-324D-8719-0705DC42C1D3}"/>
              </a:ext>
            </a:extLst>
          </p:cNvPr>
          <p:cNvSpPr txBox="1"/>
          <p:nvPr/>
        </p:nvSpPr>
        <p:spPr>
          <a:xfrm>
            <a:off x="4975446" y="4927781"/>
            <a:ext cx="3388503" cy="1754326"/>
          </a:xfrm>
          <a:prstGeom prst="rect">
            <a:avLst/>
          </a:prstGeom>
          <a:solidFill>
            <a:schemeClr val="accent2">
              <a:lumMod val="60000"/>
              <a:lumOff val="40000"/>
            </a:schemeClr>
          </a:solidFill>
          <a:ln>
            <a:solidFill>
              <a:schemeClr val="accent5"/>
            </a:solidFill>
          </a:ln>
        </p:spPr>
        <p:txBody>
          <a:bodyPr wrap="square" rtlCol="0">
            <a:spAutoFit/>
          </a:bodyPr>
          <a:lstStyle/>
          <a:p>
            <a:pPr algn="ctr"/>
            <a:r>
              <a:rPr lang="en-GB"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(6)</a:t>
            </a:r>
          </a:p>
          <a:p>
            <a:pPr algn="ct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Xây</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dựng</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luỹ</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Luy</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Lâu</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Bắc</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Ninh</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Tống</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Đại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La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Hà</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Nội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xây</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dựng</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quân</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đội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vệ</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chính</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quyền</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đô</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hộ</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đàn</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áp</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nổi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dậy</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endParaRPr lang="x-none" sz="1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2C9FED97-DAAA-1341-8E38-AFD0E7657BDE}"/>
              </a:ext>
            </a:extLst>
          </p:cNvPr>
          <p:cNvSpPr txBox="1"/>
          <p:nvPr/>
        </p:nvSpPr>
        <p:spPr>
          <a:xfrm>
            <a:off x="8637264" y="5104403"/>
            <a:ext cx="3338977" cy="1477328"/>
          </a:xfrm>
          <a:prstGeom prst="rect">
            <a:avLst/>
          </a:prstGeom>
          <a:solidFill>
            <a:schemeClr val="accent2">
              <a:lumMod val="60000"/>
              <a:lumOff val="40000"/>
            </a:schemeClr>
          </a:solidFill>
          <a:ln>
            <a:solidFill>
              <a:schemeClr val="accent5"/>
            </a:solidFill>
          </a:ln>
        </p:spPr>
        <p:txBody>
          <a:bodyPr wrap="square" rtlCol="0">
            <a:spAutoFit/>
          </a:bodyPr>
          <a:lstStyle/>
          <a:p>
            <a:pPr algn="ctr">
              <a:tabLst>
                <a:tab pos="1400175" algn="l"/>
              </a:tabLst>
            </a:pPr>
            <a:r>
              <a:rPr lang="en-GB"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(8)</a:t>
            </a:r>
            <a:endPar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tabLst>
                <a:tab pos="1400175" algn="l"/>
              </a:tabLst>
            </a:pP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Mở</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trường</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dạy</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chữ</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Hán</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áp</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luật</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pháp</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Hán</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đối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cầu</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theo</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phong</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tục</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tập</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quán</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Hán</a:t>
            </a:r>
            <a:endParaRPr lang="x-none" sz="1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7F916CB8-3E29-7643-B5F1-135D7C61D23F}"/>
              </a:ext>
            </a:extLst>
          </p:cNvPr>
          <p:cNvSpPr txBox="1"/>
          <p:nvPr/>
        </p:nvSpPr>
        <p:spPr>
          <a:xfrm>
            <a:off x="8972267" y="2684149"/>
            <a:ext cx="3388503" cy="923330"/>
          </a:xfrm>
          <a:prstGeom prst="rect">
            <a:avLst/>
          </a:prstGeom>
          <a:solidFill>
            <a:schemeClr val="accent2">
              <a:lumMod val="60000"/>
              <a:lumOff val="40000"/>
            </a:schemeClr>
          </a:solidFill>
          <a:ln>
            <a:solidFill>
              <a:schemeClr val="accent5"/>
            </a:solidFill>
          </a:ln>
        </p:spPr>
        <p:txBody>
          <a:bodyPr wrap="square" rtlCol="0">
            <a:spAutoFit/>
          </a:bodyPr>
          <a:lstStyle/>
          <a:p>
            <a:pPr algn="ctr">
              <a:tabLst>
                <a:tab pos="2247900" algn="l"/>
              </a:tabLst>
            </a:pPr>
            <a:r>
              <a:rPr lang="en-GB"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(5)</a:t>
            </a:r>
            <a:endPar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tabLst>
                <a:tab pos="2247900" algn="l"/>
              </a:tabLst>
            </a:pP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độc</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quyền</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muối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sắt</a:t>
            </a:r>
            <a:endParaRPr lang="x-none" sz="1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1A2AF2D0-43CA-E949-BFE8-84B841215E47}"/>
              </a:ext>
            </a:extLst>
          </p:cNvPr>
          <p:cNvSpPr txBox="1"/>
          <p:nvPr/>
        </p:nvSpPr>
        <p:spPr>
          <a:xfrm>
            <a:off x="1860372" y="3689241"/>
            <a:ext cx="3388503" cy="1200329"/>
          </a:xfrm>
          <a:prstGeom prst="rect">
            <a:avLst/>
          </a:prstGeom>
          <a:solidFill>
            <a:schemeClr val="accent2">
              <a:lumMod val="60000"/>
              <a:lumOff val="40000"/>
            </a:schemeClr>
          </a:solidFill>
          <a:ln>
            <a:solidFill>
              <a:schemeClr val="accent5"/>
            </a:solidFill>
          </a:ln>
        </p:spPr>
        <p:txBody>
          <a:bodyPr wrap="square" rtlCol="0">
            <a:spAutoFit/>
          </a:bodyPr>
          <a:lstStyle/>
          <a:p>
            <a:pPr algn="ctr">
              <a:tabLst>
                <a:tab pos="1400175" algn="l"/>
              </a:tabLst>
            </a:pPr>
            <a:r>
              <a:rPr lang="en-GB"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a:t>
            </a:r>
            <a:endPar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tabLst>
                <a:tab pos="1400175" algn="l"/>
              </a:tabLst>
            </a:pP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Chiếm</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ruộng</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bắt</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nộp</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tô</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thuế</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nặng</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bắt</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cống</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nạp</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sản</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vật</a:t>
            </a:r>
            <a:endParaRPr lang="x-none" sz="1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017F0A60-3CB1-534E-BD32-2E03981938AB}"/>
              </a:ext>
            </a:extLst>
          </p:cNvPr>
          <p:cNvSpPr txBox="1"/>
          <p:nvPr/>
        </p:nvSpPr>
        <p:spPr>
          <a:xfrm>
            <a:off x="4065005" y="2636155"/>
            <a:ext cx="3338977" cy="1200329"/>
          </a:xfrm>
          <a:prstGeom prst="rect">
            <a:avLst/>
          </a:prstGeom>
          <a:solidFill>
            <a:schemeClr val="accent2">
              <a:lumMod val="60000"/>
              <a:lumOff val="40000"/>
            </a:schemeClr>
          </a:solidFill>
          <a:ln>
            <a:solidFill>
              <a:schemeClr val="accent5"/>
            </a:solidFill>
          </a:ln>
        </p:spPr>
        <p:txBody>
          <a:bodyPr wrap="square" rtlCol="0">
            <a:spAutoFit/>
          </a:bodyPr>
          <a:lstStyle/>
          <a:p>
            <a:pPr algn="ctr">
              <a:tabLst>
                <a:tab pos="1400175" algn="l"/>
              </a:tabLst>
            </a:pPr>
            <a:r>
              <a:rPr lang="en-GB"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(7)</a:t>
            </a:r>
            <a:endPar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tabLst>
                <a:tab pos="1400175" algn="l"/>
              </a:tabLst>
            </a:pP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Quy</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định</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đinh</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nam</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mỗi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năm</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vụ</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lao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dịch</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20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ngày</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Thời</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thuộc</a:t>
            </a:r>
            <a:r>
              <a:rPr lang="en-GB"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Đường</a:t>
            </a:r>
            <a:endParaRPr lang="x-none" sz="1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06236CB0-F16E-3D43-869E-3431FF98D3C0}"/>
              </a:ext>
            </a:extLst>
          </p:cNvPr>
          <p:cNvSpPr/>
          <p:nvPr/>
        </p:nvSpPr>
        <p:spPr>
          <a:xfrm>
            <a:off x="1138176" y="276269"/>
            <a:ext cx="10353675" cy="523220"/>
          </a:xfrm>
          <a:prstGeom prst="rect">
            <a:avLst/>
          </a:prstGeom>
        </p:spPr>
        <p:txBody>
          <a:bodyPr wrap="square">
            <a:spAutoFit/>
          </a:bodyPr>
          <a:lstStyle/>
          <a:p>
            <a:pPr algn="ctr"/>
            <a:r>
              <a:rPr lang="en-US" sz="2800" dirty="0" err="1">
                <a:solidFill>
                  <a:srgbClr val="2232EB"/>
                </a:solidFill>
                <a:latin typeface="Times New Roman" panose="02020603050405020304" pitchFamily="18" charset="0"/>
                <a:ea typeface="Calibri" panose="020F0502020204030204" pitchFamily="34" charset="0"/>
                <a:cs typeface="Times New Roman" panose="02020603050405020304" pitchFamily="18" charset="0"/>
              </a:rPr>
              <a:t>Sắp</a:t>
            </a:r>
            <a:r>
              <a:rPr lang="en-US" sz="2800" dirty="0">
                <a:solidFill>
                  <a:srgbClr val="2232EB"/>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2232EB"/>
                </a:solidFill>
                <a:latin typeface="Times New Roman" panose="02020603050405020304" pitchFamily="18" charset="0"/>
                <a:ea typeface="Calibri" panose="020F0502020204030204" pitchFamily="34" charset="0"/>
                <a:cs typeface="Times New Roman" panose="02020603050405020304" pitchFamily="18" charset="0"/>
              </a:rPr>
              <a:t>xếp</a:t>
            </a:r>
            <a:r>
              <a:rPr lang="en-US" sz="2800" dirty="0">
                <a:solidFill>
                  <a:srgbClr val="2232EB"/>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2232EB"/>
                </a:solidFill>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2232EB"/>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2232EB"/>
                </a:solidFill>
                <a:latin typeface="Times New Roman" panose="02020603050405020304" pitchFamily="18" charset="0"/>
                <a:ea typeface="Calibri" panose="020F0502020204030204" pitchFamily="34" charset="0"/>
                <a:cs typeface="Times New Roman" panose="02020603050405020304" pitchFamily="18" charset="0"/>
              </a:rPr>
              <a:t>thẻ</a:t>
            </a:r>
            <a:r>
              <a:rPr lang="en-US" sz="2800" dirty="0">
                <a:solidFill>
                  <a:srgbClr val="2232EB"/>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2232EB"/>
                </a:solidFill>
                <a:latin typeface="Times New Roman" panose="02020603050405020304" pitchFamily="18" charset="0"/>
                <a:ea typeface="Calibri" panose="020F0502020204030204" pitchFamily="34" charset="0"/>
                <a:cs typeface="Times New Roman" panose="02020603050405020304" pitchFamily="18" charset="0"/>
              </a:rPr>
              <a:t>vào</a:t>
            </a:r>
            <a:r>
              <a:rPr lang="en-US" sz="2800" dirty="0">
                <a:solidFill>
                  <a:srgbClr val="2232EB"/>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2232EB"/>
                </a:solidFill>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2232EB"/>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2232EB"/>
                </a:solidFill>
                <a:latin typeface="Times New Roman" panose="02020603050405020304" pitchFamily="18" charset="0"/>
                <a:ea typeface="Calibri" panose="020F0502020204030204" pitchFamily="34" charset="0"/>
                <a:cs typeface="Times New Roman" panose="02020603050405020304" pitchFamily="18" charset="0"/>
              </a:rPr>
              <a:t>nhóm</a:t>
            </a:r>
            <a:r>
              <a:rPr lang="en-US" sz="2800" dirty="0">
                <a:solidFill>
                  <a:srgbClr val="2232EB"/>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2232EB"/>
                </a:solidFill>
                <a:latin typeface="Times New Roman" panose="02020603050405020304" pitchFamily="18" charset="0"/>
                <a:ea typeface="Calibri" panose="020F0502020204030204" pitchFamily="34" charset="0"/>
                <a:cs typeface="Times New Roman" panose="02020603050405020304" pitchFamily="18" charset="0"/>
              </a:rPr>
              <a:t>chính</a:t>
            </a:r>
            <a:r>
              <a:rPr lang="en-US" sz="2800" b="1" i="1" dirty="0">
                <a:solidFill>
                  <a:srgbClr val="2232EB"/>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2232EB"/>
                </a:solidFill>
                <a:latin typeface="Times New Roman" panose="02020603050405020304" pitchFamily="18" charset="0"/>
                <a:ea typeface="Calibri" panose="020F0502020204030204" pitchFamily="34" charset="0"/>
                <a:cs typeface="Times New Roman" panose="02020603050405020304" pitchFamily="18" charset="0"/>
              </a:rPr>
              <a:t>trị</a:t>
            </a:r>
            <a:r>
              <a:rPr lang="en-US" sz="2800" b="1" i="1" dirty="0">
                <a:solidFill>
                  <a:srgbClr val="2232EB"/>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2232EB"/>
                </a:solidFill>
                <a:latin typeface="Times New Roman" panose="02020603050405020304" pitchFamily="18" charset="0"/>
                <a:ea typeface="Calibri" panose="020F0502020204030204" pitchFamily="34" charset="0"/>
                <a:cs typeface="Times New Roman" panose="02020603050405020304" pitchFamily="18" charset="0"/>
              </a:rPr>
              <a:t>kinh</a:t>
            </a:r>
            <a:r>
              <a:rPr lang="en-US" sz="2800" b="1" i="1" dirty="0">
                <a:solidFill>
                  <a:srgbClr val="2232EB"/>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2232EB"/>
                </a:solidFill>
                <a:latin typeface="Times New Roman" panose="02020603050405020304" pitchFamily="18" charset="0"/>
                <a:ea typeface="Calibri" panose="020F0502020204030204" pitchFamily="34" charset="0"/>
                <a:cs typeface="Times New Roman" panose="02020603050405020304" pitchFamily="18" charset="0"/>
              </a:rPr>
              <a:t>tế</a:t>
            </a:r>
            <a:r>
              <a:rPr lang="en-US" sz="2800" b="1" i="1" dirty="0">
                <a:solidFill>
                  <a:srgbClr val="2232EB"/>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2232EB"/>
                </a:solidFill>
                <a:latin typeface="Times New Roman" panose="02020603050405020304" pitchFamily="18" charset="0"/>
                <a:ea typeface="Calibri" panose="020F0502020204030204" pitchFamily="34" charset="0"/>
                <a:cs typeface="Times New Roman" panose="02020603050405020304" pitchFamily="18" charset="0"/>
              </a:rPr>
              <a:t>văn</a:t>
            </a:r>
            <a:r>
              <a:rPr lang="en-US" sz="2800" b="1" i="1" dirty="0">
                <a:solidFill>
                  <a:srgbClr val="2232EB"/>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2232EB"/>
                </a:solidFill>
                <a:latin typeface="Times New Roman" panose="02020603050405020304" pitchFamily="18" charset="0"/>
                <a:ea typeface="Calibri" panose="020F0502020204030204" pitchFamily="34" charset="0"/>
                <a:cs typeface="Times New Roman" panose="02020603050405020304" pitchFamily="18" charset="0"/>
              </a:rPr>
              <a:t>hoá</a:t>
            </a:r>
            <a:endParaRPr lang="x-none" sz="2800" dirty="0">
              <a:solidFill>
                <a:srgbClr val="2232EB"/>
              </a:solidFill>
              <a:latin typeface="Times New Roman" panose="020206030504050203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id="{C7365CAC-3A61-5C4E-BB78-9FE078928A04}"/>
              </a:ext>
            </a:extLst>
          </p:cNvPr>
          <p:cNvSpPr/>
          <p:nvPr/>
        </p:nvSpPr>
        <p:spPr>
          <a:xfrm>
            <a:off x="5169721" y="787924"/>
            <a:ext cx="1776474" cy="557213"/>
          </a:xfrm>
          <a:prstGeom prst="rect">
            <a:avLst/>
          </a:prstGeom>
          <a:solidFill>
            <a:srgbClr val="FF0000"/>
          </a:solidFill>
          <a:ln>
            <a:solidFill>
              <a:schemeClr val="accent5"/>
            </a:solidFill>
          </a:ln>
        </p:spPr>
        <p:style>
          <a:lnRef idx="3">
            <a:schemeClr val="lt1"/>
          </a:lnRef>
          <a:fillRef idx="1">
            <a:schemeClr val="accent5"/>
          </a:fillRef>
          <a:effectRef idx="1">
            <a:schemeClr val="accent5"/>
          </a:effectRef>
          <a:fontRef idx="minor">
            <a:schemeClr val="lt1"/>
          </a:fontRef>
        </p:style>
        <p:txBody>
          <a:bodyPr rtlCol="0" anchor="ctr"/>
          <a:lstStyle/>
          <a:p>
            <a:pPr algn="ctr"/>
            <a:r>
              <a:rPr lang="x-none" dirty="0">
                <a:solidFill>
                  <a:srgbClr val="2232EB"/>
                </a:solidFill>
              </a:rPr>
              <a:t>KINH TẾ </a:t>
            </a:r>
          </a:p>
        </p:txBody>
      </p:sp>
      <p:sp>
        <p:nvSpPr>
          <p:cNvPr id="22" name="Rectangle 21">
            <a:extLst>
              <a:ext uri="{FF2B5EF4-FFF2-40B4-BE49-F238E27FC236}">
                <a16:creationId xmlns:a16="http://schemas.microsoft.com/office/drawing/2014/main" id="{692B00C9-2A55-5941-9975-6826A4074CB6}"/>
              </a:ext>
            </a:extLst>
          </p:cNvPr>
          <p:cNvSpPr/>
          <p:nvPr/>
        </p:nvSpPr>
        <p:spPr>
          <a:xfrm>
            <a:off x="9418516" y="793783"/>
            <a:ext cx="1776474" cy="557213"/>
          </a:xfrm>
          <a:prstGeom prst="rect">
            <a:avLst/>
          </a:prstGeom>
          <a:solidFill>
            <a:srgbClr val="FF0000"/>
          </a:solidFill>
          <a:ln>
            <a:solidFill>
              <a:schemeClr val="accent5"/>
            </a:solidFill>
          </a:ln>
        </p:spPr>
        <p:style>
          <a:lnRef idx="3">
            <a:schemeClr val="lt1"/>
          </a:lnRef>
          <a:fillRef idx="1">
            <a:schemeClr val="accent5"/>
          </a:fillRef>
          <a:effectRef idx="1">
            <a:schemeClr val="accent5"/>
          </a:effectRef>
          <a:fontRef idx="minor">
            <a:schemeClr val="lt1"/>
          </a:fontRef>
        </p:style>
        <p:txBody>
          <a:bodyPr rtlCol="0" anchor="ctr"/>
          <a:lstStyle/>
          <a:p>
            <a:pPr algn="ctr"/>
            <a:r>
              <a:rPr lang="x-none" dirty="0">
                <a:solidFill>
                  <a:srgbClr val="2232EB"/>
                </a:solidFill>
              </a:rPr>
              <a:t>VĂN HOÁ</a:t>
            </a:r>
          </a:p>
        </p:txBody>
      </p:sp>
      <p:sp>
        <p:nvSpPr>
          <p:cNvPr id="23" name="Rectangle 22">
            <a:extLst>
              <a:ext uri="{FF2B5EF4-FFF2-40B4-BE49-F238E27FC236}">
                <a16:creationId xmlns:a16="http://schemas.microsoft.com/office/drawing/2014/main" id="{F61DF9C2-9D1A-7D4F-A7F2-A825C1C8E031}"/>
              </a:ext>
            </a:extLst>
          </p:cNvPr>
          <p:cNvSpPr/>
          <p:nvPr/>
        </p:nvSpPr>
        <p:spPr>
          <a:xfrm>
            <a:off x="1119046" y="807173"/>
            <a:ext cx="1776474" cy="557213"/>
          </a:xfrm>
          <a:prstGeom prst="rect">
            <a:avLst/>
          </a:prstGeom>
          <a:solidFill>
            <a:srgbClr val="FF0000"/>
          </a:solidFill>
          <a:ln>
            <a:solidFill>
              <a:schemeClr val="accent5"/>
            </a:solidFill>
          </a:ln>
        </p:spPr>
        <p:style>
          <a:lnRef idx="3">
            <a:schemeClr val="lt1"/>
          </a:lnRef>
          <a:fillRef idx="1">
            <a:schemeClr val="accent5"/>
          </a:fillRef>
          <a:effectRef idx="1">
            <a:schemeClr val="accent5"/>
          </a:effectRef>
          <a:fontRef idx="minor">
            <a:schemeClr val="lt1"/>
          </a:fontRef>
        </p:style>
        <p:txBody>
          <a:bodyPr rtlCol="0" anchor="ctr"/>
          <a:lstStyle/>
          <a:p>
            <a:pPr algn="ctr"/>
            <a:r>
              <a:rPr lang="x-none" dirty="0">
                <a:solidFill>
                  <a:srgbClr val="2232EB"/>
                </a:solidFill>
              </a:rPr>
              <a:t>CHÍNH TRỊ </a:t>
            </a:r>
          </a:p>
        </p:txBody>
      </p:sp>
      <p:pic>
        <p:nvPicPr>
          <p:cNvPr id="17" name="Picture 2" descr="Hình ảnh Thảo Luận Làm Việc Cùng Nhau đối Tác đồng Nghiệp, Làm, Nhóm Làm  Việc, Công Việc miễn phí tải tập tin PNG PSDComment và Vector">
            <a:extLst>
              <a:ext uri="{FF2B5EF4-FFF2-40B4-BE49-F238E27FC236}">
                <a16:creationId xmlns:a16="http://schemas.microsoft.com/office/drawing/2014/main" id="{7DBDDB1A-D5E1-1649-BA87-6334F4F9A8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706" y="0"/>
            <a:ext cx="1263365" cy="78792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167036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4.58333E-6 -2.59259E-6 L -0.58906 -0.35995 " pathEditMode="relative" rAng="0" ptsTypes="AA">
                                      <p:cBhvr>
                                        <p:cTn id="6" dur="2000" fill="hold"/>
                                        <p:tgtEl>
                                          <p:spTgt spid="12"/>
                                        </p:tgtEl>
                                        <p:attrNameLst>
                                          <p:attrName>ppt_x</p:attrName>
                                          <p:attrName>ppt_y</p:attrName>
                                        </p:attrNameLst>
                                      </p:cBhvr>
                                      <p:rCtr x="-29453" y="-18009"/>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grpId="0" nodeType="clickEffect">
                                  <p:stCondLst>
                                    <p:cond delay="0"/>
                                  </p:stCondLst>
                                  <p:childTnLst>
                                    <p:animMotion origin="layout" path="M 0 0 L 0.20872 -0.34352 " pathEditMode="relative" ptsTypes="AA">
                                      <p:cBhvr>
                                        <p:cTn id="10" dur="2000" fill="hold"/>
                                        <p:tgtEl>
                                          <p:spTgt spid="18"/>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grpId="0" nodeType="clickEffect">
                                  <p:stCondLst>
                                    <p:cond delay="0"/>
                                  </p:stCondLst>
                                  <p:childTnLst>
                                    <p:animMotion origin="layout" path="M -3.95833E-6 -2.96296E-6 L 0.13894 -0.01666 " pathEditMode="relative" rAng="0" ptsTypes="AA">
                                      <p:cBhvr>
                                        <p:cTn id="14" dur="2000" fill="hold"/>
                                        <p:tgtEl>
                                          <p:spTgt spid="11"/>
                                        </p:tgtEl>
                                        <p:attrNameLst>
                                          <p:attrName>ppt_x</p:attrName>
                                          <p:attrName>ppt_y</p:attrName>
                                        </p:attrNameLst>
                                      </p:cBhvr>
                                      <p:rCtr x="6940" y="-833"/>
                                    </p:animMotion>
                                  </p:child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grpId="0" nodeType="clickEffect">
                                  <p:stCondLst>
                                    <p:cond delay="0"/>
                                  </p:stCondLst>
                                  <p:childTnLst>
                                    <p:animMotion origin="layout" path="M -6.25E-7 4.81481E-6 L -0.00286 -0.36065 " pathEditMode="relative" rAng="0" ptsTypes="AA">
                                      <p:cBhvr>
                                        <p:cTn id="18" dur="2000" fill="hold"/>
                                        <p:tgtEl>
                                          <p:spTgt spid="13"/>
                                        </p:tgtEl>
                                        <p:attrNameLst>
                                          <p:attrName>ppt_x</p:attrName>
                                          <p:attrName>ppt_y</p:attrName>
                                        </p:attrNameLst>
                                      </p:cBhvr>
                                      <p:rCtr x="-143" y="-18032"/>
                                    </p:animMotion>
                                  </p:childTnLst>
                                </p:cTn>
                              </p:par>
                            </p:childTnLst>
                          </p:cTn>
                        </p:par>
                      </p:childTnLst>
                    </p:cTn>
                  </p:par>
                  <p:par>
                    <p:cTn id="19" fill="hold">
                      <p:stCondLst>
                        <p:cond delay="indefinite"/>
                      </p:stCondLst>
                      <p:childTnLst>
                        <p:par>
                          <p:cTn id="20" fill="hold">
                            <p:stCondLst>
                              <p:cond delay="0"/>
                            </p:stCondLst>
                            <p:childTnLst>
                              <p:par>
                                <p:cTn id="21" presetID="0" presetClass="path" presetSubtype="0" accel="50000" decel="50000" fill="hold" grpId="0" nodeType="clickEffect">
                                  <p:stCondLst>
                                    <p:cond delay="0"/>
                                  </p:stCondLst>
                                  <p:childTnLst>
                                    <p:animMotion origin="layout" path="M 2.08333E-7 -4.81481E-6 L -0.36615 -0.02084 " pathEditMode="relative" rAng="0" ptsTypes="AA">
                                      <p:cBhvr>
                                        <p:cTn id="22" dur="2000" fill="hold"/>
                                        <p:tgtEl>
                                          <p:spTgt spid="16"/>
                                        </p:tgtEl>
                                        <p:attrNameLst>
                                          <p:attrName>ppt_x</p:attrName>
                                          <p:attrName>ppt_y</p:attrName>
                                        </p:attrNameLst>
                                      </p:cBhvr>
                                      <p:rCtr x="-18750" y="-2523"/>
                                    </p:animMotion>
                                  </p:childTnLst>
                                </p:cTn>
                              </p:par>
                            </p:childTnLst>
                          </p:cTn>
                        </p:par>
                      </p:childTnLst>
                    </p:cTn>
                  </p:par>
                  <p:par>
                    <p:cTn id="23" fill="hold">
                      <p:stCondLst>
                        <p:cond delay="indefinite"/>
                      </p:stCondLst>
                      <p:childTnLst>
                        <p:par>
                          <p:cTn id="24" fill="hold">
                            <p:stCondLst>
                              <p:cond delay="0"/>
                            </p:stCondLst>
                            <p:childTnLst>
                              <p:par>
                                <p:cTn id="25" presetID="0" presetClass="path" presetSubtype="0" accel="50000" decel="50000" fill="hold" grpId="0" nodeType="clickEffect">
                                  <p:stCondLst>
                                    <p:cond delay="0"/>
                                  </p:stCondLst>
                                  <p:childTnLst>
                                    <p:animMotion origin="layout" path="M -0.00847 -0.13125 L -0.37696 -0.1507 " pathEditMode="relative" rAng="0" ptsTypes="AA">
                                      <p:cBhvr>
                                        <p:cTn id="26" dur="2000" fill="hold"/>
                                        <p:tgtEl>
                                          <p:spTgt spid="14"/>
                                        </p:tgtEl>
                                        <p:attrNameLst>
                                          <p:attrName>ppt_x</p:attrName>
                                          <p:attrName>ppt_y</p:attrName>
                                        </p:attrNameLst>
                                      </p:cBhvr>
                                      <p:rCtr x="-18424" y="-972"/>
                                    </p:animMotion>
                                  </p:childTnLst>
                                </p:cTn>
                              </p:par>
                            </p:childTnLst>
                          </p:cTn>
                        </p:par>
                      </p:childTnLst>
                    </p:cTn>
                  </p:par>
                  <p:par>
                    <p:cTn id="27" fill="hold">
                      <p:stCondLst>
                        <p:cond delay="indefinite"/>
                      </p:stCondLst>
                      <p:childTnLst>
                        <p:par>
                          <p:cTn id="28" fill="hold">
                            <p:stCondLst>
                              <p:cond delay="0"/>
                            </p:stCondLst>
                            <p:childTnLst>
                              <p:par>
                                <p:cTn id="29" presetID="0" presetClass="path" presetSubtype="0" accel="50000" decel="50000" fill="hold" grpId="0" nodeType="clickEffect">
                                  <p:stCondLst>
                                    <p:cond delay="0"/>
                                  </p:stCondLst>
                                  <p:childTnLst>
                                    <p:animMotion origin="layout" path="M 0.03841 -0.03426 L 0.04089 0.15556 " pathEditMode="relative" rAng="0" ptsTypes="AA">
                                      <p:cBhvr>
                                        <p:cTn id="30" dur="2000" fill="hold"/>
                                        <p:tgtEl>
                                          <p:spTgt spid="19"/>
                                        </p:tgtEl>
                                        <p:attrNameLst>
                                          <p:attrName>ppt_x</p:attrName>
                                          <p:attrName>ppt_y</p:attrName>
                                        </p:attrNameLst>
                                      </p:cBhvr>
                                      <p:rCtr x="1367" y="7593"/>
                                    </p:animMotion>
                                  </p:childTnLst>
                                </p:cTn>
                              </p:par>
                            </p:childTnLst>
                          </p:cTn>
                        </p:par>
                      </p:childTnLst>
                    </p:cTn>
                  </p:par>
                  <p:par>
                    <p:cTn id="31" fill="hold">
                      <p:stCondLst>
                        <p:cond delay="indefinite"/>
                      </p:stCondLst>
                      <p:childTnLst>
                        <p:par>
                          <p:cTn id="32" fill="hold">
                            <p:stCondLst>
                              <p:cond delay="0"/>
                            </p:stCondLst>
                            <p:childTnLst>
                              <p:par>
                                <p:cTn id="33" presetID="0" presetClass="path" presetSubtype="0" accel="50000" decel="50000" fill="hold" grpId="0" nodeType="clickEffect">
                                  <p:stCondLst>
                                    <p:cond delay="0"/>
                                  </p:stCondLst>
                                  <p:childTnLst>
                                    <p:animMotion origin="layout" path="M 3.95833E-6 4.44444E-6 L 3.95833E-6 -0.3676 " pathEditMode="relative" rAng="0" ptsTypes="AA">
                                      <p:cBhvr>
                                        <p:cTn id="34" dur="2000" fill="hold"/>
                                        <p:tgtEl>
                                          <p:spTgt spid="15"/>
                                        </p:tgtEl>
                                        <p:attrNameLst>
                                          <p:attrName>ppt_x</p:attrName>
                                          <p:attrName>ppt_y</p:attrName>
                                        </p:attrNameLst>
                                      </p:cBhvr>
                                      <p:rCtr x="0" y="-1838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8"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B26D2C6-685C-4C46-9477-906ACE669FDE}"/>
              </a:ext>
            </a:extLst>
          </p:cNvPr>
          <p:cNvSpPr txBox="1"/>
          <p:nvPr/>
        </p:nvSpPr>
        <p:spPr>
          <a:xfrm>
            <a:off x="1205077" y="417660"/>
            <a:ext cx="7588937" cy="677108"/>
          </a:xfrm>
          <a:prstGeom prst="rect">
            <a:avLst/>
          </a:prstGeom>
          <a:noFill/>
        </p:spPr>
        <p:txBody>
          <a:bodyPr wrap="none" rtlCol="0">
            <a:spAutoFit/>
          </a:bodyPr>
          <a:lstStyle/>
          <a:p>
            <a:r>
              <a:rPr lang="vi-VN" sz="2000" b="1" dirty="0">
                <a:solidFill>
                  <a:srgbClr val="FF0000"/>
                </a:solidFill>
                <a:latin typeface="Times New Roman" panose="02020603050405020304" pitchFamily="18" charset="0"/>
                <a:cs typeface="Times New Roman" panose="02020603050405020304" pitchFamily="18" charset="0"/>
              </a:rPr>
              <a:t>II.</a:t>
            </a:r>
            <a:r>
              <a:rPr lang="x-none" sz="2000" b="1" dirty="0">
                <a:solidFill>
                  <a:srgbClr val="FF0000"/>
                </a:solidFill>
                <a:latin typeface="Times New Roman" panose="02020603050405020304" pitchFamily="18" charset="0"/>
                <a:cs typeface="Times New Roman" panose="02020603050405020304" pitchFamily="18" charset="0"/>
              </a:rPr>
              <a:t> NHỮNG CHUYỂN BIẾN VỀ KINH TẾ</a:t>
            </a:r>
            <a:r>
              <a:rPr lang="vi-VN" sz="2000" b="1" dirty="0">
                <a:solidFill>
                  <a:srgbClr val="FF0000"/>
                </a:solidFill>
                <a:latin typeface="Times New Roman" panose="02020603050405020304" pitchFamily="18" charset="0"/>
                <a:cs typeface="Times New Roman" panose="02020603050405020304" pitchFamily="18" charset="0"/>
              </a:rPr>
              <a:t> –</a:t>
            </a:r>
            <a:r>
              <a:rPr lang="x-none" sz="2000" b="1" dirty="0">
                <a:solidFill>
                  <a:srgbClr val="FF0000"/>
                </a:solidFill>
                <a:latin typeface="Times New Roman" panose="02020603050405020304" pitchFamily="18" charset="0"/>
                <a:cs typeface="Times New Roman" panose="02020603050405020304" pitchFamily="18" charset="0"/>
              </a:rPr>
              <a:t> VĂN HOÁ - XÃ HỘI </a:t>
            </a:r>
            <a:endParaRPr lang="x-none" sz="2000" dirty="0">
              <a:solidFill>
                <a:srgbClr val="FF0000"/>
              </a:solidFill>
              <a:latin typeface="Times New Roman" panose="02020603050405020304" pitchFamily="18" charset="0"/>
              <a:cs typeface="Times New Roman" panose="02020603050405020304" pitchFamily="18" charset="0"/>
            </a:endParaRPr>
          </a:p>
          <a:p>
            <a:endParaRPr lang="x-none" dirty="0"/>
          </a:p>
        </p:txBody>
      </p:sp>
      <p:sp>
        <p:nvSpPr>
          <p:cNvPr id="3" name="TextBox 2">
            <a:extLst>
              <a:ext uri="{FF2B5EF4-FFF2-40B4-BE49-F238E27FC236}">
                <a16:creationId xmlns:a16="http://schemas.microsoft.com/office/drawing/2014/main" id="{22C078CC-A615-224D-95D1-E3D36523CE51}"/>
              </a:ext>
            </a:extLst>
          </p:cNvPr>
          <p:cNvSpPr txBox="1"/>
          <p:nvPr/>
        </p:nvSpPr>
        <p:spPr>
          <a:xfrm>
            <a:off x="1424987" y="862548"/>
            <a:ext cx="5178021" cy="800219"/>
          </a:xfrm>
          <a:prstGeom prst="rect">
            <a:avLst/>
          </a:prstGeom>
          <a:noFill/>
        </p:spPr>
        <p:txBody>
          <a:bodyPr wrap="none" rtlCol="0">
            <a:spAutoFit/>
          </a:bodyPr>
          <a:lstStyle/>
          <a:p>
            <a:r>
              <a:rPr lang="vi-VN" sz="2800" b="1" dirty="0">
                <a:solidFill>
                  <a:srgbClr val="FF0000"/>
                </a:solidFill>
                <a:latin typeface="Times New Roman" panose="02020603050405020304" pitchFamily="18" charset="0"/>
                <a:cs typeface="Times New Roman" panose="02020603050405020304" pitchFamily="18" charset="0"/>
              </a:rPr>
              <a:t>1</a:t>
            </a:r>
            <a:r>
              <a:rPr lang="x-none" sz="2800" b="1" dirty="0">
                <a:solidFill>
                  <a:srgbClr val="FF0000"/>
                </a:solidFill>
                <a:latin typeface="Times New Roman" panose="02020603050405020304" pitchFamily="18" charset="0"/>
                <a:cs typeface="Times New Roman" panose="02020603050405020304" pitchFamily="18" charset="0"/>
              </a:rPr>
              <a:t>. Những chuyển biến về kinh tế </a:t>
            </a:r>
            <a:endParaRPr lang="x-none" sz="2800" dirty="0">
              <a:solidFill>
                <a:srgbClr val="FF0000"/>
              </a:solidFill>
              <a:latin typeface="Times New Roman" panose="02020603050405020304" pitchFamily="18" charset="0"/>
              <a:cs typeface="Times New Roman" panose="02020603050405020304" pitchFamily="18" charset="0"/>
            </a:endParaRPr>
          </a:p>
          <a:p>
            <a:endParaRPr lang="x-none" dirty="0"/>
          </a:p>
        </p:txBody>
      </p:sp>
      <p:graphicFrame>
        <p:nvGraphicFramePr>
          <p:cNvPr id="5" name="Table 4">
            <a:extLst>
              <a:ext uri="{FF2B5EF4-FFF2-40B4-BE49-F238E27FC236}">
                <a16:creationId xmlns:a16="http://schemas.microsoft.com/office/drawing/2014/main" id="{2D7B950B-AF19-204B-9A2C-18B06F147A69}"/>
              </a:ext>
            </a:extLst>
          </p:cNvPr>
          <p:cNvGraphicFramePr>
            <a:graphicFrameLocks noGrp="1"/>
          </p:cNvGraphicFramePr>
          <p:nvPr>
            <p:extLst>
              <p:ext uri="{D42A27DB-BD31-4B8C-83A1-F6EECF244321}">
                <p14:modId xmlns:p14="http://schemas.microsoft.com/office/powerpoint/2010/main" val="2646311238"/>
              </p:ext>
            </p:extLst>
          </p:nvPr>
        </p:nvGraphicFramePr>
        <p:xfrm>
          <a:off x="964161" y="2230768"/>
          <a:ext cx="9189720" cy="3364992"/>
        </p:xfrm>
        <a:graphic>
          <a:graphicData uri="http://schemas.openxmlformats.org/drawingml/2006/table">
            <a:tbl>
              <a:tblPr bandRow="1">
                <a:tableStyleId>{5C22544A-7EE6-4342-B048-85BDC9FD1C3A}</a:tableStyleId>
              </a:tblPr>
              <a:tblGrid>
                <a:gridCol w="2606040">
                  <a:extLst>
                    <a:ext uri="{9D8B030D-6E8A-4147-A177-3AD203B41FA5}">
                      <a16:colId xmlns:a16="http://schemas.microsoft.com/office/drawing/2014/main" val="294624317"/>
                    </a:ext>
                  </a:extLst>
                </a:gridCol>
                <a:gridCol w="6583680">
                  <a:extLst>
                    <a:ext uri="{9D8B030D-6E8A-4147-A177-3AD203B41FA5}">
                      <a16:colId xmlns:a16="http://schemas.microsoft.com/office/drawing/2014/main" val="2105749296"/>
                    </a:ext>
                  </a:extLst>
                </a:gridCol>
              </a:tblGrid>
              <a:tr h="0">
                <a:tc gridSpan="2">
                  <a:txBody>
                    <a:bodyPr/>
                    <a:lstStyle/>
                    <a:p>
                      <a:pPr algn="ctr">
                        <a:lnSpc>
                          <a:spcPct val="115000"/>
                        </a:lnSpc>
                      </a:pPr>
                      <a:r>
                        <a:rPr lang="x-none" sz="2400" dirty="0">
                          <a:solidFill>
                            <a:srgbClr val="2232EB"/>
                          </a:solidFill>
                          <a:effectLst/>
                          <a:latin typeface="Times New Roman" panose="02020603050405020304" pitchFamily="18" charset="0"/>
                          <a:cs typeface="Times New Roman" panose="02020603050405020304" pitchFamily="18" charset="0"/>
                        </a:rPr>
                        <a:t>Phiếu học tập</a:t>
                      </a:r>
                      <a:endParaRPr lang="x-none" sz="2400" dirty="0">
                        <a:solidFill>
                          <a:srgbClr val="2232EB"/>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tc hMerge="1">
                  <a:txBody>
                    <a:bodyPr/>
                    <a:lstStyle/>
                    <a:p>
                      <a:endParaRPr lang="x-none"/>
                    </a:p>
                  </a:txBody>
                  <a:tcPr/>
                </a:tc>
                <a:extLst>
                  <a:ext uri="{0D108BD9-81ED-4DB2-BD59-A6C34878D82A}">
                    <a16:rowId xmlns:a16="http://schemas.microsoft.com/office/drawing/2014/main" val="408189774"/>
                  </a:ext>
                </a:extLst>
              </a:tr>
              <a:tr h="0">
                <a:tc>
                  <a:txBody>
                    <a:bodyPr/>
                    <a:lstStyle/>
                    <a:p>
                      <a:pPr algn="just">
                        <a:lnSpc>
                          <a:spcPct val="115000"/>
                        </a:lnSpc>
                      </a:pPr>
                      <a:r>
                        <a:rPr lang="x-none" sz="2400" u="sng" dirty="0">
                          <a:solidFill>
                            <a:srgbClr val="2232EB"/>
                          </a:solidFill>
                          <a:effectLst/>
                          <a:latin typeface="Times New Roman" panose="02020603050405020304" pitchFamily="18" charset="0"/>
                          <a:cs typeface="Times New Roman" panose="02020603050405020304" pitchFamily="18" charset="0"/>
                        </a:rPr>
                        <a:t>Lĩnh vực</a:t>
                      </a:r>
                      <a:endParaRPr lang="x-none" sz="2400" dirty="0">
                        <a:solidFill>
                          <a:srgbClr val="2232EB"/>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tc>
                  <a:txBody>
                    <a:bodyPr/>
                    <a:lstStyle/>
                    <a:p>
                      <a:pPr algn="just">
                        <a:lnSpc>
                          <a:spcPct val="115000"/>
                        </a:lnSpc>
                      </a:pPr>
                      <a:r>
                        <a:rPr lang="x-none" sz="2400" dirty="0">
                          <a:solidFill>
                            <a:srgbClr val="2232EB"/>
                          </a:solidFill>
                          <a:effectLst/>
                          <a:latin typeface="Times New Roman" panose="02020603050405020304" pitchFamily="18" charset="0"/>
                          <a:cs typeface="Times New Roman" panose="02020603050405020304" pitchFamily="18" charset="0"/>
                        </a:rPr>
                        <a:t>Thành tựu</a:t>
                      </a:r>
                      <a:endParaRPr lang="x-none" sz="2400" dirty="0">
                        <a:solidFill>
                          <a:srgbClr val="2232EB"/>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extLst>
                  <a:ext uri="{0D108BD9-81ED-4DB2-BD59-A6C34878D82A}">
                    <a16:rowId xmlns:a16="http://schemas.microsoft.com/office/drawing/2014/main" val="1650395930"/>
                  </a:ext>
                </a:extLst>
              </a:tr>
              <a:tr h="0">
                <a:tc>
                  <a:txBody>
                    <a:bodyPr/>
                    <a:lstStyle/>
                    <a:p>
                      <a:pPr algn="just">
                        <a:lnSpc>
                          <a:spcPct val="115000"/>
                        </a:lnSpc>
                      </a:pPr>
                      <a:r>
                        <a:rPr lang="x-none" sz="2400" u="sng" dirty="0">
                          <a:effectLst/>
                          <a:latin typeface="Times New Roman" panose="02020603050405020304" pitchFamily="18" charset="0"/>
                          <a:cs typeface="Times New Roman" panose="02020603050405020304" pitchFamily="18" charset="0"/>
                        </a:rPr>
                        <a:t>Nông nghiệp</a:t>
                      </a:r>
                      <a:endParaRPr lang="x-none"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tc>
                  <a:txBody>
                    <a:bodyPr/>
                    <a:lstStyle/>
                    <a:p>
                      <a:pPr algn="just">
                        <a:lnSpc>
                          <a:spcPct val="115000"/>
                        </a:lnSpc>
                      </a:pPr>
                      <a:r>
                        <a:rPr lang="x-none" sz="2400" dirty="0">
                          <a:effectLst/>
                          <a:latin typeface="Times New Roman" panose="02020603050405020304" pitchFamily="18" charset="0"/>
                          <a:cs typeface="Times New Roman" panose="02020603050405020304" pitchFamily="18" charset="0"/>
                        </a:rPr>
                        <a:t> </a:t>
                      </a:r>
                      <a:endParaRPr lang="x-none"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extLst>
                  <a:ext uri="{0D108BD9-81ED-4DB2-BD59-A6C34878D82A}">
                    <a16:rowId xmlns:a16="http://schemas.microsoft.com/office/drawing/2014/main" val="1250344033"/>
                  </a:ext>
                </a:extLst>
              </a:tr>
              <a:tr h="0">
                <a:tc>
                  <a:txBody>
                    <a:bodyPr/>
                    <a:lstStyle/>
                    <a:p>
                      <a:pPr algn="just">
                        <a:lnSpc>
                          <a:spcPct val="115000"/>
                        </a:lnSpc>
                      </a:pPr>
                      <a:r>
                        <a:rPr lang="x-none" sz="2400" u="sng" dirty="0">
                          <a:effectLst/>
                          <a:latin typeface="Times New Roman" panose="02020603050405020304" pitchFamily="18" charset="0"/>
                          <a:cs typeface="Times New Roman" panose="02020603050405020304" pitchFamily="18" charset="0"/>
                        </a:rPr>
                        <a:t>Thủ công nghiệp</a:t>
                      </a:r>
                      <a:endParaRPr lang="x-none"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tc>
                  <a:txBody>
                    <a:bodyPr/>
                    <a:lstStyle/>
                    <a:p>
                      <a:pPr algn="just">
                        <a:lnSpc>
                          <a:spcPct val="115000"/>
                        </a:lnSpc>
                      </a:pPr>
                      <a:r>
                        <a:rPr lang="x-none" sz="2400" dirty="0">
                          <a:effectLst/>
                          <a:latin typeface="Times New Roman" panose="02020603050405020304" pitchFamily="18" charset="0"/>
                          <a:cs typeface="Times New Roman" panose="02020603050405020304" pitchFamily="18" charset="0"/>
                        </a:rPr>
                        <a:t> </a:t>
                      </a:r>
                      <a:endParaRPr lang="x-none"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extLst>
                  <a:ext uri="{0D108BD9-81ED-4DB2-BD59-A6C34878D82A}">
                    <a16:rowId xmlns:a16="http://schemas.microsoft.com/office/drawing/2014/main" val="563964123"/>
                  </a:ext>
                </a:extLst>
              </a:tr>
              <a:tr h="0">
                <a:tc>
                  <a:txBody>
                    <a:bodyPr/>
                    <a:lstStyle/>
                    <a:p>
                      <a:pPr algn="just">
                        <a:lnSpc>
                          <a:spcPct val="115000"/>
                        </a:lnSpc>
                      </a:pPr>
                      <a:r>
                        <a:rPr lang="x-none" sz="2400" u="sng" dirty="0">
                          <a:effectLst/>
                          <a:latin typeface="Times New Roman" panose="02020603050405020304" pitchFamily="18" charset="0"/>
                          <a:cs typeface="Times New Roman" panose="02020603050405020304" pitchFamily="18" charset="0"/>
                        </a:rPr>
                        <a:t>Thương nghiệp</a:t>
                      </a:r>
                      <a:endParaRPr lang="x-none"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tc>
                  <a:txBody>
                    <a:bodyPr/>
                    <a:lstStyle/>
                    <a:p>
                      <a:pPr algn="just">
                        <a:lnSpc>
                          <a:spcPct val="115000"/>
                        </a:lnSpc>
                      </a:pPr>
                      <a:r>
                        <a:rPr lang="x-none" sz="2400" dirty="0">
                          <a:effectLst/>
                          <a:latin typeface="Times New Roman" panose="02020603050405020304" pitchFamily="18" charset="0"/>
                          <a:cs typeface="Times New Roman" panose="02020603050405020304" pitchFamily="18" charset="0"/>
                        </a:rPr>
                        <a:t> </a:t>
                      </a:r>
                      <a:endParaRPr lang="x-none"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extLst>
                  <a:ext uri="{0D108BD9-81ED-4DB2-BD59-A6C34878D82A}">
                    <a16:rowId xmlns:a16="http://schemas.microsoft.com/office/drawing/2014/main" val="692365720"/>
                  </a:ext>
                </a:extLst>
              </a:tr>
              <a:tr h="0">
                <a:tc gridSpan="2">
                  <a:txBody>
                    <a:bodyPr/>
                    <a:lstStyle/>
                    <a:p>
                      <a:pPr algn="just">
                        <a:lnSpc>
                          <a:spcPct val="115000"/>
                        </a:lnSpc>
                      </a:pPr>
                      <a:r>
                        <a:rPr lang="x-none" sz="2400" dirty="0">
                          <a:effectLst/>
                          <a:latin typeface="Times New Roman" panose="02020603050405020304" pitchFamily="18" charset="0"/>
                          <a:cs typeface="Times New Roman" panose="02020603050405020304" pitchFamily="18" charset="0"/>
                        </a:rPr>
                        <a:t>Em có nhận xét gì về tình hình kinh tế nước ta</a:t>
                      </a:r>
                    </a:p>
                    <a:p>
                      <a:pPr algn="just">
                        <a:lnSpc>
                          <a:spcPct val="115000"/>
                        </a:lnSpc>
                      </a:pPr>
                      <a:r>
                        <a:rPr lang="x-none" sz="2400" dirty="0">
                          <a:effectLst/>
                          <a:latin typeface="Times New Roman" panose="02020603050405020304" pitchFamily="18" charset="0"/>
                          <a:cs typeface="Times New Roman" panose="02020603050405020304" pitchFamily="18" charset="0"/>
                        </a:rPr>
                        <a:t>………………………………………………………………………………………………………………………………………………………….</a:t>
                      </a:r>
                      <a:endParaRPr lang="x-none"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tc hMerge="1">
                  <a:txBody>
                    <a:bodyPr/>
                    <a:lstStyle/>
                    <a:p>
                      <a:endParaRPr lang="x-none"/>
                    </a:p>
                  </a:txBody>
                  <a:tcPr/>
                </a:tc>
                <a:extLst>
                  <a:ext uri="{0D108BD9-81ED-4DB2-BD59-A6C34878D82A}">
                    <a16:rowId xmlns:a16="http://schemas.microsoft.com/office/drawing/2014/main" val="3884552536"/>
                  </a:ext>
                </a:extLst>
              </a:tr>
            </a:tbl>
          </a:graphicData>
        </a:graphic>
      </p:graphicFrame>
      <p:pic>
        <p:nvPicPr>
          <p:cNvPr id="9" name="Picture 2" descr="Hình ảnh Thảo Luận Làm Việc Cùng Nhau đối Tác đồng Nghiệp, Làm, Nhóm Làm  Việc, Công Việc miễn phí tải tập tin PNG PSDComment và Vector">
            <a:extLst>
              <a:ext uri="{FF2B5EF4-FFF2-40B4-BE49-F238E27FC236}">
                <a16:creationId xmlns:a16="http://schemas.microsoft.com/office/drawing/2014/main" id="{77607882-5CC1-1449-A18C-A80D85F7A8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90022" y="996328"/>
            <a:ext cx="1813560" cy="123444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6586161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29748BE7-DC9B-834F-B092-181824691123}"/>
              </a:ext>
            </a:extLst>
          </p:cNvPr>
          <p:cNvGraphicFramePr>
            <a:graphicFrameLocks noGrp="1"/>
          </p:cNvGraphicFramePr>
          <p:nvPr>
            <p:extLst>
              <p:ext uri="{D42A27DB-BD31-4B8C-83A1-F6EECF244321}">
                <p14:modId xmlns:p14="http://schemas.microsoft.com/office/powerpoint/2010/main" val="3119474094"/>
              </p:ext>
            </p:extLst>
          </p:nvPr>
        </p:nvGraphicFramePr>
        <p:xfrm>
          <a:off x="883920" y="1326317"/>
          <a:ext cx="8661919" cy="5113567"/>
        </p:xfrm>
        <a:graphic>
          <a:graphicData uri="http://schemas.openxmlformats.org/drawingml/2006/table">
            <a:tbl>
              <a:tblPr firstRow="1" bandRow="1">
                <a:tableStyleId>{5C22544A-7EE6-4342-B048-85BDC9FD1C3A}</a:tableStyleId>
              </a:tblPr>
              <a:tblGrid>
                <a:gridCol w="2362200">
                  <a:extLst>
                    <a:ext uri="{9D8B030D-6E8A-4147-A177-3AD203B41FA5}">
                      <a16:colId xmlns:a16="http://schemas.microsoft.com/office/drawing/2014/main" val="809419311"/>
                    </a:ext>
                  </a:extLst>
                </a:gridCol>
                <a:gridCol w="6299719">
                  <a:extLst>
                    <a:ext uri="{9D8B030D-6E8A-4147-A177-3AD203B41FA5}">
                      <a16:colId xmlns:a16="http://schemas.microsoft.com/office/drawing/2014/main" val="821850749"/>
                    </a:ext>
                  </a:extLst>
                </a:gridCol>
              </a:tblGrid>
              <a:tr h="486703">
                <a:tc>
                  <a:txBody>
                    <a:bodyPr/>
                    <a:lstStyle/>
                    <a:p>
                      <a:pPr algn="just">
                        <a:lnSpc>
                          <a:spcPct val="115000"/>
                        </a:lnSpc>
                      </a:pPr>
                      <a:r>
                        <a:rPr lang="x-none" sz="2400" u="none" dirty="0">
                          <a:solidFill>
                            <a:srgbClr val="2232EB"/>
                          </a:solidFill>
                          <a:effectLst/>
                          <a:latin typeface="Times New Roman" panose="02020603050405020304" pitchFamily="18" charset="0"/>
                          <a:cs typeface="Times New Roman" panose="02020603050405020304" pitchFamily="18" charset="0"/>
                        </a:rPr>
                        <a:t>Lĩnh vực</a:t>
                      </a:r>
                      <a:endParaRPr lang="x-none" sz="2400" u="none" dirty="0">
                        <a:solidFill>
                          <a:srgbClr val="2232EB"/>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15000"/>
                        </a:lnSpc>
                      </a:pPr>
                      <a:r>
                        <a:rPr lang="x-none" sz="2400" u="none" dirty="0">
                          <a:solidFill>
                            <a:srgbClr val="2232EB"/>
                          </a:solidFill>
                          <a:effectLst/>
                          <a:latin typeface="Times New Roman" panose="02020603050405020304" pitchFamily="18" charset="0"/>
                          <a:cs typeface="Times New Roman" panose="02020603050405020304" pitchFamily="18" charset="0"/>
                        </a:rPr>
                        <a:t>Thành tựu</a:t>
                      </a:r>
                      <a:endParaRPr lang="x-none" sz="2400" u="none" dirty="0">
                        <a:solidFill>
                          <a:srgbClr val="2232EB"/>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2092202"/>
                  </a:ext>
                </a:extLst>
              </a:tr>
              <a:tr h="486703">
                <a:tc>
                  <a:txBody>
                    <a:bodyPr/>
                    <a:lstStyle/>
                    <a:p>
                      <a:pPr algn="just">
                        <a:lnSpc>
                          <a:spcPct val="115000"/>
                        </a:lnSpc>
                      </a:pPr>
                      <a:r>
                        <a:rPr lang="x-none" sz="2400" u="none" dirty="0">
                          <a:solidFill>
                            <a:srgbClr val="2232EB"/>
                          </a:solidFill>
                          <a:effectLst/>
                          <a:latin typeface="Times New Roman" panose="02020603050405020304" pitchFamily="18" charset="0"/>
                          <a:cs typeface="Times New Roman" panose="02020603050405020304" pitchFamily="18" charset="0"/>
                        </a:rPr>
                        <a:t>Nông nghiệp</a:t>
                      </a:r>
                    </a:p>
                    <a:p>
                      <a:pPr algn="just">
                        <a:lnSpc>
                          <a:spcPct val="115000"/>
                        </a:lnSpc>
                      </a:pPr>
                      <a:endParaRPr lang="x-none" sz="2400" u="none"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pPr>
                      <a:endParaRPr lang="x-none" sz="2400" u="none"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15000"/>
                        </a:lnSpc>
                      </a:pPr>
                      <a:r>
                        <a:rPr lang="x-none" sz="2400" u="none" dirty="0">
                          <a:effectLst/>
                          <a:latin typeface="Times New Roman" panose="02020603050405020304" pitchFamily="18" charset="0"/>
                          <a:cs typeface="Times New Roman" panose="02020603050405020304" pitchFamily="18" charset="0"/>
                        </a:rPr>
                        <a:t> </a:t>
                      </a:r>
                      <a:endParaRPr lang="x-none" sz="2400" u="none"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2364918"/>
                  </a:ext>
                </a:extLst>
              </a:tr>
              <a:tr h="486703">
                <a:tc>
                  <a:txBody>
                    <a:bodyPr/>
                    <a:lstStyle/>
                    <a:p>
                      <a:pPr algn="just">
                        <a:lnSpc>
                          <a:spcPct val="115000"/>
                        </a:lnSpc>
                      </a:pPr>
                      <a:r>
                        <a:rPr lang="x-none" sz="2400" u="none" dirty="0">
                          <a:solidFill>
                            <a:srgbClr val="2232EB"/>
                          </a:solidFill>
                          <a:effectLst/>
                          <a:latin typeface="Times New Roman" panose="02020603050405020304" pitchFamily="18" charset="0"/>
                          <a:cs typeface="Times New Roman" panose="02020603050405020304" pitchFamily="18" charset="0"/>
                        </a:rPr>
                        <a:t>Thủ công nghiệp</a:t>
                      </a:r>
                    </a:p>
                    <a:p>
                      <a:pPr algn="just">
                        <a:lnSpc>
                          <a:spcPct val="115000"/>
                        </a:lnSpc>
                      </a:pPr>
                      <a:endParaRPr lang="x-none" sz="2400" u="none"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pPr>
                      <a:endParaRPr lang="x-none" sz="2400" u="none"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pPr>
                      <a:endParaRPr lang="x-none" sz="2400" u="none"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15000"/>
                        </a:lnSpc>
                      </a:pPr>
                      <a:r>
                        <a:rPr lang="x-none" sz="2400" u="none" dirty="0">
                          <a:effectLst/>
                          <a:latin typeface="Times New Roman" panose="02020603050405020304" pitchFamily="18" charset="0"/>
                          <a:cs typeface="Times New Roman" panose="02020603050405020304" pitchFamily="18" charset="0"/>
                        </a:rPr>
                        <a:t> </a:t>
                      </a:r>
                      <a:endParaRPr lang="x-none" sz="2400" u="none"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8190568"/>
                  </a:ext>
                </a:extLst>
              </a:tr>
              <a:tr h="486703">
                <a:tc>
                  <a:txBody>
                    <a:bodyPr/>
                    <a:lstStyle/>
                    <a:p>
                      <a:pPr algn="just">
                        <a:lnSpc>
                          <a:spcPct val="115000"/>
                        </a:lnSpc>
                      </a:pPr>
                      <a:r>
                        <a:rPr lang="x-none" sz="2400" u="none" dirty="0">
                          <a:solidFill>
                            <a:srgbClr val="2232EB"/>
                          </a:solidFill>
                          <a:effectLst/>
                          <a:latin typeface="Times New Roman" panose="02020603050405020304" pitchFamily="18" charset="0"/>
                          <a:cs typeface="Times New Roman" panose="02020603050405020304" pitchFamily="18" charset="0"/>
                        </a:rPr>
                        <a:t>Thương nghiệp</a:t>
                      </a:r>
                    </a:p>
                    <a:p>
                      <a:pPr algn="just">
                        <a:lnSpc>
                          <a:spcPct val="115000"/>
                        </a:lnSpc>
                      </a:pPr>
                      <a:endParaRPr lang="x-none" sz="2400" u="none"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pPr>
                      <a:endParaRPr lang="x-none" sz="2400" u="none"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pPr>
                      <a:endParaRPr lang="x-none" sz="2400" u="none"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15000"/>
                        </a:lnSpc>
                      </a:pPr>
                      <a:r>
                        <a:rPr lang="x-none" sz="2400" u="none" dirty="0">
                          <a:effectLst/>
                          <a:latin typeface="Times New Roman" panose="02020603050405020304" pitchFamily="18" charset="0"/>
                          <a:cs typeface="Times New Roman" panose="02020603050405020304" pitchFamily="18" charset="0"/>
                        </a:rPr>
                        <a:t> </a:t>
                      </a:r>
                      <a:endParaRPr lang="x-none" sz="2400" u="none"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8048593"/>
                  </a:ext>
                </a:extLst>
              </a:tr>
            </a:tbl>
          </a:graphicData>
        </a:graphic>
      </p:graphicFrame>
      <p:sp>
        <p:nvSpPr>
          <p:cNvPr id="4" name="TextBox 3">
            <a:extLst>
              <a:ext uri="{FF2B5EF4-FFF2-40B4-BE49-F238E27FC236}">
                <a16:creationId xmlns:a16="http://schemas.microsoft.com/office/drawing/2014/main" id="{FC4E87FD-3320-944C-88AC-6242F830204E}"/>
              </a:ext>
            </a:extLst>
          </p:cNvPr>
          <p:cNvSpPr txBox="1"/>
          <p:nvPr/>
        </p:nvSpPr>
        <p:spPr>
          <a:xfrm>
            <a:off x="1205077" y="250020"/>
            <a:ext cx="9781845" cy="677108"/>
          </a:xfrm>
          <a:prstGeom prst="rect">
            <a:avLst/>
          </a:prstGeom>
          <a:noFill/>
        </p:spPr>
        <p:txBody>
          <a:bodyPr wrap="none" rtlCol="0">
            <a:spAutoFit/>
          </a:bodyPr>
          <a:lstStyle/>
          <a:p>
            <a:r>
              <a:rPr lang="vi-VN" sz="2000" b="1" dirty="0">
                <a:solidFill>
                  <a:srgbClr val="FF0000"/>
                </a:solidFill>
                <a:latin typeface="Times New Roman" panose="02020603050405020304" pitchFamily="18" charset="0"/>
                <a:cs typeface="Times New Roman" panose="02020603050405020304" pitchFamily="18" charset="0"/>
              </a:rPr>
              <a:t>II.</a:t>
            </a:r>
            <a:r>
              <a:rPr lang="x-none" sz="2000" b="1" dirty="0">
                <a:solidFill>
                  <a:srgbClr val="FF0000"/>
                </a:solidFill>
                <a:latin typeface="Times New Roman" panose="02020603050405020304" pitchFamily="18" charset="0"/>
                <a:cs typeface="Times New Roman" panose="02020603050405020304" pitchFamily="18" charset="0"/>
              </a:rPr>
              <a:t> NHỮNG CHUYỂN BIẾN VỀ KINH TẾ</a:t>
            </a:r>
            <a:r>
              <a:rPr lang="vi-VN" sz="2000" b="1" dirty="0">
                <a:solidFill>
                  <a:srgbClr val="FF0000"/>
                </a:solidFill>
                <a:latin typeface="Times New Roman" panose="02020603050405020304" pitchFamily="18" charset="0"/>
                <a:cs typeface="Times New Roman" panose="02020603050405020304" pitchFamily="18" charset="0"/>
              </a:rPr>
              <a:t> -</a:t>
            </a:r>
            <a:r>
              <a:rPr lang="x-none" sz="2000" b="1" dirty="0">
                <a:solidFill>
                  <a:srgbClr val="FF0000"/>
                </a:solidFill>
                <a:latin typeface="Times New Roman" panose="02020603050405020304" pitchFamily="18" charset="0"/>
                <a:cs typeface="Times New Roman" panose="02020603050405020304" pitchFamily="18" charset="0"/>
              </a:rPr>
              <a:t> XÃ HỘI TRONG</a:t>
            </a:r>
            <a:r>
              <a:rPr lang="vi-VN" sz="2000" b="1" dirty="0">
                <a:solidFill>
                  <a:srgbClr val="FF0000"/>
                </a:solidFill>
                <a:latin typeface="Times New Roman" panose="02020603050405020304" pitchFamily="18" charset="0"/>
                <a:cs typeface="Times New Roman" panose="02020603050405020304" pitchFamily="18" charset="0"/>
              </a:rPr>
              <a:t> THỜI KỲ BẮC THUỘC</a:t>
            </a:r>
            <a:endParaRPr lang="x-none" sz="2000" dirty="0">
              <a:solidFill>
                <a:srgbClr val="FF0000"/>
              </a:solidFill>
              <a:latin typeface="Times New Roman" panose="02020603050405020304" pitchFamily="18" charset="0"/>
              <a:cs typeface="Times New Roman" panose="02020603050405020304" pitchFamily="18" charset="0"/>
            </a:endParaRPr>
          </a:p>
          <a:p>
            <a:endParaRPr lang="x-none" dirty="0"/>
          </a:p>
        </p:txBody>
      </p:sp>
      <p:sp>
        <p:nvSpPr>
          <p:cNvPr id="5" name="TextBox 4">
            <a:extLst>
              <a:ext uri="{FF2B5EF4-FFF2-40B4-BE49-F238E27FC236}">
                <a16:creationId xmlns:a16="http://schemas.microsoft.com/office/drawing/2014/main" id="{59AF7420-92B9-B941-8788-B5472EDD4B0F}"/>
              </a:ext>
            </a:extLst>
          </p:cNvPr>
          <p:cNvSpPr txBox="1"/>
          <p:nvPr/>
        </p:nvSpPr>
        <p:spPr>
          <a:xfrm>
            <a:off x="1205077" y="634522"/>
            <a:ext cx="5178021" cy="800219"/>
          </a:xfrm>
          <a:prstGeom prst="rect">
            <a:avLst/>
          </a:prstGeom>
          <a:noFill/>
        </p:spPr>
        <p:txBody>
          <a:bodyPr wrap="none" rtlCol="0">
            <a:spAutoFit/>
          </a:bodyPr>
          <a:lstStyle/>
          <a:p>
            <a:r>
              <a:rPr lang="vi-VN" sz="2800" b="1" dirty="0">
                <a:solidFill>
                  <a:srgbClr val="FF0000"/>
                </a:solidFill>
                <a:latin typeface="Times New Roman" panose="02020603050405020304" pitchFamily="18" charset="0"/>
                <a:cs typeface="Times New Roman" panose="02020603050405020304" pitchFamily="18" charset="0"/>
              </a:rPr>
              <a:t>1</a:t>
            </a:r>
            <a:r>
              <a:rPr lang="x-none" sz="2800" b="1" dirty="0">
                <a:solidFill>
                  <a:srgbClr val="FF0000"/>
                </a:solidFill>
                <a:latin typeface="Times New Roman" panose="02020603050405020304" pitchFamily="18" charset="0"/>
                <a:cs typeface="Times New Roman" panose="02020603050405020304" pitchFamily="18" charset="0"/>
              </a:rPr>
              <a:t>. Những chuyển biến về kinh tế </a:t>
            </a:r>
            <a:endParaRPr lang="x-none" sz="2800" dirty="0">
              <a:solidFill>
                <a:srgbClr val="FF0000"/>
              </a:solidFill>
              <a:latin typeface="Times New Roman" panose="02020603050405020304" pitchFamily="18" charset="0"/>
              <a:cs typeface="Times New Roman" panose="02020603050405020304" pitchFamily="18" charset="0"/>
            </a:endParaRPr>
          </a:p>
          <a:p>
            <a:endParaRPr lang="x-none" dirty="0"/>
          </a:p>
        </p:txBody>
      </p:sp>
      <p:sp>
        <p:nvSpPr>
          <p:cNvPr id="3" name="TextBox 2">
            <a:extLst>
              <a:ext uri="{FF2B5EF4-FFF2-40B4-BE49-F238E27FC236}">
                <a16:creationId xmlns:a16="http://schemas.microsoft.com/office/drawing/2014/main" id="{5FC3534C-3EFD-6145-9933-F611AD27D9DC}"/>
              </a:ext>
            </a:extLst>
          </p:cNvPr>
          <p:cNvSpPr txBox="1"/>
          <p:nvPr/>
        </p:nvSpPr>
        <p:spPr>
          <a:xfrm>
            <a:off x="3402561" y="1753603"/>
            <a:ext cx="4922520" cy="1323439"/>
          </a:xfrm>
          <a:prstGeom prst="rect">
            <a:avLst/>
          </a:prstGeom>
          <a:noFill/>
        </p:spPr>
        <p:txBody>
          <a:bodyPr wrap="square" rtlCol="0">
            <a:spAutoFit/>
          </a:bodyPr>
          <a:lstStyle/>
          <a:p>
            <a:r>
              <a:rPr lang="x-none" sz="2000" dirty="0">
                <a:latin typeface="Times New Roman" panose="02020603050405020304" pitchFamily="18" charset="0"/>
                <a:cs typeface="Times New Roman" panose="02020603050405020304" pitchFamily="18" charset="0"/>
              </a:rPr>
              <a:t>+ Sử dụng sức lao động của trâu, bò phổ biến.</a:t>
            </a:r>
          </a:p>
          <a:p>
            <a:r>
              <a:rPr lang="x-none" sz="2000" dirty="0">
                <a:latin typeface="Times New Roman" panose="02020603050405020304" pitchFamily="18" charset="0"/>
                <a:cs typeface="Times New Roman" panose="02020603050405020304" pitchFamily="18" charset="0"/>
              </a:rPr>
              <a:t>+ Đắp  đê phòng lụt, có nhiều kênh ngòi.</a:t>
            </a:r>
          </a:p>
          <a:p>
            <a:r>
              <a:rPr lang="x-none" sz="2000" dirty="0">
                <a:latin typeface="Times New Roman" panose="02020603050405020304" pitchFamily="18" charset="0"/>
                <a:cs typeface="Times New Roman" panose="02020603050405020304" pitchFamily="18" charset="0"/>
              </a:rPr>
              <a:t>+ Hai vụ lúa: vụ chiêm, vụ mùa.</a:t>
            </a:r>
          </a:p>
          <a:p>
            <a:r>
              <a:rPr lang="x-none" sz="2000" dirty="0">
                <a:latin typeface="Times New Roman" panose="02020603050405020304" pitchFamily="18" charset="0"/>
                <a:cs typeface="Times New Roman" panose="02020603050405020304" pitchFamily="18" charset="0"/>
              </a:rPr>
              <a:t>+ Cây trồng và vật nuôi phong phú.</a:t>
            </a:r>
          </a:p>
        </p:txBody>
      </p:sp>
      <p:sp>
        <p:nvSpPr>
          <p:cNvPr id="8" name="TextBox 7">
            <a:extLst>
              <a:ext uri="{FF2B5EF4-FFF2-40B4-BE49-F238E27FC236}">
                <a16:creationId xmlns:a16="http://schemas.microsoft.com/office/drawing/2014/main" id="{0DE445A7-0B70-1640-ACC8-7AB218A7D7B0}"/>
              </a:ext>
            </a:extLst>
          </p:cNvPr>
          <p:cNvSpPr txBox="1"/>
          <p:nvPr/>
        </p:nvSpPr>
        <p:spPr>
          <a:xfrm>
            <a:off x="3402559" y="3199846"/>
            <a:ext cx="6143279" cy="1323439"/>
          </a:xfrm>
          <a:prstGeom prst="rect">
            <a:avLst/>
          </a:prstGeom>
          <a:noFill/>
        </p:spPr>
        <p:txBody>
          <a:bodyPr wrap="square" rtlCol="0">
            <a:spAutoFit/>
          </a:bodyPr>
          <a:lstStyle/>
          <a:p>
            <a:r>
              <a:rPr lang="x-none" sz="2000" dirty="0">
                <a:latin typeface="Times New Roman" panose="02020603050405020304" pitchFamily="18" charset="0"/>
                <a:cs typeface="Times New Roman" panose="02020603050405020304" pitchFamily="18" charset="0"/>
              </a:rPr>
              <a:t>+ Chính quyền phương Bắc giữ độc quyền đồ sắt. </a:t>
            </a:r>
          </a:p>
          <a:p>
            <a:r>
              <a:rPr lang="x-none" sz="2000" dirty="0">
                <a:latin typeface="Times New Roman" panose="02020603050405020304" pitchFamily="18" charset="0"/>
                <a:cs typeface="Times New Roman" panose="02020603050405020304" pitchFamily="18" charset="0"/>
              </a:rPr>
              <a:t>+ Nghề rèn sắt phát triển, nghề làm gốm mở mang.</a:t>
            </a:r>
          </a:p>
          <a:p>
            <a:r>
              <a:rPr lang="x-none" sz="2000" dirty="0">
                <a:latin typeface="Times New Roman" panose="02020603050405020304" pitchFamily="18" charset="0"/>
                <a:cs typeface="Times New Roman" panose="02020603050405020304" pitchFamily="18" charset="0"/>
              </a:rPr>
              <a:t>+ Nghề dệt vải (</a:t>
            </a:r>
            <a:r>
              <a:rPr lang="x-none" sz="2000" i="1" dirty="0">
                <a:latin typeface="Times New Roman" panose="02020603050405020304" pitchFamily="18" charset="0"/>
                <a:cs typeface="Times New Roman" panose="02020603050405020304" pitchFamily="18" charset="0"/>
              </a:rPr>
              <a:t>tơ tre, tơ chuối</a:t>
            </a:r>
            <a:r>
              <a:rPr lang="x-none" sz="2000" dirty="0">
                <a:latin typeface="Times New Roman" panose="02020603050405020304" pitchFamily="18" charset="0"/>
                <a:cs typeface="Times New Roman" panose="02020603050405020304" pitchFamily="18" charset="0"/>
              </a:rPr>
              <a:t>). </a:t>
            </a:r>
            <a:r>
              <a:rPr lang="x-none" sz="2000" i="1" dirty="0">
                <a:latin typeface="Times New Roman" panose="02020603050405020304" pitchFamily="18" charset="0"/>
                <a:cs typeface="Times New Roman" panose="02020603050405020304" pitchFamily="18" charset="0"/>
              </a:rPr>
              <a:t>Vải tơ chuối là đặc sản của miền đất Âu Lạc </a:t>
            </a:r>
            <a:r>
              <a:rPr lang="x-none" i="1" dirty="0">
                <a:latin typeface="Times New Roman" panose="02020603050405020304" pitchFamily="18" charset="0"/>
                <a:cs typeface="Times New Roman" panose="02020603050405020304" pitchFamily="18" charset="0"/>
              </a:rPr>
              <a:t>cũ, các nhà sử học gọi là vải Giao Chỉ.</a:t>
            </a:r>
            <a:endParaRPr lang="x-none"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28E34F23-B9E2-A044-A8B9-535BEEB16317}"/>
              </a:ext>
            </a:extLst>
          </p:cNvPr>
          <p:cNvSpPr txBox="1"/>
          <p:nvPr/>
        </p:nvSpPr>
        <p:spPr>
          <a:xfrm>
            <a:off x="3366481" y="4769288"/>
            <a:ext cx="6143279" cy="1323439"/>
          </a:xfrm>
          <a:prstGeom prst="rect">
            <a:avLst/>
          </a:prstGeom>
          <a:noFill/>
        </p:spPr>
        <p:txBody>
          <a:bodyPr wrap="square" rtlCol="0">
            <a:spAutoFit/>
          </a:bodyPr>
          <a:lstStyle/>
          <a:p>
            <a:r>
              <a:rPr lang="x-none" sz="2000" dirty="0">
                <a:latin typeface="Times New Roman" panose="02020603050405020304" pitchFamily="18" charset="0"/>
                <a:cs typeface="Times New Roman" panose="02020603050405020304" pitchFamily="18" charset="0"/>
              </a:rPr>
              <a:t>+ hàng hóa trao đổi buôn bán phong phú</a:t>
            </a:r>
          </a:p>
          <a:p>
            <a:r>
              <a:rPr lang="x-none" sz="2000" dirty="0">
                <a:latin typeface="Times New Roman" panose="02020603050405020304" pitchFamily="18" charset="0"/>
                <a:cs typeface="Times New Roman" panose="02020603050405020304" pitchFamily="18" charset="0"/>
              </a:rPr>
              <a:t>+ Hình thành các chợ làng, chợ phiên</a:t>
            </a:r>
          </a:p>
          <a:p>
            <a:r>
              <a:rPr lang="x-none" sz="2000" dirty="0">
                <a:latin typeface="Times New Roman" panose="02020603050405020304" pitchFamily="18" charset="0"/>
                <a:cs typeface="Times New Roman" panose="02020603050405020304" pitchFamily="18" charset="0"/>
              </a:rPr>
              <a:t>+ Trao đổi với thương nhân Giava, Trung Quốc, Ấn Độ.</a:t>
            </a:r>
          </a:p>
          <a:p>
            <a:r>
              <a:rPr lang="x-none" sz="2000" dirty="0">
                <a:latin typeface="Times New Roman" panose="02020603050405020304" pitchFamily="18" charset="0"/>
                <a:cs typeface="Times New Roman" panose="02020603050405020304" pitchFamily="18" charset="0"/>
              </a:rPr>
              <a:t>+ Chính quyền đô hộ giữ độc quyền về ngoại thương.</a:t>
            </a:r>
          </a:p>
        </p:txBody>
      </p:sp>
      <p:sp>
        <p:nvSpPr>
          <p:cNvPr id="6" name="Right Brace 5">
            <a:extLst>
              <a:ext uri="{FF2B5EF4-FFF2-40B4-BE49-F238E27FC236}">
                <a16:creationId xmlns:a16="http://schemas.microsoft.com/office/drawing/2014/main" id="{5BDDB2C4-B129-DD45-A031-39227BDC89E2}"/>
              </a:ext>
            </a:extLst>
          </p:cNvPr>
          <p:cNvSpPr/>
          <p:nvPr/>
        </p:nvSpPr>
        <p:spPr>
          <a:xfrm>
            <a:off x="9664959" y="2042597"/>
            <a:ext cx="548640" cy="4171165"/>
          </a:xfrm>
          <a:prstGeom prst="righ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x-none" dirty="0"/>
          </a:p>
        </p:txBody>
      </p:sp>
      <p:sp>
        <p:nvSpPr>
          <p:cNvPr id="10" name="TextBox 9">
            <a:extLst>
              <a:ext uri="{FF2B5EF4-FFF2-40B4-BE49-F238E27FC236}">
                <a16:creationId xmlns:a16="http://schemas.microsoft.com/office/drawing/2014/main" id="{D5E9EB25-5406-7E49-AA6C-54AE2D0311F0}"/>
              </a:ext>
            </a:extLst>
          </p:cNvPr>
          <p:cNvSpPr txBox="1"/>
          <p:nvPr/>
        </p:nvSpPr>
        <p:spPr>
          <a:xfrm>
            <a:off x="10240162" y="2276515"/>
            <a:ext cx="1493520" cy="31700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x-none" sz="2000" dirty="0">
                <a:solidFill>
                  <a:srgbClr val="2232EB"/>
                </a:solidFill>
                <a:latin typeface="Times New Roman" panose="02020603050405020304" pitchFamily="18" charset="0"/>
                <a:cs typeface="Times New Roman" panose="02020603050405020304" pitchFamily="18" charset="0"/>
              </a:rPr>
              <a:t>Mặc dù bị các triều đại pong kiến  phương bắc tìm cách kìm hãm nhưng nền kinh tế nước ta vẫn phát triển</a:t>
            </a:r>
          </a:p>
        </p:txBody>
      </p:sp>
      <p:pic>
        <p:nvPicPr>
          <p:cNvPr id="12" name="Picture 11">
            <a:extLst>
              <a:ext uri="{FF2B5EF4-FFF2-40B4-BE49-F238E27FC236}">
                <a16:creationId xmlns:a16="http://schemas.microsoft.com/office/drawing/2014/main" id="{67281944-C1B5-2142-9D4F-C3F9473C7350}"/>
              </a:ext>
            </a:extLst>
          </p:cNvPr>
          <p:cNvPicPr>
            <a:picLocks noChangeAspect="1"/>
          </p:cNvPicPr>
          <p:nvPr/>
        </p:nvPicPr>
        <p:blipFill>
          <a:blip r:embed="rId4"/>
          <a:stretch>
            <a:fillRect/>
          </a:stretch>
        </p:blipFill>
        <p:spPr>
          <a:xfrm>
            <a:off x="977254" y="3429000"/>
            <a:ext cx="2231102" cy="1094285"/>
          </a:xfrm>
          <a:prstGeom prst="rect">
            <a:avLst/>
          </a:prstGeom>
        </p:spPr>
      </p:pic>
    </p:spTree>
    <p:custDataLst>
      <p:tags r:id="rId1"/>
    </p:custDataLst>
    <p:extLst>
      <p:ext uri="{BB962C8B-B14F-4D97-AF65-F5344CB8AC3E}">
        <p14:creationId xmlns:p14="http://schemas.microsoft.com/office/powerpoint/2010/main" val="70797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linds(horizont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6"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64238" y="1200964"/>
            <a:ext cx="9616440" cy="830997"/>
          </a:xfrm>
          <a:prstGeom prst="rect">
            <a:avLst/>
          </a:prstGeom>
        </p:spPr>
        <p:txBody>
          <a:bodyPr wrap="square">
            <a:spAutoFit/>
          </a:bodyPr>
          <a:lstStyle/>
          <a:p>
            <a:pPr algn="just">
              <a:spcBef>
                <a:spcPts val="600"/>
              </a:spcBef>
              <a:spcAft>
                <a:spcPts val="600"/>
              </a:spcAft>
              <a:tabLst>
                <a:tab pos="190500" algn="l"/>
              </a:tabLst>
            </a:pPr>
            <a:r>
              <a:rPr lang="en-US" sz="2400"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Dựa</a:t>
            </a:r>
            <a:r>
              <a:rPr lang="en-US"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vào</a:t>
            </a:r>
            <a:r>
              <a:rPr lang="en-US"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bảng</a:t>
            </a:r>
            <a:r>
              <a:rPr lang="en-US"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hãy</a:t>
            </a:r>
            <a:r>
              <a:rPr lang="en-US"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chỉ</a:t>
            </a:r>
            <a:r>
              <a:rPr lang="en-US"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ra </a:t>
            </a:r>
            <a:r>
              <a:rPr lang="en-US" sz="2400"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điểm</a:t>
            </a:r>
            <a:r>
              <a:rPr lang="en-US"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giống</a:t>
            </a:r>
            <a:r>
              <a:rPr lang="en-US"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khác</a:t>
            </a:r>
            <a:r>
              <a:rPr lang="en-US"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nhau</a:t>
            </a:r>
            <a:r>
              <a:rPr lang="en-US"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giữa</a:t>
            </a:r>
            <a:r>
              <a:rPr lang="en-US"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xã</a:t>
            </a:r>
            <a:r>
              <a:rPr lang="en-US"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hội</a:t>
            </a:r>
            <a:r>
              <a:rPr lang="en-US"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Văn</a:t>
            </a:r>
            <a:r>
              <a:rPr lang="en-US"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Lang </a:t>
            </a:r>
            <a:r>
              <a:rPr lang="en-US" sz="2400"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Âu</a:t>
            </a:r>
            <a:r>
              <a:rPr lang="en-US"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Lạc</a:t>
            </a:r>
            <a:r>
              <a:rPr lang="en-US"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Bắc</a:t>
            </a:r>
            <a:r>
              <a:rPr lang="en-US"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thuộc</a:t>
            </a:r>
            <a:r>
              <a:rPr lang="en-US" sz="24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p>
        </p:txBody>
      </p:sp>
      <p:sp>
        <p:nvSpPr>
          <p:cNvPr id="7" name="TextBox 6">
            <a:extLst>
              <a:ext uri="{FF2B5EF4-FFF2-40B4-BE49-F238E27FC236}">
                <a16:creationId xmlns:a16="http://schemas.microsoft.com/office/drawing/2014/main" id="{D6EA93E9-3F68-A648-8074-A7835393231C}"/>
              </a:ext>
            </a:extLst>
          </p:cNvPr>
          <p:cNvSpPr txBox="1"/>
          <p:nvPr/>
        </p:nvSpPr>
        <p:spPr>
          <a:xfrm>
            <a:off x="1205077" y="250020"/>
            <a:ext cx="9852377" cy="400110"/>
          </a:xfrm>
          <a:prstGeom prst="rect">
            <a:avLst/>
          </a:prstGeom>
          <a:noFill/>
        </p:spPr>
        <p:txBody>
          <a:bodyPr wrap="none" rtlCol="0">
            <a:spAutoFit/>
          </a:bodyPr>
          <a:lstStyle/>
          <a:p>
            <a:r>
              <a:rPr lang="vi-VN" sz="2000" b="1" dirty="0">
                <a:solidFill>
                  <a:srgbClr val="FF0000"/>
                </a:solidFill>
                <a:latin typeface="Times New Roman" panose="02020603050405020304" pitchFamily="18" charset="0"/>
                <a:cs typeface="Times New Roman" panose="02020603050405020304" pitchFamily="18" charset="0"/>
              </a:rPr>
              <a:t>II.</a:t>
            </a:r>
            <a:r>
              <a:rPr lang="x-none" sz="2000" b="1" dirty="0">
                <a:solidFill>
                  <a:srgbClr val="FF0000"/>
                </a:solidFill>
                <a:latin typeface="Times New Roman" panose="02020603050405020304" pitchFamily="18" charset="0"/>
                <a:cs typeface="Times New Roman" panose="02020603050405020304" pitchFamily="18" charset="0"/>
              </a:rPr>
              <a:t> NHỮNG CHUYỂN BIẾN VỀ KINH TẾ</a:t>
            </a:r>
            <a:r>
              <a:rPr lang="vi-VN" sz="2000" b="1" dirty="0">
                <a:solidFill>
                  <a:srgbClr val="FF0000"/>
                </a:solidFill>
                <a:latin typeface="Times New Roman" panose="02020603050405020304" pitchFamily="18" charset="0"/>
                <a:cs typeface="Times New Roman" panose="02020603050405020304" pitchFamily="18" charset="0"/>
              </a:rPr>
              <a:t> -</a:t>
            </a:r>
            <a:r>
              <a:rPr lang="x-none" sz="2000" b="1" dirty="0">
                <a:solidFill>
                  <a:srgbClr val="FF0000"/>
                </a:solidFill>
                <a:latin typeface="Times New Roman" panose="02020603050405020304" pitchFamily="18" charset="0"/>
                <a:cs typeface="Times New Roman" panose="02020603050405020304" pitchFamily="18" charset="0"/>
              </a:rPr>
              <a:t> XÃ HỘI TRONG</a:t>
            </a:r>
            <a:r>
              <a:rPr lang="vi-VN" sz="2000" b="1" dirty="0">
                <a:solidFill>
                  <a:srgbClr val="FF0000"/>
                </a:solidFill>
                <a:latin typeface="Times New Roman" panose="02020603050405020304" pitchFamily="18" charset="0"/>
                <a:cs typeface="Times New Roman" panose="02020603050405020304" pitchFamily="18" charset="0"/>
              </a:rPr>
              <a:t> THỜI KỲ BẮC THUỘC</a:t>
            </a:r>
            <a:endParaRPr lang="x-none" sz="2000" dirty="0">
              <a:solidFill>
                <a:srgbClr val="FF000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1228937E-87A8-F242-A71B-950D69794529}"/>
              </a:ext>
            </a:extLst>
          </p:cNvPr>
          <p:cNvSpPr txBox="1"/>
          <p:nvPr/>
        </p:nvSpPr>
        <p:spPr>
          <a:xfrm>
            <a:off x="1528482" y="614506"/>
            <a:ext cx="5070619" cy="523220"/>
          </a:xfrm>
          <a:prstGeom prst="rect">
            <a:avLst/>
          </a:prstGeom>
          <a:noFill/>
        </p:spPr>
        <p:txBody>
          <a:bodyPr wrap="none" rtlCol="0">
            <a:spAutoFit/>
          </a:bodyPr>
          <a:lstStyle/>
          <a:p>
            <a:r>
              <a:rPr lang="vi-VN" sz="2800" b="1" dirty="0">
                <a:solidFill>
                  <a:srgbClr val="FF0000"/>
                </a:solidFill>
                <a:latin typeface="Times New Roman" panose="02020603050405020304" pitchFamily="18" charset="0"/>
                <a:cs typeface="Times New Roman" panose="02020603050405020304" pitchFamily="18" charset="0"/>
              </a:rPr>
              <a:t>2</a:t>
            </a:r>
            <a:r>
              <a:rPr lang="x-none" sz="2800" b="1" dirty="0">
                <a:solidFill>
                  <a:srgbClr val="FF0000"/>
                </a:solidFill>
                <a:latin typeface="Times New Roman" panose="02020603050405020304" pitchFamily="18" charset="0"/>
                <a:cs typeface="Times New Roman" panose="02020603050405020304" pitchFamily="18" charset="0"/>
              </a:rPr>
              <a:t>. Những chuyển biến về xã hội </a:t>
            </a:r>
            <a:endParaRPr lang="x-none" sz="2800" dirty="0">
              <a:solidFill>
                <a:srgbClr val="FF0000"/>
              </a:solidFill>
              <a:latin typeface="Times New Roman" panose="02020603050405020304" pitchFamily="18" charset="0"/>
              <a:cs typeface="Times New Roman" panose="02020603050405020304" pitchFamily="18" charset="0"/>
            </a:endParaRPr>
          </a:p>
        </p:txBody>
      </p:sp>
      <p:pic>
        <p:nvPicPr>
          <p:cNvPr id="9" name="Picture 2" descr="Hình ảnh Học Thảo Luận Viết Bài Tập Về Nhà Làm Bài Toán, Bé, Phiên, Dễ  Thương miễn phí tải tập tin PNG PSDComment và Vector">
            <a:extLst>
              <a:ext uri="{FF2B5EF4-FFF2-40B4-BE49-F238E27FC236}">
                <a16:creationId xmlns:a16="http://schemas.microsoft.com/office/drawing/2014/main" id="{87147707-F586-EA43-B867-191F48632B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9188" y="747769"/>
            <a:ext cx="1561811" cy="135156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0ACB0E59-026D-EC43-B016-D581E2C103E8}"/>
              </a:ext>
            </a:extLst>
          </p:cNvPr>
          <p:cNvPicPr>
            <a:picLocks noChangeAspect="1"/>
          </p:cNvPicPr>
          <p:nvPr/>
        </p:nvPicPr>
        <p:blipFill>
          <a:blip r:embed="rId5"/>
          <a:stretch>
            <a:fillRect/>
          </a:stretch>
        </p:blipFill>
        <p:spPr>
          <a:xfrm>
            <a:off x="664238" y="2225815"/>
            <a:ext cx="10553700" cy="3926624"/>
          </a:xfrm>
          <a:prstGeom prst="rect">
            <a:avLst/>
          </a:prstGeom>
        </p:spPr>
      </p:pic>
    </p:spTree>
    <p:custDataLst>
      <p:tags r:id="rId1"/>
    </p:custDataLst>
    <p:extLst>
      <p:ext uri="{BB962C8B-B14F-4D97-AF65-F5344CB8AC3E}">
        <p14:creationId xmlns:p14="http://schemas.microsoft.com/office/powerpoint/2010/main" val="2926056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4"/>
          <a:srcRect l="49308" b="15551"/>
          <a:stretch/>
        </p:blipFill>
        <p:spPr>
          <a:xfrm>
            <a:off x="7105520" y="1356113"/>
            <a:ext cx="3881402" cy="2806402"/>
          </a:xfrm>
          <a:prstGeom prst="rect">
            <a:avLst/>
          </a:prstGeom>
        </p:spPr>
      </p:pic>
      <p:pic>
        <p:nvPicPr>
          <p:cNvPr id="2" name="Picture 1"/>
          <p:cNvPicPr>
            <a:picLocks noChangeAspect="1"/>
          </p:cNvPicPr>
          <p:nvPr/>
        </p:nvPicPr>
        <p:blipFill>
          <a:blip r:embed="rId5"/>
          <a:stretch>
            <a:fillRect/>
          </a:stretch>
        </p:blipFill>
        <p:spPr>
          <a:xfrm>
            <a:off x="697427" y="3346657"/>
            <a:ext cx="5030715" cy="2527064"/>
          </a:xfrm>
          <a:prstGeom prst="rect">
            <a:avLst/>
          </a:prstGeom>
        </p:spPr>
      </p:pic>
      <p:sp>
        <p:nvSpPr>
          <p:cNvPr id="6" name="TextBox 5">
            <a:extLst>
              <a:ext uri="{FF2B5EF4-FFF2-40B4-BE49-F238E27FC236}">
                <a16:creationId xmlns:a16="http://schemas.microsoft.com/office/drawing/2014/main" id="{A2F83ED9-1D3F-EC45-AF9B-E24D0D91D357}"/>
              </a:ext>
            </a:extLst>
          </p:cNvPr>
          <p:cNvSpPr txBox="1"/>
          <p:nvPr/>
        </p:nvSpPr>
        <p:spPr>
          <a:xfrm>
            <a:off x="1205077" y="250020"/>
            <a:ext cx="9781845" cy="677108"/>
          </a:xfrm>
          <a:prstGeom prst="rect">
            <a:avLst/>
          </a:prstGeom>
          <a:noFill/>
        </p:spPr>
        <p:txBody>
          <a:bodyPr wrap="none" rtlCol="0">
            <a:spAutoFit/>
          </a:bodyPr>
          <a:lstStyle/>
          <a:p>
            <a:r>
              <a:rPr lang="vi-VN" sz="2000" b="1" dirty="0">
                <a:solidFill>
                  <a:srgbClr val="FF0000"/>
                </a:solidFill>
                <a:latin typeface="Times New Roman" panose="02020603050405020304" pitchFamily="18" charset="0"/>
                <a:cs typeface="Times New Roman" panose="02020603050405020304" pitchFamily="18" charset="0"/>
              </a:rPr>
              <a:t>2.</a:t>
            </a:r>
            <a:r>
              <a:rPr lang="x-none" sz="2000" b="1" dirty="0">
                <a:solidFill>
                  <a:srgbClr val="FF0000"/>
                </a:solidFill>
                <a:latin typeface="Times New Roman" panose="02020603050405020304" pitchFamily="18" charset="0"/>
                <a:cs typeface="Times New Roman" panose="02020603050405020304" pitchFamily="18" charset="0"/>
              </a:rPr>
              <a:t> NHỮNG CHUYỂN BIẾN VỀ KINH TẾ</a:t>
            </a:r>
            <a:r>
              <a:rPr lang="vi-VN" sz="2000" b="1" dirty="0">
                <a:solidFill>
                  <a:srgbClr val="FF0000"/>
                </a:solidFill>
                <a:latin typeface="Times New Roman" panose="02020603050405020304" pitchFamily="18" charset="0"/>
                <a:cs typeface="Times New Roman" panose="02020603050405020304" pitchFamily="18" charset="0"/>
              </a:rPr>
              <a:t> -</a:t>
            </a:r>
            <a:r>
              <a:rPr lang="x-none" sz="2000" b="1" dirty="0">
                <a:solidFill>
                  <a:srgbClr val="FF0000"/>
                </a:solidFill>
                <a:latin typeface="Times New Roman" panose="02020603050405020304" pitchFamily="18" charset="0"/>
                <a:cs typeface="Times New Roman" panose="02020603050405020304" pitchFamily="18" charset="0"/>
              </a:rPr>
              <a:t> XÃ HỘI TRONG</a:t>
            </a:r>
            <a:r>
              <a:rPr lang="vi-VN" sz="2000" b="1" dirty="0">
                <a:solidFill>
                  <a:srgbClr val="FF0000"/>
                </a:solidFill>
                <a:latin typeface="Times New Roman" panose="02020603050405020304" pitchFamily="18" charset="0"/>
                <a:cs typeface="Times New Roman" panose="02020603050405020304" pitchFamily="18" charset="0"/>
              </a:rPr>
              <a:t> THỜI KỲ BẮC THUỘC</a:t>
            </a:r>
            <a:endParaRPr lang="x-none" sz="2000" dirty="0">
              <a:solidFill>
                <a:srgbClr val="FF0000"/>
              </a:solidFill>
              <a:latin typeface="Times New Roman" panose="02020603050405020304" pitchFamily="18" charset="0"/>
              <a:cs typeface="Times New Roman" panose="02020603050405020304" pitchFamily="18" charset="0"/>
            </a:endParaRPr>
          </a:p>
          <a:p>
            <a:endParaRPr lang="x-none" dirty="0"/>
          </a:p>
        </p:txBody>
      </p:sp>
      <p:sp>
        <p:nvSpPr>
          <p:cNvPr id="7" name="TextBox 6">
            <a:extLst>
              <a:ext uri="{FF2B5EF4-FFF2-40B4-BE49-F238E27FC236}">
                <a16:creationId xmlns:a16="http://schemas.microsoft.com/office/drawing/2014/main" id="{99502265-ED4E-8443-8AD9-F95768DFBD79}"/>
              </a:ext>
            </a:extLst>
          </p:cNvPr>
          <p:cNvSpPr txBox="1"/>
          <p:nvPr/>
        </p:nvSpPr>
        <p:spPr>
          <a:xfrm>
            <a:off x="1744223" y="787270"/>
            <a:ext cx="5070619" cy="523220"/>
          </a:xfrm>
          <a:prstGeom prst="rect">
            <a:avLst/>
          </a:prstGeom>
          <a:noFill/>
        </p:spPr>
        <p:txBody>
          <a:bodyPr wrap="none" rtlCol="0">
            <a:spAutoFit/>
          </a:bodyPr>
          <a:lstStyle/>
          <a:p>
            <a:r>
              <a:rPr lang="vi-VN" sz="2800" b="1" dirty="0">
                <a:solidFill>
                  <a:srgbClr val="FF0000"/>
                </a:solidFill>
                <a:latin typeface="Times New Roman" panose="02020603050405020304" pitchFamily="18" charset="0"/>
                <a:cs typeface="Times New Roman" panose="02020603050405020304" pitchFamily="18" charset="0"/>
              </a:rPr>
              <a:t>2</a:t>
            </a:r>
            <a:r>
              <a:rPr lang="x-none" sz="2800" b="1" dirty="0">
                <a:solidFill>
                  <a:srgbClr val="FF0000"/>
                </a:solidFill>
                <a:latin typeface="Times New Roman" panose="02020603050405020304" pitchFamily="18" charset="0"/>
                <a:cs typeface="Times New Roman" panose="02020603050405020304" pitchFamily="18" charset="0"/>
              </a:rPr>
              <a:t>. Những chuyển biến về xã hội </a:t>
            </a:r>
            <a:endParaRPr lang="x-none" sz="2800" dirty="0">
              <a:solidFill>
                <a:srgbClr val="FF000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C558A18B-7E79-A34F-B9A1-A4D5F0733B0E}"/>
              </a:ext>
            </a:extLst>
          </p:cNvPr>
          <p:cNvSpPr txBox="1"/>
          <p:nvPr/>
        </p:nvSpPr>
        <p:spPr>
          <a:xfrm>
            <a:off x="608599" y="1401833"/>
            <a:ext cx="6264641" cy="2215991"/>
          </a:xfrm>
          <a:prstGeom prst="rect">
            <a:avLst/>
          </a:prstGeom>
          <a:noFill/>
        </p:spPr>
        <p:txBody>
          <a:bodyPr wrap="square" rtlCol="0">
            <a:spAutoFit/>
          </a:bodyPr>
          <a:lstStyle/>
          <a:p>
            <a:r>
              <a:rPr lang="x-none" sz="2400" dirty="0">
                <a:latin typeface="Times New Roman" panose="02020603050405020304" pitchFamily="18" charset="0"/>
                <a:cs typeface="Times New Roman" panose="02020603050405020304" pitchFamily="18" charset="0"/>
              </a:rPr>
              <a:t>- Đứng đầu không còn vua mà là quan lại đô hộ người Hán</a:t>
            </a:r>
          </a:p>
          <a:p>
            <a:r>
              <a:rPr lang="x-none" sz="2400" dirty="0">
                <a:latin typeface="Times New Roman" panose="02020603050405020304" pitchFamily="18" charset="0"/>
                <a:cs typeface="Times New Roman" panose="02020603050405020304" pitchFamily="18" charset="0"/>
              </a:rPr>
              <a:t>- Hình  thành tầng lớp địa chủ người Việt</a:t>
            </a:r>
          </a:p>
          <a:p>
            <a:r>
              <a:rPr lang="x-none" sz="2400" dirty="0">
                <a:latin typeface="Times New Roman" panose="02020603050405020304" pitchFamily="18" charset="0"/>
                <a:cs typeface="Times New Roman" panose="02020603050405020304" pitchFamily="18" charset="0"/>
              </a:rPr>
              <a:t>- Nhiều người bị tước đoạt ruộng đất trở thành nông dân lệ thuộc</a:t>
            </a:r>
          </a:p>
          <a:p>
            <a:pPr marL="285750" indent="-285750">
              <a:buFontTx/>
              <a:buChar char="-"/>
            </a:pPr>
            <a:endParaRPr lang="x-none" dirty="0"/>
          </a:p>
        </p:txBody>
      </p:sp>
      <p:sp>
        <p:nvSpPr>
          <p:cNvPr id="11" name="TextBox 10">
            <a:extLst>
              <a:ext uri="{FF2B5EF4-FFF2-40B4-BE49-F238E27FC236}">
                <a16:creationId xmlns:a16="http://schemas.microsoft.com/office/drawing/2014/main" id="{E782574F-415C-C44D-8335-3B93EC8AAF7E}"/>
              </a:ext>
            </a:extLst>
          </p:cNvPr>
          <p:cNvSpPr txBox="1"/>
          <p:nvPr/>
        </p:nvSpPr>
        <p:spPr>
          <a:xfrm>
            <a:off x="6095999" y="4162515"/>
            <a:ext cx="5181601" cy="1908215"/>
          </a:xfrm>
          <a:prstGeom prst="rect">
            <a:avLst/>
          </a:prstGeom>
          <a:noFill/>
        </p:spPr>
        <p:txBody>
          <a:bodyPr wrap="square" rtlCol="0">
            <a:spAutoFit/>
          </a:bodyPr>
          <a:lstStyle/>
          <a:p>
            <a:pPr algn="just"/>
            <a:r>
              <a:rPr lang="x-none" sz="2000" dirty="0">
                <a:solidFill>
                  <a:srgbClr val="2232EB"/>
                </a:solidFill>
                <a:latin typeface="Times New Roman" panose="02020603050405020304" pitchFamily="18" charset="0"/>
                <a:cs typeface="Times New Roman" panose="02020603050405020304" pitchFamily="18" charset="0"/>
              </a:rPr>
              <a:t>- Mâu thuẫn chủ yếu, bao trùm xã hội bấy giờ là mâu thuẫn giữa nhân dân Âu Lạc với chính quyền đô hộ phương Bắc. Đó là cơ sở làm bùng lên các cuộc đấu tranh giành độc lập liên tục trong suốt thời kì Bắc thuộc. </a:t>
            </a:r>
          </a:p>
          <a:p>
            <a:pPr algn="just"/>
            <a:endParaRPr lang="x-none" dirty="0">
              <a:solidFill>
                <a:srgbClr val="2232EB"/>
              </a:solidFill>
            </a:endParaRPr>
          </a:p>
        </p:txBody>
      </p:sp>
    </p:spTree>
    <p:custDataLst>
      <p:tags r:id="rId1"/>
    </p:custDataLst>
    <p:extLst>
      <p:ext uri="{BB962C8B-B14F-4D97-AF65-F5344CB8AC3E}">
        <p14:creationId xmlns:p14="http://schemas.microsoft.com/office/powerpoint/2010/main" val="994999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vong quay"/>
          <p:cNvGrpSpPr/>
          <p:nvPr/>
        </p:nvGrpSpPr>
        <p:grpSpPr>
          <a:xfrm>
            <a:off x="5825983" y="298202"/>
            <a:ext cx="5042125" cy="5036855"/>
            <a:chOff x="5425622" y="84148"/>
            <a:chExt cx="5834378" cy="582828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25622" y="84148"/>
              <a:ext cx="5834378" cy="5828280"/>
            </a:xfrm>
            <a:prstGeom prst="rect">
              <a:avLst/>
            </a:prstGeom>
          </p:spPr>
        </p:pic>
        <p:sp>
          <p:nvSpPr>
            <p:cNvPr id="9" name="TextBox 8"/>
            <p:cNvSpPr txBox="1"/>
            <p:nvPr/>
          </p:nvSpPr>
          <p:spPr>
            <a:xfrm rot="14949661">
              <a:off x="6674685" y="126928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b="1" dirty="0">
                  <a:solidFill>
                    <a:prstClr val="black"/>
                  </a:solidFill>
                  <a:latin typeface="Tahoma" panose="020B0604030504040204" pitchFamily="34" charset="0"/>
                  <a:ea typeface="Tahoma" panose="020B0604030504040204" pitchFamily="34" charset="0"/>
                  <a:cs typeface="Tahoma" panose="020B0604030504040204" pitchFamily="34" charset="0"/>
                </a:rPr>
                <a:t>8</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0" name="TextBox 9"/>
            <p:cNvSpPr txBox="1"/>
            <p:nvPr/>
          </p:nvSpPr>
          <p:spPr>
            <a:xfrm rot="12232592">
              <a:off x="5742637" y="2184872"/>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7</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1" name="TextBox 10"/>
            <p:cNvSpPr txBox="1"/>
            <p:nvPr/>
          </p:nvSpPr>
          <p:spPr>
            <a:xfrm rot="17590276">
              <a:off x="8020996" y="1266361"/>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7</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2" name="TextBox 11"/>
            <p:cNvSpPr txBox="1"/>
            <p:nvPr/>
          </p:nvSpPr>
          <p:spPr>
            <a:xfrm rot="20155085">
              <a:off x="8917980" y="218947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rPr>
                <a:t>9</a:t>
              </a:r>
              <a:endParaRPr kumimoji="0" lang="vi-VN" sz="3200" b="1" i="0" u="none" strike="noStrike" kern="1200" cap="none" spc="0" normalizeH="0" baseline="0" noProof="0" dirty="0">
                <a:ln>
                  <a:noFill/>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7" name="TextBox 16"/>
            <p:cNvSpPr txBox="1"/>
            <p:nvPr/>
          </p:nvSpPr>
          <p:spPr>
            <a:xfrm rot="9501114">
              <a:off x="5697321" y="3524665"/>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10</a:t>
              </a:r>
              <a:endParaRPr kumimoji="0" lang="vi-VN" sz="32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9" name="TextBox 18"/>
            <p:cNvSpPr txBox="1"/>
            <p:nvPr/>
          </p:nvSpPr>
          <p:spPr>
            <a:xfrm rot="6703311">
              <a:off x="6660976" y="449299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rPr>
                <a:t>9</a:t>
              </a:r>
              <a:endParaRPr kumimoji="0" lang="vi-VN" sz="3200" b="1" i="0" u="none" strike="noStrike" kern="1200" cap="none" spc="0" normalizeH="0" baseline="0" noProof="0" dirty="0">
                <a:ln>
                  <a:noFill/>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0" name="TextBox 19"/>
            <p:cNvSpPr txBox="1"/>
            <p:nvPr/>
          </p:nvSpPr>
          <p:spPr>
            <a:xfrm rot="3829829">
              <a:off x="8019634" y="4485091"/>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rPr>
                <a:t>7</a:t>
              </a:r>
              <a:endParaRPr kumimoji="0" lang="vi-VN" sz="3200" b="1"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rot="1321648">
              <a:off x="8940448" y="3556175"/>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8</a:t>
              </a:r>
              <a:endParaRPr kumimoji="0" lang="vi-VN" sz="3200" b="1" i="0" u="none" strike="noStrike" kern="120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23" name="Isosceles Triangle 2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quay dung"/>
          <p:cNvSpPr/>
          <p:nvPr/>
        </p:nvSpPr>
        <p:spPr>
          <a:xfrm>
            <a:off x="6998072" y="5616411"/>
            <a:ext cx="2704012" cy="849085"/>
          </a:xfrm>
          <a:prstGeom prst="round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PLAY</a:t>
            </a:r>
            <a:endParaRPr kumimoji="0" lang="vi-VN"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6" name="Rounded Rectangle 25">
            <a:hlinkClick r:id="rId7" action="ppaction://hlinksldjump"/>
          </p:cNvPr>
          <p:cNvSpPr/>
          <p:nvPr/>
        </p:nvSpPr>
        <p:spPr>
          <a:xfrm>
            <a:off x="857805" y="2186976"/>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1</a:t>
            </a:r>
            <a:endParaRPr kumimoji="0" lang="vi-VN" sz="4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ounded Rectangle 26">
            <a:hlinkClick r:id="rId8" action="ppaction://hlinksldjump"/>
          </p:cNvPr>
          <p:cNvSpPr/>
          <p:nvPr/>
        </p:nvSpPr>
        <p:spPr>
          <a:xfrm>
            <a:off x="2355722" y="2186976"/>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2</a:t>
            </a:r>
            <a:endParaRPr kumimoji="0" lang="vi-VN" sz="4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8" name="Rounded Rectangle 27">
            <a:hlinkClick r:id="rId9" action="ppaction://hlinksldjump"/>
          </p:cNvPr>
          <p:cNvSpPr/>
          <p:nvPr/>
        </p:nvSpPr>
        <p:spPr>
          <a:xfrm>
            <a:off x="3853638" y="2186976"/>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3</a:t>
            </a:r>
            <a:endParaRPr kumimoji="0" lang="vi-VN" sz="4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5" name="Rounded Rectangle 34">
            <a:hlinkClick r:id="rId10" action="ppaction://hlinksldjump"/>
          </p:cNvPr>
          <p:cNvSpPr/>
          <p:nvPr/>
        </p:nvSpPr>
        <p:spPr>
          <a:xfrm>
            <a:off x="858563" y="3733049"/>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4</a:t>
            </a:r>
            <a:endParaRPr kumimoji="0" lang="vi-VN" sz="4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6" name="Rounded Rectangle 35">
            <a:hlinkClick r:id="rId11" action="ppaction://hlinksldjump"/>
          </p:cNvPr>
          <p:cNvSpPr/>
          <p:nvPr/>
        </p:nvSpPr>
        <p:spPr>
          <a:xfrm>
            <a:off x="2356480" y="3733049"/>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5</a:t>
            </a:r>
            <a:endParaRPr kumimoji="0" lang="vi-VN" sz="4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7" name="Rounded Rectangle 36">
            <a:hlinkClick r:id="rId12" action="ppaction://hlinksldjump"/>
          </p:cNvPr>
          <p:cNvSpPr/>
          <p:nvPr/>
        </p:nvSpPr>
        <p:spPr>
          <a:xfrm>
            <a:off x="3854396" y="3733049"/>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6</a:t>
            </a:r>
            <a:endParaRPr kumimoji="0" lang="vi-VN" sz="4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8" name="Rounded Rectangle 37">
            <a:hlinkClick r:id="rId13" action="ppaction://hlinksldjump"/>
          </p:cNvPr>
          <p:cNvSpPr/>
          <p:nvPr/>
        </p:nvSpPr>
        <p:spPr>
          <a:xfrm>
            <a:off x="859321" y="5279122"/>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7</a:t>
            </a:r>
            <a:endParaRPr kumimoji="0" lang="vi-VN" sz="4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9" name="Rounded Rectangle 38">
            <a:hlinkClick r:id="rId14" action="ppaction://hlinksldjump"/>
          </p:cNvPr>
          <p:cNvSpPr/>
          <p:nvPr/>
        </p:nvSpPr>
        <p:spPr>
          <a:xfrm>
            <a:off x="2357238" y="5279122"/>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8</a:t>
            </a:r>
            <a:endParaRPr kumimoji="0" lang="vi-VN" sz="4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40" name="Rounded Rectangle 39">
            <a:hlinkClick r:id="rId15" action="ppaction://hlinksldjump"/>
          </p:cNvPr>
          <p:cNvSpPr/>
          <p:nvPr/>
        </p:nvSpPr>
        <p:spPr>
          <a:xfrm>
            <a:off x="3855154" y="5279122"/>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rPr>
              <a:t>9</a:t>
            </a:r>
            <a:endParaRPr kumimoji="0" lang="vi-VN" sz="4400" b="1" i="0" u="none" strike="noStrike" kern="1200" cap="none" spc="0" normalizeH="0" baseline="0" noProof="0" dirty="0">
              <a:ln>
                <a:noFill/>
              </a:ln>
              <a:solidFill>
                <a:srgbClr val="00206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41" name="Rectangle 40"/>
          <p:cNvSpPr/>
          <p:nvPr/>
        </p:nvSpPr>
        <p:spPr>
          <a:xfrm>
            <a:off x="1631640" y="1073660"/>
            <a:ext cx="2776658" cy="1077218"/>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6600">
                  <a:solidFill>
                    <a:srgbClr val="ED7D31"/>
                  </a:solidFill>
                  <a:prstDash val="solid"/>
                </a:ln>
                <a:solidFill>
                  <a:srgbClr val="FF0000"/>
                </a:solidFill>
                <a:effectLst>
                  <a:outerShdw dist="38100" dir="2700000" algn="tl" rotWithShape="0">
                    <a:srgbClr val="ED7D31"/>
                  </a:outerShdw>
                </a:effectLst>
                <a:uLnTx/>
                <a:uFillTx/>
                <a:latin typeface="Times New Roman" panose="02020603050405020304" pitchFamily="18" charset="0"/>
                <a:ea typeface="Tahoma" panose="020B0604030504040204" pitchFamily="34" charset="0"/>
                <a:cs typeface="Times New Roman" panose="02020603050405020304" pitchFamily="18" charset="0"/>
              </a:rPr>
              <a:t>VÒNG QUAY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6600">
                  <a:solidFill>
                    <a:srgbClr val="ED7D31"/>
                  </a:solidFill>
                  <a:prstDash val="solid"/>
                </a:ln>
                <a:solidFill>
                  <a:srgbClr val="FF0000"/>
                </a:solidFill>
                <a:effectLst>
                  <a:outerShdw dist="38100" dir="2700000" algn="tl" rotWithShape="0">
                    <a:srgbClr val="ED7D31"/>
                  </a:outerShdw>
                </a:effectLst>
                <a:uLnTx/>
                <a:uFillTx/>
                <a:latin typeface="Times New Roman" panose="02020603050405020304" pitchFamily="18" charset="0"/>
                <a:ea typeface="Tahoma" panose="020B0604030504040204" pitchFamily="34" charset="0"/>
                <a:cs typeface="Times New Roman" panose="02020603050405020304" pitchFamily="18" charset="0"/>
              </a:rPr>
              <a:t>MAY MẮN</a:t>
            </a:r>
          </a:p>
        </p:txBody>
      </p:sp>
      <p:pic>
        <p:nvPicPr>
          <p:cNvPr id="44" name="Picture 4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24807" y="845531"/>
            <a:ext cx="495300" cy="438150"/>
          </a:xfrm>
          <a:prstGeom prst="rect">
            <a:avLst/>
          </a:prstGeom>
        </p:spPr>
      </p:pic>
      <p:pic>
        <p:nvPicPr>
          <p:cNvPr id="45" name="Picture 44"/>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829739" y="1207472"/>
            <a:ext cx="495300" cy="438150"/>
          </a:xfrm>
          <a:prstGeom prst="rect">
            <a:avLst/>
          </a:prstGeom>
        </p:spPr>
      </p:pic>
      <p:pic>
        <p:nvPicPr>
          <p:cNvPr id="46" name="Picture 4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919150" y="680278"/>
            <a:ext cx="495300" cy="438150"/>
          </a:xfrm>
          <a:prstGeom prst="rect">
            <a:avLst/>
          </a:prstGeom>
        </p:spPr>
      </p:pic>
      <p:pic>
        <p:nvPicPr>
          <p:cNvPr id="47" name="Picture 46"/>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659881" y="66380"/>
            <a:ext cx="1475511" cy="1514118"/>
          </a:xfrm>
          <a:prstGeom prst="rect">
            <a:avLst/>
          </a:prstGeom>
        </p:spPr>
      </p:pic>
      <p:pic>
        <p:nvPicPr>
          <p:cNvPr id="2" name="Picture 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671952" y="2229918"/>
            <a:ext cx="1354214" cy="1155064"/>
          </a:xfrm>
          <a:prstGeom prst="rect">
            <a:avLst/>
          </a:prstGeom>
        </p:spPr>
      </p:pic>
      <p:pic>
        <p:nvPicPr>
          <p:cNvPr id="3" name="vongquay">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9"/>
          <a:stretch>
            <a:fillRect/>
          </a:stretch>
        </p:blipFill>
        <p:spPr>
          <a:xfrm>
            <a:off x="9714152" y="-693733"/>
            <a:ext cx="609600" cy="609600"/>
          </a:xfrm>
          <a:prstGeom prst="rect">
            <a:avLst/>
          </a:prstGeom>
        </p:spPr>
      </p:pic>
      <p:sp>
        <p:nvSpPr>
          <p:cNvPr id="31" name="Isosceles Triangle 3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2" name="Isosceles Triangle 3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3" name="Isosceles Triangle 3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4" name="Isosceles Triangle 33"/>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Isosceles Triangle 4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3" name="Isosceles Triangle 4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8" name="Isosceles Triangle 47"/>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9" name="Isosceles Triangle 48"/>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0" name="Isosceles Triangle 49"/>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1" name="Isosceles Triangle 5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2" name="Isosceles Triangle 5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3" name="Isosceles Triangle 5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4" name="Isosceles Triangle 53"/>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5" name="Isosceles Triangle 54"/>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6" name="Isosceles Triangle 55"/>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7" name="Isosceles Triangle 56"/>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8" name="Isosceles Triangle 57"/>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9" name="Isosceles Triangle 58"/>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0" name="Isosceles Triangle 59"/>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1" name="Isosceles Triangle 6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Heart 23">
            <a:hlinkClick r:id="" action="ppaction://noaction"/>
          </p:cNvPr>
          <p:cNvSpPr/>
          <p:nvPr/>
        </p:nvSpPr>
        <p:spPr>
          <a:xfrm rot="5400000">
            <a:off x="11351621" y="2586449"/>
            <a:ext cx="783772" cy="783770"/>
          </a:xfrm>
          <a:prstGeom prst="hear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62" name="Picture 6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519253" y="5451628"/>
            <a:ext cx="1242047" cy="1059392"/>
          </a:xfrm>
          <a:prstGeom prst="rect">
            <a:avLst/>
          </a:prstGeom>
        </p:spPr>
      </p:pic>
      <p:sp>
        <p:nvSpPr>
          <p:cNvPr id="5" name="Oval 4"/>
          <p:cNvSpPr/>
          <p:nvPr/>
        </p:nvSpPr>
        <p:spPr>
          <a:xfrm>
            <a:off x="10535964" y="5403792"/>
            <a:ext cx="1208625" cy="115506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FF00"/>
                </a:solidFill>
                <a:latin typeface="Times New Roman" pitchFamily="18" charset="0"/>
                <a:cs typeface="Times New Roman" pitchFamily="18" charset="0"/>
              </a:rPr>
              <a:t>STOP</a:t>
            </a:r>
          </a:p>
        </p:txBody>
      </p:sp>
      <p:sp>
        <p:nvSpPr>
          <p:cNvPr id="63" name="TextBox 62">
            <a:extLst>
              <a:ext uri="{FF2B5EF4-FFF2-40B4-BE49-F238E27FC236}">
                <a16:creationId xmlns:a16="http://schemas.microsoft.com/office/drawing/2014/main" id="{D6728D26-BA5B-5941-BCEC-6524473FA758}"/>
              </a:ext>
            </a:extLst>
          </p:cNvPr>
          <p:cNvSpPr txBox="1"/>
          <p:nvPr/>
        </p:nvSpPr>
        <p:spPr>
          <a:xfrm>
            <a:off x="1422754" y="74127"/>
            <a:ext cx="5175969" cy="584775"/>
          </a:xfrm>
          <a:prstGeom prst="rect">
            <a:avLst/>
          </a:prstGeom>
          <a:noFill/>
        </p:spPr>
        <p:txBody>
          <a:bodyPr wrap="none" rtlCol="0">
            <a:spAutoFit/>
          </a:bodyPr>
          <a:lstStyle/>
          <a:p>
            <a:r>
              <a:rPr lang="x-none" sz="3200" b="1" dirty="0">
                <a:solidFill>
                  <a:srgbClr val="2232EB"/>
                </a:solidFill>
                <a:latin typeface="Times New Roman" panose="02020603050405020304" pitchFamily="18" charset="0"/>
                <a:cs typeface="Times New Roman" panose="02020603050405020304" pitchFamily="18" charset="0"/>
              </a:rPr>
              <a:t>HOẠT ĐỘNG LUYỆN TẬP</a:t>
            </a:r>
          </a:p>
        </p:txBody>
      </p:sp>
    </p:spTree>
    <p:custDataLst>
      <p:tags r:id="rId1"/>
    </p:custDataLst>
    <p:extLst>
      <p:ext uri="{BB962C8B-B14F-4D97-AF65-F5344CB8AC3E}">
        <p14:creationId xmlns:p14="http://schemas.microsoft.com/office/powerpoint/2010/main" val="2632991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1.25E-6 -2.59259E-6 L 1.25E-6 -0.02407 " pathEditMode="relative" rAng="0" ptsTypes="AA">
                                      <p:cBhvr>
                                        <p:cTn id="6" dur="250" accel="50000" decel="50000" autoRev="1" fill="hold">
                                          <p:stCondLst>
                                            <p:cond delay="0"/>
                                          </p:stCondLst>
                                        </p:cTn>
                                        <p:tgtEl>
                                          <p:spTgt spid="41"/>
                                        </p:tgtEl>
                                        <p:attrNameLst>
                                          <p:attrName>ppt_x</p:attrName>
                                          <p:attrName>ppt_y</p:attrName>
                                        </p:attrNameLst>
                                      </p:cBhvr>
                                      <p:rCtr x="0" y="-1204"/>
                                    </p:animMotion>
                                    <p:animRot by="1500000">
                                      <p:cBhvr>
                                        <p:cTn id="7" dur="125" fill="hold">
                                          <p:stCondLst>
                                            <p:cond delay="0"/>
                                          </p:stCondLst>
                                        </p:cTn>
                                        <p:tgtEl>
                                          <p:spTgt spid="41"/>
                                        </p:tgtEl>
                                        <p:attrNameLst>
                                          <p:attrName>r</p:attrName>
                                        </p:attrNameLst>
                                      </p:cBhvr>
                                    </p:animRot>
                                    <p:animRot by="-1500000">
                                      <p:cBhvr>
                                        <p:cTn id="8" dur="125" fill="hold">
                                          <p:stCondLst>
                                            <p:cond delay="125"/>
                                          </p:stCondLst>
                                        </p:cTn>
                                        <p:tgtEl>
                                          <p:spTgt spid="41"/>
                                        </p:tgtEl>
                                        <p:attrNameLst>
                                          <p:attrName>r</p:attrName>
                                        </p:attrNameLst>
                                      </p:cBhvr>
                                    </p:animRot>
                                    <p:animRot by="-1500000">
                                      <p:cBhvr>
                                        <p:cTn id="9" dur="125" fill="hold">
                                          <p:stCondLst>
                                            <p:cond delay="250"/>
                                          </p:stCondLst>
                                        </p:cTn>
                                        <p:tgtEl>
                                          <p:spTgt spid="41"/>
                                        </p:tgtEl>
                                        <p:attrNameLst>
                                          <p:attrName>r</p:attrName>
                                        </p:attrNameLst>
                                      </p:cBhvr>
                                    </p:animRot>
                                    <p:animRot by="1500000">
                                      <p:cBhvr>
                                        <p:cTn id="10" dur="125" fill="hold">
                                          <p:stCondLst>
                                            <p:cond delay="375"/>
                                          </p:stCondLst>
                                        </p:cTn>
                                        <p:tgtEl>
                                          <p:spTgt spid="4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31"/>
                                        </p:tgtEl>
                                      </p:cBhvr>
                                    </p:animEffect>
                                    <p:set>
                                      <p:cBhvr>
                                        <p:cTn id="15" dur="1" fill="hold">
                                          <p:stCondLst>
                                            <p:cond delay="499"/>
                                          </p:stCondLst>
                                        </p:cTn>
                                        <p:tgtEl>
                                          <p:spTgt spid="31"/>
                                        </p:tgtEl>
                                        <p:attrNameLst>
                                          <p:attrName>style.visibility</p:attrName>
                                        </p:attrNameLst>
                                      </p:cBhvr>
                                      <p:to>
                                        <p:strVal val="hidden"/>
                                      </p:to>
                                    </p:set>
                                  </p:childTnLst>
                                </p:cTn>
                              </p:par>
                              <p:par>
                                <p:cTn id="16" presetID="3" presetClass="mediacall" presetSubtype="0" fill="hold" nodeType="withEffect">
                                  <p:stCondLst>
                                    <p:cond delay="0"/>
                                  </p:stCondLst>
                                  <p:childTnLst>
                                    <p:cmd type="call" cmd="stop">
                                      <p:cBhvr>
                                        <p:cTn id="17" dur="1" fill="hold"/>
                                        <p:tgtEl>
                                          <p:spTgt spid="3"/>
                                        </p:tgtEl>
                                      </p:cBhvr>
                                    </p:cmd>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2"/>
                                        </p:tgtEl>
                                      </p:cBhvr>
                                    </p:animEffect>
                                    <p:set>
                                      <p:cBhvr>
                                        <p:cTn id="22" dur="1" fill="hold">
                                          <p:stCondLst>
                                            <p:cond delay="499"/>
                                          </p:stCondLst>
                                        </p:cTn>
                                        <p:tgtEl>
                                          <p:spTgt spid="32"/>
                                        </p:tgtEl>
                                        <p:attrNameLst>
                                          <p:attrName>style.visibility</p:attrName>
                                        </p:attrNameLst>
                                      </p:cBhvr>
                                      <p:to>
                                        <p:strVal val="hidden"/>
                                      </p:to>
                                    </p:set>
                                  </p:childTnLst>
                                </p:cTn>
                              </p:par>
                              <p:par>
                                <p:cTn id="23" presetID="3" presetClass="mediacall" presetSubtype="0" fill="hold" nodeType="withEffect">
                                  <p:stCondLst>
                                    <p:cond delay="0"/>
                                  </p:stCondLst>
                                  <p:childTnLst>
                                    <p:cmd type="call" cmd="stop">
                                      <p:cBhvr>
                                        <p:cTn id="24" dur="1" fill="hold"/>
                                        <p:tgtEl>
                                          <p:spTgt spid="3"/>
                                        </p:tgtEl>
                                      </p:cBhvr>
                                    </p:cmd>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33"/>
                                        </p:tgtEl>
                                      </p:cBhvr>
                                    </p:animEffect>
                                    <p:set>
                                      <p:cBhvr>
                                        <p:cTn id="29" dur="1" fill="hold">
                                          <p:stCondLst>
                                            <p:cond delay="499"/>
                                          </p:stCondLst>
                                        </p:cTn>
                                        <p:tgtEl>
                                          <p:spTgt spid="33"/>
                                        </p:tgtEl>
                                        <p:attrNameLst>
                                          <p:attrName>style.visibility</p:attrName>
                                        </p:attrNameLst>
                                      </p:cBhvr>
                                      <p:to>
                                        <p:strVal val="hidden"/>
                                      </p:to>
                                    </p:set>
                                  </p:childTnLst>
                                </p:cTn>
                              </p:par>
                              <p:par>
                                <p:cTn id="30" presetID="3" presetClass="mediacall" presetSubtype="0" fill="hold" nodeType="withEffect">
                                  <p:stCondLst>
                                    <p:cond delay="0"/>
                                  </p:stCondLst>
                                  <p:childTnLst>
                                    <p:cmd type="call" cmd="stop">
                                      <p:cBhvr>
                                        <p:cTn id="31" dur="1" fill="hold"/>
                                        <p:tgtEl>
                                          <p:spTgt spid="3"/>
                                        </p:tgtEl>
                                      </p:cBhvr>
                                    </p:cmd>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34"/>
                                        </p:tgtEl>
                                      </p:cBhvr>
                                    </p:animEffect>
                                    <p:set>
                                      <p:cBhvr>
                                        <p:cTn id="36" dur="1" fill="hold">
                                          <p:stCondLst>
                                            <p:cond delay="499"/>
                                          </p:stCondLst>
                                        </p:cTn>
                                        <p:tgtEl>
                                          <p:spTgt spid="34"/>
                                        </p:tgtEl>
                                        <p:attrNameLst>
                                          <p:attrName>style.visibility</p:attrName>
                                        </p:attrNameLst>
                                      </p:cBhvr>
                                      <p:to>
                                        <p:strVal val="hidden"/>
                                      </p:to>
                                    </p:set>
                                  </p:childTnLst>
                                </p:cTn>
                              </p:par>
                              <p:par>
                                <p:cTn id="37" presetID="3" presetClass="mediacall" presetSubtype="0" fill="hold" nodeType="withEffect">
                                  <p:stCondLst>
                                    <p:cond delay="0"/>
                                  </p:stCondLst>
                                  <p:childTnLst>
                                    <p:cmd type="call" cmd="stop">
                                      <p:cBhvr>
                                        <p:cTn id="38" dur="1" fill="hold"/>
                                        <p:tgtEl>
                                          <p:spTgt spid="3"/>
                                        </p:tgtEl>
                                      </p:cBhvr>
                                    </p:cmd>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42"/>
                                        </p:tgtEl>
                                      </p:cBhvr>
                                    </p:animEffect>
                                    <p:set>
                                      <p:cBhvr>
                                        <p:cTn id="43" dur="1" fill="hold">
                                          <p:stCondLst>
                                            <p:cond delay="499"/>
                                          </p:stCondLst>
                                        </p:cTn>
                                        <p:tgtEl>
                                          <p:spTgt spid="42"/>
                                        </p:tgtEl>
                                        <p:attrNameLst>
                                          <p:attrName>style.visibility</p:attrName>
                                        </p:attrNameLst>
                                      </p:cBhvr>
                                      <p:to>
                                        <p:strVal val="hidden"/>
                                      </p:to>
                                    </p:set>
                                  </p:childTnLst>
                                </p:cTn>
                              </p:par>
                              <p:par>
                                <p:cTn id="44" presetID="3" presetClass="mediacall" presetSubtype="0" fill="hold" nodeType="withEffect">
                                  <p:stCondLst>
                                    <p:cond delay="0"/>
                                  </p:stCondLst>
                                  <p:childTnLst>
                                    <p:cmd type="call" cmd="stop">
                                      <p:cBhvr>
                                        <p:cTn id="45" dur="1" fill="hold"/>
                                        <p:tgtEl>
                                          <p:spTgt spid="3"/>
                                        </p:tgtEl>
                                      </p:cBhvr>
                                    </p:cmd>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0" nodeType="clickEffect">
                                  <p:stCondLst>
                                    <p:cond delay="0"/>
                                  </p:stCondLst>
                                  <p:childTnLst>
                                    <p:animEffect transition="out" filter="fade">
                                      <p:cBhvr>
                                        <p:cTn id="49" dur="500"/>
                                        <p:tgtEl>
                                          <p:spTgt spid="43"/>
                                        </p:tgtEl>
                                      </p:cBhvr>
                                    </p:animEffect>
                                    <p:set>
                                      <p:cBhvr>
                                        <p:cTn id="50" dur="1" fill="hold">
                                          <p:stCondLst>
                                            <p:cond delay="499"/>
                                          </p:stCondLst>
                                        </p:cTn>
                                        <p:tgtEl>
                                          <p:spTgt spid="43"/>
                                        </p:tgtEl>
                                        <p:attrNameLst>
                                          <p:attrName>style.visibility</p:attrName>
                                        </p:attrNameLst>
                                      </p:cBhvr>
                                      <p:to>
                                        <p:strVal val="hidden"/>
                                      </p:to>
                                    </p:set>
                                  </p:childTnLst>
                                </p:cTn>
                              </p:par>
                              <p:par>
                                <p:cTn id="51" presetID="3" presetClass="mediacall" presetSubtype="0" fill="hold" nodeType="withEffect">
                                  <p:stCondLst>
                                    <p:cond delay="0"/>
                                  </p:stCondLst>
                                  <p:childTnLst>
                                    <p:cmd type="call" cmd="stop">
                                      <p:cBhvr>
                                        <p:cTn id="52" dur="1" fill="hold"/>
                                        <p:tgtEl>
                                          <p:spTgt spid="3"/>
                                        </p:tgtEl>
                                      </p:cBhvr>
                                    </p:cmd>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48"/>
                                        </p:tgtEl>
                                      </p:cBhvr>
                                    </p:animEffect>
                                    <p:set>
                                      <p:cBhvr>
                                        <p:cTn id="57" dur="1" fill="hold">
                                          <p:stCondLst>
                                            <p:cond delay="499"/>
                                          </p:stCondLst>
                                        </p:cTn>
                                        <p:tgtEl>
                                          <p:spTgt spid="48"/>
                                        </p:tgtEl>
                                        <p:attrNameLst>
                                          <p:attrName>style.visibility</p:attrName>
                                        </p:attrNameLst>
                                      </p:cBhvr>
                                      <p:to>
                                        <p:strVal val="hidden"/>
                                      </p:to>
                                    </p:set>
                                  </p:childTnLst>
                                </p:cTn>
                              </p:par>
                              <p:par>
                                <p:cTn id="58" presetID="3" presetClass="mediacall" presetSubtype="0" fill="hold" nodeType="withEffect">
                                  <p:stCondLst>
                                    <p:cond delay="0"/>
                                  </p:stCondLst>
                                  <p:childTnLst>
                                    <p:cmd type="call" cmd="stop">
                                      <p:cBhvr>
                                        <p:cTn id="59" dur="1" fill="hold"/>
                                        <p:tgtEl>
                                          <p:spTgt spid="3"/>
                                        </p:tgtEl>
                                      </p:cBhvr>
                                    </p:cmd>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0" nodeType="clickEffect">
                                  <p:stCondLst>
                                    <p:cond delay="0"/>
                                  </p:stCondLst>
                                  <p:childTnLst>
                                    <p:animEffect transition="out" filter="fade">
                                      <p:cBhvr>
                                        <p:cTn id="63" dur="500"/>
                                        <p:tgtEl>
                                          <p:spTgt spid="49"/>
                                        </p:tgtEl>
                                      </p:cBhvr>
                                    </p:animEffect>
                                    <p:set>
                                      <p:cBhvr>
                                        <p:cTn id="64" dur="1" fill="hold">
                                          <p:stCondLst>
                                            <p:cond delay="499"/>
                                          </p:stCondLst>
                                        </p:cTn>
                                        <p:tgtEl>
                                          <p:spTgt spid="49"/>
                                        </p:tgtEl>
                                        <p:attrNameLst>
                                          <p:attrName>style.visibility</p:attrName>
                                        </p:attrNameLst>
                                      </p:cBhvr>
                                      <p:to>
                                        <p:strVal val="hidden"/>
                                      </p:to>
                                    </p:set>
                                  </p:childTnLst>
                                </p:cTn>
                              </p:par>
                              <p:par>
                                <p:cTn id="65" presetID="3" presetClass="mediacall" presetSubtype="0" fill="hold" nodeType="withEffect">
                                  <p:stCondLst>
                                    <p:cond delay="0"/>
                                  </p:stCondLst>
                                  <p:childTnLst>
                                    <p:cmd type="call" cmd="stop">
                                      <p:cBhvr>
                                        <p:cTn id="66" dur="1" fill="hold"/>
                                        <p:tgtEl>
                                          <p:spTgt spid="3"/>
                                        </p:tgtEl>
                                      </p:cBhvr>
                                    </p:cmd>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0" nodeType="clickEffect">
                                  <p:stCondLst>
                                    <p:cond delay="0"/>
                                  </p:stCondLst>
                                  <p:childTnLst>
                                    <p:animEffect transition="out" filter="fade">
                                      <p:cBhvr>
                                        <p:cTn id="70" dur="500"/>
                                        <p:tgtEl>
                                          <p:spTgt spid="50"/>
                                        </p:tgtEl>
                                      </p:cBhvr>
                                    </p:animEffect>
                                    <p:set>
                                      <p:cBhvr>
                                        <p:cTn id="71" dur="1" fill="hold">
                                          <p:stCondLst>
                                            <p:cond delay="499"/>
                                          </p:stCondLst>
                                        </p:cTn>
                                        <p:tgtEl>
                                          <p:spTgt spid="50"/>
                                        </p:tgtEl>
                                        <p:attrNameLst>
                                          <p:attrName>style.visibility</p:attrName>
                                        </p:attrNameLst>
                                      </p:cBhvr>
                                      <p:to>
                                        <p:strVal val="hidden"/>
                                      </p:to>
                                    </p:set>
                                  </p:childTnLst>
                                </p:cTn>
                              </p:par>
                              <p:par>
                                <p:cTn id="72" presetID="3" presetClass="mediacall" presetSubtype="0" fill="hold" nodeType="withEffect">
                                  <p:stCondLst>
                                    <p:cond delay="0"/>
                                  </p:stCondLst>
                                  <p:childTnLst>
                                    <p:cmd type="call" cmd="stop">
                                      <p:cBhvr>
                                        <p:cTn id="73" dur="1" fill="hold"/>
                                        <p:tgtEl>
                                          <p:spTgt spid="3"/>
                                        </p:tgtEl>
                                      </p:cBhvr>
                                    </p:cmd>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grpId="0" nodeType="clickEffect">
                                  <p:stCondLst>
                                    <p:cond delay="0"/>
                                  </p:stCondLst>
                                  <p:childTnLst>
                                    <p:animEffect transition="out" filter="fade">
                                      <p:cBhvr>
                                        <p:cTn id="77" dur="500"/>
                                        <p:tgtEl>
                                          <p:spTgt spid="51"/>
                                        </p:tgtEl>
                                      </p:cBhvr>
                                    </p:animEffect>
                                    <p:set>
                                      <p:cBhvr>
                                        <p:cTn id="78" dur="1" fill="hold">
                                          <p:stCondLst>
                                            <p:cond delay="499"/>
                                          </p:stCondLst>
                                        </p:cTn>
                                        <p:tgtEl>
                                          <p:spTgt spid="51"/>
                                        </p:tgtEl>
                                        <p:attrNameLst>
                                          <p:attrName>style.visibility</p:attrName>
                                        </p:attrNameLst>
                                      </p:cBhvr>
                                      <p:to>
                                        <p:strVal val="hidden"/>
                                      </p:to>
                                    </p:set>
                                  </p:childTnLst>
                                </p:cTn>
                              </p:par>
                              <p:par>
                                <p:cTn id="79" presetID="3" presetClass="mediacall" presetSubtype="0" fill="hold" nodeType="withEffect">
                                  <p:stCondLst>
                                    <p:cond delay="0"/>
                                  </p:stCondLst>
                                  <p:childTnLst>
                                    <p:cmd type="call" cmd="stop">
                                      <p:cBhvr>
                                        <p:cTn id="80" dur="1" fill="hold"/>
                                        <p:tgtEl>
                                          <p:spTgt spid="3"/>
                                        </p:tgtEl>
                                      </p:cBhvr>
                                    </p:cmd>
                                  </p:childTnLst>
                                </p:cTn>
                              </p:par>
                            </p:childTnLst>
                          </p:cTn>
                        </p:par>
                      </p:childTnLst>
                    </p:cTn>
                  </p:par>
                  <p:par>
                    <p:cTn id="81" fill="hold">
                      <p:stCondLst>
                        <p:cond delay="indefinite"/>
                      </p:stCondLst>
                      <p:childTnLst>
                        <p:par>
                          <p:cTn id="82" fill="hold">
                            <p:stCondLst>
                              <p:cond delay="0"/>
                            </p:stCondLst>
                            <p:childTnLst>
                              <p:par>
                                <p:cTn id="83" presetID="10" presetClass="exit" presetSubtype="0" fill="hold" grpId="0" nodeType="clickEffect">
                                  <p:stCondLst>
                                    <p:cond delay="0"/>
                                  </p:stCondLst>
                                  <p:childTnLst>
                                    <p:animEffect transition="out" filter="fade">
                                      <p:cBhvr>
                                        <p:cTn id="84" dur="500"/>
                                        <p:tgtEl>
                                          <p:spTgt spid="52"/>
                                        </p:tgtEl>
                                      </p:cBhvr>
                                    </p:animEffect>
                                    <p:set>
                                      <p:cBhvr>
                                        <p:cTn id="85" dur="1" fill="hold">
                                          <p:stCondLst>
                                            <p:cond delay="499"/>
                                          </p:stCondLst>
                                        </p:cTn>
                                        <p:tgtEl>
                                          <p:spTgt spid="52"/>
                                        </p:tgtEl>
                                        <p:attrNameLst>
                                          <p:attrName>style.visibility</p:attrName>
                                        </p:attrNameLst>
                                      </p:cBhvr>
                                      <p:to>
                                        <p:strVal val="hidden"/>
                                      </p:to>
                                    </p:set>
                                  </p:childTnLst>
                                </p:cTn>
                              </p:par>
                              <p:par>
                                <p:cTn id="86" presetID="3" presetClass="mediacall" presetSubtype="0" fill="hold" nodeType="withEffect">
                                  <p:stCondLst>
                                    <p:cond delay="0"/>
                                  </p:stCondLst>
                                  <p:childTnLst>
                                    <p:cmd type="call" cmd="stop">
                                      <p:cBhvr>
                                        <p:cTn id="87" dur="1" fill="hold"/>
                                        <p:tgtEl>
                                          <p:spTgt spid="3"/>
                                        </p:tgtEl>
                                      </p:cBhvr>
                                    </p:cmd>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grpId="0" nodeType="clickEffect">
                                  <p:stCondLst>
                                    <p:cond delay="0"/>
                                  </p:stCondLst>
                                  <p:childTnLst>
                                    <p:animEffect transition="out" filter="fade">
                                      <p:cBhvr>
                                        <p:cTn id="91" dur="500"/>
                                        <p:tgtEl>
                                          <p:spTgt spid="53"/>
                                        </p:tgtEl>
                                      </p:cBhvr>
                                    </p:animEffect>
                                    <p:set>
                                      <p:cBhvr>
                                        <p:cTn id="92" dur="1" fill="hold">
                                          <p:stCondLst>
                                            <p:cond delay="499"/>
                                          </p:stCondLst>
                                        </p:cTn>
                                        <p:tgtEl>
                                          <p:spTgt spid="53"/>
                                        </p:tgtEl>
                                        <p:attrNameLst>
                                          <p:attrName>style.visibility</p:attrName>
                                        </p:attrNameLst>
                                      </p:cBhvr>
                                      <p:to>
                                        <p:strVal val="hidden"/>
                                      </p:to>
                                    </p:set>
                                  </p:childTnLst>
                                </p:cTn>
                              </p:par>
                              <p:par>
                                <p:cTn id="93" presetID="3" presetClass="mediacall" presetSubtype="0" fill="hold" nodeType="withEffect">
                                  <p:stCondLst>
                                    <p:cond delay="0"/>
                                  </p:stCondLst>
                                  <p:childTnLst>
                                    <p:cmd type="call" cmd="stop">
                                      <p:cBhvr>
                                        <p:cTn id="94" dur="1" fill="hold"/>
                                        <p:tgtEl>
                                          <p:spTgt spid="3"/>
                                        </p:tgtEl>
                                      </p:cBhvr>
                                    </p:cmd>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grpId="0" nodeType="clickEffect">
                                  <p:stCondLst>
                                    <p:cond delay="0"/>
                                  </p:stCondLst>
                                  <p:childTnLst>
                                    <p:animEffect transition="out" filter="fade">
                                      <p:cBhvr>
                                        <p:cTn id="98" dur="500"/>
                                        <p:tgtEl>
                                          <p:spTgt spid="54"/>
                                        </p:tgtEl>
                                      </p:cBhvr>
                                    </p:animEffect>
                                    <p:set>
                                      <p:cBhvr>
                                        <p:cTn id="99" dur="1" fill="hold">
                                          <p:stCondLst>
                                            <p:cond delay="499"/>
                                          </p:stCondLst>
                                        </p:cTn>
                                        <p:tgtEl>
                                          <p:spTgt spid="54"/>
                                        </p:tgtEl>
                                        <p:attrNameLst>
                                          <p:attrName>style.visibility</p:attrName>
                                        </p:attrNameLst>
                                      </p:cBhvr>
                                      <p:to>
                                        <p:strVal val="hidden"/>
                                      </p:to>
                                    </p:set>
                                  </p:childTnLst>
                                </p:cTn>
                              </p:par>
                              <p:par>
                                <p:cTn id="100" presetID="3" presetClass="mediacall" presetSubtype="0" fill="hold" nodeType="withEffect">
                                  <p:stCondLst>
                                    <p:cond delay="0"/>
                                  </p:stCondLst>
                                  <p:childTnLst>
                                    <p:cmd type="call" cmd="stop">
                                      <p:cBhvr>
                                        <p:cTn id="101" dur="1" fill="hold"/>
                                        <p:tgtEl>
                                          <p:spTgt spid="3"/>
                                        </p:tgtEl>
                                      </p:cBhvr>
                                    </p:cmd>
                                  </p:childTnLst>
                                </p:cTn>
                              </p:par>
                            </p:childTnLst>
                          </p:cTn>
                        </p:par>
                      </p:childTnLst>
                    </p:cTn>
                  </p:par>
                  <p:par>
                    <p:cTn id="102" fill="hold">
                      <p:stCondLst>
                        <p:cond delay="indefinite"/>
                      </p:stCondLst>
                      <p:childTnLst>
                        <p:par>
                          <p:cTn id="103" fill="hold">
                            <p:stCondLst>
                              <p:cond delay="0"/>
                            </p:stCondLst>
                            <p:childTnLst>
                              <p:par>
                                <p:cTn id="104" presetID="10" presetClass="exit" presetSubtype="0" fill="hold" grpId="0" nodeType="clickEffect">
                                  <p:stCondLst>
                                    <p:cond delay="0"/>
                                  </p:stCondLst>
                                  <p:childTnLst>
                                    <p:animEffect transition="out" filter="fade">
                                      <p:cBhvr>
                                        <p:cTn id="105" dur="500"/>
                                        <p:tgtEl>
                                          <p:spTgt spid="55"/>
                                        </p:tgtEl>
                                      </p:cBhvr>
                                    </p:animEffect>
                                    <p:set>
                                      <p:cBhvr>
                                        <p:cTn id="106" dur="1" fill="hold">
                                          <p:stCondLst>
                                            <p:cond delay="499"/>
                                          </p:stCondLst>
                                        </p:cTn>
                                        <p:tgtEl>
                                          <p:spTgt spid="55"/>
                                        </p:tgtEl>
                                        <p:attrNameLst>
                                          <p:attrName>style.visibility</p:attrName>
                                        </p:attrNameLst>
                                      </p:cBhvr>
                                      <p:to>
                                        <p:strVal val="hidden"/>
                                      </p:to>
                                    </p:set>
                                  </p:childTnLst>
                                </p:cTn>
                              </p:par>
                              <p:par>
                                <p:cTn id="107" presetID="3" presetClass="mediacall" presetSubtype="0" fill="hold" nodeType="withEffect">
                                  <p:stCondLst>
                                    <p:cond delay="0"/>
                                  </p:stCondLst>
                                  <p:childTnLst>
                                    <p:cmd type="call" cmd="stop">
                                      <p:cBhvr>
                                        <p:cTn id="108" dur="1" fill="hold"/>
                                        <p:tgtEl>
                                          <p:spTgt spid="3"/>
                                        </p:tgtEl>
                                      </p:cBhvr>
                                    </p:cmd>
                                  </p:childTnLst>
                                </p:cTn>
                              </p:par>
                            </p:childTnLst>
                          </p:cTn>
                        </p:par>
                      </p:childTnLst>
                    </p:cTn>
                  </p:par>
                  <p:par>
                    <p:cTn id="109" fill="hold">
                      <p:stCondLst>
                        <p:cond delay="indefinite"/>
                      </p:stCondLst>
                      <p:childTnLst>
                        <p:par>
                          <p:cTn id="110" fill="hold">
                            <p:stCondLst>
                              <p:cond delay="0"/>
                            </p:stCondLst>
                            <p:childTnLst>
                              <p:par>
                                <p:cTn id="111" presetID="10" presetClass="exit" presetSubtype="0" fill="hold" grpId="0" nodeType="clickEffect">
                                  <p:stCondLst>
                                    <p:cond delay="0"/>
                                  </p:stCondLst>
                                  <p:childTnLst>
                                    <p:animEffect transition="out" filter="fade">
                                      <p:cBhvr>
                                        <p:cTn id="112" dur="500"/>
                                        <p:tgtEl>
                                          <p:spTgt spid="56"/>
                                        </p:tgtEl>
                                      </p:cBhvr>
                                    </p:animEffect>
                                    <p:set>
                                      <p:cBhvr>
                                        <p:cTn id="113" dur="1" fill="hold">
                                          <p:stCondLst>
                                            <p:cond delay="499"/>
                                          </p:stCondLst>
                                        </p:cTn>
                                        <p:tgtEl>
                                          <p:spTgt spid="56"/>
                                        </p:tgtEl>
                                        <p:attrNameLst>
                                          <p:attrName>style.visibility</p:attrName>
                                        </p:attrNameLst>
                                      </p:cBhvr>
                                      <p:to>
                                        <p:strVal val="hidden"/>
                                      </p:to>
                                    </p:set>
                                  </p:childTnLst>
                                </p:cTn>
                              </p:par>
                              <p:par>
                                <p:cTn id="114" presetID="3" presetClass="mediacall" presetSubtype="0" fill="hold" nodeType="withEffect">
                                  <p:stCondLst>
                                    <p:cond delay="0"/>
                                  </p:stCondLst>
                                  <p:childTnLst>
                                    <p:cmd type="call" cmd="stop">
                                      <p:cBhvr>
                                        <p:cTn id="115" dur="1" fill="hold"/>
                                        <p:tgtEl>
                                          <p:spTgt spid="3"/>
                                        </p:tgtEl>
                                      </p:cBhvr>
                                    </p:cmd>
                                  </p:childTnLst>
                                </p:cTn>
                              </p:par>
                            </p:childTnLst>
                          </p:cTn>
                        </p:par>
                      </p:childTnLst>
                    </p:cTn>
                  </p:par>
                  <p:par>
                    <p:cTn id="116" fill="hold">
                      <p:stCondLst>
                        <p:cond delay="indefinite"/>
                      </p:stCondLst>
                      <p:childTnLst>
                        <p:par>
                          <p:cTn id="117" fill="hold">
                            <p:stCondLst>
                              <p:cond delay="0"/>
                            </p:stCondLst>
                            <p:childTnLst>
                              <p:par>
                                <p:cTn id="118" presetID="10" presetClass="exit" presetSubtype="0" fill="hold" grpId="0" nodeType="clickEffect">
                                  <p:stCondLst>
                                    <p:cond delay="0"/>
                                  </p:stCondLst>
                                  <p:childTnLst>
                                    <p:animEffect transition="out" filter="fade">
                                      <p:cBhvr>
                                        <p:cTn id="119" dur="500"/>
                                        <p:tgtEl>
                                          <p:spTgt spid="57"/>
                                        </p:tgtEl>
                                      </p:cBhvr>
                                    </p:animEffect>
                                    <p:set>
                                      <p:cBhvr>
                                        <p:cTn id="120" dur="1" fill="hold">
                                          <p:stCondLst>
                                            <p:cond delay="499"/>
                                          </p:stCondLst>
                                        </p:cTn>
                                        <p:tgtEl>
                                          <p:spTgt spid="57"/>
                                        </p:tgtEl>
                                        <p:attrNameLst>
                                          <p:attrName>style.visibility</p:attrName>
                                        </p:attrNameLst>
                                      </p:cBhvr>
                                      <p:to>
                                        <p:strVal val="hidden"/>
                                      </p:to>
                                    </p:set>
                                  </p:childTnLst>
                                </p:cTn>
                              </p:par>
                              <p:par>
                                <p:cTn id="121" presetID="3" presetClass="mediacall" presetSubtype="0" fill="hold" nodeType="withEffect">
                                  <p:stCondLst>
                                    <p:cond delay="0"/>
                                  </p:stCondLst>
                                  <p:childTnLst>
                                    <p:cmd type="call" cmd="stop">
                                      <p:cBhvr>
                                        <p:cTn id="122" dur="1" fill="hold"/>
                                        <p:tgtEl>
                                          <p:spTgt spid="3"/>
                                        </p:tgtEl>
                                      </p:cBhvr>
                                    </p:cmd>
                                  </p:childTnLst>
                                </p:cTn>
                              </p:par>
                            </p:childTnLst>
                          </p:cTn>
                        </p:par>
                      </p:childTnLst>
                    </p:cTn>
                  </p:par>
                  <p:par>
                    <p:cTn id="123" fill="hold">
                      <p:stCondLst>
                        <p:cond delay="indefinite"/>
                      </p:stCondLst>
                      <p:childTnLst>
                        <p:par>
                          <p:cTn id="124" fill="hold">
                            <p:stCondLst>
                              <p:cond delay="0"/>
                            </p:stCondLst>
                            <p:childTnLst>
                              <p:par>
                                <p:cTn id="125" presetID="10" presetClass="exit" presetSubtype="0" fill="hold" grpId="0" nodeType="clickEffect">
                                  <p:stCondLst>
                                    <p:cond delay="0"/>
                                  </p:stCondLst>
                                  <p:childTnLst>
                                    <p:animEffect transition="out" filter="fade">
                                      <p:cBhvr>
                                        <p:cTn id="126" dur="500"/>
                                        <p:tgtEl>
                                          <p:spTgt spid="58"/>
                                        </p:tgtEl>
                                      </p:cBhvr>
                                    </p:animEffect>
                                    <p:set>
                                      <p:cBhvr>
                                        <p:cTn id="127" dur="1" fill="hold">
                                          <p:stCondLst>
                                            <p:cond delay="499"/>
                                          </p:stCondLst>
                                        </p:cTn>
                                        <p:tgtEl>
                                          <p:spTgt spid="58"/>
                                        </p:tgtEl>
                                        <p:attrNameLst>
                                          <p:attrName>style.visibility</p:attrName>
                                        </p:attrNameLst>
                                      </p:cBhvr>
                                      <p:to>
                                        <p:strVal val="hidden"/>
                                      </p:to>
                                    </p:set>
                                  </p:childTnLst>
                                </p:cTn>
                              </p:par>
                              <p:par>
                                <p:cTn id="128" presetID="3" presetClass="mediacall" presetSubtype="0" fill="hold" nodeType="withEffect">
                                  <p:stCondLst>
                                    <p:cond delay="0"/>
                                  </p:stCondLst>
                                  <p:childTnLst>
                                    <p:cmd type="call" cmd="stop">
                                      <p:cBhvr>
                                        <p:cTn id="129" dur="1" fill="hold"/>
                                        <p:tgtEl>
                                          <p:spTgt spid="3"/>
                                        </p:tgtEl>
                                      </p:cBhvr>
                                    </p:cmd>
                                  </p:childTnLst>
                                </p:cTn>
                              </p:par>
                            </p:childTnLst>
                          </p:cTn>
                        </p:par>
                      </p:childTnLst>
                    </p:cTn>
                  </p:par>
                  <p:par>
                    <p:cTn id="130" fill="hold">
                      <p:stCondLst>
                        <p:cond delay="indefinite"/>
                      </p:stCondLst>
                      <p:childTnLst>
                        <p:par>
                          <p:cTn id="131" fill="hold">
                            <p:stCondLst>
                              <p:cond delay="0"/>
                            </p:stCondLst>
                            <p:childTnLst>
                              <p:par>
                                <p:cTn id="132" presetID="10" presetClass="exit" presetSubtype="0" fill="hold" grpId="0" nodeType="clickEffect">
                                  <p:stCondLst>
                                    <p:cond delay="0"/>
                                  </p:stCondLst>
                                  <p:childTnLst>
                                    <p:animEffect transition="out" filter="fade">
                                      <p:cBhvr>
                                        <p:cTn id="133" dur="500"/>
                                        <p:tgtEl>
                                          <p:spTgt spid="59"/>
                                        </p:tgtEl>
                                      </p:cBhvr>
                                    </p:animEffect>
                                    <p:set>
                                      <p:cBhvr>
                                        <p:cTn id="134" dur="1" fill="hold">
                                          <p:stCondLst>
                                            <p:cond delay="499"/>
                                          </p:stCondLst>
                                        </p:cTn>
                                        <p:tgtEl>
                                          <p:spTgt spid="59"/>
                                        </p:tgtEl>
                                        <p:attrNameLst>
                                          <p:attrName>style.visibility</p:attrName>
                                        </p:attrNameLst>
                                      </p:cBhvr>
                                      <p:to>
                                        <p:strVal val="hidden"/>
                                      </p:to>
                                    </p:set>
                                  </p:childTnLst>
                                </p:cTn>
                              </p:par>
                              <p:par>
                                <p:cTn id="135" presetID="3" presetClass="mediacall" presetSubtype="0" fill="hold" nodeType="withEffect">
                                  <p:stCondLst>
                                    <p:cond delay="0"/>
                                  </p:stCondLst>
                                  <p:childTnLst>
                                    <p:cmd type="call" cmd="stop">
                                      <p:cBhvr>
                                        <p:cTn id="136" dur="1" fill="hold"/>
                                        <p:tgtEl>
                                          <p:spTgt spid="3"/>
                                        </p:tgtEl>
                                      </p:cBhvr>
                                    </p:cmd>
                                  </p:childTnLst>
                                </p:cTn>
                              </p:par>
                            </p:childTnLst>
                          </p:cTn>
                        </p:par>
                      </p:childTnLst>
                    </p:cTn>
                  </p:par>
                  <p:par>
                    <p:cTn id="137" fill="hold">
                      <p:stCondLst>
                        <p:cond delay="indefinite"/>
                      </p:stCondLst>
                      <p:childTnLst>
                        <p:par>
                          <p:cTn id="138" fill="hold">
                            <p:stCondLst>
                              <p:cond delay="0"/>
                            </p:stCondLst>
                            <p:childTnLst>
                              <p:par>
                                <p:cTn id="139" presetID="10" presetClass="exit" presetSubtype="0" fill="hold" grpId="0" nodeType="clickEffect">
                                  <p:stCondLst>
                                    <p:cond delay="0"/>
                                  </p:stCondLst>
                                  <p:childTnLst>
                                    <p:animEffect transition="out" filter="fade">
                                      <p:cBhvr>
                                        <p:cTn id="140" dur="500"/>
                                        <p:tgtEl>
                                          <p:spTgt spid="60"/>
                                        </p:tgtEl>
                                      </p:cBhvr>
                                    </p:animEffect>
                                    <p:set>
                                      <p:cBhvr>
                                        <p:cTn id="141" dur="1" fill="hold">
                                          <p:stCondLst>
                                            <p:cond delay="499"/>
                                          </p:stCondLst>
                                        </p:cTn>
                                        <p:tgtEl>
                                          <p:spTgt spid="60"/>
                                        </p:tgtEl>
                                        <p:attrNameLst>
                                          <p:attrName>style.visibility</p:attrName>
                                        </p:attrNameLst>
                                      </p:cBhvr>
                                      <p:to>
                                        <p:strVal val="hidden"/>
                                      </p:to>
                                    </p:set>
                                  </p:childTnLst>
                                </p:cTn>
                              </p:par>
                              <p:par>
                                <p:cTn id="142" presetID="3" presetClass="mediacall" presetSubtype="0" fill="hold" nodeType="withEffect">
                                  <p:stCondLst>
                                    <p:cond delay="0"/>
                                  </p:stCondLst>
                                  <p:childTnLst>
                                    <p:cmd type="call" cmd="stop">
                                      <p:cBhvr>
                                        <p:cTn id="143" dur="1" fill="hold"/>
                                        <p:tgtEl>
                                          <p:spTgt spid="3"/>
                                        </p:tgtEl>
                                      </p:cBhvr>
                                    </p:cmd>
                                  </p:childTnLst>
                                </p:cTn>
                              </p:par>
                            </p:childTnLst>
                          </p:cTn>
                        </p:par>
                      </p:childTnLst>
                    </p:cTn>
                  </p:par>
                  <p:par>
                    <p:cTn id="144" fill="hold">
                      <p:stCondLst>
                        <p:cond delay="indefinite"/>
                      </p:stCondLst>
                      <p:childTnLst>
                        <p:par>
                          <p:cTn id="145" fill="hold">
                            <p:stCondLst>
                              <p:cond delay="0"/>
                            </p:stCondLst>
                            <p:childTnLst>
                              <p:par>
                                <p:cTn id="146" presetID="10" presetClass="exit" presetSubtype="0" fill="hold" grpId="0" nodeType="clickEffect">
                                  <p:stCondLst>
                                    <p:cond delay="0"/>
                                  </p:stCondLst>
                                  <p:childTnLst>
                                    <p:animEffect transition="out" filter="fade">
                                      <p:cBhvr>
                                        <p:cTn id="147" dur="500"/>
                                        <p:tgtEl>
                                          <p:spTgt spid="61"/>
                                        </p:tgtEl>
                                      </p:cBhvr>
                                    </p:animEffect>
                                    <p:set>
                                      <p:cBhvr>
                                        <p:cTn id="148" dur="1" fill="hold">
                                          <p:stCondLst>
                                            <p:cond delay="499"/>
                                          </p:stCondLst>
                                        </p:cTn>
                                        <p:tgtEl>
                                          <p:spTgt spid="61"/>
                                        </p:tgtEl>
                                        <p:attrNameLst>
                                          <p:attrName>style.visibility</p:attrName>
                                        </p:attrNameLst>
                                      </p:cBhvr>
                                      <p:to>
                                        <p:strVal val="hidden"/>
                                      </p:to>
                                    </p:set>
                                  </p:childTnLst>
                                </p:cTn>
                              </p:par>
                              <p:par>
                                <p:cTn id="149" presetID="3" presetClass="mediacall" presetSubtype="0" fill="hold" nodeType="withEffect">
                                  <p:stCondLst>
                                    <p:cond delay="0"/>
                                  </p:stCondLst>
                                  <p:childTnLst>
                                    <p:cmd type="call" cmd="stop">
                                      <p:cBhvr>
                                        <p:cTn id="150"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1" restart="whenNotActive" fill="hold" evtFilter="cancelBubble" nodeType="interactiveSeq">
                <p:stCondLst>
                  <p:cond evt="onClick" delay="0">
                    <p:tgtEl>
                      <p:spTgt spid="25"/>
                    </p:tgtEl>
                  </p:cond>
                </p:stCondLst>
                <p:endSync evt="end" delay="0">
                  <p:rtn val="all"/>
                </p:endSync>
                <p:childTnLst>
                  <p:par>
                    <p:cTn id="152" fill="hold">
                      <p:stCondLst>
                        <p:cond delay="0"/>
                      </p:stCondLst>
                      <p:childTnLst>
                        <p:par>
                          <p:cTn id="153" fill="hold">
                            <p:stCondLst>
                              <p:cond delay="0"/>
                            </p:stCondLst>
                            <p:childTnLst>
                              <p:par>
                                <p:cTn id="154" presetID="8" presetClass="emph" presetSubtype="0" repeatCount="indefinite" fill="hold" nodeType="clickEffect">
                                  <p:stCondLst>
                                    <p:cond delay="0"/>
                                  </p:stCondLst>
                                  <p:endCondLst>
                                    <p:cond evt="onNext" delay="0">
                                      <p:tgtEl>
                                        <p:sldTgt/>
                                      </p:tgtEl>
                                    </p:cond>
                                  </p:endCondLst>
                                  <p:childTnLst>
                                    <p:animRot by="21600000">
                                      <p:cBhvr>
                                        <p:cTn id="155" dur="500" fill="hold"/>
                                        <p:tgtEl>
                                          <p:spTgt spid="22"/>
                                        </p:tgtEl>
                                        <p:attrNameLst>
                                          <p:attrName>r</p:attrName>
                                        </p:attrNameLst>
                                      </p:cBhvr>
                                    </p:animRot>
                                  </p:childTnLst>
                                </p:cTn>
                              </p:par>
                              <p:par>
                                <p:cTn id="156" presetID="1" presetClass="mediacall" presetSubtype="0" fill="hold" nodeType="withEffect">
                                  <p:stCondLst>
                                    <p:cond delay="0"/>
                                  </p:stCondLst>
                                  <p:childTnLst>
                                    <p:cmd type="call" cmd="playFrom(0.0)">
                                      <p:cBhvr>
                                        <p:cTn id="157" dur="30406" fill="hold"/>
                                        <p:tgtEl>
                                          <p:spTgt spid="3"/>
                                        </p:tgtEl>
                                      </p:cBhvr>
                                    </p:cmd>
                                  </p:childTnLst>
                                </p:cTn>
                              </p:par>
                            </p:childTnLst>
                          </p:cTn>
                        </p:par>
                      </p:childTnLst>
                    </p:cTn>
                  </p:par>
                </p:childTnLst>
              </p:cTn>
              <p:nextCondLst>
                <p:cond evt="onClick" delay="0">
                  <p:tgtEl>
                    <p:spTgt spid="25"/>
                  </p:tgtEl>
                </p:cond>
              </p:nextCondLst>
            </p:seq>
            <p:seq concurrent="1" nextAc="seek">
              <p:cTn id="158" restart="whenNotActive" fill="hold" evtFilter="cancelBubble" nodeType="interactiveSeq">
                <p:stCondLst>
                  <p:cond evt="onClick" delay="0">
                    <p:tgtEl>
                      <p:spTgt spid="26"/>
                    </p:tgtEl>
                  </p:cond>
                </p:stCondLst>
                <p:endSync evt="end" delay="0">
                  <p:rtn val="all"/>
                </p:endSync>
                <p:childTnLst>
                  <p:par>
                    <p:cTn id="159" fill="hold">
                      <p:stCondLst>
                        <p:cond delay="0"/>
                      </p:stCondLst>
                      <p:childTnLst>
                        <p:par>
                          <p:cTn id="160" fill="hold">
                            <p:stCondLst>
                              <p:cond delay="0"/>
                            </p:stCondLst>
                            <p:childTnLst>
                              <p:par>
                                <p:cTn id="161" presetID="1" presetClass="emph" presetSubtype="2" fill="hold" nodeType="clickEffect">
                                  <p:stCondLst>
                                    <p:cond delay="0"/>
                                  </p:stCondLst>
                                  <p:childTnLst>
                                    <p:animClr clrSpc="rgb" dir="cw">
                                      <p:cBhvr>
                                        <p:cTn id="162" dur="500" fill="hold"/>
                                        <p:tgtEl>
                                          <p:spTgt spid="26"/>
                                        </p:tgtEl>
                                        <p:attrNameLst>
                                          <p:attrName>fillcolor</p:attrName>
                                        </p:attrNameLst>
                                      </p:cBhvr>
                                      <p:to>
                                        <a:srgbClr val="000000"/>
                                      </p:to>
                                    </p:animClr>
                                    <p:set>
                                      <p:cBhvr>
                                        <p:cTn id="163" dur="500" fill="hold"/>
                                        <p:tgtEl>
                                          <p:spTgt spid="26"/>
                                        </p:tgtEl>
                                        <p:attrNameLst>
                                          <p:attrName>fill.type</p:attrName>
                                        </p:attrNameLst>
                                      </p:cBhvr>
                                      <p:to>
                                        <p:strVal val="solid"/>
                                      </p:to>
                                    </p:set>
                                    <p:set>
                                      <p:cBhvr>
                                        <p:cTn id="164" dur="50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165" restart="whenNotActive" fill="hold" evtFilter="cancelBubble" nodeType="interactiveSeq">
                <p:stCondLst>
                  <p:cond evt="onClick" delay="0">
                    <p:tgtEl>
                      <p:spTgt spid="27"/>
                    </p:tgtEl>
                  </p:cond>
                </p:stCondLst>
                <p:endSync evt="end" delay="0">
                  <p:rtn val="all"/>
                </p:endSync>
                <p:childTnLst>
                  <p:par>
                    <p:cTn id="166" fill="hold">
                      <p:stCondLst>
                        <p:cond delay="0"/>
                      </p:stCondLst>
                      <p:childTnLst>
                        <p:par>
                          <p:cTn id="167" fill="hold">
                            <p:stCondLst>
                              <p:cond delay="0"/>
                            </p:stCondLst>
                            <p:childTnLst>
                              <p:par>
                                <p:cTn id="168" presetID="1" presetClass="emph" presetSubtype="2" fill="hold" nodeType="clickEffect">
                                  <p:stCondLst>
                                    <p:cond delay="0"/>
                                  </p:stCondLst>
                                  <p:childTnLst>
                                    <p:animClr clrSpc="rgb" dir="cw">
                                      <p:cBhvr>
                                        <p:cTn id="169" dur="500" fill="hold"/>
                                        <p:tgtEl>
                                          <p:spTgt spid="27"/>
                                        </p:tgtEl>
                                        <p:attrNameLst>
                                          <p:attrName>fillcolor</p:attrName>
                                        </p:attrNameLst>
                                      </p:cBhvr>
                                      <p:to>
                                        <a:srgbClr val="000000"/>
                                      </p:to>
                                    </p:animClr>
                                    <p:set>
                                      <p:cBhvr>
                                        <p:cTn id="170" dur="500" fill="hold"/>
                                        <p:tgtEl>
                                          <p:spTgt spid="27"/>
                                        </p:tgtEl>
                                        <p:attrNameLst>
                                          <p:attrName>fill.type</p:attrName>
                                        </p:attrNameLst>
                                      </p:cBhvr>
                                      <p:to>
                                        <p:strVal val="solid"/>
                                      </p:to>
                                    </p:set>
                                    <p:set>
                                      <p:cBhvr>
                                        <p:cTn id="171" dur="500" fill="hold"/>
                                        <p:tgtEl>
                                          <p:spTgt spid="27"/>
                                        </p:tgtEl>
                                        <p:attrNameLst>
                                          <p:attrName>fill.on</p:attrName>
                                        </p:attrNameLst>
                                      </p:cBhvr>
                                      <p:to>
                                        <p:strVal val="true"/>
                                      </p:to>
                                    </p:set>
                                  </p:childTnLst>
                                </p:cTn>
                              </p:par>
                            </p:childTnLst>
                          </p:cTn>
                        </p:par>
                      </p:childTnLst>
                    </p:cTn>
                  </p:par>
                </p:childTnLst>
              </p:cTn>
              <p:nextCondLst>
                <p:cond evt="onClick" delay="0">
                  <p:tgtEl>
                    <p:spTgt spid="27"/>
                  </p:tgtEl>
                </p:cond>
              </p:nextCondLst>
            </p:seq>
            <p:seq concurrent="1" nextAc="seek">
              <p:cTn id="172" restart="whenNotActive" fill="hold" evtFilter="cancelBubble" nodeType="interactiveSeq">
                <p:stCondLst>
                  <p:cond evt="onClick" delay="0">
                    <p:tgtEl>
                      <p:spTgt spid="28"/>
                    </p:tgtEl>
                  </p:cond>
                </p:stCondLst>
                <p:endSync evt="end" delay="0">
                  <p:rtn val="all"/>
                </p:endSync>
                <p:childTnLst>
                  <p:par>
                    <p:cTn id="173" fill="hold">
                      <p:stCondLst>
                        <p:cond delay="0"/>
                      </p:stCondLst>
                      <p:childTnLst>
                        <p:par>
                          <p:cTn id="174" fill="hold">
                            <p:stCondLst>
                              <p:cond delay="0"/>
                            </p:stCondLst>
                            <p:childTnLst>
                              <p:par>
                                <p:cTn id="175" presetID="1" presetClass="emph" presetSubtype="2" fill="hold" nodeType="clickEffect">
                                  <p:stCondLst>
                                    <p:cond delay="0"/>
                                  </p:stCondLst>
                                  <p:childTnLst>
                                    <p:animClr clrSpc="rgb" dir="cw">
                                      <p:cBhvr>
                                        <p:cTn id="176" dur="500" fill="hold"/>
                                        <p:tgtEl>
                                          <p:spTgt spid="28"/>
                                        </p:tgtEl>
                                        <p:attrNameLst>
                                          <p:attrName>fillcolor</p:attrName>
                                        </p:attrNameLst>
                                      </p:cBhvr>
                                      <p:to>
                                        <a:srgbClr val="000000"/>
                                      </p:to>
                                    </p:animClr>
                                    <p:set>
                                      <p:cBhvr>
                                        <p:cTn id="177" dur="500" fill="hold"/>
                                        <p:tgtEl>
                                          <p:spTgt spid="28"/>
                                        </p:tgtEl>
                                        <p:attrNameLst>
                                          <p:attrName>fill.type</p:attrName>
                                        </p:attrNameLst>
                                      </p:cBhvr>
                                      <p:to>
                                        <p:strVal val="solid"/>
                                      </p:to>
                                    </p:set>
                                    <p:set>
                                      <p:cBhvr>
                                        <p:cTn id="178" dur="500" fill="hold"/>
                                        <p:tgtEl>
                                          <p:spTgt spid="28"/>
                                        </p:tgtEl>
                                        <p:attrNameLst>
                                          <p:attrName>fill.on</p:attrName>
                                        </p:attrNameLst>
                                      </p:cBhvr>
                                      <p:to>
                                        <p:strVal val="true"/>
                                      </p:to>
                                    </p:set>
                                  </p:childTnLst>
                                </p:cTn>
                              </p:par>
                            </p:childTnLst>
                          </p:cTn>
                        </p:par>
                      </p:childTnLst>
                    </p:cTn>
                  </p:par>
                </p:childTnLst>
              </p:cTn>
              <p:nextCondLst>
                <p:cond evt="onClick" delay="0">
                  <p:tgtEl>
                    <p:spTgt spid="28"/>
                  </p:tgtEl>
                </p:cond>
              </p:nextCondLst>
            </p:seq>
            <p:seq concurrent="1" nextAc="seek">
              <p:cTn id="179" restart="whenNotActive" fill="hold" evtFilter="cancelBubble" nodeType="interactiveSeq">
                <p:stCondLst>
                  <p:cond evt="onClick" delay="0">
                    <p:tgtEl>
                      <p:spTgt spid="35"/>
                    </p:tgtEl>
                  </p:cond>
                </p:stCondLst>
                <p:endSync evt="end" delay="0">
                  <p:rtn val="all"/>
                </p:endSync>
                <p:childTnLst>
                  <p:par>
                    <p:cTn id="180" fill="hold">
                      <p:stCondLst>
                        <p:cond delay="0"/>
                      </p:stCondLst>
                      <p:childTnLst>
                        <p:par>
                          <p:cTn id="181" fill="hold">
                            <p:stCondLst>
                              <p:cond delay="0"/>
                            </p:stCondLst>
                            <p:childTnLst>
                              <p:par>
                                <p:cTn id="182" presetID="1" presetClass="emph" presetSubtype="2" fill="hold" nodeType="clickEffect">
                                  <p:stCondLst>
                                    <p:cond delay="0"/>
                                  </p:stCondLst>
                                  <p:childTnLst>
                                    <p:animClr clrSpc="rgb" dir="cw">
                                      <p:cBhvr>
                                        <p:cTn id="183" dur="500" fill="hold"/>
                                        <p:tgtEl>
                                          <p:spTgt spid="35"/>
                                        </p:tgtEl>
                                        <p:attrNameLst>
                                          <p:attrName>fillcolor</p:attrName>
                                        </p:attrNameLst>
                                      </p:cBhvr>
                                      <p:to>
                                        <a:srgbClr val="000000"/>
                                      </p:to>
                                    </p:animClr>
                                    <p:set>
                                      <p:cBhvr>
                                        <p:cTn id="184" dur="500" fill="hold"/>
                                        <p:tgtEl>
                                          <p:spTgt spid="35"/>
                                        </p:tgtEl>
                                        <p:attrNameLst>
                                          <p:attrName>fill.type</p:attrName>
                                        </p:attrNameLst>
                                      </p:cBhvr>
                                      <p:to>
                                        <p:strVal val="solid"/>
                                      </p:to>
                                    </p:set>
                                    <p:set>
                                      <p:cBhvr>
                                        <p:cTn id="185" dur="500" fill="hold"/>
                                        <p:tgtEl>
                                          <p:spTgt spid="35"/>
                                        </p:tgtEl>
                                        <p:attrNameLst>
                                          <p:attrName>fill.on</p:attrName>
                                        </p:attrNameLst>
                                      </p:cBhvr>
                                      <p:to>
                                        <p:strVal val="true"/>
                                      </p:to>
                                    </p:set>
                                  </p:childTnLst>
                                </p:cTn>
                              </p:par>
                            </p:childTnLst>
                          </p:cTn>
                        </p:par>
                      </p:childTnLst>
                    </p:cTn>
                  </p:par>
                </p:childTnLst>
              </p:cTn>
              <p:nextCondLst>
                <p:cond evt="onClick" delay="0">
                  <p:tgtEl>
                    <p:spTgt spid="35"/>
                  </p:tgtEl>
                </p:cond>
              </p:nextCondLst>
            </p:seq>
            <p:seq concurrent="1" nextAc="seek">
              <p:cTn id="186" restart="whenNotActive" fill="hold" evtFilter="cancelBubble" nodeType="interactiveSeq">
                <p:stCondLst>
                  <p:cond evt="onClick" delay="0">
                    <p:tgtEl>
                      <p:spTgt spid="36"/>
                    </p:tgtEl>
                  </p:cond>
                </p:stCondLst>
                <p:endSync evt="end" delay="0">
                  <p:rtn val="all"/>
                </p:endSync>
                <p:childTnLst>
                  <p:par>
                    <p:cTn id="187" fill="hold">
                      <p:stCondLst>
                        <p:cond delay="0"/>
                      </p:stCondLst>
                      <p:childTnLst>
                        <p:par>
                          <p:cTn id="188" fill="hold">
                            <p:stCondLst>
                              <p:cond delay="0"/>
                            </p:stCondLst>
                            <p:childTnLst>
                              <p:par>
                                <p:cTn id="189" presetID="1" presetClass="emph" presetSubtype="2" fill="hold" nodeType="clickEffect">
                                  <p:stCondLst>
                                    <p:cond delay="0"/>
                                  </p:stCondLst>
                                  <p:childTnLst>
                                    <p:animClr clrSpc="rgb" dir="cw">
                                      <p:cBhvr>
                                        <p:cTn id="190" dur="500" fill="hold"/>
                                        <p:tgtEl>
                                          <p:spTgt spid="36"/>
                                        </p:tgtEl>
                                        <p:attrNameLst>
                                          <p:attrName>fillcolor</p:attrName>
                                        </p:attrNameLst>
                                      </p:cBhvr>
                                      <p:to>
                                        <a:srgbClr val="000000"/>
                                      </p:to>
                                    </p:animClr>
                                    <p:set>
                                      <p:cBhvr>
                                        <p:cTn id="191" dur="500" fill="hold"/>
                                        <p:tgtEl>
                                          <p:spTgt spid="36"/>
                                        </p:tgtEl>
                                        <p:attrNameLst>
                                          <p:attrName>fill.type</p:attrName>
                                        </p:attrNameLst>
                                      </p:cBhvr>
                                      <p:to>
                                        <p:strVal val="solid"/>
                                      </p:to>
                                    </p:set>
                                    <p:set>
                                      <p:cBhvr>
                                        <p:cTn id="192" dur="500" fill="hold"/>
                                        <p:tgtEl>
                                          <p:spTgt spid="36"/>
                                        </p:tgtEl>
                                        <p:attrNameLst>
                                          <p:attrName>fill.on</p:attrName>
                                        </p:attrNameLst>
                                      </p:cBhvr>
                                      <p:to>
                                        <p:strVal val="true"/>
                                      </p:to>
                                    </p:set>
                                  </p:childTnLst>
                                </p:cTn>
                              </p:par>
                            </p:childTnLst>
                          </p:cTn>
                        </p:par>
                      </p:childTnLst>
                    </p:cTn>
                  </p:par>
                </p:childTnLst>
              </p:cTn>
              <p:nextCondLst>
                <p:cond evt="onClick" delay="0">
                  <p:tgtEl>
                    <p:spTgt spid="36"/>
                  </p:tgtEl>
                </p:cond>
              </p:nextCondLst>
            </p:seq>
            <p:seq concurrent="1" nextAc="seek">
              <p:cTn id="193" restart="whenNotActive" fill="hold" evtFilter="cancelBubble" nodeType="interactiveSeq">
                <p:stCondLst>
                  <p:cond evt="onClick" delay="0">
                    <p:tgtEl>
                      <p:spTgt spid="37"/>
                    </p:tgtEl>
                  </p:cond>
                </p:stCondLst>
                <p:endSync evt="end" delay="0">
                  <p:rtn val="all"/>
                </p:endSync>
                <p:childTnLst>
                  <p:par>
                    <p:cTn id="194" fill="hold">
                      <p:stCondLst>
                        <p:cond delay="0"/>
                      </p:stCondLst>
                      <p:childTnLst>
                        <p:par>
                          <p:cTn id="195" fill="hold">
                            <p:stCondLst>
                              <p:cond delay="0"/>
                            </p:stCondLst>
                            <p:childTnLst>
                              <p:par>
                                <p:cTn id="196" presetID="1" presetClass="emph" presetSubtype="2" fill="hold" nodeType="clickEffect">
                                  <p:stCondLst>
                                    <p:cond delay="0"/>
                                  </p:stCondLst>
                                  <p:childTnLst>
                                    <p:animClr clrSpc="rgb" dir="cw">
                                      <p:cBhvr>
                                        <p:cTn id="197" dur="500" fill="hold"/>
                                        <p:tgtEl>
                                          <p:spTgt spid="37"/>
                                        </p:tgtEl>
                                        <p:attrNameLst>
                                          <p:attrName>fillcolor</p:attrName>
                                        </p:attrNameLst>
                                      </p:cBhvr>
                                      <p:to>
                                        <a:srgbClr val="000000"/>
                                      </p:to>
                                    </p:animClr>
                                    <p:set>
                                      <p:cBhvr>
                                        <p:cTn id="198" dur="500" fill="hold"/>
                                        <p:tgtEl>
                                          <p:spTgt spid="37"/>
                                        </p:tgtEl>
                                        <p:attrNameLst>
                                          <p:attrName>fill.type</p:attrName>
                                        </p:attrNameLst>
                                      </p:cBhvr>
                                      <p:to>
                                        <p:strVal val="solid"/>
                                      </p:to>
                                    </p:set>
                                    <p:set>
                                      <p:cBhvr>
                                        <p:cTn id="199" dur="500" fill="hold"/>
                                        <p:tgtEl>
                                          <p:spTgt spid="37"/>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200" restart="whenNotActive" fill="hold" evtFilter="cancelBubble" nodeType="interactiveSeq">
                <p:stCondLst>
                  <p:cond evt="onClick" delay="0">
                    <p:tgtEl>
                      <p:spTgt spid="38"/>
                    </p:tgtEl>
                  </p:cond>
                </p:stCondLst>
                <p:endSync evt="end" delay="0">
                  <p:rtn val="all"/>
                </p:endSync>
                <p:childTnLst>
                  <p:par>
                    <p:cTn id="201" fill="hold">
                      <p:stCondLst>
                        <p:cond delay="0"/>
                      </p:stCondLst>
                      <p:childTnLst>
                        <p:par>
                          <p:cTn id="202" fill="hold">
                            <p:stCondLst>
                              <p:cond delay="0"/>
                            </p:stCondLst>
                            <p:childTnLst>
                              <p:par>
                                <p:cTn id="203" presetID="1" presetClass="emph" presetSubtype="2" fill="hold" nodeType="clickEffect">
                                  <p:stCondLst>
                                    <p:cond delay="0"/>
                                  </p:stCondLst>
                                  <p:childTnLst>
                                    <p:animClr clrSpc="rgb" dir="cw">
                                      <p:cBhvr>
                                        <p:cTn id="204" dur="500" fill="hold"/>
                                        <p:tgtEl>
                                          <p:spTgt spid="38"/>
                                        </p:tgtEl>
                                        <p:attrNameLst>
                                          <p:attrName>fillcolor</p:attrName>
                                        </p:attrNameLst>
                                      </p:cBhvr>
                                      <p:to>
                                        <a:srgbClr val="000000"/>
                                      </p:to>
                                    </p:animClr>
                                    <p:set>
                                      <p:cBhvr>
                                        <p:cTn id="205" dur="500" fill="hold"/>
                                        <p:tgtEl>
                                          <p:spTgt spid="38"/>
                                        </p:tgtEl>
                                        <p:attrNameLst>
                                          <p:attrName>fill.type</p:attrName>
                                        </p:attrNameLst>
                                      </p:cBhvr>
                                      <p:to>
                                        <p:strVal val="solid"/>
                                      </p:to>
                                    </p:set>
                                    <p:set>
                                      <p:cBhvr>
                                        <p:cTn id="206" dur="500" fill="hold"/>
                                        <p:tgtEl>
                                          <p:spTgt spid="38"/>
                                        </p:tgtEl>
                                        <p:attrNameLst>
                                          <p:attrName>fill.on</p:attrName>
                                        </p:attrNameLst>
                                      </p:cBhvr>
                                      <p:to>
                                        <p:strVal val="true"/>
                                      </p:to>
                                    </p:set>
                                  </p:childTnLst>
                                </p:cTn>
                              </p:par>
                            </p:childTnLst>
                          </p:cTn>
                        </p:par>
                      </p:childTnLst>
                    </p:cTn>
                  </p:par>
                </p:childTnLst>
              </p:cTn>
              <p:nextCondLst>
                <p:cond evt="onClick" delay="0">
                  <p:tgtEl>
                    <p:spTgt spid="38"/>
                  </p:tgtEl>
                </p:cond>
              </p:nextCondLst>
            </p:seq>
            <p:seq concurrent="1" nextAc="seek">
              <p:cTn id="207" restart="whenNotActive" fill="hold" evtFilter="cancelBubble" nodeType="interactiveSeq">
                <p:stCondLst>
                  <p:cond evt="onClick" delay="0">
                    <p:tgtEl>
                      <p:spTgt spid="39"/>
                    </p:tgtEl>
                  </p:cond>
                </p:stCondLst>
                <p:endSync evt="end" delay="0">
                  <p:rtn val="all"/>
                </p:endSync>
                <p:childTnLst>
                  <p:par>
                    <p:cTn id="208" fill="hold">
                      <p:stCondLst>
                        <p:cond delay="0"/>
                      </p:stCondLst>
                      <p:childTnLst>
                        <p:par>
                          <p:cTn id="209" fill="hold">
                            <p:stCondLst>
                              <p:cond delay="0"/>
                            </p:stCondLst>
                            <p:childTnLst>
                              <p:par>
                                <p:cTn id="210" presetID="1" presetClass="emph" presetSubtype="2" fill="hold" nodeType="clickEffect">
                                  <p:stCondLst>
                                    <p:cond delay="0"/>
                                  </p:stCondLst>
                                  <p:childTnLst>
                                    <p:animClr clrSpc="rgb" dir="cw">
                                      <p:cBhvr>
                                        <p:cTn id="211" dur="500" fill="hold"/>
                                        <p:tgtEl>
                                          <p:spTgt spid="39"/>
                                        </p:tgtEl>
                                        <p:attrNameLst>
                                          <p:attrName>fillcolor</p:attrName>
                                        </p:attrNameLst>
                                      </p:cBhvr>
                                      <p:to>
                                        <a:srgbClr val="000000"/>
                                      </p:to>
                                    </p:animClr>
                                    <p:set>
                                      <p:cBhvr>
                                        <p:cTn id="212" dur="500" fill="hold"/>
                                        <p:tgtEl>
                                          <p:spTgt spid="39"/>
                                        </p:tgtEl>
                                        <p:attrNameLst>
                                          <p:attrName>fill.type</p:attrName>
                                        </p:attrNameLst>
                                      </p:cBhvr>
                                      <p:to>
                                        <p:strVal val="solid"/>
                                      </p:to>
                                    </p:set>
                                    <p:set>
                                      <p:cBhvr>
                                        <p:cTn id="213" dur="500" fill="hold"/>
                                        <p:tgtEl>
                                          <p:spTgt spid="39"/>
                                        </p:tgtEl>
                                        <p:attrNameLst>
                                          <p:attrName>fill.on</p:attrName>
                                        </p:attrNameLst>
                                      </p:cBhvr>
                                      <p:to>
                                        <p:strVal val="true"/>
                                      </p:to>
                                    </p:set>
                                  </p:childTnLst>
                                </p:cTn>
                              </p:par>
                            </p:childTnLst>
                          </p:cTn>
                        </p:par>
                      </p:childTnLst>
                    </p:cTn>
                  </p:par>
                </p:childTnLst>
              </p:cTn>
              <p:nextCondLst>
                <p:cond evt="onClick" delay="0">
                  <p:tgtEl>
                    <p:spTgt spid="39"/>
                  </p:tgtEl>
                </p:cond>
              </p:nextCondLst>
            </p:seq>
            <p:seq concurrent="1" nextAc="seek">
              <p:cTn id="214" restart="whenNotActive" fill="hold" evtFilter="cancelBubble" nodeType="interactiveSeq">
                <p:stCondLst>
                  <p:cond evt="onClick" delay="0">
                    <p:tgtEl>
                      <p:spTgt spid="40"/>
                    </p:tgtEl>
                  </p:cond>
                </p:stCondLst>
                <p:endSync evt="end" delay="0">
                  <p:rtn val="all"/>
                </p:endSync>
                <p:childTnLst>
                  <p:par>
                    <p:cTn id="215" fill="hold">
                      <p:stCondLst>
                        <p:cond delay="0"/>
                      </p:stCondLst>
                      <p:childTnLst>
                        <p:par>
                          <p:cTn id="216" fill="hold">
                            <p:stCondLst>
                              <p:cond delay="0"/>
                            </p:stCondLst>
                            <p:childTnLst>
                              <p:par>
                                <p:cTn id="217" presetID="1" presetClass="emph" presetSubtype="2" fill="hold" nodeType="clickEffect">
                                  <p:stCondLst>
                                    <p:cond delay="0"/>
                                  </p:stCondLst>
                                  <p:childTnLst>
                                    <p:animClr clrSpc="rgb" dir="cw">
                                      <p:cBhvr>
                                        <p:cTn id="218" dur="500" fill="hold"/>
                                        <p:tgtEl>
                                          <p:spTgt spid="40"/>
                                        </p:tgtEl>
                                        <p:attrNameLst>
                                          <p:attrName>fillcolor</p:attrName>
                                        </p:attrNameLst>
                                      </p:cBhvr>
                                      <p:to>
                                        <a:srgbClr val="000000"/>
                                      </p:to>
                                    </p:animClr>
                                    <p:set>
                                      <p:cBhvr>
                                        <p:cTn id="219" dur="500" fill="hold"/>
                                        <p:tgtEl>
                                          <p:spTgt spid="40"/>
                                        </p:tgtEl>
                                        <p:attrNameLst>
                                          <p:attrName>fill.type</p:attrName>
                                        </p:attrNameLst>
                                      </p:cBhvr>
                                      <p:to>
                                        <p:strVal val="solid"/>
                                      </p:to>
                                    </p:set>
                                    <p:set>
                                      <p:cBhvr>
                                        <p:cTn id="220" dur="500" fill="hold"/>
                                        <p:tgtEl>
                                          <p:spTgt spid="40"/>
                                        </p:tgtEl>
                                        <p:attrNameLst>
                                          <p:attrName>fill.on</p:attrName>
                                        </p:attrNameLst>
                                      </p:cBhvr>
                                      <p:to>
                                        <p:strVal val="true"/>
                                      </p:to>
                                    </p:set>
                                  </p:childTnLst>
                                </p:cTn>
                              </p:par>
                            </p:childTnLst>
                          </p:cTn>
                        </p:par>
                      </p:childTnLst>
                    </p:cTn>
                  </p:par>
                </p:childTnLst>
              </p:cTn>
              <p:nextCondLst>
                <p:cond evt="onClick" delay="0">
                  <p:tgtEl>
                    <p:spTgt spid="40"/>
                  </p:tgtEl>
                </p:cond>
              </p:nextCondLst>
            </p:seq>
            <p:audio>
              <p:cMediaNode vol="80000">
                <p:cTn id="221" fill="hold" display="0">
                  <p:stCondLst>
                    <p:cond delay="indefinite"/>
                  </p:stCondLst>
                  <p:endCondLst>
                    <p:cond evt="onStopAudio" delay="0">
                      <p:tgtEl>
                        <p:sldTgt/>
                      </p:tgtEl>
                    </p:cond>
                  </p:endCondLst>
                </p:cTn>
                <p:tgtEl>
                  <p:spTgt spid="3"/>
                </p:tgtEl>
              </p:cMediaNode>
            </p:audio>
          </p:childTnLst>
        </p:cTn>
      </p:par>
    </p:tnLst>
    <p:bldLst>
      <p:bldP spid="41" grpId="0"/>
      <p:bldP spid="31" grpId="0" animBg="1"/>
      <p:bldP spid="32" grpId="0" animBg="1"/>
      <p:bldP spid="33" grpId="0" animBg="1"/>
      <p:bldP spid="34" grpId="0" animBg="1"/>
      <p:bldP spid="42" grpId="0" animBg="1"/>
      <p:bldP spid="43"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798879" y="164577"/>
            <a:ext cx="10526728" cy="1604597"/>
          </a:xfrm>
          <a:prstGeom prst="snip2DiagRect">
            <a:avLst/>
          </a:prstGeom>
          <a:solidFill>
            <a:schemeClr val="bg2"/>
          </a:solidFill>
          <a:ln/>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Đứng</a:t>
            </a:r>
            <a:r>
              <a:rPr kumimoji="0" lang="en-US" sz="32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32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đầu</a:t>
            </a:r>
            <a:r>
              <a:rPr kumimoji="0" lang="en-US" sz="32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32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chính</a:t>
            </a:r>
            <a:r>
              <a:rPr kumimoji="0" lang="en-US" sz="32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32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quyền</a:t>
            </a:r>
            <a:r>
              <a:rPr kumimoji="0" lang="en-US" sz="32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32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đô</a:t>
            </a:r>
            <a:r>
              <a:rPr kumimoji="0" lang="en-US" sz="32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32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hộ</a:t>
            </a:r>
            <a:r>
              <a:rPr kumimoji="0" lang="en-US" sz="32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32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của</a:t>
            </a:r>
            <a:r>
              <a:rPr kumimoji="0" lang="en-US" sz="32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32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nhà</a:t>
            </a:r>
            <a:r>
              <a:rPr kumimoji="0" lang="en-US" sz="32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32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Hán</a:t>
            </a:r>
            <a:r>
              <a:rPr kumimoji="0" lang="en-US" sz="32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32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ở</a:t>
            </a:r>
            <a:r>
              <a:rPr kumimoji="0" lang="en-US" sz="32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32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các</a:t>
            </a:r>
            <a:r>
              <a:rPr kumimoji="0" lang="en-US" sz="32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32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quận</a:t>
            </a:r>
            <a:r>
              <a:rPr kumimoji="0" lang="en-US" sz="32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Giao </a:t>
            </a:r>
            <a:r>
              <a:rPr kumimoji="0" lang="en-US" sz="32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Chỉ</a:t>
            </a:r>
            <a:r>
              <a:rPr kumimoji="0" lang="en-US" sz="32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32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Cửu</a:t>
            </a:r>
            <a:r>
              <a:rPr kumimoji="0" lang="en-US" sz="32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32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Chân</a:t>
            </a:r>
            <a:r>
              <a:rPr kumimoji="0" lang="en-US" sz="32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32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Nhật</a:t>
            </a:r>
            <a:r>
              <a:rPr kumimoji="0" lang="en-US" sz="32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Nam </a:t>
            </a:r>
            <a:r>
              <a:rPr kumimoji="0" lang="en-US" sz="32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là</a:t>
            </a:r>
            <a:endParaRPr kumimoji="0" lang="vi-VN" sz="3200" b="1" i="0"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p:txBody>
      </p:sp>
      <p:sp>
        <p:nvSpPr>
          <p:cNvPr id="26" name="Rectangle 25"/>
          <p:cNvSpPr/>
          <p:nvPr/>
        </p:nvSpPr>
        <p:spPr>
          <a:xfrm>
            <a:off x="798879" y="1869207"/>
            <a:ext cx="3868615"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 </a:t>
            </a:r>
            <a:r>
              <a:rPr lang="en-US" sz="2800" b="1" dirty="0" err="1">
                <a:solidFill>
                  <a:prstClr val="black"/>
                </a:solidFill>
                <a:latin typeface="Times New Roman" pitchFamily="18" charset="0"/>
                <a:cs typeface="Times New Roman" pitchFamily="18" charset="0"/>
              </a:rPr>
              <a:t>Thái</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Thú</a:t>
            </a:r>
            <a:endParaRPr kumimoji="0" lang="vi-VN"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1953535"/>
            <a:ext cx="4102056"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 </a:t>
            </a:r>
            <a:r>
              <a:rPr lang="en-US" sz="2800" b="1" noProof="0" dirty="0" err="1">
                <a:solidFill>
                  <a:prstClr val="black"/>
                </a:solidFill>
                <a:latin typeface="Times New Roman" pitchFamily="18" charset="0"/>
                <a:cs typeface="Times New Roman" pitchFamily="18" charset="0"/>
              </a:rPr>
              <a:t>Thứ</a:t>
            </a:r>
            <a:r>
              <a:rPr lang="en-US" sz="2800" b="1" noProof="0" dirty="0">
                <a:solidFill>
                  <a:prstClr val="black"/>
                </a:solidFill>
                <a:latin typeface="Times New Roman" pitchFamily="18" charset="0"/>
                <a:cs typeface="Times New Roman" pitchFamily="18" charset="0"/>
              </a:rPr>
              <a:t> </a:t>
            </a:r>
            <a:r>
              <a:rPr lang="en-US" sz="2800" b="1" noProof="0" dirty="0" err="1">
                <a:solidFill>
                  <a:prstClr val="black"/>
                </a:solidFill>
                <a:latin typeface="Times New Roman" pitchFamily="18" charset="0"/>
                <a:cs typeface="Times New Roman" pitchFamily="18" charset="0"/>
              </a:rPr>
              <a:t>sử</a:t>
            </a:r>
            <a:endParaRPr kumimoji="0" lang="vi-VN"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p:txBody>
      </p:sp>
      <p:sp>
        <p:nvSpPr>
          <p:cNvPr id="43" name="Rectangle 42"/>
          <p:cNvSpPr/>
          <p:nvPr/>
        </p:nvSpPr>
        <p:spPr>
          <a:xfrm>
            <a:off x="798879" y="3127504"/>
            <a:ext cx="4248596"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rPr>
              <a:t>C. </a:t>
            </a:r>
            <a:r>
              <a:rPr kumimoji="0" lang="en-US" sz="28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Huyện</a:t>
            </a:r>
            <a:r>
              <a:rPr kumimoji="0" 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Lệnh</a:t>
            </a:r>
            <a:endParaRPr kumimoji="0" lang="vi-VN"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p:txBody>
      </p:sp>
      <p:sp>
        <p:nvSpPr>
          <p:cNvPr id="44" name="Rectangle 43"/>
          <p:cNvSpPr/>
          <p:nvPr/>
        </p:nvSpPr>
        <p:spPr>
          <a:xfrm>
            <a:off x="6130615" y="3175269"/>
            <a:ext cx="4102056"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a:t>
            </a:r>
            <a:r>
              <a:rPr lang="en-US" sz="3200" b="1" dirty="0">
                <a:solidFill>
                  <a:prstClr val="black"/>
                </a:solidFill>
                <a:latin typeface="Times New Roman" pitchFamily="18" charset="0"/>
                <a:cs typeface="Times New Roman" pitchFamily="18" charset="0"/>
              </a:rPr>
              <a:t> </a:t>
            </a:r>
            <a:r>
              <a:rPr lang="vi-VN" sz="3200" b="1" dirty="0">
                <a:solidFill>
                  <a:prstClr val="black"/>
                </a:solidFill>
                <a:latin typeface="Times New Roman" pitchFamily="18" charset="0"/>
                <a:cs typeface="Times New Roman" pitchFamily="18" charset="0"/>
              </a:rPr>
              <a:t>Tiết độ sứ</a:t>
            </a:r>
            <a:endParaRPr kumimoji="0" lang="vi-VN" sz="3200" b="1" i="0"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p:txBody>
      </p:sp>
      <p:pic>
        <p:nvPicPr>
          <p:cNvPr id="47" name="Picture 46"/>
          <p:cNvPicPr>
            <a:picLocks noChangeAspect="1"/>
          </p:cNvPicPr>
          <p:nvPr/>
        </p:nvPicPr>
        <p:blipFill rotWithShape="1">
          <a:blip r:embed="rId13"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212482" y="1900586"/>
            <a:ext cx="804536" cy="708059"/>
          </a:xfrm>
          <a:prstGeom prst="rect">
            <a:avLst/>
          </a:prstGeom>
          <a:solidFill>
            <a:srgbClr val="000066"/>
          </a:solidFill>
        </p:spPr>
      </p:pic>
      <p:pic>
        <p:nvPicPr>
          <p:cNvPr id="51" name="Picture 50"/>
          <p:cNvPicPr>
            <a:picLocks noChangeAspect="1"/>
          </p:cNvPicPr>
          <p:nvPr/>
        </p:nvPicPr>
        <p:blipFill rotWithShape="1">
          <a:blip r:embed="rId14"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91464" y="3270164"/>
            <a:ext cx="804536" cy="704088"/>
          </a:xfrm>
          <a:prstGeom prst="rect">
            <a:avLst/>
          </a:prstGeom>
          <a:solidFill>
            <a:srgbClr val="C00000"/>
          </a:solidFill>
        </p:spPr>
      </p:pic>
      <p:pic>
        <p:nvPicPr>
          <p:cNvPr id="49" name="Picture 4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232671" y="3127503"/>
            <a:ext cx="804742" cy="770815"/>
          </a:xfrm>
          <a:prstGeom prst="rect">
            <a:avLst/>
          </a:prstGeom>
          <a:solidFill>
            <a:srgbClr val="C00000"/>
          </a:solidFill>
        </p:spPr>
      </p:pic>
      <p:pic>
        <p:nvPicPr>
          <p:cNvPr id="53" name="Picture 5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232671" y="1994791"/>
            <a:ext cx="804742" cy="707197"/>
          </a:xfrm>
          <a:prstGeom prst="rect">
            <a:avLst/>
          </a:prstGeom>
          <a:solidFill>
            <a:srgbClr val="C00000"/>
          </a:solidFill>
        </p:spPr>
      </p:pic>
      <p:sp>
        <p:nvSpPr>
          <p:cNvPr id="57" name="Cloud 56">
            <a:hlinkClick r:id="rId16"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DCADCB"/>
                </a:solidFill>
                <a:effectLst/>
                <a:uLnTx/>
                <a:uFillTx/>
                <a:latin typeface="Times New Roman" pitchFamily="18" charset="0"/>
                <a:cs typeface="Times New Roman" pitchFamily="18" charset="0"/>
              </a:rPr>
              <a:t>Sile</a:t>
            </a:r>
            <a:r>
              <a:rPr kumimoji="0" lang="en-US" sz="2400" b="0" i="0" u="none" strike="noStrike" kern="1200" cap="none" spc="0" normalizeH="0" baseline="0" noProof="0" dirty="0">
                <a:ln>
                  <a:noFill/>
                </a:ln>
                <a:solidFill>
                  <a:srgbClr val="DCADCB"/>
                </a:solidFill>
                <a:effectLst/>
                <a:uLnTx/>
                <a:uFillTx/>
                <a:latin typeface="Times New Roman" pitchFamily="18" charset="0"/>
                <a:cs typeface="Times New Roman" pitchFamily="18" charset="0"/>
              </a:rPr>
              <a:t> </a:t>
            </a:r>
            <a:r>
              <a:rPr kumimoji="0" lang="en-US" sz="2400" b="0" i="0" u="none" strike="noStrike" kern="1200" cap="none" spc="0" normalizeH="0" baseline="0" noProof="0" dirty="0" err="1">
                <a:ln>
                  <a:noFill/>
                </a:ln>
                <a:solidFill>
                  <a:srgbClr val="DCADCB"/>
                </a:solidFill>
                <a:effectLst/>
                <a:uLnTx/>
                <a:uFillTx/>
                <a:latin typeface="Times New Roman" pitchFamily="18" charset="0"/>
                <a:cs typeface="Times New Roman" pitchFamily="18" charset="0"/>
              </a:rPr>
              <a:t>chính</a:t>
            </a:r>
            <a:endParaRPr kumimoji="0" lang="vi-VN" sz="2400" b="0" i="0" u="none" strike="noStrike" kern="1200" cap="none" spc="0" normalizeH="0" baseline="0" noProof="0" dirty="0">
              <a:ln>
                <a:noFill/>
              </a:ln>
              <a:solidFill>
                <a:srgbClr val="DCADCB"/>
              </a:solidFill>
              <a:effectLst/>
              <a:uLnTx/>
              <a:uFillTx/>
              <a:latin typeface="Times New Roman" pitchFamily="18" charset="0"/>
              <a:cs typeface="Times New Roman" pitchFamily="18" charset="0"/>
            </a:endParaRPr>
          </a:p>
        </p:txBody>
      </p:sp>
      <p:sp>
        <p:nvSpPr>
          <p:cNvPr id="17" name="TextBox 16"/>
          <p:cNvSpPr txBox="1"/>
          <p:nvPr/>
        </p:nvSpPr>
        <p:spPr>
          <a:xfrm>
            <a:off x="10361978" y="6521824"/>
            <a:ext cx="172692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1444629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6"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6"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6"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noProof="0" dirty="0" err="1">
                <a:solidFill>
                  <a:srgbClr val="2232EB"/>
                </a:solidFill>
                <a:latin typeface="Times New Roman" pitchFamily="18" charset="0"/>
                <a:cs typeface="Times New Roman" pitchFamily="18" charset="0"/>
              </a:rPr>
              <a:t>Chính</a:t>
            </a:r>
            <a:r>
              <a:rPr lang="en-US" sz="3600" b="1" noProof="0" dirty="0">
                <a:solidFill>
                  <a:srgbClr val="2232EB"/>
                </a:solidFill>
                <a:latin typeface="Times New Roman" pitchFamily="18" charset="0"/>
                <a:cs typeface="Times New Roman" pitchFamily="18" charset="0"/>
              </a:rPr>
              <a:t> </a:t>
            </a:r>
            <a:r>
              <a:rPr lang="en-US" sz="3600" b="1" noProof="0" dirty="0" err="1">
                <a:solidFill>
                  <a:srgbClr val="2232EB"/>
                </a:solidFill>
                <a:latin typeface="Times New Roman" pitchFamily="18" charset="0"/>
                <a:cs typeface="Times New Roman" pitchFamily="18" charset="0"/>
              </a:rPr>
              <a:t>quyền</a:t>
            </a:r>
            <a:r>
              <a:rPr lang="en-US" sz="3600" b="1" noProof="0" dirty="0">
                <a:solidFill>
                  <a:srgbClr val="2232EB"/>
                </a:solidFill>
                <a:latin typeface="Times New Roman" pitchFamily="18" charset="0"/>
                <a:cs typeface="Times New Roman" pitchFamily="18" charset="0"/>
              </a:rPr>
              <a:t> </a:t>
            </a:r>
            <a:r>
              <a:rPr lang="en-US" sz="3600" b="1" noProof="0" dirty="0" err="1">
                <a:solidFill>
                  <a:srgbClr val="2232EB"/>
                </a:solidFill>
                <a:latin typeface="Times New Roman" pitchFamily="18" charset="0"/>
                <a:cs typeface="Times New Roman" pitchFamily="18" charset="0"/>
              </a:rPr>
              <a:t>đô</a:t>
            </a:r>
            <a:r>
              <a:rPr lang="en-US" sz="3600" b="1" noProof="0" dirty="0">
                <a:solidFill>
                  <a:srgbClr val="2232EB"/>
                </a:solidFill>
                <a:latin typeface="Times New Roman" pitchFamily="18" charset="0"/>
                <a:cs typeface="Times New Roman" pitchFamily="18" charset="0"/>
              </a:rPr>
              <a:t> </a:t>
            </a:r>
            <a:r>
              <a:rPr lang="en-US" sz="3600" b="1" noProof="0" dirty="0" err="1">
                <a:solidFill>
                  <a:srgbClr val="2232EB"/>
                </a:solidFill>
                <a:latin typeface="Times New Roman" pitchFamily="18" charset="0"/>
                <a:cs typeface="Times New Roman" pitchFamily="18" charset="0"/>
              </a:rPr>
              <a:t>hộ</a:t>
            </a:r>
            <a:r>
              <a:rPr lang="en-US" sz="3600" b="1" noProof="0" dirty="0">
                <a:solidFill>
                  <a:srgbClr val="2232EB"/>
                </a:solidFill>
                <a:latin typeface="Times New Roman" pitchFamily="18" charset="0"/>
                <a:cs typeface="Times New Roman" pitchFamily="18" charset="0"/>
              </a:rPr>
              <a:t> </a:t>
            </a:r>
            <a:r>
              <a:rPr lang="en-US" sz="3600" b="1" noProof="0" dirty="0" err="1">
                <a:solidFill>
                  <a:srgbClr val="2232EB"/>
                </a:solidFill>
                <a:latin typeface="Times New Roman" pitchFamily="18" charset="0"/>
                <a:cs typeface="Times New Roman" pitchFamily="18" charset="0"/>
              </a:rPr>
              <a:t>của</a:t>
            </a:r>
            <a:r>
              <a:rPr lang="en-US" sz="3600" b="1" noProof="0" dirty="0">
                <a:solidFill>
                  <a:srgbClr val="2232EB"/>
                </a:solidFill>
                <a:latin typeface="Times New Roman" pitchFamily="18" charset="0"/>
                <a:cs typeface="Times New Roman" pitchFamily="18" charset="0"/>
              </a:rPr>
              <a:t> </a:t>
            </a:r>
            <a:r>
              <a:rPr lang="en-US" sz="3600" b="1" noProof="0" dirty="0" err="1">
                <a:solidFill>
                  <a:srgbClr val="2232EB"/>
                </a:solidFill>
                <a:latin typeface="Times New Roman" pitchFamily="18" charset="0"/>
                <a:cs typeface="Times New Roman" pitchFamily="18" charset="0"/>
              </a:rPr>
              <a:t>nhà</a:t>
            </a:r>
            <a:r>
              <a:rPr lang="en-US" sz="3600" b="1" noProof="0" dirty="0">
                <a:solidFill>
                  <a:srgbClr val="2232EB"/>
                </a:solidFill>
                <a:latin typeface="Times New Roman" pitchFamily="18" charset="0"/>
                <a:cs typeface="Times New Roman" pitchFamily="18" charset="0"/>
              </a:rPr>
              <a:t> </a:t>
            </a:r>
            <a:r>
              <a:rPr lang="en-US" sz="3600" b="1" noProof="0" dirty="0" err="1">
                <a:solidFill>
                  <a:srgbClr val="2232EB"/>
                </a:solidFill>
                <a:latin typeface="Times New Roman" pitchFamily="18" charset="0"/>
                <a:cs typeface="Times New Roman" pitchFamily="18" charset="0"/>
              </a:rPr>
              <a:t>Hán</a:t>
            </a:r>
            <a:r>
              <a:rPr lang="en-US" sz="3600" b="1" noProof="0" dirty="0">
                <a:solidFill>
                  <a:srgbClr val="2232EB"/>
                </a:solidFill>
                <a:latin typeface="Times New Roman" pitchFamily="18" charset="0"/>
                <a:cs typeface="Times New Roman" pitchFamily="18" charset="0"/>
              </a:rPr>
              <a:t> </a:t>
            </a:r>
            <a:r>
              <a:rPr lang="en-US" sz="3600" b="1" noProof="0" dirty="0" err="1">
                <a:solidFill>
                  <a:srgbClr val="2232EB"/>
                </a:solidFill>
                <a:latin typeface="Times New Roman" pitchFamily="18" charset="0"/>
                <a:cs typeface="Times New Roman" pitchFamily="18" charset="0"/>
              </a:rPr>
              <a:t>được</a:t>
            </a:r>
            <a:r>
              <a:rPr lang="en-US" sz="3600" b="1" noProof="0" dirty="0">
                <a:solidFill>
                  <a:srgbClr val="2232EB"/>
                </a:solidFill>
                <a:latin typeface="Times New Roman" pitchFamily="18" charset="0"/>
                <a:cs typeface="Times New Roman" pitchFamily="18" charset="0"/>
              </a:rPr>
              <a:t> </a:t>
            </a:r>
            <a:r>
              <a:rPr lang="en-US" sz="3600" b="1" noProof="0" dirty="0" err="1">
                <a:solidFill>
                  <a:srgbClr val="2232EB"/>
                </a:solidFill>
                <a:latin typeface="Times New Roman" pitchFamily="18" charset="0"/>
                <a:cs typeface="Times New Roman" pitchFamily="18" charset="0"/>
              </a:rPr>
              <a:t>thiết</a:t>
            </a:r>
            <a:r>
              <a:rPr lang="en-US" sz="3600" b="1" noProof="0" dirty="0">
                <a:solidFill>
                  <a:srgbClr val="2232EB"/>
                </a:solidFill>
                <a:latin typeface="Times New Roman" pitchFamily="18" charset="0"/>
                <a:cs typeface="Times New Roman" pitchFamily="18" charset="0"/>
              </a:rPr>
              <a:t> </a:t>
            </a:r>
            <a:r>
              <a:rPr lang="en-US" sz="3600" b="1" noProof="0" dirty="0" err="1">
                <a:solidFill>
                  <a:srgbClr val="2232EB"/>
                </a:solidFill>
                <a:latin typeface="Times New Roman" pitchFamily="18" charset="0"/>
                <a:cs typeface="Times New Roman" pitchFamily="18" charset="0"/>
              </a:rPr>
              <a:t>lập</a:t>
            </a:r>
            <a:r>
              <a:rPr lang="en-US" sz="3600" b="1" noProof="0" dirty="0">
                <a:solidFill>
                  <a:srgbClr val="2232EB"/>
                </a:solidFill>
                <a:latin typeface="Times New Roman" pitchFamily="18" charset="0"/>
                <a:cs typeface="Times New Roman" pitchFamily="18" charset="0"/>
              </a:rPr>
              <a:t> </a:t>
            </a:r>
            <a:r>
              <a:rPr lang="en-US" sz="3600" b="1" noProof="0" dirty="0" err="1">
                <a:solidFill>
                  <a:srgbClr val="2232EB"/>
                </a:solidFill>
                <a:latin typeface="Times New Roman" pitchFamily="18" charset="0"/>
                <a:cs typeface="Times New Roman" pitchFamily="18" charset="0"/>
              </a:rPr>
              <a:t>tới</a:t>
            </a:r>
            <a:r>
              <a:rPr lang="en-US" sz="3600" b="1" noProof="0" dirty="0">
                <a:solidFill>
                  <a:srgbClr val="2232EB"/>
                </a:solidFill>
                <a:latin typeface="Times New Roman" pitchFamily="18" charset="0"/>
                <a:cs typeface="Times New Roman" pitchFamily="18" charset="0"/>
              </a:rPr>
              <a:t> </a:t>
            </a:r>
            <a:r>
              <a:rPr lang="en-US" sz="3600" b="1" noProof="0" dirty="0" err="1">
                <a:solidFill>
                  <a:srgbClr val="2232EB"/>
                </a:solidFill>
                <a:latin typeface="Times New Roman" pitchFamily="18" charset="0"/>
                <a:cs typeface="Times New Roman" pitchFamily="18" charset="0"/>
              </a:rPr>
              <a:t>tận</a:t>
            </a:r>
            <a:r>
              <a:rPr lang="en-US" sz="3600" b="1" noProof="0" dirty="0">
                <a:solidFill>
                  <a:srgbClr val="2232EB"/>
                </a:solidFill>
                <a:latin typeface="Times New Roman" pitchFamily="18" charset="0"/>
                <a:cs typeface="Times New Roman" pitchFamily="18" charset="0"/>
              </a:rPr>
              <a:t> </a:t>
            </a:r>
            <a:r>
              <a:rPr lang="en-US" sz="3600" b="1" noProof="0" dirty="0" err="1">
                <a:solidFill>
                  <a:srgbClr val="2232EB"/>
                </a:solidFill>
                <a:latin typeface="Times New Roman" pitchFamily="18" charset="0"/>
                <a:cs typeface="Times New Roman" pitchFamily="18" charset="0"/>
              </a:rPr>
              <a:t>cấp</a:t>
            </a:r>
            <a:r>
              <a:rPr lang="en-US" sz="3600" b="1" noProof="0" dirty="0">
                <a:solidFill>
                  <a:srgbClr val="2232EB"/>
                </a:solidFill>
                <a:latin typeface="Times New Roman" pitchFamily="18" charset="0"/>
                <a:cs typeface="Times New Roman" pitchFamily="18" charset="0"/>
              </a:rPr>
              <a:t> </a:t>
            </a:r>
            <a:r>
              <a:rPr lang="en-US" sz="3600" b="1" noProof="0" dirty="0" err="1">
                <a:solidFill>
                  <a:srgbClr val="2232EB"/>
                </a:solidFill>
                <a:latin typeface="Times New Roman" pitchFamily="18" charset="0"/>
                <a:cs typeface="Times New Roman" pitchFamily="18" charset="0"/>
              </a:rPr>
              <a:t>huyện</a:t>
            </a:r>
            <a:r>
              <a:rPr lang="en-US" sz="3600" b="1" noProof="0" dirty="0">
                <a:solidFill>
                  <a:srgbClr val="2232EB"/>
                </a:solidFill>
                <a:latin typeface="Times New Roman" pitchFamily="18" charset="0"/>
                <a:cs typeface="Times New Roman" pitchFamily="18" charset="0"/>
              </a:rPr>
              <a:t> </a:t>
            </a:r>
            <a:r>
              <a:rPr lang="en-US" sz="3600" b="1" noProof="0" dirty="0" err="1">
                <a:solidFill>
                  <a:srgbClr val="2232EB"/>
                </a:solidFill>
                <a:latin typeface="Times New Roman" pitchFamily="18" charset="0"/>
                <a:cs typeface="Times New Roman" pitchFamily="18" charset="0"/>
              </a:rPr>
              <a:t>từ</a:t>
            </a:r>
            <a:r>
              <a:rPr lang="en-US" sz="3600" b="1" noProof="0" dirty="0">
                <a:solidFill>
                  <a:srgbClr val="2232EB"/>
                </a:solidFill>
                <a:latin typeface="Times New Roman" pitchFamily="18" charset="0"/>
                <a:cs typeface="Times New Roman" pitchFamily="18" charset="0"/>
              </a:rPr>
              <a:t> </a:t>
            </a:r>
            <a:r>
              <a:rPr lang="en-US" sz="3600" b="1" noProof="0" dirty="0" err="1">
                <a:solidFill>
                  <a:srgbClr val="2232EB"/>
                </a:solidFill>
                <a:latin typeface="Times New Roman" pitchFamily="18" charset="0"/>
                <a:cs typeface="Times New Roman" pitchFamily="18" charset="0"/>
              </a:rPr>
              <a:t>thời</a:t>
            </a:r>
            <a:r>
              <a:rPr lang="en-US" sz="3600" b="1" noProof="0" dirty="0">
                <a:solidFill>
                  <a:srgbClr val="2232EB"/>
                </a:solidFill>
                <a:latin typeface="Times New Roman" pitchFamily="18" charset="0"/>
                <a:cs typeface="Times New Roman" pitchFamily="18" charset="0"/>
              </a:rPr>
              <a:t> </a:t>
            </a:r>
            <a:r>
              <a:rPr lang="en-US" sz="3600" b="1" noProof="0" dirty="0" err="1">
                <a:solidFill>
                  <a:srgbClr val="2232EB"/>
                </a:solidFill>
                <a:latin typeface="Times New Roman" pitchFamily="18" charset="0"/>
                <a:cs typeface="Times New Roman" pitchFamily="18" charset="0"/>
              </a:rPr>
              <a:t>kỳ</a:t>
            </a:r>
            <a:r>
              <a:rPr lang="en-US" sz="3600" b="1" noProof="0" dirty="0">
                <a:solidFill>
                  <a:srgbClr val="2232EB"/>
                </a:solidFill>
                <a:latin typeface="Times New Roman" pitchFamily="18" charset="0"/>
                <a:cs typeface="Times New Roman" pitchFamily="18" charset="0"/>
              </a:rPr>
              <a:t> </a:t>
            </a:r>
            <a:r>
              <a:rPr lang="en-US" sz="3600" b="1" noProof="0" dirty="0" err="1">
                <a:solidFill>
                  <a:srgbClr val="2232EB"/>
                </a:solidFill>
                <a:latin typeface="Times New Roman" pitchFamily="18" charset="0"/>
                <a:cs typeface="Times New Roman" pitchFamily="18" charset="0"/>
              </a:rPr>
              <a:t>nào</a:t>
            </a:r>
            <a:r>
              <a:rPr lang="en-US" sz="3600" b="1" noProof="0" dirty="0">
                <a:solidFill>
                  <a:srgbClr val="2232EB"/>
                </a:solidFill>
                <a:latin typeface="Times New Roman" pitchFamily="18" charset="0"/>
                <a:cs typeface="Times New Roman" pitchFamily="18" charset="0"/>
              </a:rPr>
              <a:t>?</a:t>
            </a:r>
            <a:endParaRPr kumimoji="0" lang="vi-VN" sz="3600" b="1" i="0" u="none" strike="noStrike" kern="1200" cap="none" spc="0" normalizeH="0" baseline="0" noProof="0" dirty="0">
              <a:ln>
                <a:noFill/>
              </a:ln>
              <a:solidFill>
                <a:srgbClr val="2232EB"/>
              </a:solidFill>
              <a:effectLst/>
              <a:uLnTx/>
              <a:uFillTx/>
              <a:latin typeface="Times New Roman" pitchFamily="18" charset="0"/>
              <a:cs typeface="Times New Roman" pitchFamily="18" charset="0"/>
            </a:endParaRPr>
          </a:p>
        </p:txBody>
      </p:sp>
      <p:sp>
        <p:nvSpPr>
          <p:cNvPr id="26" name="Rectangle 25"/>
          <p:cNvSpPr/>
          <p:nvPr/>
        </p:nvSpPr>
        <p:spPr>
          <a:xfrm>
            <a:off x="1110220" y="1949346"/>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Nhà</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Triệu</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4" y="1949346"/>
            <a:ext cx="4906799" cy="77500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Nhà</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Hán</a:t>
            </a:r>
            <a:endParaRPr kumimoji="0" lang="en-US" sz="3200" b="0"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3" name="Rectangle 42"/>
          <p:cNvSpPr/>
          <p:nvPr/>
        </p:nvSpPr>
        <p:spPr>
          <a:xfrm>
            <a:off x="1110220" y="2838518"/>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 </a:t>
            </a:r>
            <a:r>
              <a:rPr lang="en-US" sz="3200" dirty="0" err="1">
                <a:solidFill>
                  <a:prstClr val="black"/>
                </a:solidFill>
                <a:latin typeface="Times New Roman" panose="02020603050405020304" pitchFamily="18" charset="0"/>
                <a:cs typeface="Times New Roman" panose="02020603050405020304" pitchFamily="18" charset="0"/>
              </a:rPr>
              <a:t>Nhà</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Ngô</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4" name="Rectangle 43"/>
          <p:cNvSpPr/>
          <p:nvPr/>
        </p:nvSpPr>
        <p:spPr>
          <a:xfrm>
            <a:off x="6130615" y="2842707"/>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Nhà</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Đường</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47" name="Picture 4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11296" y="1974821"/>
            <a:ext cx="805722" cy="708059"/>
          </a:xfrm>
          <a:prstGeom prst="rect">
            <a:avLst/>
          </a:prstGeom>
          <a:solidFill>
            <a:srgbClr val="C00000"/>
          </a:solidFill>
        </p:spPr>
      </p:pic>
      <p:pic>
        <p:nvPicPr>
          <p:cNvPr id="51" name="Picture 50"/>
          <p:cNvPicPr>
            <a:picLocks noChangeAspect="1"/>
          </p:cNvPicPr>
          <p:nvPr/>
        </p:nvPicPr>
        <p:blipFill rotWithShape="1">
          <a:blip r:embed="rId14"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2871882"/>
            <a:ext cx="804536" cy="704088"/>
          </a:xfrm>
          <a:prstGeom prst="rect">
            <a:avLst/>
          </a:prstGeom>
          <a:solidFill>
            <a:srgbClr val="C00000"/>
          </a:solidFill>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2883479"/>
            <a:ext cx="804742" cy="707197"/>
          </a:xfrm>
          <a:prstGeom prst="rect">
            <a:avLst/>
          </a:prstGeom>
          <a:solidFill>
            <a:srgbClr val="C00000"/>
          </a:solidFill>
        </p:spPr>
      </p:pic>
      <p:pic>
        <p:nvPicPr>
          <p:cNvPr id="53" name="Picture 5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232671" y="2026493"/>
            <a:ext cx="804742" cy="643793"/>
          </a:xfrm>
          <a:prstGeom prst="rect">
            <a:avLst/>
          </a:prstGeom>
          <a:solidFill>
            <a:srgbClr val="000066"/>
          </a:solidFill>
        </p:spPr>
      </p:pic>
      <p:sp>
        <p:nvSpPr>
          <p:cNvPr id="18" name="Cloud 17">
            <a:hlinkClick r:id="rId16"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400" dirty="0" err="1">
                <a:solidFill>
                  <a:srgbClr val="DCADCB"/>
                </a:solidFill>
                <a:latin typeface="Times New Roman" pitchFamily="18" charset="0"/>
                <a:cs typeface="Times New Roman" pitchFamily="18" charset="0"/>
              </a:rPr>
              <a:t>Sile</a:t>
            </a:r>
            <a:r>
              <a:rPr lang="en-US" sz="2400" dirty="0">
                <a:solidFill>
                  <a:srgbClr val="DCADCB"/>
                </a:solidFill>
                <a:latin typeface="Times New Roman" pitchFamily="18" charset="0"/>
                <a:cs typeface="Times New Roman" pitchFamily="18" charset="0"/>
              </a:rPr>
              <a:t> </a:t>
            </a:r>
            <a:r>
              <a:rPr lang="en-US" sz="2400" dirty="0" err="1">
                <a:solidFill>
                  <a:srgbClr val="DCADCB"/>
                </a:solidFill>
                <a:latin typeface="Times New Roman" pitchFamily="18" charset="0"/>
                <a:cs typeface="Times New Roman" pitchFamily="18" charset="0"/>
              </a:rPr>
              <a:t>chính</a:t>
            </a:r>
            <a:endParaRPr lang="vi-VN" sz="2400" dirty="0">
              <a:solidFill>
                <a:srgbClr val="DCADCB"/>
              </a:solidFill>
              <a:latin typeface="Times New Roman" pitchFamily="18" charset="0"/>
              <a:cs typeface="Times New Roman" pitchFamily="18" charset="0"/>
            </a:endParaRPr>
          </a:p>
        </p:txBody>
      </p:sp>
      <p:sp>
        <p:nvSpPr>
          <p:cNvPr id="17" name="TextBox 16"/>
          <p:cNvSpPr txBox="1"/>
          <p:nvPr/>
        </p:nvSpPr>
        <p:spPr>
          <a:xfrm>
            <a:off x="10361978" y="6521824"/>
            <a:ext cx="172692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3061381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6"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5"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5"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36417" y="1387698"/>
            <a:ext cx="6336406" cy="4082603"/>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rcRect/>
          <a:stretch/>
        </p:blipFill>
        <p:spPr>
          <a:xfrm>
            <a:off x="3436417" y="1387698"/>
            <a:ext cx="6336406" cy="4082603"/>
          </a:xfrm>
          <a:prstGeom prst="rect">
            <a:avLst/>
          </a:prstGeom>
        </p:spPr>
      </p:pic>
      <p:pic>
        <p:nvPicPr>
          <p:cNvPr id="15" name="Picture 14" descr="A picture containing diagram&#10;&#10;Description automatically generated">
            <a:extLst>
              <a:ext uri="{FF2B5EF4-FFF2-40B4-BE49-F238E27FC236}">
                <a16:creationId xmlns:a16="http://schemas.microsoft.com/office/drawing/2014/main" id="{4CB8BD5B-D21C-4999-B8BA-F4D3F73B01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61573" y="3464507"/>
            <a:ext cx="3222298" cy="2017327"/>
          </a:xfrm>
          <a:prstGeom prst="rect">
            <a:avLst/>
          </a:prstGeom>
        </p:spPr>
      </p:pic>
      <p:pic>
        <p:nvPicPr>
          <p:cNvPr id="14" name="Picture 13" descr="A close up of a plant&#10;&#10;Description automatically generated with medium confidence">
            <a:extLst>
              <a:ext uri="{FF2B5EF4-FFF2-40B4-BE49-F238E27FC236}">
                <a16:creationId xmlns:a16="http://schemas.microsoft.com/office/drawing/2014/main" id="{31F08BBC-FE2A-4731-959B-9B405C6C6C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48729" y="3449678"/>
            <a:ext cx="3112843" cy="2017327"/>
          </a:xfrm>
          <a:prstGeom prst="rect">
            <a:avLst/>
          </a:prstGeom>
        </p:spPr>
      </p:pic>
      <p:pic>
        <p:nvPicPr>
          <p:cNvPr id="16" name="Picture 15">
            <a:extLst>
              <a:ext uri="{FF2B5EF4-FFF2-40B4-BE49-F238E27FC236}">
                <a16:creationId xmlns:a16="http://schemas.microsoft.com/office/drawing/2014/main" id="{746745A7-39A9-4CFF-B1D9-3AF9AF5549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72619" y="1387698"/>
            <a:ext cx="3211251" cy="2076810"/>
          </a:xfrm>
          <a:prstGeom prst="rect">
            <a:avLst/>
          </a:prstGeom>
        </p:spPr>
      </p:pic>
      <p:pic>
        <p:nvPicPr>
          <p:cNvPr id="17" name="Picture 16">
            <a:extLst>
              <a:ext uri="{FF2B5EF4-FFF2-40B4-BE49-F238E27FC236}">
                <a16:creationId xmlns:a16="http://schemas.microsoft.com/office/drawing/2014/main" id="{59ECF84E-3AAE-48E3-9CAE-7D73BC40BF96}"/>
              </a:ext>
            </a:extLst>
          </p:cNvPr>
          <p:cNvPicPr/>
          <p:nvPr/>
        </p:nvPicPr>
        <p:blipFill>
          <a:blip r:embed="rId8">
            <a:extLst>
              <a:ext uri="{28A0092B-C50C-407E-A947-70E740481C1C}">
                <a14:useLocalDpi xmlns:a14="http://schemas.microsoft.com/office/drawing/2010/main" val="0"/>
              </a:ext>
            </a:extLst>
          </a:blip>
          <a:stretch>
            <a:fillRect/>
          </a:stretch>
        </p:blipFill>
        <p:spPr>
          <a:xfrm>
            <a:off x="3436417" y="1387697"/>
            <a:ext cx="3125155" cy="2076810"/>
          </a:xfrm>
          <a:prstGeom prst="rect">
            <a:avLst/>
          </a:prstGeom>
        </p:spPr>
      </p:pic>
      <p:sp>
        <p:nvSpPr>
          <p:cNvPr id="6" name="Rectangle 5"/>
          <p:cNvSpPr/>
          <p:nvPr/>
        </p:nvSpPr>
        <p:spPr>
          <a:xfrm>
            <a:off x="2828992" y="5631516"/>
            <a:ext cx="7650051" cy="6439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0000"/>
                </a:solidFill>
                <a:latin typeface="Times New Roman" panose="02020603050405020304" pitchFamily="18" charset="0"/>
                <a:cs typeface="Times New Roman" panose="02020603050405020304" pitchFamily="18" charset="0"/>
              </a:rPr>
              <a:t>1. </a:t>
            </a:r>
            <a:r>
              <a:rPr lang="en-US" sz="2000" dirty="0" err="1">
                <a:solidFill>
                  <a:srgbClr val="FF0000"/>
                </a:solidFill>
                <a:latin typeface="Times New Roman" panose="02020603050405020304" pitchFamily="18" charset="0"/>
                <a:cs typeface="Times New Roman" panose="02020603050405020304" pitchFamily="18" charset="0"/>
              </a:rPr>
              <a:t>Vật</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dụng</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chính</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được</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sư</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dụng</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trong</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sản</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xuất</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nông</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nghiệp</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thời</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Văn</a:t>
            </a:r>
            <a:r>
              <a:rPr lang="en-US" sz="2000" dirty="0">
                <a:solidFill>
                  <a:srgbClr val="FF0000"/>
                </a:solidFill>
                <a:latin typeface="Times New Roman" panose="02020603050405020304" pitchFamily="18" charset="0"/>
                <a:cs typeface="Times New Roman" panose="02020603050405020304" pitchFamily="18" charset="0"/>
              </a:rPr>
              <a:t> Lang – </a:t>
            </a:r>
            <a:r>
              <a:rPr lang="en-US" sz="2000" dirty="0" err="1">
                <a:solidFill>
                  <a:srgbClr val="FF0000"/>
                </a:solidFill>
                <a:latin typeface="Times New Roman" panose="02020603050405020304" pitchFamily="18" charset="0"/>
                <a:cs typeface="Times New Roman" panose="02020603050405020304" pitchFamily="18" charset="0"/>
              </a:rPr>
              <a:t>Âu</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Lạc</a:t>
            </a:r>
            <a:r>
              <a:rPr lang="en-US" sz="2000" dirty="0">
                <a:solidFill>
                  <a:srgbClr val="FF0000"/>
                </a:solidFill>
                <a:latin typeface="Times New Roman" panose="02020603050405020304" pitchFamily="18" charset="0"/>
                <a:cs typeface="Times New Roman" panose="02020603050405020304" pitchFamily="18" charset="0"/>
              </a:rPr>
              <a:t>?</a:t>
            </a:r>
          </a:p>
        </p:txBody>
      </p:sp>
      <p:sp>
        <p:nvSpPr>
          <p:cNvPr id="7" name="Rectangle 6"/>
          <p:cNvSpPr/>
          <p:nvPr/>
        </p:nvSpPr>
        <p:spPr>
          <a:xfrm>
            <a:off x="2779594" y="5658856"/>
            <a:ext cx="7650051" cy="6439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0000"/>
                </a:solidFill>
                <a:latin typeface="Times New Roman" panose="02020603050405020304" pitchFamily="18" charset="0"/>
                <a:cs typeface="Times New Roman" panose="02020603050405020304" pitchFamily="18" charset="0"/>
              </a:rPr>
              <a:t>2. </a:t>
            </a:r>
            <a:r>
              <a:rPr lang="en-US" sz="2000" dirty="0" err="1">
                <a:solidFill>
                  <a:srgbClr val="FF0000"/>
                </a:solidFill>
                <a:latin typeface="Times New Roman" panose="02020603050405020304" pitchFamily="18" charset="0"/>
                <a:cs typeface="Times New Roman" panose="02020603050405020304" pitchFamily="18" charset="0"/>
              </a:rPr>
              <a:t>Thành</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tựu</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văn</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hoa</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nổi</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tiếng</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của</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Việt</a:t>
            </a:r>
            <a:r>
              <a:rPr lang="en-US" sz="2000" dirty="0">
                <a:solidFill>
                  <a:srgbClr val="FF0000"/>
                </a:solidFill>
                <a:latin typeface="Times New Roman" panose="02020603050405020304" pitchFamily="18" charset="0"/>
                <a:cs typeface="Times New Roman" panose="02020603050405020304" pitchFamily="18" charset="0"/>
              </a:rPr>
              <a:t> Nam, là </a:t>
            </a:r>
            <a:r>
              <a:rPr lang="en-US" sz="2000" dirty="0" err="1">
                <a:solidFill>
                  <a:srgbClr val="FF0000"/>
                </a:solidFill>
                <a:latin typeface="Times New Roman" panose="02020603050405020304" pitchFamily="18" charset="0"/>
                <a:cs typeface="Times New Roman" panose="02020603050405020304" pitchFamily="18" charset="0"/>
              </a:rPr>
              <a:t>biểu</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tượng</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của</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văn</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hoa</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Đông</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Sơn</a:t>
            </a:r>
            <a:r>
              <a:rPr lang="en-US" sz="2000" dirty="0">
                <a:solidFill>
                  <a:srgbClr val="FF0000"/>
                </a:solidFill>
                <a:latin typeface="Times New Roman" panose="02020603050405020304" pitchFamily="18" charset="0"/>
                <a:cs typeface="Times New Roman" panose="02020603050405020304" pitchFamily="18" charset="0"/>
              </a:rPr>
              <a:t> ?</a:t>
            </a:r>
          </a:p>
        </p:txBody>
      </p:sp>
      <p:sp>
        <p:nvSpPr>
          <p:cNvPr id="8" name="Rectangle 7"/>
          <p:cNvSpPr/>
          <p:nvPr/>
        </p:nvSpPr>
        <p:spPr>
          <a:xfrm>
            <a:off x="2779594" y="5672547"/>
            <a:ext cx="7650051" cy="6439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0000"/>
                </a:solidFill>
                <a:latin typeface="Times New Roman" panose="02020603050405020304" pitchFamily="18" charset="0"/>
                <a:cs typeface="Times New Roman" panose="02020603050405020304" pitchFamily="18" charset="0"/>
              </a:rPr>
              <a:t>3. </a:t>
            </a:r>
            <a:r>
              <a:rPr lang="en-US" sz="2000" dirty="0" err="1">
                <a:solidFill>
                  <a:srgbClr val="FF0000"/>
                </a:solidFill>
                <a:latin typeface="Times New Roman" panose="02020603050405020304" pitchFamily="18" charset="0"/>
                <a:cs typeface="Times New Roman" panose="02020603050405020304" pitchFamily="18" charset="0"/>
              </a:rPr>
              <a:t>Thức</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ăn</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đặc</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biệt</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thường</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sử</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dụng</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trong</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lễ</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gặp</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mặt</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đám</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cưới</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đám</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hỏi</a:t>
            </a:r>
            <a:r>
              <a:rPr lang="en-US" sz="2000" dirty="0">
                <a:solidFill>
                  <a:srgbClr val="FF0000"/>
                </a:solidFill>
                <a:latin typeface="Times New Roman" panose="02020603050405020304" pitchFamily="18" charset="0"/>
                <a:cs typeface="Times New Roman" panose="02020603050405020304" pitchFamily="18" charset="0"/>
              </a:rPr>
              <a:t>?</a:t>
            </a:r>
          </a:p>
        </p:txBody>
      </p:sp>
      <p:sp>
        <p:nvSpPr>
          <p:cNvPr id="9" name="Rectangle 8"/>
          <p:cNvSpPr/>
          <p:nvPr/>
        </p:nvSpPr>
        <p:spPr>
          <a:xfrm>
            <a:off x="2828992" y="5677980"/>
            <a:ext cx="7650051" cy="6439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FF0000"/>
                </a:solidFill>
                <a:latin typeface="Times New Roman" panose="02020603050405020304" pitchFamily="18" charset="0"/>
                <a:cs typeface="Times New Roman" panose="02020603050405020304" pitchFamily="18" charset="0"/>
              </a:rPr>
              <a:t>4. </a:t>
            </a:r>
            <a:r>
              <a:rPr lang="en-US" sz="2000" dirty="0" err="1">
                <a:solidFill>
                  <a:srgbClr val="FF0000"/>
                </a:solidFill>
                <a:latin typeface="Times New Roman" panose="02020603050405020304" pitchFamily="18" charset="0"/>
                <a:cs typeface="Times New Roman" panose="02020603050405020304" pitchFamily="18" charset="0"/>
              </a:rPr>
              <a:t>Đồ</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vật</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nổi</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tiếng</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liên</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quan</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đến</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thần</a:t>
            </a:r>
            <a:r>
              <a:rPr lang="en-US" sz="2000" dirty="0">
                <a:solidFill>
                  <a:srgbClr val="FF0000"/>
                </a:solidFill>
                <a:latin typeface="Times New Roman" panose="02020603050405020304" pitchFamily="18" charset="0"/>
                <a:cs typeface="Times New Roman" panose="02020603050405020304" pitchFamily="18" charset="0"/>
              </a:rPr>
              <a:t> Kim </a:t>
            </a:r>
            <a:r>
              <a:rPr lang="en-US" sz="2000" dirty="0" err="1">
                <a:solidFill>
                  <a:srgbClr val="FF0000"/>
                </a:solidFill>
                <a:latin typeface="Times New Roman" panose="02020603050405020304" pitchFamily="18" charset="0"/>
                <a:cs typeface="Times New Roman" panose="02020603050405020304" pitchFamily="18" charset="0"/>
              </a:rPr>
              <a:t>Quy</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và</a:t>
            </a:r>
            <a:r>
              <a:rPr lang="en-US" sz="2000" dirty="0">
                <a:solidFill>
                  <a:srgbClr val="FF0000"/>
                </a:solidFill>
                <a:latin typeface="Times New Roman" panose="02020603050405020304" pitchFamily="18" charset="0"/>
                <a:cs typeface="Times New Roman" panose="02020603050405020304" pitchFamily="18" charset="0"/>
              </a:rPr>
              <a:t> An </a:t>
            </a:r>
            <a:r>
              <a:rPr lang="en-US" sz="2000" dirty="0" err="1">
                <a:solidFill>
                  <a:srgbClr val="FF0000"/>
                </a:solidFill>
                <a:latin typeface="Times New Roman" panose="02020603050405020304" pitchFamily="18" charset="0"/>
                <a:cs typeface="Times New Roman" panose="02020603050405020304" pitchFamily="18" charset="0"/>
              </a:rPr>
              <a:t>Dương</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Vương</a:t>
            </a:r>
            <a:r>
              <a:rPr lang="en-US" sz="2000" dirty="0">
                <a:solidFill>
                  <a:srgbClr val="FF0000"/>
                </a:solidFill>
                <a:latin typeface="Times New Roman" panose="02020603050405020304" pitchFamily="18" charset="0"/>
                <a:cs typeface="Times New Roman" panose="02020603050405020304" pitchFamily="18" charset="0"/>
              </a:rPr>
              <a:t>?</a:t>
            </a:r>
          </a:p>
        </p:txBody>
      </p:sp>
      <p:sp>
        <p:nvSpPr>
          <p:cNvPr id="10" name="Rectangle 9"/>
          <p:cNvSpPr/>
          <p:nvPr/>
        </p:nvSpPr>
        <p:spPr>
          <a:xfrm>
            <a:off x="3444220" y="3461306"/>
            <a:ext cx="3105213" cy="2008901"/>
          </a:xfrm>
          <a:prstGeom prst="rect">
            <a:avLst/>
          </a:prstGeom>
          <a:solidFill>
            <a:schemeClr val="accent6"/>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solidFill>
                  <a:srgbClr val="FF0000"/>
                </a:solidFill>
                <a:latin typeface="Times New Roman" panose="02020603050405020304" pitchFamily="18" charset="0"/>
                <a:cs typeface="Times New Roman" panose="02020603050405020304" pitchFamily="18" charset="0"/>
              </a:rPr>
              <a:t>3</a:t>
            </a:r>
          </a:p>
        </p:txBody>
      </p:sp>
      <p:sp>
        <p:nvSpPr>
          <p:cNvPr id="11" name="Rectangle 10"/>
          <p:cNvSpPr/>
          <p:nvPr/>
        </p:nvSpPr>
        <p:spPr>
          <a:xfrm>
            <a:off x="6575741" y="3482094"/>
            <a:ext cx="3201591" cy="1974463"/>
          </a:xfrm>
          <a:prstGeom prst="rect">
            <a:avLst/>
          </a:prstGeom>
          <a:solidFill>
            <a:srgbClr val="002060"/>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solidFill>
                  <a:srgbClr val="FF0000"/>
                </a:solidFill>
                <a:latin typeface="Times New Roman" panose="02020603050405020304" pitchFamily="18" charset="0"/>
                <a:cs typeface="Times New Roman" panose="02020603050405020304" pitchFamily="18" charset="0"/>
              </a:rPr>
              <a:t>4</a:t>
            </a:r>
          </a:p>
        </p:txBody>
      </p:sp>
      <p:sp>
        <p:nvSpPr>
          <p:cNvPr id="12" name="Rectangle 11"/>
          <p:cNvSpPr/>
          <p:nvPr/>
        </p:nvSpPr>
        <p:spPr>
          <a:xfrm>
            <a:off x="3436416" y="1394683"/>
            <a:ext cx="3112843" cy="2051699"/>
          </a:xfrm>
          <a:prstGeom prst="rect">
            <a:avLst/>
          </a:prstGeom>
          <a:solidFill>
            <a:schemeClr val="bg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solidFill>
                  <a:srgbClr val="FF0000"/>
                </a:solidFill>
                <a:latin typeface="Times New Roman" panose="02020603050405020304" pitchFamily="18" charset="0"/>
                <a:cs typeface="Times New Roman" panose="02020603050405020304" pitchFamily="18" charset="0"/>
              </a:rPr>
              <a:t>1</a:t>
            </a:r>
          </a:p>
        </p:txBody>
      </p:sp>
      <p:sp>
        <p:nvSpPr>
          <p:cNvPr id="13" name="Rectangle 12"/>
          <p:cNvSpPr/>
          <p:nvPr/>
        </p:nvSpPr>
        <p:spPr>
          <a:xfrm>
            <a:off x="6575741" y="1382068"/>
            <a:ext cx="3193961" cy="2081955"/>
          </a:xfrm>
          <a:prstGeom prst="rect">
            <a:avLst/>
          </a:prstGeom>
          <a:solidFill>
            <a:srgbClr val="00B0F0"/>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solidFill>
                  <a:srgbClr val="FF0000"/>
                </a:solidFill>
                <a:latin typeface="Times New Roman" panose="02020603050405020304" pitchFamily="18" charset="0"/>
                <a:cs typeface="Times New Roman" panose="02020603050405020304" pitchFamily="18" charset="0"/>
              </a:rPr>
              <a:t>2</a:t>
            </a:r>
          </a:p>
        </p:txBody>
      </p:sp>
      <p:sp>
        <p:nvSpPr>
          <p:cNvPr id="19" name="Rectangle 18">
            <a:extLst>
              <a:ext uri="{FF2B5EF4-FFF2-40B4-BE49-F238E27FC236}">
                <a16:creationId xmlns:a16="http://schemas.microsoft.com/office/drawing/2014/main" id="{1AEC989E-05DA-46EF-A629-63A12DE88E27}"/>
              </a:ext>
            </a:extLst>
          </p:cNvPr>
          <p:cNvSpPr/>
          <p:nvPr/>
        </p:nvSpPr>
        <p:spPr>
          <a:xfrm>
            <a:off x="3614737" y="409936"/>
            <a:ext cx="6020519" cy="769441"/>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400" b="1" dirty="0">
                <a:ln w="11430"/>
                <a:solidFill>
                  <a:srgbClr val="2232EB"/>
                </a:solidFill>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t>ĐOÁN HÌNH ẨN GIẤU</a:t>
            </a:r>
          </a:p>
        </p:txBody>
      </p:sp>
      <p:pic>
        <p:nvPicPr>
          <p:cNvPr id="20" name="Picture 19">
            <a:extLst>
              <a:ext uri="{FF2B5EF4-FFF2-40B4-BE49-F238E27FC236}">
                <a16:creationId xmlns:a16="http://schemas.microsoft.com/office/drawing/2014/main" id="{DB13691E-15B3-4418-9C5D-F5F8D1C5E56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50469" y="5548132"/>
            <a:ext cx="495300" cy="438150"/>
          </a:xfrm>
          <a:prstGeom prst="rect">
            <a:avLst/>
          </a:prstGeom>
        </p:spPr>
      </p:pic>
      <p:pic>
        <p:nvPicPr>
          <p:cNvPr id="21" name="Picture 20">
            <a:extLst>
              <a:ext uri="{FF2B5EF4-FFF2-40B4-BE49-F238E27FC236}">
                <a16:creationId xmlns:a16="http://schemas.microsoft.com/office/drawing/2014/main" id="{83811353-0436-4E1A-A3AB-BDE2ECA8DD8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60717" y="5986282"/>
            <a:ext cx="495300" cy="438150"/>
          </a:xfrm>
          <a:prstGeom prst="rect">
            <a:avLst/>
          </a:prstGeom>
        </p:spPr>
      </p:pic>
      <p:pic>
        <p:nvPicPr>
          <p:cNvPr id="22" name="Picture 21">
            <a:extLst>
              <a:ext uri="{FF2B5EF4-FFF2-40B4-BE49-F238E27FC236}">
                <a16:creationId xmlns:a16="http://schemas.microsoft.com/office/drawing/2014/main" id="{C29A43CC-F1BD-45D6-AC21-652CC32017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77769" y="5986282"/>
            <a:ext cx="495300" cy="438150"/>
          </a:xfrm>
          <a:prstGeom prst="rect">
            <a:avLst/>
          </a:prstGeom>
        </p:spPr>
      </p:pic>
      <p:pic>
        <p:nvPicPr>
          <p:cNvPr id="23" name="Picture 22">
            <a:extLst>
              <a:ext uri="{FF2B5EF4-FFF2-40B4-BE49-F238E27FC236}">
                <a16:creationId xmlns:a16="http://schemas.microsoft.com/office/drawing/2014/main" id="{53244E49-406F-4CCB-9280-75F6DFF4A2D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090019" y="1139795"/>
            <a:ext cx="5029200" cy="276225"/>
          </a:xfrm>
          <a:prstGeom prst="rect">
            <a:avLst/>
          </a:prstGeom>
        </p:spPr>
      </p:pic>
      <p:sp>
        <p:nvSpPr>
          <p:cNvPr id="25" name="TextBox 62">
            <a:extLst>
              <a:ext uri="{FF2B5EF4-FFF2-40B4-BE49-F238E27FC236}">
                <a16:creationId xmlns:a16="http://schemas.microsoft.com/office/drawing/2014/main" id="{19FACFB1-AE78-FE4A-9DFD-9A1BD9ED4EAB}"/>
              </a:ext>
            </a:extLst>
          </p:cNvPr>
          <p:cNvSpPr txBox="1">
            <a:spLocks noChangeArrowheads="1"/>
          </p:cNvSpPr>
          <p:nvPr/>
        </p:nvSpPr>
        <p:spPr bwMode="auto">
          <a:xfrm>
            <a:off x="671512" y="2129448"/>
            <a:ext cx="1743155" cy="2958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50000"/>
              </a:lnSpc>
            </a:pPr>
            <a:r>
              <a:rPr lang="en-US" altLang="en-US" sz="3200" b="1" dirty="0">
                <a:solidFill>
                  <a:srgbClr val="FF0000"/>
                </a:solidFill>
                <a:latin typeface="Times New Roman" panose="02020603050405020304" pitchFamily="18" charset="0"/>
                <a:cs typeface="Times New Roman" panose="02020603050405020304" pitchFamily="18" charset="0"/>
              </a:rPr>
              <a:t>HOẠT </a:t>
            </a:r>
          </a:p>
          <a:p>
            <a:pPr algn="ctr">
              <a:lnSpc>
                <a:spcPct val="150000"/>
              </a:lnSpc>
            </a:pPr>
            <a:r>
              <a:rPr lang="en-US" altLang="en-US" sz="3200" b="1" dirty="0">
                <a:solidFill>
                  <a:srgbClr val="FF0000"/>
                </a:solidFill>
                <a:latin typeface="Times New Roman" panose="02020603050405020304" pitchFamily="18" charset="0"/>
                <a:cs typeface="Times New Roman" panose="02020603050405020304" pitchFamily="18" charset="0"/>
              </a:rPr>
              <a:t>ĐỘNG </a:t>
            </a:r>
          </a:p>
          <a:p>
            <a:pPr algn="ctr">
              <a:lnSpc>
                <a:spcPct val="150000"/>
              </a:lnSpc>
            </a:pPr>
            <a:r>
              <a:rPr lang="en-US" altLang="en-US" sz="3200" b="1" dirty="0">
                <a:solidFill>
                  <a:srgbClr val="FF0000"/>
                </a:solidFill>
                <a:latin typeface="Times New Roman" panose="02020603050405020304" pitchFamily="18" charset="0"/>
                <a:cs typeface="Times New Roman" panose="02020603050405020304" pitchFamily="18" charset="0"/>
              </a:rPr>
              <a:t>KHỞI </a:t>
            </a:r>
          </a:p>
          <a:p>
            <a:pPr algn="ctr">
              <a:lnSpc>
                <a:spcPct val="150000"/>
              </a:lnSpc>
            </a:pPr>
            <a:r>
              <a:rPr lang="en-US" altLang="en-US" sz="3200" b="1" dirty="0">
                <a:solidFill>
                  <a:srgbClr val="FF0000"/>
                </a:solidFill>
                <a:latin typeface="Times New Roman" panose="02020603050405020304" pitchFamily="18" charset="0"/>
                <a:cs typeface="Times New Roman" panose="02020603050405020304" pitchFamily="18" charset="0"/>
              </a:rPr>
              <a:t>ĐỘNG</a:t>
            </a:r>
          </a:p>
        </p:txBody>
      </p:sp>
    </p:spTree>
    <p:custDataLst>
      <p:tags r:id="rId1"/>
    </p:custDataLst>
    <p:extLst>
      <p:ext uri="{BB962C8B-B14F-4D97-AF65-F5344CB8AC3E}">
        <p14:creationId xmlns:p14="http://schemas.microsoft.com/office/powerpoint/2010/main" val="1846765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iterate type="lt">
                                    <p:tmPct val="0"/>
                                  </p:iterate>
                                  <p:childTnLst>
                                    <p:animClr clrSpc="hsl" dir="cw">
                                      <p:cBhvr override="childStyle">
                                        <p:cTn id="6" dur="500" fill="hold"/>
                                        <p:tgtEl>
                                          <p:spTgt spid="19"/>
                                        </p:tgtEl>
                                        <p:attrNameLst>
                                          <p:attrName>style.color</p:attrName>
                                        </p:attrNameLst>
                                      </p:cBhvr>
                                      <p:by>
                                        <p:hsl h="7200000" s="0" l="0"/>
                                      </p:by>
                                    </p:animClr>
                                    <p:animClr clrSpc="hsl" dir="cw">
                                      <p:cBhvr>
                                        <p:cTn id="7" dur="500" fill="hold"/>
                                        <p:tgtEl>
                                          <p:spTgt spid="19"/>
                                        </p:tgtEl>
                                        <p:attrNameLst>
                                          <p:attrName>fillcolor</p:attrName>
                                        </p:attrNameLst>
                                      </p:cBhvr>
                                      <p:by>
                                        <p:hsl h="7200000" s="0" l="0"/>
                                      </p:by>
                                    </p:animClr>
                                    <p:animClr clrSpc="hsl" dir="cw">
                                      <p:cBhvr>
                                        <p:cTn id="8" dur="500" fill="hold"/>
                                        <p:tgtEl>
                                          <p:spTgt spid="19"/>
                                        </p:tgtEl>
                                        <p:attrNameLst>
                                          <p:attrName>stroke.color</p:attrName>
                                        </p:attrNameLst>
                                      </p:cBhvr>
                                      <p:by>
                                        <p:hsl h="7200000" s="0" l="0"/>
                                      </p:by>
                                    </p:animClr>
                                    <p:set>
                                      <p:cBhvr>
                                        <p:cTn id="9" dur="500" fill="hold"/>
                                        <p:tgtEl>
                                          <p:spTgt spid="1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2"/>
                    </p:tgtEl>
                  </p:cond>
                </p:stCondLst>
                <p:endSync evt="end" delay="0">
                  <p:rtn val="all"/>
                </p:endSync>
                <p:childTnLst>
                  <p:par>
                    <p:cTn id="11" fill="hold">
                      <p:stCondLst>
                        <p:cond delay="0"/>
                      </p:stCondLst>
                      <p:childTnLst>
                        <p:par>
                          <p:cTn id="12" fill="hold">
                            <p:stCondLst>
                              <p:cond delay="0"/>
                            </p:stCondLst>
                            <p:childTnLst>
                              <p:par>
                                <p:cTn id="13" presetID="23" presetClass="emph" presetSubtype="0" fill="hold" grpId="0" nodeType="clickEffect">
                                  <p:stCondLst>
                                    <p:cond delay="0"/>
                                  </p:stCondLst>
                                  <p:childTnLst>
                                    <p:animClr clrSpc="hsl" dir="cw">
                                      <p:cBhvr override="childStyle">
                                        <p:cTn id="14" dur="500" fill="hold"/>
                                        <p:tgtEl>
                                          <p:spTgt spid="12"/>
                                        </p:tgtEl>
                                        <p:attrNameLst>
                                          <p:attrName>style.color</p:attrName>
                                        </p:attrNameLst>
                                      </p:cBhvr>
                                      <p:by>
                                        <p:hsl h="10842353" s="0" l="0"/>
                                      </p:by>
                                    </p:animClr>
                                    <p:animClr clrSpc="hsl" dir="cw">
                                      <p:cBhvr>
                                        <p:cTn id="15" dur="500" fill="hold"/>
                                        <p:tgtEl>
                                          <p:spTgt spid="12"/>
                                        </p:tgtEl>
                                        <p:attrNameLst>
                                          <p:attrName>fillcolor</p:attrName>
                                        </p:attrNameLst>
                                      </p:cBhvr>
                                      <p:by>
                                        <p:hsl h="10842353" s="0" l="0"/>
                                      </p:by>
                                    </p:animClr>
                                    <p:animClr clrSpc="hsl" dir="cw">
                                      <p:cBhvr>
                                        <p:cTn id="16" dur="500" fill="hold"/>
                                        <p:tgtEl>
                                          <p:spTgt spid="12"/>
                                        </p:tgtEl>
                                        <p:attrNameLst>
                                          <p:attrName>stroke.color</p:attrName>
                                        </p:attrNameLst>
                                      </p:cBhvr>
                                      <p:by>
                                        <p:hsl h="10842353" s="0" l="0"/>
                                      </p:by>
                                    </p:animClr>
                                    <p:set>
                                      <p:cBhvr>
                                        <p:cTn id="17" dur="500" fill="hold"/>
                                        <p:tgtEl>
                                          <p:spTgt spid="12"/>
                                        </p:tgtEl>
                                        <p:attrNameLst>
                                          <p:attrName>fill.type</p:attrName>
                                        </p:attrNameLst>
                                      </p:cBhvr>
                                      <p:to>
                                        <p:strVal val="solid"/>
                                      </p:to>
                                    </p:set>
                                  </p:childTnLst>
                                </p:cTn>
                              </p:par>
                              <p:par>
                                <p:cTn id="18" presetID="16" presetClass="entr" presetSubtype="37"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out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2"/>
                                        </p:tgtEl>
                                        <p:attrNameLst>
                                          <p:attrName>fillcolor</p:attrName>
                                        </p:attrNameLst>
                                      </p:cBhvr>
                                      <p:to>
                                        <a:srgbClr val="7030A0"/>
                                      </p:to>
                                    </p:animClr>
                                    <p:set>
                                      <p:cBhvr>
                                        <p:cTn id="25" dur="2000" fill="hold"/>
                                        <p:tgtEl>
                                          <p:spTgt spid="12"/>
                                        </p:tgtEl>
                                        <p:attrNameLst>
                                          <p:attrName>fill.type</p:attrName>
                                        </p:attrNameLst>
                                      </p:cBhvr>
                                      <p:to>
                                        <p:strVal val="solid"/>
                                      </p:to>
                                    </p:set>
                                    <p:set>
                                      <p:cBhvr>
                                        <p:cTn id="26" dur="2000" fill="hold"/>
                                        <p:tgtEl>
                                          <p:spTgt spid="12"/>
                                        </p:tgtEl>
                                        <p:attrNameLst>
                                          <p:attrName>fill.on</p:attrName>
                                        </p:attrNameLst>
                                      </p:cBhvr>
                                      <p:to>
                                        <p:strVal val="true"/>
                                      </p:to>
                                    </p:set>
                                  </p:childTnLst>
                                </p:cTn>
                              </p:par>
                              <p:par>
                                <p:cTn id="27" presetID="16" presetClass="exit" presetSubtype="21" fill="hold" grpId="1" nodeType="withEffect">
                                  <p:stCondLst>
                                    <p:cond delay="0"/>
                                  </p:stCondLst>
                                  <p:childTnLst>
                                    <p:animEffect transition="out" filter="barn(inVertical)">
                                      <p:cBhvr>
                                        <p:cTn id="28" dur="500"/>
                                        <p:tgtEl>
                                          <p:spTgt spid="6"/>
                                        </p:tgtEl>
                                      </p:cBhvr>
                                    </p:animEffect>
                                    <p:set>
                                      <p:cBhvr>
                                        <p:cTn id="2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30" restart="whenNotActive" fill="hold" evtFilter="cancelBubble" nodeType="interactiveSeq">
                <p:stCondLst>
                  <p:cond evt="onClick" delay="0">
                    <p:tgtEl>
                      <p:spTgt spid="6"/>
                    </p:tgtEl>
                  </p:cond>
                </p:stCondLst>
                <p:endSync evt="end" delay="0">
                  <p:rtn val="all"/>
                </p:endSync>
                <p:childTnLst>
                  <p:par>
                    <p:cTn id="31" fill="hold">
                      <p:stCondLst>
                        <p:cond delay="0"/>
                      </p:stCondLst>
                      <p:childTnLst>
                        <p:par>
                          <p:cTn id="32" fill="hold">
                            <p:stCondLst>
                              <p:cond delay="0"/>
                            </p:stCondLst>
                            <p:childTnLst>
                              <p:par>
                                <p:cTn id="33" presetID="16" presetClass="exit" presetSubtype="21" fill="hold" grpId="2" nodeType="clickEffect">
                                  <p:stCondLst>
                                    <p:cond delay="0"/>
                                  </p:stCondLst>
                                  <p:childTnLst>
                                    <p:animEffect transition="out" filter="barn(inVertical)">
                                      <p:cBhvr>
                                        <p:cTn id="34" dur="500"/>
                                        <p:tgtEl>
                                          <p:spTgt spid="6"/>
                                        </p:tgtEl>
                                      </p:cBhvr>
                                    </p:animEffect>
                                    <p:set>
                                      <p:cBhvr>
                                        <p:cTn id="35" dur="1" fill="hold">
                                          <p:stCondLst>
                                            <p:cond delay="499"/>
                                          </p:stCondLst>
                                        </p:cTn>
                                        <p:tgtEl>
                                          <p:spTgt spid="6"/>
                                        </p:tgtEl>
                                        <p:attrNameLst>
                                          <p:attrName>style.visibility</p:attrName>
                                        </p:attrNameLst>
                                      </p:cBhvr>
                                      <p:to>
                                        <p:strVal val="hidden"/>
                                      </p:to>
                                    </p:set>
                                  </p:childTnLst>
                                </p:cTn>
                              </p:par>
                              <p:par>
                                <p:cTn id="36" presetID="2" presetClass="exit" presetSubtype="4" fill="hold" grpId="1" nodeType="withEffect">
                                  <p:stCondLst>
                                    <p:cond delay="0"/>
                                  </p:stCondLst>
                                  <p:childTnLst>
                                    <p:anim calcmode="lin" valueType="num">
                                      <p:cBhvr additive="base">
                                        <p:cTn id="37" dur="500"/>
                                        <p:tgtEl>
                                          <p:spTgt spid="12"/>
                                        </p:tgtEl>
                                        <p:attrNameLst>
                                          <p:attrName>ppt_x</p:attrName>
                                        </p:attrNameLst>
                                      </p:cBhvr>
                                      <p:tavLst>
                                        <p:tav tm="0">
                                          <p:val>
                                            <p:strVal val="ppt_x"/>
                                          </p:val>
                                        </p:tav>
                                        <p:tav tm="100000">
                                          <p:val>
                                            <p:strVal val="ppt_x"/>
                                          </p:val>
                                        </p:tav>
                                      </p:tavLst>
                                    </p:anim>
                                    <p:anim calcmode="lin" valueType="num">
                                      <p:cBhvr additive="base">
                                        <p:cTn id="38" dur="500"/>
                                        <p:tgtEl>
                                          <p:spTgt spid="12"/>
                                        </p:tgtEl>
                                        <p:attrNameLst>
                                          <p:attrName>ppt_y</p:attrName>
                                        </p:attrNameLst>
                                      </p:cBhvr>
                                      <p:tavLst>
                                        <p:tav tm="0">
                                          <p:val>
                                            <p:strVal val="ppt_y"/>
                                          </p:val>
                                        </p:tav>
                                        <p:tav tm="100000">
                                          <p:val>
                                            <p:strVal val="1+ppt_h/2"/>
                                          </p:val>
                                        </p:tav>
                                      </p:tavLst>
                                    </p:anim>
                                    <p:set>
                                      <p:cBhvr>
                                        <p:cTn id="39" dur="1" fill="hold">
                                          <p:stCondLst>
                                            <p:cond delay="499"/>
                                          </p:stCondLst>
                                        </p:cTn>
                                        <p:tgtEl>
                                          <p:spTgt spid="12"/>
                                        </p:tgtEl>
                                        <p:attrNameLst>
                                          <p:attrName>style.visibility</p:attrName>
                                        </p:attrNameLst>
                                      </p:cBhvr>
                                      <p:to>
                                        <p:strVal val="hidden"/>
                                      </p:to>
                                    </p:set>
                                  </p:childTnLst>
                                </p:cTn>
                              </p:par>
                              <p:par>
                                <p:cTn id="40" presetID="16" presetClass="exit" presetSubtype="21" fill="hold" nodeType="withEffect">
                                  <p:stCondLst>
                                    <p:cond delay="1700"/>
                                  </p:stCondLst>
                                  <p:childTnLst>
                                    <p:animEffect transition="out" filter="barn(inVertical)">
                                      <p:cBhvr>
                                        <p:cTn id="41" dur="1200"/>
                                        <p:tgtEl>
                                          <p:spTgt spid="17"/>
                                        </p:tgtEl>
                                      </p:cBhvr>
                                    </p:animEffect>
                                    <p:set>
                                      <p:cBhvr>
                                        <p:cTn id="42" dur="1" fill="hold">
                                          <p:stCondLst>
                                            <p:cond delay="11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43" restart="whenNotActive" fill="hold" evtFilter="cancelBubble" nodeType="interactiveSeq">
                <p:stCondLst>
                  <p:cond evt="onClick" delay="0">
                    <p:tgtEl>
                      <p:spTgt spid="13"/>
                    </p:tgtEl>
                  </p:cond>
                </p:stCondLst>
                <p:endSync evt="end" delay="0">
                  <p:rtn val="all"/>
                </p:endSync>
                <p:childTnLst>
                  <p:par>
                    <p:cTn id="44" fill="hold">
                      <p:stCondLst>
                        <p:cond delay="0"/>
                      </p:stCondLst>
                      <p:childTnLst>
                        <p:par>
                          <p:cTn id="45" fill="hold">
                            <p:stCondLst>
                              <p:cond delay="0"/>
                            </p:stCondLst>
                            <p:childTnLst>
                              <p:par>
                                <p:cTn id="46" presetID="23" presetClass="emph" presetSubtype="0" fill="hold" grpId="0" nodeType="clickEffect">
                                  <p:stCondLst>
                                    <p:cond delay="0"/>
                                  </p:stCondLst>
                                  <p:childTnLst>
                                    <p:animClr clrSpc="hsl" dir="cw">
                                      <p:cBhvr override="childStyle">
                                        <p:cTn id="47" dur="500" fill="hold"/>
                                        <p:tgtEl>
                                          <p:spTgt spid="13"/>
                                        </p:tgtEl>
                                        <p:attrNameLst>
                                          <p:attrName>style.color</p:attrName>
                                        </p:attrNameLst>
                                      </p:cBhvr>
                                      <p:by>
                                        <p:hsl h="10842353" s="0" l="0"/>
                                      </p:by>
                                    </p:animClr>
                                    <p:animClr clrSpc="hsl" dir="cw">
                                      <p:cBhvr>
                                        <p:cTn id="48" dur="500" fill="hold"/>
                                        <p:tgtEl>
                                          <p:spTgt spid="13"/>
                                        </p:tgtEl>
                                        <p:attrNameLst>
                                          <p:attrName>fillcolor</p:attrName>
                                        </p:attrNameLst>
                                      </p:cBhvr>
                                      <p:by>
                                        <p:hsl h="10842353" s="0" l="0"/>
                                      </p:by>
                                    </p:animClr>
                                    <p:animClr clrSpc="hsl" dir="cw">
                                      <p:cBhvr>
                                        <p:cTn id="49" dur="500" fill="hold"/>
                                        <p:tgtEl>
                                          <p:spTgt spid="13"/>
                                        </p:tgtEl>
                                        <p:attrNameLst>
                                          <p:attrName>stroke.color</p:attrName>
                                        </p:attrNameLst>
                                      </p:cBhvr>
                                      <p:by>
                                        <p:hsl h="10842353" s="0" l="0"/>
                                      </p:by>
                                    </p:animClr>
                                    <p:set>
                                      <p:cBhvr>
                                        <p:cTn id="50" dur="500" fill="hold"/>
                                        <p:tgtEl>
                                          <p:spTgt spid="13"/>
                                        </p:tgtEl>
                                        <p:attrNameLst>
                                          <p:attrName>fill.type</p:attrName>
                                        </p:attrNameLst>
                                      </p:cBhvr>
                                      <p:to>
                                        <p:strVal val="solid"/>
                                      </p:to>
                                    </p:set>
                                  </p:childTnLst>
                                </p:cTn>
                              </p:par>
                              <p:par>
                                <p:cTn id="51" presetID="16" presetClass="entr" presetSubtype="37" fill="hold" grpId="0" nodeType="with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barn(outVertical)">
                                      <p:cBhvr>
                                        <p:cTn id="53" dur="500"/>
                                        <p:tgtEl>
                                          <p:spTgt spid="7"/>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mph" presetSubtype="2" fill="hold" nodeType="clickEffect">
                                  <p:stCondLst>
                                    <p:cond delay="0"/>
                                  </p:stCondLst>
                                  <p:childTnLst>
                                    <p:animClr clrSpc="rgb" dir="cw">
                                      <p:cBhvr>
                                        <p:cTn id="57" dur="2000" fill="hold"/>
                                        <p:tgtEl>
                                          <p:spTgt spid="13"/>
                                        </p:tgtEl>
                                        <p:attrNameLst>
                                          <p:attrName>fillcolor</p:attrName>
                                        </p:attrNameLst>
                                      </p:cBhvr>
                                      <p:to>
                                        <a:srgbClr val="7030A0"/>
                                      </p:to>
                                    </p:animClr>
                                    <p:set>
                                      <p:cBhvr>
                                        <p:cTn id="58" dur="2000" fill="hold"/>
                                        <p:tgtEl>
                                          <p:spTgt spid="13"/>
                                        </p:tgtEl>
                                        <p:attrNameLst>
                                          <p:attrName>fill.type</p:attrName>
                                        </p:attrNameLst>
                                      </p:cBhvr>
                                      <p:to>
                                        <p:strVal val="solid"/>
                                      </p:to>
                                    </p:set>
                                    <p:set>
                                      <p:cBhvr>
                                        <p:cTn id="59" dur="2000" fill="hold"/>
                                        <p:tgtEl>
                                          <p:spTgt spid="13"/>
                                        </p:tgtEl>
                                        <p:attrNameLst>
                                          <p:attrName>fill.on</p:attrName>
                                        </p:attrNameLst>
                                      </p:cBhvr>
                                      <p:to>
                                        <p:strVal val="true"/>
                                      </p:to>
                                    </p:set>
                                  </p:childTnLst>
                                </p:cTn>
                              </p:par>
                              <p:par>
                                <p:cTn id="60" presetID="16" presetClass="exit" presetSubtype="21" fill="hold" grpId="1" nodeType="withEffect">
                                  <p:stCondLst>
                                    <p:cond delay="0"/>
                                  </p:stCondLst>
                                  <p:childTnLst>
                                    <p:animEffect transition="out" filter="barn(inVertical)">
                                      <p:cBhvr>
                                        <p:cTn id="61" dur="500"/>
                                        <p:tgtEl>
                                          <p:spTgt spid="7"/>
                                        </p:tgtEl>
                                      </p:cBhvr>
                                    </p:animEffect>
                                    <p:set>
                                      <p:cBhvr>
                                        <p:cTn id="62"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63" restart="whenNotActive" fill="hold" evtFilter="cancelBubble" nodeType="interactiveSeq">
                <p:stCondLst>
                  <p:cond evt="onClick" delay="0">
                    <p:tgtEl>
                      <p:spTgt spid="7"/>
                    </p:tgtEl>
                  </p:cond>
                </p:stCondLst>
                <p:endSync evt="end" delay="0">
                  <p:rtn val="all"/>
                </p:endSync>
                <p:childTnLst>
                  <p:par>
                    <p:cTn id="64" fill="hold">
                      <p:stCondLst>
                        <p:cond delay="0"/>
                      </p:stCondLst>
                      <p:childTnLst>
                        <p:par>
                          <p:cTn id="65" fill="hold">
                            <p:stCondLst>
                              <p:cond delay="0"/>
                            </p:stCondLst>
                            <p:childTnLst>
                              <p:par>
                                <p:cTn id="66" presetID="16" presetClass="exit" presetSubtype="21" fill="hold" grpId="2" nodeType="clickEffect">
                                  <p:stCondLst>
                                    <p:cond delay="0"/>
                                  </p:stCondLst>
                                  <p:childTnLst>
                                    <p:animEffect transition="out" filter="barn(inVertical)">
                                      <p:cBhvr>
                                        <p:cTn id="67" dur="500"/>
                                        <p:tgtEl>
                                          <p:spTgt spid="7"/>
                                        </p:tgtEl>
                                      </p:cBhvr>
                                    </p:animEffect>
                                    <p:set>
                                      <p:cBhvr>
                                        <p:cTn id="68" dur="1" fill="hold">
                                          <p:stCondLst>
                                            <p:cond delay="499"/>
                                          </p:stCondLst>
                                        </p:cTn>
                                        <p:tgtEl>
                                          <p:spTgt spid="7"/>
                                        </p:tgtEl>
                                        <p:attrNameLst>
                                          <p:attrName>style.visibility</p:attrName>
                                        </p:attrNameLst>
                                      </p:cBhvr>
                                      <p:to>
                                        <p:strVal val="hidden"/>
                                      </p:to>
                                    </p:set>
                                  </p:childTnLst>
                                </p:cTn>
                              </p:par>
                              <p:par>
                                <p:cTn id="69" presetID="2" presetClass="exit" presetSubtype="4" fill="hold" grpId="1" nodeType="withEffect">
                                  <p:stCondLst>
                                    <p:cond delay="0"/>
                                  </p:stCondLst>
                                  <p:childTnLst>
                                    <p:anim calcmode="lin" valueType="num">
                                      <p:cBhvr additive="base">
                                        <p:cTn id="70" dur="500"/>
                                        <p:tgtEl>
                                          <p:spTgt spid="13"/>
                                        </p:tgtEl>
                                        <p:attrNameLst>
                                          <p:attrName>ppt_x</p:attrName>
                                        </p:attrNameLst>
                                      </p:cBhvr>
                                      <p:tavLst>
                                        <p:tav tm="0">
                                          <p:val>
                                            <p:strVal val="ppt_x"/>
                                          </p:val>
                                        </p:tav>
                                        <p:tav tm="100000">
                                          <p:val>
                                            <p:strVal val="ppt_x"/>
                                          </p:val>
                                        </p:tav>
                                      </p:tavLst>
                                    </p:anim>
                                    <p:anim calcmode="lin" valueType="num">
                                      <p:cBhvr additive="base">
                                        <p:cTn id="71" dur="500"/>
                                        <p:tgtEl>
                                          <p:spTgt spid="13"/>
                                        </p:tgtEl>
                                        <p:attrNameLst>
                                          <p:attrName>ppt_y</p:attrName>
                                        </p:attrNameLst>
                                      </p:cBhvr>
                                      <p:tavLst>
                                        <p:tav tm="0">
                                          <p:val>
                                            <p:strVal val="ppt_y"/>
                                          </p:val>
                                        </p:tav>
                                        <p:tav tm="100000">
                                          <p:val>
                                            <p:strVal val="1+ppt_h/2"/>
                                          </p:val>
                                        </p:tav>
                                      </p:tavLst>
                                    </p:anim>
                                    <p:set>
                                      <p:cBhvr>
                                        <p:cTn id="72" dur="1" fill="hold">
                                          <p:stCondLst>
                                            <p:cond delay="499"/>
                                          </p:stCondLst>
                                        </p:cTn>
                                        <p:tgtEl>
                                          <p:spTgt spid="13"/>
                                        </p:tgtEl>
                                        <p:attrNameLst>
                                          <p:attrName>style.visibility</p:attrName>
                                        </p:attrNameLst>
                                      </p:cBhvr>
                                      <p:to>
                                        <p:strVal val="hidden"/>
                                      </p:to>
                                    </p:set>
                                  </p:childTnLst>
                                </p:cTn>
                              </p:par>
                            </p:childTnLst>
                          </p:cTn>
                        </p:par>
                        <p:par>
                          <p:cTn id="73" fill="hold">
                            <p:stCondLst>
                              <p:cond delay="500"/>
                            </p:stCondLst>
                            <p:childTnLst>
                              <p:par>
                                <p:cTn id="74" presetID="2" presetClass="exit" presetSubtype="4" fill="hold" nodeType="afterEffect">
                                  <p:stCondLst>
                                    <p:cond delay="1700"/>
                                  </p:stCondLst>
                                  <p:childTnLst>
                                    <p:anim calcmode="lin" valueType="num">
                                      <p:cBhvr additive="base">
                                        <p:cTn id="75" dur="1000"/>
                                        <p:tgtEl>
                                          <p:spTgt spid="16"/>
                                        </p:tgtEl>
                                        <p:attrNameLst>
                                          <p:attrName>ppt_x</p:attrName>
                                        </p:attrNameLst>
                                      </p:cBhvr>
                                      <p:tavLst>
                                        <p:tav tm="0">
                                          <p:val>
                                            <p:strVal val="ppt_x"/>
                                          </p:val>
                                        </p:tav>
                                        <p:tav tm="100000">
                                          <p:val>
                                            <p:strVal val="ppt_x"/>
                                          </p:val>
                                        </p:tav>
                                      </p:tavLst>
                                    </p:anim>
                                    <p:anim calcmode="lin" valueType="num">
                                      <p:cBhvr additive="base">
                                        <p:cTn id="76" dur="1000"/>
                                        <p:tgtEl>
                                          <p:spTgt spid="16"/>
                                        </p:tgtEl>
                                        <p:attrNameLst>
                                          <p:attrName>ppt_y</p:attrName>
                                        </p:attrNameLst>
                                      </p:cBhvr>
                                      <p:tavLst>
                                        <p:tav tm="0">
                                          <p:val>
                                            <p:strVal val="ppt_y"/>
                                          </p:val>
                                        </p:tav>
                                        <p:tav tm="100000">
                                          <p:val>
                                            <p:strVal val="1+ppt_h/2"/>
                                          </p:val>
                                        </p:tav>
                                      </p:tavLst>
                                    </p:anim>
                                    <p:set>
                                      <p:cBhvr>
                                        <p:cTn id="77"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78" restart="whenNotActive" fill="hold" evtFilter="cancelBubble" nodeType="interactiveSeq">
                <p:stCondLst>
                  <p:cond evt="onClick" delay="0">
                    <p:tgtEl>
                      <p:spTgt spid="10"/>
                    </p:tgtEl>
                  </p:cond>
                </p:stCondLst>
                <p:endSync evt="end" delay="0">
                  <p:rtn val="all"/>
                </p:endSync>
                <p:childTnLst>
                  <p:par>
                    <p:cTn id="79" fill="hold">
                      <p:stCondLst>
                        <p:cond delay="0"/>
                      </p:stCondLst>
                      <p:childTnLst>
                        <p:par>
                          <p:cTn id="80" fill="hold">
                            <p:stCondLst>
                              <p:cond delay="0"/>
                            </p:stCondLst>
                            <p:childTnLst>
                              <p:par>
                                <p:cTn id="81" presetID="23" presetClass="emph" presetSubtype="0" fill="hold" grpId="0" nodeType="clickEffect">
                                  <p:stCondLst>
                                    <p:cond delay="0"/>
                                  </p:stCondLst>
                                  <p:childTnLst>
                                    <p:animClr clrSpc="hsl" dir="cw">
                                      <p:cBhvr override="childStyle">
                                        <p:cTn id="82" dur="500" fill="hold"/>
                                        <p:tgtEl>
                                          <p:spTgt spid="10"/>
                                        </p:tgtEl>
                                        <p:attrNameLst>
                                          <p:attrName>style.color</p:attrName>
                                        </p:attrNameLst>
                                      </p:cBhvr>
                                      <p:by>
                                        <p:hsl h="10842353" s="0" l="0"/>
                                      </p:by>
                                    </p:animClr>
                                    <p:animClr clrSpc="hsl" dir="cw">
                                      <p:cBhvr>
                                        <p:cTn id="83" dur="500" fill="hold"/>
                                        <p:tgtEl>
                                          <p:spTgt spid="10"/>
                                        </p:tgtEl>
                                        <p:attrNameLst>
                                          <p:attrName>fillcolor</p:attrName>
                                        </p:attrNameLst>
                                      </p:cBhvr>
                                      <p:by>
                                        <p:hsl h="10842353" s="0" l="0"/>
                                      </p:by>
                                    </p:animClr>
                                    <p:animClr clrSpc="hsl" dir="cw">
                                      <p:cBhvr>
                                        <p:cTn id="84" dur="500" fill="hold"/>
                                        <p:tgtEl>
                                          <p:spTgt spid="10"/>
                                        </p:tgtEl>
                                        <p:attrNameLst>
                                          <p:attrName>stroke.color</p:attrName>
                                        </p:attrNameLst>
                                      </p:cBhvr>
                                      <p:by>
                                        <p:hsl h="10842353" s="0" l="0"/>
                                      </p:by>
                                    </p:animClr>
                                    <p:set>
                                      <p:cBhvr>
                                        <p:cTn id="85" dur="500" fill="hold"/>
                                        <p:tgtEl>
                                          <p:spTgt spid="10"/>
                                        </p:tgtEl>
                                        <p:attrNameLst>
                                          <p:attrName>fill.type</p:attrName>
                                        </p:attrNameLst>
                                      </p:cBhvr>
                                      <p:to>
                                        <p:strVal val="solid"/>
                                      </p:to>
                                    </p:set>
                                  </p:childTnLst>
                                </p:cTn>
                              </p:par>
                              <p:par>
                                <p:cTn id="86" presetID="16" presetClass="entr" presetSubtype="37" fill="hold" grpId="0" nodeType="withEffect">
                                  <p:stCondLst>
                                    <p:cond delay="0"/>
                                  </p:stCondLst>
                                  <p:childTnLst>
                                    <p:set>
                                      <p:cBhvr>
                                        <p:cTn id="87" dur="1" fill="hold">
                                          <p:stCondLst>
                                            <p:cond delay="0"/>
                                          </p:stCondLst>
                                        </p:cTn>
                                        <p:tgtEl>
                                          <p:spTgt spid="8"/>
                                        </p:tgtEl>
                                        <p:attrNameLst>
                                          <p:attrName>style.visibility</p:attrName>
                                        </p:attrNameLst>
                                      </p:cBhvr>
                                      <p:to>
                                        <p:strVal val="visible"/>
                                      </p:to>
                                    </p:set>
                                    <p:animEffect transition="in" filter="barn(outVertical)">
                                      <p:cBhvr>
                                        <p:cTn id="88" dur="500"/>
                                        <p:tgtEl>
                                          <p:spTgt spid="8"/>
                                        </p:tgtEl>
                                      </p:cBhvr>
                                    </p:animEffect>
                                  </p:childTnLst>
                                </p:cTn>
                              </p:par>
                            </p:childTnLst>
                          </p:cTn>
                        </p:par>
                      </p:childTnLst>
                    </p:cTn>
                  </p:par>
                  <p:par>
                    <p:cTn id="89" fill="hold">
                      <p:stCondLst>
                        <p:cond delay="indefinite"/>
                      </p:stCondLst>
                      <p:childTnLst>
                        <p:par>
                          <p:cTn id="90" fill="hold">
                            <p:stCondLst>
                              <p:cond delay="0"/>
                            </p:stCondLst>
                            <p:childTnLst>
                              <p:par>
                                <p:cTn id="91" presetID="1" presetClass="emph" presetSubtype="2" fill="hold" nodeType="clickEffect">
                                  <p:stCondLst>
                                    <p:cond delay="0"/>
                                  </p:stCondLst>
                                  <p:childTnLst>
                                    <p:animClr clrSpc="rgb" dir="cw">
                                      <p:cBhvr>
                                        <p:cTn id="92" dur="2000" fill="hold"/>
                                        <p:tgtEl>
                                          <p:spTgt spid="10"/>
                                        </p:tgtEl>
                                        <p:attrNameLst>
                                          <p:attrName>fillcolor</p:attrName>
                                        </p:attrNameLst>
                                      </p:cBhvr>
                                      <p:to>
                                        <a:srgbClr val="7030A0"/>
                                      </p:to>
                                    </p:animClr>
                                    <p:set>
                                      <p:cBhvr>
                                        <p:cTn id="93" dur="2000" fill="hold"/>
                                        <p:tgtEl>
                                          <p:spTgt spid="10"/>
                                        </p:tgtEl>
                                        <p:attrNameLst>
                                          <p:attrName>fill.type</p:attrName>
                                        </p:attrNameLst>
                                      </p:cBhvr>
                                      <p:to>
                                        <p:strVal val="solid"/>
                                      </p:to>
                                    </p:set>
                                    <p:set>
                                      <p:cBhvr>
                                        <p:cTn id="94" dur="2000" fill="hold"/>
                                        <p:tgtEl>
                                          <p:spTgt spid="10"/>
                                        </p:tgtEl>
                                        <p:attrNameLst>
                                          <p:attrName>fill.on</p:attrName>
                                        </p:attrNameLst>
                                      </p:cBhvr>
                                      <p:to>
                                        <p:strVal val="true"/>
                                      </p:to>
                                    </p:set>
                                  </p:childTnLst>
                                </p:cTn>
                              </p:par>
                              <p:par>
                                <p:cTn id="95" presetID="16" presetClass="exit" presetSubtype="21" fill="hold" grpId="1" nodeType="withEffect">
                                  <p:stCondLst>
                                    <p:cond delay="0"/>
                                  </p:stCondLst>
                                  <p:childTnLst>
                                    <p:animEffect transition="out" filter="barn(inVertical)">
                                      <p:cBhvr>
                                        <p:cTn id="96" dur="500"/>
                                        <p:tgtEl>
                                          <p:spTgt spid="8"/>
                                        </p:tgtEl>
                                      </p:cBhvr>
                                    </p:animEffect>
                                    <p:set>
                                      <p:cBhvr>
                                        <p:cTn id="97"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98" restart="whenNotActive" fill="hold" evtFilter="cancelBubble" nodeType="interactiveSeq">
                <p:stCondLst>
                  <p:cond evt="onClick" delay="0">
                    <p:tgtEl>
                      <p:spTgt spid="8"/>
                    </p:tgtEl>
                  </p:cond>
                </p:stCondLst>
                <p:endSync evt="end" delay="0">
                  <p:rtn val="all"/>
                </p:endSync>
                <p:childTnLst>
                  <p:par>
                    <p:cTn id="99" fill="hold">
                      <p:stCondLst>
                        <p:cond delay="0"/>
                      </p:stCondLst>
                      <p:childTnLst>
                        <p:par>
                          <p:cTn id="100" fill="hold">
                            <p:stCondLst>
                              <p:cond delay="0"/>
                            </p:stCondLst>
                            <p:childTnLst>
                              <p:par>
                                <p:cTn id="101" presetID="16" presetClass="exit" presetSubtype="21" fill="hold" grpId="2" nodeType="clickEffect">
                                  <p:stCondLst>
                                    <p:cond delay="0"/>
                                  </p:stCondLst>
                                  <p:childTnLst>
                                    <p:animEffect transition="out" filter="barn(inVertical)">
                                      <p:cBhvr>
                                        <p:cTn id="102" dur="500"/>
                                        <p:tgtEl>
                                          <p:spTgt spid="8"/>
                                        </p:tgtEl>
                                      </p:cBhvr>
                                    </p:animEffect>
                                    <p:set>
                                      <p:cBhvr>
                                        <p:cTn id="103" dur="1" fill="hold">
                                          <p:stCondLst>
                                            <p:cond delay="499"/>
                                          </p:stCondLst>
                                        </p:cTn>
                                        <p:tgtEl>
                                          <p:spTgt spid="8"/>
                                        </p:tgtEl>
                                        <p:attrNameLst>
                                          <p:attrName>style.visibility</p:attrName>
                                        </p:attrNameLst>
                                      </p:cBhvr>
                                      <p:to>
                                        <p:strVal val="hidden"/>
                                      </p:to>
                                    </p:set>
                                  </p:childTnLst>
                                </p:cTn>
                              </p:par>
                              <p:par>
                                <p:cTn id="104" presetID="2" presetClass="exit" presetSubtype="4" fill="hold" grpId="1" nodeType="withEffect">
                                  <p:stCondLst>
                                    <p:cond delay="0"/>
                                  </p:stCondLst>
                                  <p:childTnLst>
                                    <p:anim calcmode="lin" valueType="num">
                                      <p:cBhvr additive="base">
                                        <p:cTn id="105" dur="500"/>
                                        <p:tgtEl>
                                          <p:spTgt spid="10"/>
                                        </p:tgtEl>
                                        <p:attrNameLst>
                                          <p:attrName>ppt_x</p:attrName>
                                        </p:attrNameLst>
                                      </p:cBhvr>
                                      <p:tavLst>
                                        <p:tav tm="0">
                                          <p:val>
                                            <p:strVal val="ppt_x"/>
                                          </p:val>
                                        </p:tav>
                                        <p:tav tm="100000">
                                          <p:val>
                                            <p:strVal val="ppt_x"/>
                                          </p:val>
                                        </p:tav>
                                      </p:tavLst>
                                    </p:anim>
                                    <p:anim calcmode="lin" valueType="num">
                                      <p:cBhvr additive="base">
                                        <p:cTn id="106" dur="500"/>
                                        <p:tgtEl>
                                          <p:spTgt spid="10"/>
                                        </p:tgtEl>
                                        <p:attrNameLst>
                                          <p:attrName>ppt_y</p:attrName>
                                        </p:attrNameLst>
                                      </p:cBhvr>
                                      <p:tavLst>
                                        <p:tav tm="0">
                                          <p:val>
                                            <p:strVal val="ppt_y"/>
                                          </p:val>
                                        </p:tav>
                                        <p:tav tm="100000">
                                          <p:val>
                                            <p:strVal val="1+ppt_h/2"/>
                                          </p:val>
                                        </p:tav>
                                      </p:tavLst>
                                    </p:anim>
                                    <p:set>
                                      <p:cBhvr>
                                        <p:cTn id="107" dur="1" fill="hold">
                                          <p:stCondLst>
                                            <p:cond delay="499"/>
                                          </p:stCondLst>
                                        </p:cTn>
                                        <p:tgtEl>
                                          <p:spTgt spid="10"/>
                                        </p:tgtEl>
                                        <p:attrNameLst>
                                          <p:attrName>style.visibility</p:attrName>
                                        </p:attrNameLst>
                                      </p:cBhvr>
                                      <p:to>
                                        <p:strVal val="hidden"/>
                                      </p:to>
                                    </p:set>
                                  </p:childTnLst>
                                </p:cTn>
                              </p:par>
                            </p:childTnLst>
                          </p:cTn>
                        </p:par>
                        <p:par>
                          <p:cTn id="108" fill="hold">
                            <p:stCondLst>
                              <p:cond delay="500"/>
                            </p:stCondLst>
                            <p:childTnLst>
                              <p:par>
                                <p:cTn id="109" presetID="6" presetClass="exit" presetSubtype="32" fill="hold" nodeType="afterEffect">
                                  <p:stCondLst>
                                    <p:cond delay="1600"/>
                                  </p:stCondLst>
                                  <p:childTnLst>
                                    <p:animEffect transition="out" filter="circle(out)">
                                      <p:cBhvr>
                                        <p:cTn id="110" dur="2000"/>
                                        <p:tgtEl>
                                          <p:spTgt spid="14"/>
                                        </p:tgtEl>
                                      </p:cBhvr>
                                    </p:animEffect>
                                    <p:set>
                                      <p:cBhvr>
                                        <p:cTn id="111"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2" restart="whenNotActive" fill="hold" evtFilter="cancelBubble" nodeType="interactiveSeq">
                <p:stCondLst>
                  <p:cond evt="onClick" delay="0">
                    <p:tgtEl>
                      <p:spTgt spid="11"/>
                    </p:tgtEl>
                  </p:cond>
                </p:stCondLst>
                <p:endSync evt="end" delay="0">
                  <p:rtn val="all"/>
                </p:endSync>
                <p:childTnLst>
                  <p:par>
                    <p:cTn id="113" fill="hold">
                      <p:stCondLst>
                        <p:cond delay="0"/>
                      </p:stCondLst>
                      <p:childTnLst>
                        <p:par>
                          <p:cTn id="114" fill="hold">
                            <p:stCondLst>
                              <p:cond delay="0"/>
                            </p:stCondLst>
                            <p:childTnLst>
                              <p:par>
                                <p:cTn id="115" presetID="23" presetClass="emph" presetSubtype="0" fill="hold" grpId="0" nodeType="clickEffect">
                                  <p:stCondLst>
                                    <p:cond delay="0"/>
                                  </p:stCondLst>
                                  <p:childTnLst>
                                    <p:animClr clrSpc="hsl" dir="cw">
                                      <p:cBhvr override="childStyle">
                                        <p:cTn id="116" dur="500" fill="hold"/>
                                        <p:tgtEl>
                                          <p:spTgt spid="11"/>
                                        </p:tgtEl>
                                        <p:attrNameLst>
                                          <p:attrName>style.color</p:attrName>
                                        </p:attrNameLst>
                                      </p:cBhvr>
                                      <p:by>
                                        <p:hsl h="10842353" s="0" l="0"/>
                                      </p:by>
                                    </p:animClr>
                                    <p:animClr clrSpc="hsl" dir="cw">
                                      <p:cBhvr>
                                        <p:cTn id="117" dur="500" fill="hold"/>
                                        <p:tgtEl>
                                          <p:spTgt spid="11"/>
                                        </p:tgtEl>
                                        <p:attrNameLst>
                                          <p:attrName>fillcolor</p:attrName>
                                        </p:attrNameLst>
                                      </p:cBhvr>
                                      <p:by>
                                        <p:hsl h="10842353" s="0" l="0"/>
                                      </p:by>
                                    </p:animClr>
                                    <p:animClr clrSpc="hsl" dir="cw">
                                      <p:cBhvr>
                                        <p:cTn id="118" dur="500" fill="hold"/>
                                        <p:tgtEl>
                                          <p:spTgt spid="11"/>
                                        </p:tgtEl>
                                        <p:attrNameLst>
                                          <p:attrName>stroke.color</p:attrName>
                                        </p:attrNameLst>
                                      </p:cBhvr>
                                      <p:by>
                                        <p:hsl h="10842353" s="0" l="0"/>
                                      </p:by>
                                    </p:animClr>
                                    <p:set>
                                      <p:cBhvr>
                                        <p:cTn id="119" dur="500" fill="hold"/>
                                        <p:tgtEl>
                                          <p:spTgt spid="11"/>
                                        </p:tgtEl>
                                        <p:attrNameLst>
                                          <p:attrName>fill.type</p:attrName>
                                        </p:attrNameLst>
                                      </p:cBhvr>
                                      <p:to>
                                        <p:strVal val="solid"/>
                                      </p:to>
                                    </p:set>
                                  </p:childTnLst>
                                </p:cTn>
                              </p:par>
                              <p:par>
                                <p:cTn id="120" presetID="16" presetClass="entr" presetSubtype="37" fill="hold" grpId="0" nodeType="withEffect">
                                  <p:stCondLst>
                                    <p:cond delay="0"/>
                                  </p:stCondLst>
                                  <p:childTnLst>
                                    <p:set>
                                      <p:cBhvr>
                                        <p:cTn id="121" dur="1" fill="hold">
                                          <p:stCondLst>
                                            <p:cond delay="0"/>
                                          </p:stCondLst>
                                        </p:cTn>
                                        <p:tgtEl>
                                          <p:spTgt spid="9"/>
                                        </p:tgtEl>
                                        <p:attrNameLst>
                                          <p:attrName>style.visibility</p:attrName>
                                        </p:attrNameLst>
                                      </p:cBhvr>
                                      <p:to>
                                        <p:strVal val="visible"/>
                                      </p:to>
                                    </p:set>
                                    <p:animEffect transition="in" filter="barn(outVertical)">
                                      <p:cBhvr>
                                        <p:cTn id="122" dur="500"/>
                                        <p:tgtEl>
                                          <p:spTgt spid="9"/>
                                        </p:tgtEl>
                                      </p:cBhvr>
                                    </p:animEffect>
                                  </p:childTnLst>
                                </p:cTn>
                              </p:par>
                            </p:childTnLst>
                          </p:cTn>
                        </p:par>
                      </p:childTnLst>
                    </p:cTn>
                  </p:par>
                  <p:par>
                    <p:cTn id="123" fill="hold">
                      <p:stCondLst>
                        <p:cond delay="indefinite"/>
                      </p:stCondLst>
                      <p:childTnLst>
                        <p:par>
                          <p:cTn id="124" fill="hold">
                            <p:stCondLst>
                              <p:cond delay="0"/>
                            </p:stCondLst>
                            <p:childTnLst>
                              <p:par>
                                <p:cTn id="125" presetID="1" presetClass="emph" presetSubtype="2" fill="hold" nodeType="clickEffect">
                                  <p:stCondLst>
                                    <p:cond delay="0"/>
                                  </p:stCondLst>
                                  <p:childTnLst>
                                    <p:animClr clrSpc="rgb" dir="cw">
                                      <p:cBhvr>
                                        <p:cTn id="126" dur="2000" fill="hold"/>
                                        <p:tgtEl>
                                          <p:spTgt spid="11"/>
                                        </p:tgtEl>
                                        <p:attrNameLst>
                                          <p:attrName>fillcolor</p:attrName>
                                        </p:attrNameLst>
                                      </p:cBhvr>
                                      <p:to>
                                        <a:srgbClr val="7030A0"/>
                                      </p:to>
                                    </p:animClr>
                                    <p:set>
                                      <p:cBhvr>
                                        <p:cTn id="127" dur="2000" fill="hold"/>
                                        <p:tgtEl>
                                          <p:spTgt spid="11"/>
                                        </p:tgtEl>
                                        <p:attrNameLst>
                                          <p:attrName>fill.type</p:attrName>
                                        </p:attrNameLst>
                                      </p:cBhvr>
                                      <p:to>
                                        <p:strVal val="solid"/>
                                      </p:to>
                                    </p:set>
                                    <p:set>
                                      <p:cBhvr>
                                        <p:cTn id="128" dur="2000" fill="hold"/>
                                        <p:tgtEl>
                                          <p:spTgt spid="11"/>
                                        </p:tgtEl>
                                        <p:attrNameLst>
                                          <p:attrName>fill.on</p:attrName>
                                        </p:attrNameLst>
                                      </p:cBhvr>
                                      <p:to>
                                        <p:strVal val="true"/>
                                      </p:to>
                                    </p:set>
                                  </p:childTnLst>
                                </p:cTn>
                              </p:par>
                              <p:par>
                                <p:cTn id="129" presetID="16" presetClass="exit" presetSubtype="21" fill="hold" grpId="1" nodeType="withEffect">
                                  <p:stCondLst>
                                    <p:cond delay="0"/>
                                  </p:stCondLst>
                                  <p:childTnLst>
                                    <p:animEffect transition="out" filter="barn(inVertical)">
                                      <p:cBhvr>
                                        <p:cTn id="130" dur="500"/>
                                        <p:tgtEl>
                                          <p:spTgt spid="9"/>
                                        </p:tgtEl>
                                      </p:cBhvr>
                                    </p:animEffect>
                                    <p:set>
                                      <p:cBhvr>
                                        <p:cTn id="131"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32" restart="whenNotActive" fill="hold" evtFilter="cancelBubble" nodeType="interactiveSeq">
                <p:stCondLst>
                  <p:cond evt="onClick" delay="0">
                    <p:tgtEl>
                      <p:spTgt spid="9"/>
                    </p:tgtEl>
                  </p:cond>
                </p:stCondLst>
                <p:endSync evt="end" delay="0">
                  <p:rtn val="all"/>
                </p:endSync>
                <p:childTnLst>
                  <p:par>
                    <p:cTn id="133" fill="hold">
                      <p:stCondLst>
                        <p:cond delay="0"/>
                      </p:stCondLst>
                      <p:childTnLst>
                        <p:par>
                          <p:cTn id="134" fill="hold">
                            <p:stCondLst>
                              <p:cond delay="0"/>
                            </p:stCondLst>
                            <p:childTnLst>
                              <p:par>
                                <p:cTn id="135" presetID="16" presetClass="exit" presetSubtype="21" fill="hold" grpId="2" nodeType="clickEffect">
                                  <p:stCondLst>
                                    <p:cond delay="0"/>
                                  </p:stCondLst>
                                  <p:childTnLst>
                                    <p:animEffect transition="out" filter="barn(inVertical)">
                                      <p:cBhvr>
                                        <p:cTn id="136" dur="500"/>
                                        <p:tgtEl>
                                          <p:spTgt spid="9"/>
                                        </p:tgtEl>
                                      </p:cBhvr>
                                    </p:animEffect>
                                    <p:set>
                                      <p:cBhvr>
                                        <p:cTn id="137" dur="1" fill="hold">
                                          <p:stCondLst>
                                            <p:cond delay="499"/>
                                          </p:stCondLst>
                                        </p:cTn>
                                        <p:tgtEl>
                                          <p:spTgt spid="9"/>
                                        </p:tgtEl>
                                        <p:attrNameLst>
                                          <p:attrName>style.visibility</p:attrName>
                                        </p:attrNameLst>
                                      </p:cBhvr>
                                      <p:to>
                                        <p:strVal val="hidden"/>
                                      </p:to>
                                    </p:set>
                                  </p:childTnLst>
                                </p:cTn>
                              </p:par>
                              <p:par>
                                <p:cTn id="138" presetID="2" presetClass="exit" presetSubtype="4" fill="hold" grpId="1" nodeType="withEffect">
                                  <p:stCondLst>
                                    <p:cond delay="0"/>
                                  </p:stCondLst>
                                  <p:childTnLst>
                                    <p:anim calcmode="lin" valueType="num">
                                      <p:cBhvr additive="base">
                                        <p:cTn id="139" dur="500"/>
                                        <p:tgtEl>
                                          <p:spTgt spid="11"/>
                                        </p:tgtEl>
                                        <p:attrNameLst>
                                          <p:attrName>ppt_x</p:attrName>
                                        </p:attrNameLst>
                                      </p:cBhvr>
                                      <p:tavLst>
                                        <p:tav tm="0">
                                          <p:val>
                                            <p:strVal val="ppt_x"/>
                                          </p:val>
                                        </p:tav>
                                        <p:tav tm="100000">
                                          <p:val>
                                            <p:strVal val="ppt_x"/>
                                          </p:val>
                                        </p:tav>
                                      </p:tavLst>
                                    </p:anim>
                                    <p:anim calcmode="lin" valueType="num">
                                      <p:cBhvr additive="base">
                                        <p:cTn id="140" dur="500"/>
                                        <p:tgtEl>
                                          <p:spTgt spid="11"/>
                                        </p:tgtEl>
                                        <p:attrNameLst>
                                          <p:attrName>ppt_y</p:attrName>
                                        </p:attrNameLst>
                                      </p:cBhvr>
                                      <p:tavLst>
                                        <p:tav tm="0">
                                          <p:val>
                                            <p:strVal val="ppt_y"/>
                                          </p:val>
                                        </p:tav>
                                        <p:tav tm="100000">
                                          <p:val>
                                            <p:strVal val="1+ppt_h/2"/>
                                          </p:val>
                                        </p:tav>
                                      </p:tavLst>
                                    </p:anim>
                                    <p:set>
                                      <p:cBhvr>
                                        <p:cTn id="141" dur="1" fill="hold">
                                          <p:stCondLst>
                                            <p:cond delay="499"/>
                                          </p:stCondLst>
                                        </p:cTn>
                                        <p:tgtEl>
                                          <p:spTgt spid="11"/>
                                        </p:tgtEl>
                                        <p:attrNameLst>
                                          <p:attrName>style.visibility</p:attrName>
                                        </p:attrNameLst>
                                      </p:cBhvr>
                                      <p:to>
                                        <p:strVal val="hidden"/>
                                      </p:to>
                                    </p:set>
                                  </p:childTnLst>
                                </p:cTn>
                              </p:par>
                            </p:childTnLst>
                          </p:cTn>
                        </p:par>
                        <p:par>
                          <p:cTn id="142" fill="hold">
                            <p:stCondLst>
                              <p:cond delay="500"/>
                            </p:stCondLst>
                            <p:childTnLst>
                              <p:par>
                                <p:cTn id="143" presetID="21" presetClass="exit" presetSubtype="1" fill="hold" nodeType="afterEffect">
                                  <p:stCondLst>
                                    <p:cond delay="2300"/>
                                  </p:stCondLst>
                                  <p:childTnLst>
                                    <p:animEffect transition="out" filter="wheel(1)">
                                      <p:cBhvr>
                                        <p:cTn id="144" dur="2000"/>
                                        <p:tgtEl>
                                          <p:spTgt spid="15"/>
                                        </p:tgtEl>
                                      </p:cBhvr>
                                    </p:animEffect>
                                    <p:set>
                                      <p:cBhvr>
                                        <p:cTn id="145" dur="1" fill="hold">
                                          <p:stCondLst>
                                            <p:cond delay="1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6" grpId="0" animBg="1"/>
      <p:bldP spid="6" grpId="1" animBg="1"/>
      <p:bldP spid="6" grpId="2" animBg="1"/>
      <p:bldP spid="7" grpId="0" animBg="1"/>
      <p:bldP spid="7" grpId="1" animBg="1"/>
      <p:bldP spid="7" grpId="2" animBg="1"/>
      <p:bldP spid="8" grpId="0" animBg="1"/>
      <p:bldP spid="8" grpId="1" animBg="1"/>
      <p:bldP spid="8" grpId="2" animBg="1"/>
      <p:bldP spid="9" grpId="0" animBg="1"/>
      <p:bldP spid="9" grpId="1" animBg="1"/>
      <p:bldP spid="9" grpId="2" animBg="1"/>
      <p:bldP spid="10" grpId="0" animBg="1"/>
      <p:bldP spid="10" grpId="1" animBg="1"/>
      <p:bldP spid="11" grpId="0" animBg="1"/>
      <p:bldP spid="11" grpId="1" animBg="1"/>
      <p:bldP spid="12" grpId="0" animBg="1"/>
      <p:bldP spid="12" grpId="1" animBg="1"/>
      <p:bldP spid="13" grpId="0" animBg="1"/>
      <p:bldP spid="13" grpId="1" animBg="1"/>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1132403" y="70209"/>
            <a:ext cx="9927193" cy="2000890"/>
          </a:xfrm>
          <a:prstGeom prst="snip2DiagRect">
            <a:avLst/>
          </a:prstGeom>
          <a:solidFill>
            <a:schemeClr val="bg2"/>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srgbClr val="2232EB"/>
                </a:solidFill>
                <a:latin typeface="Times New Roman" pitchFamily="18" charset="0"/>
                <a:cs typeface="Times New Roman" pitchFamily="18" charset="0"/>
              </a:rPr>
              <a:t>Ý</a:t>
            </a:r>
            <a:r>
              <a:rPr lang="en-US" sz="3600" b="1" dirty="0">
                <a:solidFill>
                  <a:srgbClr val="2232EB"/>
                </a:solidFill>
                <a:latin typeface="Times New Roman" pitchFamily="18" charset="0"/>
                <a:cs typeface="Times New Roman" pitchFamily="18" charset="0"/>
              </a:rPr>
              <a:t> </a:t>
            </a:r>
            <a:r>
              <a:rPr lang="en-US" sz="3600" b="1" dirty="0" err="1">
                <a:solidFill>
                  <a:srgbClr val="2232EB"/>
                </a:solidFill>
                <a:latin typeface="Times New Roman" pitchFamily="18" charset="0"/>
                <a:cs typeface="Times New Roman" pitchFamily="18" charset="0"/>
              </a:rPr>
              <a:t>nào</a:t>
            </a:r>
            <a:r>
              <a:rPr lang="en-US" sz="3600" b="1" dirty="0">
                <a:solidFill>
                  <a:srgbClr val="2232EB"/>
                </a:solidFill>
                <a:latin typeface="Times New Roman" pitchFamily="18" charset="0"/>
                <a:cs typeface="Times New Roman" pitchFamily="18" charset="0"/>
              </a:rPr>
              <a:t> </a:t>
            </a:r>
            <a:r>
              <a:rPr lang="en-US" sz="3600" b="1" dirty="0" err="1">
                <a:solidFill>
                  <a:srgbClr val="2232EB"/>
                </a:solidFill>
                <a:latin typeface="Times New Roman" pitchFamily="18" charset="0"/>
                <a:cs typeface="Times New Roman" pitchFamily="18" charset="0"/>
              </a:rPr>
              <a:t>dưới</a:t>
            </a:r>
            <a:r>
              <a:rPr lang="en-US" sz="3600" b="1" dirty="0">
                <a:solidFill>
                  <a:srgbClr val="2232EB"/>
                </a:solidFill>
                <a:latin typeface="Times New Roman" pitchFamily="18" charset="0"/>
                <a:cs typeface="Times New Roman" pitchFamily="18" charset="0"/>
              </a:rPr>
              <a:t> </a:t>
            </a:r>
            <a:r>
              <a:rPr lang="en-US" sz="3600" b="1" dirty="0" err="1">
                <a:solidFill>
                  <a:srgbClr val="2232EB"/>
                </a:solidFill>
                <a:latin typeface="Times New Roman" pitchFamily="18" charset="0"/>
                <a:cs typeface="Times New Roman" pitchFamily="18" charset="0"/>
              </a:rPr>
              <a:t>đây</a:t>
            </a:r>
            <a:r>
              <a:rPr lang="en-US" sz="3600" b="1" dirty="0">
                <a:solidFill>
                  <a:srgbClr val="2232EB"/>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không</a:t>
            </a:r>
            <a:r>
              <a:rPr lang="en-US" sz="3600" b="1" dirty="0">
                <a:solidFill>
                  <a:srgbClr val="FF0000"/>
                </a:solidFill>
                <a:latin typeface="Times New Roman" pitchFamily="18" charset="0"/>
                <a:cs typeface="Times New Roman" pitchFamily="18" charset="0"/>
              </a:rPr>
              <a:t> </a:t>
            </a:r>
            <a:r>
              <a:rPr lang="en-US" sz="3600" b="1" dirty="0" err="1">
                <a:solidFill>
                  <a:srgbClr val="2232EB"/>
                </a:solidFill>
                <a:latin typeface="Times New Roman" pitchFamily="18" charset="0"/>
                <a:cs typeface="Times New Roman" pitchFamily="18" charset="0"/>
              </a:rPr>
              <a:t>thể</a:t>
            </a:r>
            <a:r>
              <a:rPr lang="en-US" sz="3600" b="1" dirty="0">
                <a:solidFill>
                  <a:srgbClr val="2232EB"/>
                </a:solidFill>
                <a:latin typeface="Times New Roman" pitchFamily="18" charset="0"/>
                <a:cs typeface="Times New Roman" pitchFamily="18" charset="0"/>
              </a:rPr>
              <a:t> </a:t>
            </a:r>
            <a:r>
              <a:rPr lang="en-US" sz="3600" b="1" dirty="0" err="1">
                <a:solidFill>
                  <a:srgbClr val="2232EB"/>
                </a:solidFill>
                <a:latin typeface="Times New Roman" pitchFamily="18" charset="0"/>
                <a:cs typeface="Times New Roman" pitchFamily="18" charset="0"/>
              </a:rPr>
              <a:t>hiện</a:t>
            </a:r>
            <a:r>
              <a:rPr lang="en-US" sz="3600" b="1" dirty="0">
                <a:solidFill>
                  <a:srgbClr val="2232EB"/>
                </a:solidFill>
                <a:latin typeface="Times New Roman" pitchFamily="18" charset="0"/>
                <a:cs typeface="Times New Roman" pitchFamily="18" charset="0"/>
              </a:rPr>
              <a:t> </a:t>
            </a:r>
            <a:r>
              <a:rPr lang="en-US" sz="3600" b="1" dirty="0" err="1">
                <a:solidFill>
                  <a:srgbClr val="2232EB"/>
                </a:solidFill>
                <a:latin typeface="Times New Roman" pitchFamily="18" charset="0"/>
                <a:cs typeface="Times New Roman" pitchFamily="18" charset="0"/>
              </a:rPr>
              <a:t>đúng</a:t>
            </a:r>
            <a:r>
              <a:rPr lang="en-US" sz="3600" b="1" dirty="0">
                <a:solidFill>
                  <a:srgbClr val="2232EB"/>
                </a:solidFill>
                <a:latin typeface="Times New Roman" pitchFamily="18" charset="0"/>
                <a:cs typeface="Times New Roman" pitchFamily="18" charset="0"/>
              </a:rPr>
              <a:t> </a:t>
            </a:r>
            <a:r>
              <a:rPr lang="en-US" sz="3600" b="1" dirty="0" err="1">
                <a:solidFill>
                  <a:srgbClr val="2232EB"/>
                </a:solidFill>
                <a:latin typeface="Times New Roman" pitchFamily="18" charset="0"/>
                <a:cs typeface="Times New Roman" pitchFamily="18" charset="0"/>
              </a:rPr>
              <a:t>chính</a:t>
            </a:r>
            <a:r>
              <a:rPr lang="en-US" sz="3600" b="1" dirty="0">
                <a:solidFill>
                  <a:srgbClr val="2232EB"/>
                </a:solidFill>
                <a:latin typeface="Times New Roman" pitchFamily="18" charset="0"/>
                <a:cs typeface="Times New Roman" pitchFamily="18" charset="0"/>
              </a:rPr>
              <a:t> </a:t>
            </a:r>
            <a:r>
              <a:rPr lang="en-US" sz="3600" b="1" dirty="0" err="1">
                <a:solidFill>
                  <a:srgbClr val="2232EB"/>
                </a:solidFill>
                <a:latin typeface="Times New Roman" pitchFamily="18" charset="0"/>
                <a:cs typeface="Times New Roman" pitchFamily="18" charset="0"/>
              </a:rPr>
              <a:t>sách</a:t>
            </a:r>
            <a:r>
              <a:rPr lang="en-US" sz="3600" b="1" dirty="0">
                <a:solidFill>
                  <a:srgbClr val="2232EB"/>
                </a:solidFill>
                <a:latin typeface="Times New Roman" pitchFamily="18" charset="0"/>
                <a:cs typeface="Times New Roman" pitchFamily="18" charset="0"/>
              </a:rPr>
              <a:t> </a:t>
            </a:r>
            <a:r>
              <a:rPr lang="en-US" sz="3600" b="1" dirty="0" err="1">
                <a:solidFill>
                  <a:srgbClr val="2232EB"/>
                </a:solidFill>
                <a:latin typeface="Times New Roman" pitchFamily="18" charset="0"/>
                <a:cs typeface="Times New Roman" pitchFamily="18" charset="0"/>
              </a:rPr>
              <a:t>cai</a:t>
            </a:r>
            <a:r>
              <a:rPr lang="en-US" sz="3600" b="1" dirty="0">
                <a:solidFill>
                  <a:srgbClr val="2232EB"/>
                </a:solidFill>
                <a:latin typeface="Times New Roman" pitchFamily="18" charset="0"/>
                <a:cs typeface="Times New Roman" pitchFamily="18" charset="0"/>
              </a:rPr>
              <a:t> </a:t>
            </a:r>
            <a:r>
              <a:rPr lang="en-US" sz="3600" b="1" dirty="0" err="1">
                <a:solidFill>
                  <a:srgbClr val="2232EB"/>
                </a:solidFill>
                <a:latin typeface="Times New Roman" pitchFamily="18" charset="0"/>
                <a:cs typeface="Times New Roman" pitchFamily="18" charset="0"/>
              </a:rPr>
              <a:t>trị</a:t>
            </a:r>
            <a:r>
              <a:rPr lang="en-US" sz="3600" b="1" dirty="0">
                <a:solidFill>
                  <a:srgbClr val="2232EB"/>
                </a:solidFill>
                <a:latin typeface="Times New Roman" pitchFamily="18" charset="0"/>
                <a:cs typeface="Times New Roman" pitchFamily="18" charset="0"/>
              </a:rPr>
              <a:t> </a:t>
            </a:r>
            <a:r>
              <a:rPr lang="en-US" sz="3600" b="1" dirty="0" err="1">
                <a:solidFill>
                  <a:srgbClr val="2232EB"/>
                </a:solidFill>
                <a:latin typeface="Times New Roman" pitchFamily="18" charset="0"/>
                <a:cs typeface="Times New Roman" pitchFamily="18" charset="0"/>
              </a:rPr>
              <a:t>về</a:t>
            </a:r>
            <a:r>
              <a:rPr lang="en-US" sz="3600" b="1" dirty="0">
                <a:solidFill>
                  <a:srgbClr val="2232EB"/>
                </a:solidFill>
                <a:latin typeface="Times New Roman" pitchFamily="18" charset="0"/>
                <a:cs typeface="Times New Roman" pitchFamily="18" charset="0"/>
              </a:rPr>
              <a:t> </a:t>
            </a:r>
            <a:r>
              <a:rPr lang="en-US" sz="3600" b="1" dirty="0" err="1">
                <a:solidFill>
                  <a:srgbClr val="2232EB"/>
                </a:solidFill>
                <a:latin typeface="Times New Roman" pitchFamily="18" charset="0"/>
                <a:cs typeface="Times New Roman" pitchFamily="18" charset="0"/>
              </a:rPr>
              <a:t>kinh</a:t>
            </a:r>
            <a:r>
              <a:rPr lang="en-US" sz="3600" b="1" dirty="0">
                <a:solidFill>
                  <a:srgbClr val="2232EB"/>
                </a:solidFill>
                <a:latin typeface="Times New Roman" pitchFamily="18" charset="0"/>
                <a:cs typeface="Times New Roman" pitchFamily="18" charset="0"/>
              </a:rPr>
              <a:t> </a:t>
            </a:r>
            <a:r>
              <a:rPr lang="en-US" sz="3600" b="1" dirty="0" err="1">
                <a:solidFill>
                  <a:srgbClr val="2232EB"/>
                </a:solidFill>
                <a:latin typeface="Times New Roman" pitchFamily="18" charset="0"/>
                <a:cs typeface="Times New Roman" pitchFamily="18" charset="0"/>
              </a:rPr>
              <a:t>tế</a:t>
            </a:r>
            <a:r>
              <a:rPr lang="en-US" sz="3600" b="1" dirty="0">
                <a:solidFill>
                  <a:srgbClr val="2232EB"/>
                </a:solidFill>
                <a:latin typeface="Times New Roman" pitchFamily="18" charset="0"/>
                <a:cs typeface="Times New Roman" pitchFamily="18" charset="0"/>
              </a:rPr>
              <a:t> </a:t>
            </a:r>
            <a:r>
              <a:rPr lang="en-US" sz="3600" b="1" dirty="0" err="1">
                <a:solidFill>
                  <a:srgbClr val="2232EB"/>
                </a:solidFill>
                <a:latin typeface="Times New Roman" pitchFamily="18" charset="0"/>
                <a:cs typeface="Times New Roman" pitchFamily="18" charset="0"/>
              </a:rPr>
              <a:t>của</a:t>
            </a:r>
            <a:r>
              <a:rPr lang="en-US" sz="3600" b="1" dirty="0">
                <a:solidFill>
                  <a:srgbClr val="2232EB"/>
                </a:solidFill>
                <a:latin typeface="Times New Roman" pitchFamily="18" charset="0"/>
                <a:cs typeface="Times New Roman" pitchFamily="18" charset="0"/>
              </a:rPr>
              <a:t> </a:t>
            </a:r>
            <a:r>
              <a:rPr lang="en-US" sz="3600" b="1" dirty="0" err="1">
                <a:solidFill>
                  <a:srgbClr val="2232EB"/>
                </a:solidFill>
                <a:latin typeface="Times New Roman" pitchFamily="18" charset="0"/>
                <a:cs typeface="Times New Roman" pitchFamily="18" charset="0"/>
              </a:rPr>
              <a:t>các</a:t>
            </a:r>
            <a:r>
              <a:rPr lang="en-US" sz="3600" b="1" dirty="0">
                <a:solidFill>
                  <a:srgbClr val="2232EB"/>
                </a:solidFill>
                <a:latin typeface="Times New Roman" pitchFamily="18" charset="0"/>
                <a:cs typeface="Times New Roman" pitchFamily="18" charset="0"/>
              </a:rPr>
              <a:t> </a:t>
            </a:r>
            <a:r>
              <a:rPr lang="en-US" sz="3600" b="1" dirty="0" err="1">
                <a:solidFill>
                  <a:srgbClr val="2232EB"/>
                </a:solidFill>
                <a:latin typeface="Times New Roman" pitchFamily="18" charset="0"/>
                <a:cs typeface="Times New Roman" pitchFamily="18" charset="0"/>
              </a:rPr>
              <a:t>triều</a:t>
            </a:r>
            <a:r>
              <a:rPr lang="en-US" sz="3600" b="1" dirty="0">
                <a:solidFill>
                  <a:srgbClr val="2232EB"/>
                </a:solidFill>
                <a:latin typeface="Times New Roman" pitchFamily="18" charset="0"/>
                <a:cs typeface="Times New Roman" pitchFamily="18" charset="0"/>
              </a:rPr>
              <a:t> </a:t>
            </a:r>
            <a:r>
              <a:rPr lang="en-US" sz="3600" b="1" dirty="0" err="1">
                <a:solidFill>
                  <a:srgbClr val="2232EB"/>
                </a:solidFill>
                <a:latin typeface="Times New Roman" pitchFamily="18" charset="0"/>
                <a:cs typeface="Times New Roman" pitchFamily="18" charset="0"/>
              </a:rPr>
              <a:t>đại</a:t>
            </a:r>
            <a:r>
              <a:rPr lang="en-US" sz="3600" b="1" dirty="0">
                <a:solidFill>
                  <a:srgbClr val="2232EB"/>
                </a:solidFill>
                <a:latin typeface="Times New Roman" pitchFamily="18" charset="0"/>
                <a:cs typeface="Times New Roman" pitchFamily="18" charset="0"/>
              </a:rPr>
              <a:t> </a:t>
            </a:r>
            <a:r>
              <a:rPr lang="en-US" sz="3600" b="1" dirty="0" err="1">
                <a:solidFill>
                  <a:srgbClr val="2232EB"/>
                </a:solidFill>
                <a:latin typeface="Times New Roman" pitchFamily="18" charset="0"/>
                <a:cs typeface="Times New Roman" pitchFamily="18" charset="0"/>
              </a:rPr>
              <a:t>phong</a:t>
            </a:r>
            <a:r>
              <a:rPr lang="en-US" sz="3600" b="1" dirty="0">
                <a:solidFill>
                  <a:srgbClr val="2232EB"/>
                </a:solidFill>
                <a:latin typeface="Times New Roman" pitchFamily="18" charset="0"/>
                <a:cs typeface="Times New Roman" pitchFamily="18" charset="0"/>
              </a:rPr>
              <a:t> </a:t>
            </a:r>
            <a:r>
              <a:rPr lang="en-US" sz="3600" b="1" dirty="0" err="1">
                <a:solidFill>
                  <a:srgbClr val="2232EB"/>
                </a:solidFill>
                <a:latin typeface="Times New Roman" pitchFamily="18" charset="0"/>
                <a:cs typeface="Times New Roman" pitchFamily="18" charset="0"/>
              </a:rPr>
              <a:t>kiến</a:t>
            </a:r>
            <a:r>
              <a:rPr lang="en-US" sz="3600" b="1" dirty="0">
                <a:solidFill>
                  <a:srgbClr val="2232EB"/>
                </a:solidFill>
                <a:latin typeface="Times New Roman" pitchFamily="18" charset="0"/>
                <a:cs typeface="Times New Roman" pitchFamily="18" charset="0"/>
              </a:rPr>
              <a:t> </a:t>
            </a:r>
            <a:r>
              <a:rPr lang="en-US" sz="3600" b="1" dirty="0" err="1">
                <a:solidFill>
                  <a:srgbClr val="2232EB"/>
                </a:solidFill>
                <a:latin typeface="Times New Roman" pitchFamily="18" charset="0"/>
                <a:cs typeface="Times New Roman" pitchFamily="18" charset="0"/>
              </a:rPr>
              <a:t>phương</a:t>
            </a:r>
            <a:r>
              <a:rPr lang="en-US" sz="3600" b="1" dirty="0">
                <a:solidFill>
                  <a:srgbClr val="2232EB"/>
                </a:solidFill>
                <a:latin typeface="Times New Roman" pitchFamily="18" charset="0"/>
                <a:cs typeface="Times New Roman" pitchFamily="18" charset="0"/>
              </a:rPr>
              <a:t> </a:t>
            </a:r>
            <a:r>
              <a:rPr lang="en-US" sz="3600" b="1" dirty="0" err="1">
                <a:solidFill>
                  <a:srgbClr val="2232EB"/>
                </a:solidFill>
                <a:latin typeface="Times New Roman" pitchFamily="18" charset="0"/>
                <a:cs typeface="Times New Roman" pitchFamily="18" charset="0"/>
              </a:rPr>
              <a:t>Bắc</a:t>
            </a:r>
            <a:endParaRPr kumimoji="0" lang="vi-VN" sz="3600" b="1" i="0" u="none" strike="noStrike" kern="1200" cap="none" spc="0" normalizeH="0" baseline="0" noProof="0" dirty="0">
              <a:ln>
                <a:noFill/>
              </a:ln>
              <a:solidFill>
                <a:srgbClr val="2232EB"/>
              </a:solidFill>
              <a:effectLst/>
              <a:uLnTx/>
              <a:uFillTx/>
              <a:latin typeface="Times New Roman" pitchFamily="18" charset="0"/>
              <a:cs typeface="Times New Roman" pitchFamily="18" charset="0"/>
            </a:endParaRPr>
          </a:p>
        </p:txBody>
      </p:sp>
      <p:sp>
        <p:nvSpPr>
          <p:cNvPr id="26" name="Rectangle 25"/>
          <p:cNvSpPr/>
          <p:nvPr/>
        </p:nvSpPr>
        <p:spPr>
          <a:xfrm>
            <a:off x="1154587" y="2303398"/>
            <a:ext cx="4102262" cy="131492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x-none" sz="2800" dirty="0">
                <a:solidFill>
                  <a:schemeClr val="tx1"/>
                </a:solidFill>
                <a:latin typeface="Times New Roman" panose="02020603050405020304" pitchFamily="18" charset="0"/>
                <a:cs typeface="Times New Roman" panose="02020603050405020304" pitchFamily="18" charset="0"/>
              </a:rPr>
              <a:t>Cho phép nhân dân bản địa sản xuất muối và sắt </a:t>
            </a:r>
            <a:endParaRPr kumimoji="0" lang="vi-VN" sz="28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4" y="2598991"/>
            <a:ext cx="4231363" cy="127714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Chiếm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ruộng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đất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nhân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dân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Âu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Lạc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thành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lập</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ấp</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trại</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3" name="Rectangle 42"/>
          <p:cNvSpPr/>
          <p:nvPr/>
        </p:nvSpPr>
        <p:spPr>
          <a:xfrm>
            <a:off x="1093071" y="4005247"/>
            <a:ext cx="3971516" cy="118292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Bắt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nhân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dân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ta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cống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nạp</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sản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vật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quý</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rung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dưới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biển</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4" name="Rectangle 43"/>
          <p:cNvSpPr/>
          <p:nvPr/>
        </p:nvSpPr>
        <p:spPr>
          <a:xfrm>
            <a:off x="6130615" y="4117855"/>
            <a:ext cx="4102056"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a:t>
            </a:r>
            <a:r>
              <a:rPr kumimoji="0" lang="vi-VN" sz="2800" b="0" i="0" u="none" strike="noStrike" kern="1200" cap="none" spc="0" normalizeH="0" baseline="0" noProof="0" dirty="0">
                <a:ln>
                  <a:noFill/>
                </a:ln>
                <a:solidFill>
                  <a:prstClr val="black"/>
                </a:solidFill>
                <a:effectLst/>
                <a:uLnTx/>
                <a:uFillTx/>
                <a:latin typeface="Arial" panose="020B0604020202020204" pitchFamily="34" charset="0"/>
              </a:rPr>
              <a:t>. </a:t>
            </a:r>
            <a:r>
              <a:rPr lang="en-US" sz="2800" dirty="0" err="1">
                <a:solidFill>
                  <a:prstClr val="black"/>
                </a:solidFill>
                <a:latin typeface="Times New Roman" panose="02020603050405020304" pitchFamily="18" charset="0"/>
                <a:cs typeface="Times New Roman" panose="02020603050405020304" pitchFamily="18" charset="0"/>
              </a:rPr>
              <a:t>Áp</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đặt</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chính</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sách</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tô</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thuế</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nặng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nề</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47" name="Picture 46"/>
          <p:cNvPicPr>
            <a:picLocks noChangeAspect="1"/>
          </p:cNvPicPr>
          <p:nvPr/>
        </p:nvPicPr>
        <p:blipFill rotWithShape="1">
          <a:blip r:embed="rId13"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212482" y="2606830"/>
            <a:ext cx="804536" cy="708059"/>
          </a:xfrm>
          <a:prstGeom prst="rect">
            <a:avLst/>
          </a:prstGeom>
          <a:solidFill>
            <a:srgbClr val="000066"/>
          </a:solidFill>
        </p:spPr>
      </p:pic>
      <p:pic>
        <p:nvPicPr>
          <p:cNvPr id="51" name="Picture 50"/>
          <p:cNvPicPr>
            <a:picLocks noChangeAspect="1"/>
          </p:cNvPicPr>
          <p:nvPr/>
        </p:nvPicPr>
        <p:blipFill rotWithShape="1">
          <a:blip r:embed="rId14"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195333" y="4093608"/>
            <a:ext cx="804536" cy="704088"/>
          </a:xfrm>
          <a:prstGeom prst="rect">
            <a:avLst/>
          </a:prstGeom>
          <a:solidFill>
            <a:srgbClr val="C00000"/>
          </a:solidFill>
        </p:spPr>
      </p:pic>
      <p:pic>
        <p:nvPicPr>
          <p:cNvPr id="49" name="Picture 4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254854" y="4131979"/>
            <a:ext cx="804742" cy="707197"/>
          </a:xfrm>
          <a:prstGeom prst="rect">
            <a:avLst/>
          </a:prstGeom>
          <a:solidFill>
            <a:srgbClr val="C00000"/>
          </a:solidFill>
        </p:spPr>
      </p:pic>
      <p:pic>
        <p:nvPicPr>
          <p:cNvPr id="53" name="Picture 5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232671" y="2626800"/>
            <a:ext cx="804742" cy="707197"/>
          </a:xfrm>
          <a:prstGeom prst="rect">
            <a:avLst/>
          </a:prstGeom>
          <a:solidFill>
            <a:srgbClr val="C00000"/>
          </a:solidFill>
        </p:spPr>
      </p:pic>
      <p:sp>
        <p:nvSpPr>
          <p:cNvPr id="17" name="Cloud 16">
            <a:hlinkClick r:id="rId16" action="ppaction://hlinksldjump"/>
          </p:cNvPr>
          <p:cNvSpPr/>
          <p:nvPr/>
        </p:nvSpPr>
        <p:spPr>
          <a:xfrm>
            <a:off x="4696069" y="5416924"/>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400" dirty="0" err="1">
                <a:solidFill>
                  <a:srgbClr val="DCADCB"/>
                </a:solidFill>
                <a:latin typeface="Times New Roman" pitchFamily="18" charset="0"/>
                <a:cs typeface="Times New Roman" pitchFamily="18" charset="0"/>
              </a:rPr>
              <a:t>Sile</a:t>
            </a:r>
            <a:r>
              <a:rPr lang="en-US" sz="2400" dirty="0">
                <a:solidFill>
                  <a:srgbClr val="DCADCB"/>
                </a:solidFill>
                <a:latin typeface="Times New Roman" pitchFamily="18" charset="0"/>
                <a:cs typeface="Times New Roman" pitchFamily="18" charset="0"/>
              </a:rPr>
              <a:t> </a:t>
            </a:r>
            <a:r>
              <a:rPr lang="en-US" sz="2400" dirty="0" err="1">
                <a:solidFill>
                  <a:srgbClr val="DCADCB"/>
                </a:solidFill>
                <a:latin typeface="Times New Roman" pitchFamily="18" charset="0"/>
                <a:cs typeface="Times New Roman" pitchFamily="18" charset="0"/>
              </a:rPr>
              <a:t>chính</a:t>
            </a:r>
            <a:endParaRPr lang="vi-VN" sz="2400" dirty="0">
              <a:solidFill>
                <a:srgbClr val="DCADCB"/>
              </a:solidFill>
              <a:latin typeface="Times New Roman" pitchFamily="18" charset="0"/>
              <a:cs typeface="Times New Roman" pitchFamily="18" charset="0"/>
            </a:endParaRPr>
          </a:p>
        </p:txBody>
      </p:sp>
      <p:sp>
        <p:nvSpPr>
          <p:cNvPr id="18" name="TextBox 17"/>
          <p:cNvSpPr txBox="1"/>
          <p:nvPr/>
        </p:nvSpPr>
        <p:spPr>
          <a:xfrm>
            <a:off x="10361978" y="6521824"/>
            <a:ext cx="172692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3408781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6"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6"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6"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1006927" y="222111"/>
            <a:ext cx="9927193" cy="1845907"/>
          </a:xfrm>
          <a:prstGeom prst="snip2DiagRect">
            <a:avLst/>
          </a:prstGeom>
          <a:solidFill>
            <a:schemeClr val="bg2"/>
          </a:solidFill>
          <a:ln/>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2232EB"/>
                </a:solidFill>
                <a:effectLst/>
                <a:uLnTx/>
                <a:uFillTx/>
                <a:latin typeface="Times New Roman" pitchFamily="18" charset="0"/>
                <a:cs typeface="Times New Roman" pitchFamily="18" charset="0"/>
              </a:rPr>
              <a:t>Nghề</a:t>
            </a:r>
            <a:r>
              <a:rPr kumimoji="0" lang="en-US" sz="3600" b="1" i="0" u="none" strike="noStrike" kern="1200" cap="none" spc="0" normalizeH="0" baseline="0" noProof="0" dirty="0">
                <a:ln>
                  <a:noFill/>
                </a:ln>
                <a:solidFill>
                  <a:srgbClr val="2232EB"/>
                </a:solidFill>
                <a:effectLst/>
                <a:uLnTx/>
                <a:uFillTx/>
                <a:latin typeface="Times New Roman" pitchFamily="18" charset="0"/>
                <a:cs typeface="Times New Roman" pitchFamily="18" charset="0"/>
              </a:rPr>
              <a:t> </a:t>
            </a:r>
            <a:r>
              <a:rPr kumimoji="0" lang="en-US" sz="3600" b="1" i="0" u="none" strike="noStrike" kern="1200" cap="none" spc="0" normalizeH="0" baseline="0" noProof="0" dirty="0" err="1">
                <a:ln>
                  <a:noFill/>
                </a:ln>
                <a:solidFill>
                  <a:srgbClr val="2232EB"/>
                </a:solidFill>
                <a:effectLst/>
                <a:uLnTx/>
                <a:uFillTx/>
                <a:latin typeface="Times New Roman" pitchFamily="18" charset="0"/>
                <a:cs typeface="Times New Roman" pitchFamily="18" charset="0"/>
              </a:rPr>
              <a:t>thủ</a:t>
            </a:r>
            <a:r>
              <a:rPr kumimoji="0" lang="en-US" sz="3600" b="1" i="0" u="none" strike="noStrike" kern="1200" cap="none" spc="0" normalizeH="0" baseline="0" noProof="0" dirty="0">
                <a:ln>
                  <a:noFill/>
                </a:ln>
                <a:solidFill>
                  <a:srgbClr val="2232EB"/>
                </a:solidFill>
                <a:effectLst/>
                <a:uLnTx/>
                <a:uFillTx/>
                <a:latin typeface="Times New Roman" pitchFamily="18" charset="0"/>
                <a:cs typeface="Times New Roman" pitchFamily="18" charset="0"/>
              </a:rPr>
              <a:t> </a:t>
            </a:r>
            <a:r>
              <a:rPr kumimoji="0" lang="en-US" sz="3600" b="1" i="0" u="none" strike="noStrike" kern="1200" cap="none" spc="0" normalizeH="0" baseline="0" noProof="0" dirty="0" err="1">
                <a:ln>
                  <a:noFill/>
                </a:ln>
                <a:solidFill>
                  <a:srgbClr val="2232EB"/>
                </a:solidFill>
                <a:effectLst/>
                <a:uLnTx/>
                <a:uFillTx/>
                <a:latin typeface="Times New Roman" pitchFamily="18" charset="0"/>
                <a:cs typeface="Times New Roman" pitchFamily="18" charset="0"/>
              </a:rPr>
              <a:t>công</a:t>
            </a:r>
            <a:r>
              <a:rPr kumimoji="0" lang="en-US" sz="3600" b="1" i="0" u="none" strike="noStrike" kern="1200" cap="none" spc="0" normalizeH="0" baseline="0" noProof="0" dirty="0">
                <a:ln>
                  <a:noFill/>
                </a:ln>
                <a:solidFill>
                  <a:srgbClr val="2232EB"/>
                </a:solidFill>
                <a:effectLst/>
                <a:uLnTx/>
                <a:uFillTx/>
                <a:latin typeface="Times New Roman" pitchFamily="18" charset="0"/>
                <a:cs typeface="Times New Roman" pitchFamily="18" charset="0"/>
              </a:rPr>
              <a:t> </a:t>
            </a:r>
            <a:r>
              <a:rPr kumimoji="0" lang="en-US" sz="3600" b="1" i="0" u="none" strike="noStrike" kern="1200" cap="none" spc="0" normalizeH="0" baseline="0" noProof="0" dirty="0" err="1">
                <a:ln>
                  <a:noFill/>
                </a:ln>
                <a:solidFill>
                  <a:srgbClr val="2232EB"/>
                </a:solidFill>
                <a:effectLst/>
                <a:uLnTx/>
                <a:uFillTx/>
                <a:latin typeface="Times New Roman" pitchFamily="18" charset="0"/>
                <a:cs typeface="Times New Roman" pitchFamily="18" charset="0"/>
              </a:rPr>
              <a:t>mới</a:t>
            </a:r>
            <a:r>
              <a:rPr kumimoji="0" lang="en-US" sz="3600" b="1" i="0" u="none" strike="noStrike" kern="1200" cap="none" spc="0" normalizeH="0" baseline="0" noProof="0" dirty="0">
                <a:ln>
                  <a:noFill/>
                </a:ln>
                <a:solidFill>
                  <a:srgbClr val="2232EB"/>
                </a:solidFill>
                <a:effectLst/>
                <a:uLnTx/>
                <a:uFillTx/>
                <a:latin typeface="Times New Roman" pitchFamily="18" charset="0"/>
                <a:cs typeface="Times New Roman" pitchFamily="18" charset="0"/>
              </a:rPr>
              <a:t> </a:t>
            </a:r>
            <a:r>
              <a:rPr kumimoji="0" lang="en-US" sz="3600" b="1" i="0" u="none" strike="noStrike" kern="1200" cap="none" spc="0" normalizeH="0" baseline="0" noProof="0" dirty="0" err="1">
                <a:ln>
                  <a:noFill/>
                </a:ln>
                <a:solidFill>
                  <a:srgbClr val="2232EB"/>
                </a:solidFill>
                <a:effectLst/>
                <a:uLnTx/>
                <a:uFillTx/>
                <a:latin typeface="Times New Roman" pitchFamily="18" charset="0"/>
                <a:cs typeface="Times New Roman" pitchFamily="18" charset="0"/>
              </a:rPr>
              <a:t>nào</a:t>
            </a:r>
            <a:r>
              <a:rPr kumimoji="0" lang="en-US" sz="3600" b="1" i="0" u="none" strike="noStrike" kern="1200" cap="none" spc="0" normalizeH="0" baseline="0" noProof="0" dirty="0">
                <a:ln>
                  <a:noFill/>
                </a:ln>
                <a:solidFill>
                  <a:srgbClr val="2232EB"/>
                </a:solidFill>
                <a:effectLst/>
                <a:uLnTx/>
                <a:uFillTx/>
                <a:latin typeface="Times New Roman" pitchFamily="18" charset="0"/>
                <a:cs typeface="Times New Roman" pitchFamily="18" charset="0"/>
              </a:rPr>
              <a:t> </a:t>
            </a:r>
            <a:r>
              <a:rPr kumimoji="0" lang="en-US" sz="3600" b="1" i="0" u="none" strike="noStrike" kern="1200" cap="none" spc="0" normalizeH="0" baseline="0" noProof="0" dirty="0" err="1">
                <a:ln>
                  <a:noFill/>
                </a:ln>
                <a:solidFill>
                  <a:srgbClr val="2232EB"/>
                </a:solidFill>
                <a:effectLst/>
                <a:uLnTx/>
                <a:uFillTx/>
                <a:latin typeface="Times New Roman" pitchFamily="18" charset="0"/>
                <a:cs typeface="Times New Roman" pitchFamily="18" charset="0"/>
              </a:rPr>
              <a:t>xuất</a:t>
            </a:r>
            <a:r>
              <a:rPr kumimoji="0" lang="en-US" sz="3600" b="1" i="0" u="none" strike="noStrike" kern="1200" cap="none" spc="0" normalizeH="0" baseline="0" noProof="0" dirty="0">
                <a:ln>
                  <a:noFill/>
                </a:ln>
                <a:solidFill>
                  <a:srgbClr val="2232EB"/>
                </a:solidFill>
                <a:effectLst/>
                <a:uLnTx/>
                <a:uFillTx/>
                <a:latin typeface="Times New Roman" pitchFamily="18" charset="0"/>
                <a:cs typeface="Times New Roman" pitchFamily="18" charset="0"/>
              </a:rPr>
              <a:t> </a:t>
            </a:r>
            <a:r>
              <a:rPr kumimoji="0" lang="en-US" sz="3600" b="1" i="0" u="none" strike="noStrike" kern="1200" cap="none" spc="0" normalizeH="0" baseline="0" noProof="0" dirty="0" err="1">
                <a:ln>
                  <a:noFill/>
                </a:ln>
                <a:solidFill>
                  <a:srgbClr val="2232EB"/>
                </a:solidFill>
                <a:effectLst/>
                <a:uLnTx/>
                <a:uFillTx/>
                <a:latin typeface="Times New Roman" pitchFamily="18" charset="0"/>
                <a:cs typeface="Times New Roman" pitchFamily="18" charset="0"/>
              </a:rPr>
              <a:t>hiện</a:t>
            </a:r>
            <a:r>
              <a:rPr kumimoji="0" lang="en-US" sz="3600" b="1" i="0" u="none" strike="noStrike" kern="1200" cap="none" spc="0" normalizeH="0" baseline="0" noProof="0" dirty="0">
                <a:ln>
                  <a:noFill/>
                </a:ln>
                <a:solidFill>
                  <a:srgbClr val="2232EB"/>
                </a:solidFill>
                <a:effectLst/>
                <a:uLnTx/>
                <a:uFillTx/>
                <a:latin typeface="Times New Roman" pitchFamily="18" charset="0"/>
                <a:cs typeface="Times New Roman" pitchFamily="18" charset="0"/>
              </a:rPr>
              <a:t> </a:t>
            </a:r>
            <a:r>
              <a:rPr kumimoji="0" lang="en-US" sz="3600" b="1" i="0" u="none" strike="noStrike" kern="1200" cap="none" spc="0" normalizeH="0" baseline="0" noProof="0" dirty="0" err="1">
                <a:ln>
                  <a:noFill/>
                </a:ln>
                <a:solidFill>
                  <a:srgbClr val="2232EB"/>
                </a:solidFill>
                <a:effectLst/>
                <a:uLnTx/>
                <a:uFillTx/>
                <a:latin typeface="Times New Roman" pitchFamily="18" charset="0"/>
                <a:cs typeface="Times New Roman" pitchFamily="18" charset="0"/>
              </a:rPr>
              <a:t>ở</a:t>
            </a:r>
            <a:r>
              <a:rPr kumimoji="0" lang="en-US" sz="3600" b="1" i="0" u="none" strike="noStrike" kern="1200" cap="none" spc="0" normalizeH="0" baseline="0" noProof="0" dirty="0">
                <a:ln>
                  <a:noFill/>
                </a:ln>
                <a:solidFill>
                  <a:srgbClr val="2232EB"/>
                </a:solidFill>
                <a:effectLst/>
                <a:uLnTx/>
                <a:uFillTx/>
                <a:latin typeface="Times New Roman" pitchFamily="18" charset="0"/>
                <a:cs typeface="Times New Roman" pitchFamily="18" charset="0"/>
              </a:rPr>
              <a:t> </a:t>
            </a:r>
            <a:r>
              <a:rPr kumimoji="0" lang="en-US" sz="3600" b="1" i="0" u="none" strike="noStrike" kern="1200" cap="none" spc="0" normalizeH="0" baseline="0" noProof="0" dirty="0" err="1">
                <a:ln>
                  <a:noFill/>
                </a:ln>
                <a:solidFill>
                  <a:srgbClr val="2232EB"/>
                </a:solidFill>
                <a:effectLst/>
                <a:uLnTx/>
                <a:uFillTx/>
                <a:latin typeface="Times New Roman" pitchFamily="18" charset="0"/>
                <a:cs typeface="Times New Roman" pitchFamily="18" charset="0"/>
              </a:rPr>
              <a:t>nước</a:t>
            </a:r>
            <a:r>
              <a:rPr kumimoji="0" lang="en-US" sz="3600" b="1" i="0" u="none" strike="noStrike" kern="1200" cap="none" spc="0" normalizeH="0" baseline="0" noProof="0" dirty="0">
                <a:ln>
                  <a:noFill/>
                </a:ln>
                <a:solidFill>
                  <a:srgbClr val="2232EB"/>
                </a:solidFill>
                <a:effectLst/>
                <a:uLnTx/>
                <a:uFillTx/>
                <a:latin typeface="Times New Roman" pitchFamily="18" charset="0"/>
                <a:cs typeface="Times New Roman" pitchFamily="18" charset="0"/>
              </a:rPr>
              <a:t> ta </a:t>
            </a:r>
            <a:r>
              <a:rPr kumimoji="0" lang="en-US" sz="3600" b="1" i="0" u="none" strike="noStrike" kern="1200" cap="none" spc="0" normalizeH="0" baseline="0" noProof="0" dirty="0" err="1">
                <a:ln>
                  <a:noFill/>
                </a:ln>
                <a:solidFill>
                  <a:srgbClr val="2232EB"/>
                </a:solidFill>
                <a:effectLst/>
                <a:uLnTx/>
                <a:uFillTx/>
                <a:latin typeface="Times New Roman" pitchFamily="18" charset="0"/>
                <a:cs typeface="Times New Roman" pitchFamily="18" charset="0"/>
              </a:rPr>
              <a:t>trong</a:t>
            </a:r>
            <a:r>
              <a:rPr kumimoji="0" lang="en-US" sz="3600" b="1" i="0" u="none" strike="noStrike" kern="1200" cap="none" spc="0" normalizeH="0" baseline="0" noProof="0" dirty="0">
                <a:ln>
                  <a:noFill/>
                </a:ln>
                <a:solidFill>
                  <a:srgbClr val="2232EB"/>
                </a:solidFill>
                <a:effectLst/>
                <a:uLnTx/>
                <a:uFillTx/>
                <a:latin typeface="Times New Roman" pitchFamily="18" charset="0"/>
                <a:cs typeface="Times New Roman" pitchFamily="18" charset="0"/>
              </a:rPr>
              <a:t> </a:t>
            </a:r>
            <a:r>
              <a:rPr kumimoji="0" lang="en-US" sz="3600" b="1" i="0" u="none" strike="noStrike" kern="1200" cap="none" spc="0" normalizeH="0" baseline="0" noProof="0" dirty="0" err="1">
                <a:ln>
                  <a:noFill/>
                </a:ln>
                <a:solidFill>
                  <a:srgbClr val="2232EB"/>
                </a:solidFill>
                <a:effectLst/>
                <a:uLnTx/>
                <a:uFillTx/>
                <a:latin typeface="Times New Roman" pitchFamily="18" charset="0"/>
                <a:cs typeface="Times New Roman" pitchFamily="18" charset="0"/>
              </a:rPr>
              <a:t>thời</a:t>
            </a:r>
            <a:r>
              <a:rPr kumimoji="0" lang="en-US" sz="3600" b="1" i="0" u="none" strike="noStrike" kern="1200" cap="none" spc="0" normalizeH="0" baseline="0" noProof="0" dirty="0">
                <a:ln>
                  <a:noFill/>
                </a:ln>
                <a:solidFill>
                  <a:srgbClr val="2232EB"/>
                </a:solidFill>
                <a:effectLst/>
                <a:uLnTx/>
                <a:uFillTx/>
                <a:latin typeface="Times New Roman" pitchFamily="18" charset="0"/>
                <a:cs typeface="Times New Roman" pitchFamily="18" charset="0"/>
              </a:rPr>
              <a:t> </a:t>
            </a:r>
            <a:r>
              <a:rPr kumimoji="0" lang="en-US" sz="3600" b="1" i="0" u="none" strike="noStrike" kern="1200" cap="none" spc="0" normalizeH="0" baseline="0" noProof="0" dirty="0" err="1">
                <a:ln>
                  <a:noFill/>
                </a:ln>
                <a:solidFill>
                  <a:srgbClr val="2232EB"/>
                </a:solidFill>
                <a:effectLst/>
                <a:uLnTx/>
                <a:uFillTx/>
                <a:latin typeface="Times New Roman" pitchFamily="18" charset="0"/>
                <a:cs typeface="Times New Roman" pitchFamily="18" charset="0"/>
              </a:rPr>
              <a:t>kỳ</a:t>
            </a:r>
            <a:r>
              <a:rPr kumimoji="0" lang="en-US" sz="3600" b="1" i="0" u="none" strike="noStrike" kern="1200" cap="none" spc="0" normalizeH="0" baseline="0" noProof="0" dirty="0">
                <a:ln>
                  <a:noFill/>
                </a:ln>
                <a:solidFill>
                  <a:srgbClr val="2232EB"/>
                </a:solidFill>
                <a:effectLst/>
                <a:uLnTx/>
                <a:uFillTx/>
                <a:latin typeface="Times New Roman" pitchFamily="18" charset="0"/>
                <a:cs typeface="Times New Roman" pitchFamily="18" charset="0"/>
              </a:rPr>
              <a:t> </a:t>
            </a:r>
            <a:r>
              <a:rPr kumimoji="0" lang="en-US" sz="3600" b="1" i="0" u="none" strike="noStrike" kern="1200" cap="none" spc="0" normalizeH="0" baseline="0" noProof="0" dirty="0" err="1">
                <a:ln>
                  <a:noFill/>
                </a:ln>
                <a:solidFill>
                  <a:srgbClr val="2232EB"/>
                </a:solidFill>
                <a:effectLst/>
                <a:uLnTx/>
                <a:uFillTx/>
                <a:latin typeface="Times New Roman" pitchFamily="18" charset="0"/>
                <a:cs typeface="Times New Roman" pitchFamily="18" charset="0"/>
              </a:rPr>
              <a:t>Bắc</a:t>
            </a:r>
            <a:r>
              <a:rPr kumimoji="0" lang="en-US" sz="3600" b="1" i="0" u="none" strike="noStrike" kern="1200" cap="none" spc="0" normalizeH="0" baseline="0" noProof="0" dirty="0">
                <a:ln>
                  <a:noFill/>
                </a:ln>
                <a:solidFill>
                  <a:srgbClr val="2232EB"/>
                </a:solidFill>
                <a:effectLst/>
                <a:uLnTx/>
                <a:uFillTx/>
                <a:latin typeface="Times New Roman" pitchFamily="18" charset="0"/>
                <a:cs typeface="Times New Roman" pitchFamily="18" charset="0"/>
              </a:rPr>
              <a:t> </a:t>
            </a:r>
            <a:r>
              <a:rPr kumimoji="0" lang="en-US" sz="3600" b="1" i="0" u="none" strike="noStrike" kern="1200" cap="none" spc="0" normalizeH="0" baseline="0" noProof="0" dirty="0" err="1">
                <a:ln>
                  <a:noFill/>
                </a:ln>
                <a:solidFill>
                  <a:srgbClr val="2232EB"/>
                </a:solidFill>
                <a:effectLst/>
                <a:uLnTx/>
                <a:uFillTx/>
                <a:latin typeface="Times New Roman" pitchFamily="18" charset="0"/>
                <a:cs typeface="Times New Roman" pitchFamily="18" charset="0"/>
              </a:rPr>
              <a:t>thuộc</a:t>
            </a:r>
            <a:r>
              <a:rPr lang="en-US" sz="3600" b="1" dirty="0">
                <a:solidFill>
                  <a:prstClr val="black"/>
                </a:solidFill>
                <a:latin typeface="Times New Roman" pitchFamily="18" charset="0"/>
                <a:cs typeface="Times New Roman" pitchFamily="18" charset="0"/>
              </a:rPr>
              <a:t>?</a:t>
            </a:r>
            <a:endParaRPr kumimoji="0" lang="vi-VN" sz="3600" b="1" i="0"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p:txBody>
      </p:sp>
      <p:sp>
        <p:nvSpPr>
          <p:cNvPr id="26" name="Rectangle 25"/>
          <p:cNvSpPr/>
          <p:nvPr/>
        </p:nvSpPr>
        <p:spPr>
          <a:xfrm>
            <a:off x="1110220" y="2445282"/>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 </a:t>
            </a:r>
            <a:r>
              <a:rPr lang="en-US" sz="3200" dirty="0" err="1">
                <a:solidFill>
                  <a:prstClr val="black"/>
                </a:solidFill>
                <a:latin typeface="Times New Roman" panose="02020603050405020304" pitchFamily="18" charset="0"/>
                <a:cs typeface="Times New Roman" panose="02020603050405020304" pitchFamily="18" charset="0"/>
              </a:rPr>
              <a:t>Nghề</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rèn</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sắt</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2449471"/>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Nghề</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đúc</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đồng</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3" name="Rectangle 42"/>
          <p:cNvSpPr/>
          <p:nvPr/>
        </p:nvSpPr>
        <p:spPr>
          <a:xfrm>
            <a:off x="1110220" y="3334454"/>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Nghề làm giấy</a:t>
            </a:r>
          </a:p>
        </p:txBody>
      </p:sp>
      <p:sp>
        <p:nvSpPr>
          <p:cNvPr id="44" name="Rectangle 43"/>
          <p:cNvSpPr/>
          <p:nvPr/>
        </p:nvSpPr>
        <p:spPr>
          <a:xfrm>
            <a:off x="6130615" y="3338643"/>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 </a:t>
            </a:r>
            <a:r>
              <a:rPr lang="en-US" sz="3200" dirty="0" err="1">
                <a:solidFill>
                  <a:prstClr val="black"/>
                </a:solidFill>
                <a:latin typeface="Times New Roman" panose="02020603050405020304" pitchFamily="18" charset="0"/>
                <a:cs typeface="Times New Roman" panose="02020603050405020304" pitchFamily="18" charset="0"/>
              </a:rPr>
              <a:t>Nghề</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làm</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gốm</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47" name="Picture 4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164802" y="2501753"/>
            <a:ext cx="805722" cy="708059"/>
          </a:xfrm>
          <a:prstGeom prst="rect">
            <a:avLst/>
          </a:prstGeom>
          <a:solidFill>
            <a:srgbClr val="C00000"/>
          </a:solidFill>
        </p:spPr>
      </p:pic>
      <p:pic>
        <p:nvPicPr>
          <p:cNvPr id="51" name="Picture 50"/>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165988" y="3429044"/>
            <a:ext cx="804536" cy="643628"/>
          </a:xfrm>
          <a:prstGeom prst="rect">
            <a:avLst/>
          </a:prstGeom>
          <a:solidFill>
            <a:srgbClr val="000066"/>
          </a:solidFill>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58327" y="3410411"/>
            <a:ext cx="732592" cy="707197"/>
          </a:xfrm>
          <a:prstGeom prst="rect">
            <a:avLst/>
          </a:prstGeom>
          <a:solidFill>
            <a:srgbClr val="C00000"/>
          </a:solidFill>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58327" y="2553425"/>
            <a:ext cx="732592" cy="643793"/>
          </a:xfrm>
          <a:prstGeom prst="rect">
            <a:avLst/>
          </a:prstGeom>
          <a:solidFill>
            <a:srgbClr val="C00000"/>
          </a:solidFill>
        </p:spPr>
      </p:pic>
      <p:sp>
        <p:nvSpPr>
          <p:cNvPr id="18" name="Cloud 17">
            <a:hlinkClick r:id="rId15"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400" dirty="0" err="1">
                <a:solidFill>
                  <a:srgbClr val="DCADCB"/>
                </a:solidFill>
                <a:latin typeface="Times New Roman" pitchFamily="18" charset="0"/>
                <a:cs typeface="Times New Roman" pitchFamily="18" charset="0"/>
              </a:rPr>
              <a:t>Sile</a:t>
            </a:r>
            <a:r>
              <a:rPr lang="en-US" sz="2400" dirty="0">
                <a:solidFill>
                  <a:srgbClr val="DCADCB"/>
                </a:solidFill>
                <a:latin typeface="Times New Roman" pitchFamily="18" charset="0"/>
                <a:cs typeface="Times New Roman" pitchFamily="18" charset="0"/>
              </a:rPr>
              <a:t> </a:t>
            </a:r>
            <a:r>
              <a:rPr lang="en-US" sz="2400" dirty="0" err="1">
                <a:solidFill>
                  <a:srgbClr val="DCADCB"/>
                </a:solidFill>
                <a:latin typeface="Times New Roman" pitchFamily="18" charset="0"/>
                <a:cs typeface="Times New Roman" pitchFamily="18" charset="0"/>
              </a:rPr>
              <a:t>chính</a:t>
            </a:r>
            <a:endParaRPr lang="vi-VN" sz="2400" dirty="0">
              <a:solidFill>
                <a:srgbClr val="DCADCB"/>
              </a:solidFill>
              <a:latin typeface="Times New Roman" pitchFamily="18" charset="0"/>
              <a:cs typeface="Times New Roman" pitchFamily="18" charset="0"/>
            </a:endParaRPr>
          </a:p>
        </p:txBody>
      </p:sp>
      <p:sp>
        <p:nvSpPr>
          <p:cNvPr id="17" name="TextBox 16"/>
          <p:cNvSpPr txBox="1"/>
          <p:nvPr/>
        </p:nvSpPr>
        <p:spPr>
          <a:xfrm>
            <a:off x="10361978" y="6508377"/>
            <a:ext cx="172692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3205864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5"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6" name="Check mark.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00B05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5"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1110220" y="199869"/>
            <a:ext cx="9927193" cy="1892402"/>
          </a:xfrm>
          <a:prstGeom prst="snip2DiagRect">
            <a:avLst/>
          </a:prstGeom>
          <a:solidFill>
            <a:schemeClr val="bg2"/>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b="1" dirty="0">
              <a:solidFill>
                <a:prstClr val="black"/>
              </a:solidFill>
              <a:latin typeface="Times New Roman" pitchFamily="18" charset="0"/>
              <a:cs typeface="Times New Roman"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err="1">
                <a:solidFill>
                  <a:prstClr val="black"/>
                </a:solidFill>
                <a:latin typeface="Times New Roman" pitchFamily="18" charset="0"/>
                <a:cs typeface="Times New Roman" pitchFamily="18" charset="0"/>
              </a:rPr>
              <a:t>Tầng</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lớp</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nào</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trong</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xã</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hội</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sẽ</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đóng</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vai</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trò</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lãnh</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đạo</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người</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Việt</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đấu</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tranh</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giành</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độc</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lập</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tự</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chủ</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trong</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thời</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kỳ</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bắc</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thuộc</a:t>
            </a:r>
            <a:r>
              <a:rPr lang="en-US" sz="4000" b="1" dirty="0">
                <a:solidFill>
                  <a:prstClr val="black"/>
                </a:solidFill>
                <a:latin typeface="Times New Roman" pitchFamily="18" charset="0"/>
                <a:cs typeface="Times New Roman"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400" b="1" i="0"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p:txBody>
      </p:sp>
      <p:sp>
        <p:nvSpPr>
          <p:cNvPr id="26" name="Rectangle 25"/>
          <p:cNvSpPr/>
          <p:nvPr/>
        </p:nvSpPr>
        <p:spPr>
          <a:xfrm>
            <a:off x="1110220" y="2290302"/>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 </a:t>
            </a:r>
            <a:r>
              <a:rPr lang="en-US" sz="3200" dirty="0" err="1">
                <a:solidFill>
                  <a:prstClr val="black"/>
                </a:solidFill>
                <a:latin typeface="Times New Roman" panose="02020603050405020304" pitchFamily="18" charset="0"/>
                <a:cs typeface="Times New Roman" panose="02020603050405020304" pitchFamily="18" charset="0"/>
              </a:rPr>
              <a:t>Địa</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chủ</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người</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Việt</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2294491"/>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 </a:t>
            </a:r>
            <a:r>
              <a:rPr lang="en-US" sz="3200" dirty="0" err="1">
                <a:solidFill>
                  <a:prstClr val="black"/>
                </a:solidFill>
                <a:latin typeface="Times New Roman" panose="02020603050405020304" pitchFamily="18" charset="0"/>
                <a:cs typeface="Times New Roman" panose="02020603050405020304" pitchFamily="18" charset="0"/>
              </a:rPr>
              <a:t>Hào</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trưởng</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bản</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địa</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3" name="Rectangle 42"/>
          <p:cNvSpPr/>
          <p:nvPr/>
        </p:nvSpPr>
        <p:spPr>
          <a:xfrm>
            <a:off x="1110220" y="3179474"/>
            <a:ext cx="4304743" cy="93532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 </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Quan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lại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địa</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chủ</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người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Hán</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4" name="Rectangle 43"/>
          <p:cNvSpPr/>
          <p:nvPr/>
        </p:nvSpPr>
        <p:spPr>
          <a:xfrm>
            <a:off x="6130615" y="3183663"/>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Nông</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dân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làng</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xã</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47" name="Picture 4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11296" y="2315777"/>
            <a:ext cx="805722" cy="708059"/>
          </a:xfrm>
          <a:prstGeom prst="rect">
            <a:avLst/>
          </a:prstGeom>
          <a:solidFill>
            <a:srgbClr val="C00000"/>
          </a:solidFill>
        </p:spPr>
      </p:pic>
      <p:pic>
        <p:nvPicPr>
          <p:cNvPr id="51" name="Picture 50"/>
          <p:cNvPicPr>
            <a:picLocks noChangeAspect="1"/>
          </p:cNvPicPr>
          <p:nvPr/>
        </p:nvPicPr>
        <p:blipFill rotWithShape="1">
          <a:blip r:embed="rId14"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3212838"/>
            <a:ext cx="804536" cy="704088"/>
          </a:xfrm>
          <a:prstGeom prst="rect">
            <a:avLst/>
          </a:prstGeom>
          <a:solidFill>
            <a:srgbClr val="C00000"/>
          </a:solidFill>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3224435"/>
            <a:ext cx="804742" cy="707197"/>
          </a:xfrm>
          <a:prstGeom prst="rect">
            <a:avLst/>
          </a:prstGeom>
          <a:solidFill>
            <a:srgbClr val="C00000"/>
          </a:solidFill>
        </p:spPr>
      </p:pic>
      <p:pic>
        <p:nvPicPr>
          <p:cNvPr id="53" name="Picture 5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232671" y="2367449"/>
            <a:ext cx="804742" cy="643793"/>
          </a:xfrm>
          <a:prstGeom prst="rect">
            <a:avLst/>
          </a:prstGeom>
          <a:solidFill>
            <a:srgbClr val="000066"/>
          </a:solidFill>
        </p:spPr>
      </p:pic>
      <p:sp>
        <p:nvSpPr>
          <p:cNvPr id="18" name="Cloud 17">
            <a:hlinkClick r:id="rId16"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chemeClr val="bg1">
                    <a:lumMod val="50000"/>
                  </a:schemeClr>
                </a:solidFill>
                <a:effectLst/>
                <a:uLnTx/>
                <a:uFillTx/>
                <a:latin typeface="Arial" panose="020B0604020202020204" pitchFamily="34" charset="0"/>
                <a:ea typeface="+mn-ea"/>
                <a:cs typeface="+mn-cs"/>
              </a:rPr>
              <a:t>Sile</a:t>
            </a:r>
            <a:endParaRPr kumimoji="0" lang="vi-VN" sz="2400" b="0" i="0" u="none" strike="noStrike" kern="1200" cap="none" spc="0" normalizeH="0" baseline="0" noProof="0" dirty="0">
              <a:ln>
                <a:noFill/>
              </a:ln>
              <a:solidFill>
                <a:schemeClr val="bg1">
                  <a:lumMod val="50000"/>
                </a:schemeClr>
              </a:solidFill>
              <a:effectLst/>
              <a:uLnTx/>
              <a:uFillTx/>
              <a:latin typeface="Arial" panose="020B0604020202020204" pitchFamily="34" charset="0"/>
              <a:ea typeface="+mn-ea"/>
              <a:cs typeface="+mn-cs"/>
            </a:endParaRPr>
          </a:p>
        </p:txBody>
      </p:sp>
      <p:sp>
        <p:nvSpPr>
          <p:cNvPr id="2" name="TextBox 1"/>
          <p:cNvSpPr txBox="1"/>
          <p:nvPr/>
        </p:nvSpPr>
        <p:spPr>
          <a:xfrm>
            <a:off x="10361978" y="6521824"/>
            <a:ext cx="172692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2919973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6"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5"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5"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1110220" y="199869"/>
            <a:ext cx="9927193" cy="1604597"/>
          </a:xfrm>
          <a:prstGeom prst="snip2DiagRect">
            <a:avLst/>
          </a:prstGeom>
          <a:solidFill>
            <a:schemeClr val="bg2"/>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2232EB"/>
                </a:solidFill>
                <a:effectLst/>
                <a:uLnTx/>
                <a:uFillTx/>
                <a:latin typeface="Times New Roman" pitchFamily="18" charset="0"/>
                <a:cs typeface="Times New Roman" pitchFamily="18" charset="0"/>
              </a:rPr>
              <a:t>Mâu thuẫn bao trùm trong xã hội nước ta</a:t>
            </a:r>
            <a:r>
              <a:rPr kumimoji="0" lang="vi-VN" sz="3600" b="1" i="0" u="none" strike="noStrike" kern="1200" cap="none" spc="0" normalizeH="0" noProof="0" dirty="0">
                <a:ln>
                  <a:noFill/>
                </a:ln>
                <a:solidFill>
                  <a:srgbClr val="2232EB"/>
                </a:solidFill>
                <a:effectLst/>
                <a:uLnTx/>
                <a:uFillTx/>
                <a:latin typeface="Times New Roman" pitchFamily="18" charset="0"/>
                <a:cs typeface="Times New Roman" pitchFamily="18" charset="0"/>
              </a:rPr>
              <a:t> thời Bắc thuộc là</a:t>
            </a:r>
            <a:r>
              <a:rPr kumimoji="0" lang="vi-VN" sz="3600" b="1" i="0" u="none" strike="noStrike" kern="1200" cap="none" spc="0" normalizeH="0" baseline="0" noProof="0" dirty="0">
                <a:ln>
                  <a:noFill/>
                </a:ln>
                <a:solidFill>
                  <a:srgbClr val="2232EB"/>
                </a:solidFill>
                <a:effectLst/>
                <a:uLnTx/>
                <a:uFillTx/>
                <a:latin typeface="Times New Roman" pitchFamily="18" charset="0"/>
                <a:cs typeface="Times New Roman" pitchFamily="18" charset="0"/>
              </a:rPr>
              <a:t>?</a:t>
            </a:r>
          </a:p>
        </p:txBody>
      </p:sp>
      <p:sp>
        <p:nvSpPr>
          <p:cNvPr id="26" name="Rectangle 25"/>
          <p:cNvSpPr/>
          <p:nvPr/>
        </p:nvSpPr>
        <p:spPr>
          <a:xfrm>
            <a:off x="1110220" y="1949346"/>
            <a:ext cx="4341011"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4350" marR="0" lvl="0" indent="-514350" algn="l" defTabSz="914400" rtl="0" eaLnBrk="1" fontAlgn="auto" latinLnBrk="0" hangingPunct="1">
              <a:lnSpc>
                <a:spcPct val="100000"/>
              </a:lnSpc>
              <a:spcBef>
                <a:spcPts val="0"/>
              </a:spcBef>
              <a:spcAft>
                <a:spcPts val="0"/>
              </a:spcAft>
              <a:buClrTx/>
              <a:buSzTx/>
              <a:buFontTx/>
              <a:buAutoNum type="alphaUcPeriod"/>
              <a:tabLst/>
              <a:defRPr/>
            </a:pP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Mâu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thuẫn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giữa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nhân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dân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ta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với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quý</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tộc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người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Việt</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1953535"/>
            <a:ext cx="4906798" cy="103840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Mâu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thuẫn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giữa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quý</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tộc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người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Việt</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với</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chính</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quyền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đô</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hộ</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3" name="Rectangle 42"/>
          <p:cNvSpPr/>
          <p:nvPr/>
        </p:nvSpPr>
        <p:spPr>
          <a:xfrm>
            <a:off x="1071520" y="3267655"/>
            <a:ext cx="4379711"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 </a:t>
            </a:r>
            <a:r>
              <a:rPr lang="en-US" sz="2800" noProof="0" dirty="0" err="1">
                <a:solidFill>
                  <a:prstClr val="black"/>
                </a:solidFill>
                <a:latin typeface="Times New Roman" panose="02020603050405020304" pitchFamily="18" charset="0"/>
                <a:cs typeface="Times New Roman" panose="02020603050405020304" pitchFamily="18" charset="0"/>
              </a:rPr>
              <a:t>Mâu</a:t>
            </a:r>
            <a:r>
              <a:rPr lang="en-US" sz="2800" noProof="0" dirty="0">
                <a:solidFill>
                  <a:prstClr val="black"/>
                </a:solidFill>
                <a:latin typeface="Times New Roman" panose="02020603050405020304" pitchFamily="18" charset="0"/>
                <a:cs typeface="Times New Roman" panose="02020603050405020304" pitchFamily="18" charset="0"/>
              </a:rPr>
              <a:t> </a:t>
            </a:r>
            <a:r>
              <a:rPr lang="en-US" sz="2800" noProof="0" dirty="0" err="1">
                <a:solidFill>
                  <a:prstClr val="black"/>
                </a:solidFill>
                <a:latin typeface="Times New Roman" panose="02020603050405020304" pitchFamily="18" charset="0"/>
                <a:cs typeface="Times New Roman" panose="02020603050405020304" pitchFamily="18" charset="0"/>
              </a:rPr>
              <a:t>thuẫn</a:t>
            </a:r>
            <a:r>
              <a:rPr lang="en-US" sz="2800" noProof="0" dirty="0">
                <a:solidFill>
                  <a:prstClr val="black"/>
                </a:solidFill>
                <a:latin typeface="Times New Roman" panose="02020603050405020304" pitchFamily="18" charset="0"/>
                <a:cs typeface="Times New Roman" panose="02020603050405020304" pitchFamily="18" charset="0"/>
              </a:rPr>
              <a:t> </a:t>
            </a:r>
            <a:r>
              <a:rPr lang="en-US" sz="2800" noProof="0" dirty="0" err="1">
                <a:solidFill>
                  <a:prstClr val="black"/>
                </a:solidFill>
                <a:latin typeface="Times New Roman" panose="02020603050405020304" pitchFamily="18" charset="0"/>
                <a:cs typeface="Times New Roman" panose="02020603050405020304" pitchFamily="18" charset="0"/>
              </a:rPr>
              <a:t>giữa</a:t>
            </a:r>
            <a:r>
              <a:rPr lang="en-US" sz="2800" noProof="0" dirty="0">
                <a:solidFill>
                  <a:prstClr val="black"/>
                </a:solidFill>
                <a:latin typeface="Times New Roman" panose="02020603050405020304" pitchFamily="18" charset="0"/>
                <a:cs typeface="Times New Roman" panose="02020603050405020304" pitchFamily="18" charset="0"/>
              </a:rPr>
              <a:t> </a:t>
            </a:r>
            <a:r>
              <a:rPr lang="en-US" sz="2800" noProof="0" dirty="0" err="1">
                <a:solidFill>
                  <a:prstClr val="black"/>
                </a:solidFill>
                <a:latin typeface="Times New Roman" panose="02020603050405020304" pitchFamily="18" charset="0"/>
                <a:cs typeface="Times New Roman" panose="02020603050405020304" pitchFamily="18" charset="0"/>
              </a:rPr>
              <a:t>nông</a:t>
            </a:r>
            <a:r>
              <a:rPr lang="en-US" sz="2800" noProof="0" dirty="0">
                <a:solidFill>
                  <a:prstClr val="black"/>
                </a:solidFill>
                <a:latin typeface="Times New Roman" panose="02020603050405020304" pitchFamily="18" charset="0"/>
                <a:cs typeface="Times New Roman" panose="02020603050405020304" pitchFamily="18" charset="0"/>
              </a:rPr>
              <a:t> </a:t>
            </a:r>
            <a:r>
              <a:rPr lang="en-US" sz="2800" noProof="0" dirty="0" err="1">
                <a:solidFill>
                  <a:prstClr val="black"/>
                </a:solidFill>
                <a:latin typeface="Times New Roman" panose="02020603050405020304" pitchFamily="18" charset="0"/>
                <a:cs typeface="Times New Roman" panose="02020603050405020304" pitchFamily="18" charset="0"/>
              </a:rPr>
              <a:t>dân</a:t>
            </a:r>
            <a:r>
              <a:rPr lang="en-US" sz="2800" noProof="0" dirty="0">
                <a:solidFill>
                  <a:prstClr val="black"/>
                </a:solidFill>
                <a:latin typeface="Times New Roman" panose="02020603050405020304" pitchFamily="18" charset="0"/>
                <a:cs typeface="Times New Roman" panose="02020603050405020304" pitchFamily="18" charset="0"/>
              </a:rPr>
              <a:t> </a:t>
            </a:r>
            <a:r>
              <a:rPr lang="en-US" sz="2800" noProof="0" dirty="0" err="1">
                <a:solidFill>
                  <a:prstClr val="black"/>
                </a:solidFill>
                <a:latin typeface="Times New Roman" panose="02020603050405020304" pitchFamily="18" charset="0"/>
                <a:cs typeface="Times New Roman" panose="02020603050405020304" pitchFamily="18" charset="0"/>
              </a:rPr>
              <a:t>Việt</a:t>
            </a:r>
            <a:r>
              <a:rPr lang="en-US" sz="2800" noProof="0" dirty="0">
                <a:solidFill>
                  <a:prstClr val="black"/>
                </a:solidFill>
                <a:latin typeface="Times New Roman" panose="02020603050405020304" pitchFamily="18" charset="0"/>
                <a:cs typeface="Times New Roman" panose="02020603050405020304" pitchFamily="18" charset="0"/>
              </a:rPr>
              <a:t> </a:t>
            </a:r>
            <a:r>
              <a:rPr lang="en-US" sz="2800" noProof="0" dirty="0" err="1">
                <a:solidFill>
                  <a:prstClr val="black"/>
                </a:solidFill>
                <a:latin typeface="Times New Roman" panose="02020603050405020304" pitchFamily="18" charset="0"/>
                <a:cs typeface="Times New Roman" panose="02020603050405020304" pitchFamily="18" charset="0"/>
              </a:rPr>
              <a:t>với</a:t>
            </a:r>
            <a:r>
              <a:rPr lang="en-US" sz="2800" noProof="0" dirty="0">
                <a:solidFill>
                  <a:prstClr val="black"/>
                </a:solidFill>
                <a:latin typeface="Times New Roman" panose="02020603050405020304" pitchFamily="18" charset="0"/>
                <a:cs typeface="Times New Roman" panose="02020603050405020304" pitchFamily="18" charset="0"/>
              </a:rPr>
              <a:t> </a:t>
            </a:r>
            <a:r>
              <a:rPr lang="en-US" sz="2800" noProof="0" dirty="0" err="1">
                <a:solidFill>
                  <a:prstClr val="black"/>
                </a:solidFill>
                <a:latin typeface="Times New Roman" panose="02020603050405020304" pitchFamily="18" charset="0"/>
                <a:cs typeface="Times New Roman" panose="02020603050405020304" pitchFamily="18" charset="0"/>
              </a:rPr>
              <a:t>chính</a:t>
            </a:r>
            <a:r>
              <a:rPr lang="en-US" sz="2800" noProof="0" dirty="0">
                <a:solidFill>
                  <a:prstClr val="black"/>
                </a:solidFill>
                <a:latin typeface="Times New Roman" panose="02020603050405020304" pitchFamily="18" charset="0"/>
                <a:cs typeface="Times New Roman" panose="02020603050405020304" pitchFamily="18" charset="0"/>
              </a:rPr>
              <a:t> </a:t>
            </a:r>
            <a:r>
              <a:rPr lang="en-US" sz="2800" noProof="0" dirty="0" err="1">
                <a:solidFill>
                  <a:prstClr val="black"/>
                </a:solidFill>
                <a:latin typeface="Times New Roman" panose="02020603050405020304" pitchFamily="18" charset="0"/>
                <a:cs typeface="Times New Roman" panose="02020603050405020304" pitchFamily="18" charset="0"/>
              </a:rPr>
              <a:t>quyền</a:t>
            </a:r>
            <a:r>
              <a:rPr lang="en-US" sz="2800" noProof="0" dirty="0">
                <a:solidFill>
                  <a:prstClr val="black"/>
                </a:solidFill>
                <a:latin typeface="Times New Roman" panose="02020603050405020304" pitchFamily="18" charset="0"/>
                <a:cs typeface="Times New Roman" panose="02020603050405020304" pitchFamily="18" charset="0"/>
              </a:rPr>
              <a:t> </a:t>
            </a:r>
            <a:r>
              <a:rPr lang="en-US" sz="2800" noProof="0" dirty="0" err="1">
                <a:solidFill>
                  <a:prstClr val="black"/>
                </a:solidFill>
                <a:latin typeface="Times New Roman" panose="02020603050405020304" pitchFamily="18" charset="0"/>
                <a:cs typeface="Times New Roman" panose="02020603050405020304" pitchFamily="18" charset="0"/>
              </a:rPr>
              <a:t>đô</a:t>
            </a:r>
            <a:r>
              <a:rPr lang="en-US" sz="2800" noProof="0" dirty="0">
                <a:solidFill>
                  <a:prstClr val="black"/>
                </a:solidFill>
                <a:latin typeface="Times New Roman" panose="02020603050405020304" pitchFamily="18" charset="0"/>
                <a:cs typeface="Times New Roman" panose="02020603050405020304" pitchFamily="18" charset="0"/>
              </a:rPr>
              <a:t> </a:t>
            </a:r>
            <a:r>
              <a:rPr lang="en-US" sz="2800" noProof="0" dirty="0" err="1">
                <a:solidFill>
                  <a:prstClr val="black"/>
                </a:solidFill>
                <a:latin typeface="Times New Roman" panose="02020603050405020304" pitchFamily="18" charset="0"/>
                <a:cs typeface="Times New Roman" panose="02020603050405020304" pitchFamily="18" charset="0"/>
              </a:rPr>
              <a:t>hộ</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4" name="Rectangle 43"/>
          <p:cNvSpPr/>
          <p:nvPr/>
        </p:nvSpPr>
        <p:spPr>
          <a:xfrm>
            <a:off x="6130615" y="3107964"/>
            <a:ext cx="4906798" cy="103840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Mâu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thuẫn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giữa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nhân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dân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ta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với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chính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quyền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đô</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hộ</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47" name="Picture 4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84614" y="1974821"/>
            <a:ext cx="732404" cy="708059"/>
          </a:xfrm>
          <a:prstGeom prst="rect">
            <a:avLst/>
          </a:prstGeom>
          <a:solidFill>
            <a:srgbClr val="C00000"/>
          </a:solidFill>
        </p:spPr>
      </p:pic>
      <p:pic>
        <p:nvPicPr>
          <p:cNvPr id="51" name="Picture 50"/>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45914" y="3305351"/>
            <a:ext cx="732404" cy="643628"/>
          </a:xfrm>
          <a:prstGeom prst="rect">
            <a:avLst/>
          </a:prstGeom>
          <a:solidFill>
            <a:srgbClr val="C00000"/>
          </a:solidFill>
        </p:spPr>
      </p:pic>
      <p:pic>
        <p:nvPicPr>
          <p:cNvPr id="49" name="Picture 48"/>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787339" y="3284575"/>
            <a:ext cx="804742" cy="643793"/>
          </a:xfrm>
          <a:prstGeom prst="rect">
            <a:avLst/>
          </a:prstGeom>
          <a:solidFill>
            <a:srgbClr val="000066"/>
          </a:solidFill>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718109" y="2054473"/>
            <a:ext cx="804742" cy="643793"/>
          </a:xfrm>
          <a:prstGeom prst="rect">
            <a:avLst/>
          </a:prstGeom>
          <a:solidFill>
            <a:srgbClr val="C00000"/>
          </a:solidFill>
        </p:spPr>
      </p:pic>
      <p:sp>
        <p:nvSpPr>
          <p:cNvPr id="18" name="Cloud 17">
            <a:hlinkClick r:id="rId15"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400" dirty="0" err="1">
                <a:solidFill>
                  <a:srgbClr val="DCADCB"/>
                </a:solidFill>
                <a:latin typeface="Times New Roman" pitchFamily="18" charset="0"/>
                <a:cs typeface="Times New Roman" pitchFamily="18" charset="0"/>
              </a:rPr>
              <a:t>Sile</a:t>
            </a:r>
            <a:r>
              <a:rPr lang="en-US" sz="2400" dirty="0">
                <a:solidFill>
                  <a:srgbClr val="DCADCB"/>
                </a:solidFill>
                <a:latin typeface="Times New Roman" pitchFamily="18" charset="0"/>
                <a:cs typeface="Times New Roman" pitchFamily="18" charset="0"/>
              </a:rPr>
              <a:t> </a:t>
            </a:r>
            <a:r>
              <a:rPr lang="en-US" sz="2400" dirty="0" err="1">
                <a:solidFill>
                  <a:srgbClr val="DCADCB"/>
                </a:solidFill>
                <a:latin typeface="Times New Roman" pitchFamily="18" charset="0"/>
                <a:cs typeface="Times New Roman" pitchFamily="18" charset="0"/>
              </a:rPr>
              <a:t>chính</a:t>
            </a:r>
            <a:endParaRPr lang="vi-VN" sz="2400" dirty="0">
              <a:solidFill>
                <a:srgbClr val="DCADCB"/>
              </a:solidFill>
              <a:latin typeface="Times New Roman" pitchFamily="18" charset="0"/>
              <a:cs typeface="Times New Roman" pitchFamily="18" charset="0"/>
            </a:endParaRPr>
          </a:p>
        </p:txBody>
      </p:sp>
      <p:sp>
        <p:nvSpPr>
          <p:cNvPr id="17" name="TextBox 16"/>
          <p:cNvSpPr txBox="1"/>
          <p:nvPr/>
        </p:nvSpPr>
        <p:spPr>
          <a:xfrm>
            <a:off x="10361978" y="6562165"/>
            <a:ext cx="172692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1267646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5"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5"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6" name="Check mark.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00B05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1110219" y="199869"/>
            <a:ext cx="10470443" cy="961167"/>
          </a:xfrm>
          <a:prstGeom prst="snip2DiagRect">
            <a:avLst/>
          </a:prstGeom>
          <a:solidFill>
            <a:schemeClr val="bg2"/>
          </a:solidFill>
          <a:ln/>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Chính</a:t>
            </a:r>
            <a:r>
              <a:rPr kumimoji="0" 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quyền</a:t>
            </a:r>
            <a:r>
              <a:rPr kumimoji="0" 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đô</a:t>
            </a:r>
            <a:r>
              <a:rPr kumimoji="0" 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hộ</a:t>
            </a:r>
            <a:r>
              <a:rPr kumimoji="0" 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phương</a:t>
            </a:r>
            <a:r>
              <a:rPr kumimoji="0" 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Bắc</a:t>
            </a:r>
            <a:r>
              <a:rPr kumimoji="0" 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truyền</a:t>
            </a:r>
            <a:r>
              <a:rPr kumimoji="0" 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bá</a:t>
            </a:r>
            <a:r>
              <a:rPr kumimoji="0" 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nho</a:t>
            </a:r>
            <a:r>
              <a:rPr kumimoji="0" 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giáo</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tư</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tưởng</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lễ</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giáo</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phong</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kiến</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Trung</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Quốc</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vào</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Việt</a:t>
            </a:r>
            <a:r>
              <a:rPr lang="en-US" sz="2800" b="1" dirty="0">
                <a:solidFill>
                  <a:prstClr val="black"/>
                </a:solidFill>
                <a:latin typeface="Times New Roman" pitchFamily="18" charset="0"/>
                <a:cs typeface="Times New Roman" pitchFamily="18" charset="0"/>
              </a:rPr>
              <a:t> Nam </a:t>
            </a:r>
            <a:r>
              <a:rPr lang="en-US" sz="2800" b="1" dirty="0" err="1">
                <a:solidFill>
                  <a:prstClr val="black"/>
                </a:solidFill>
                <a:latin typeface="Times New Roman" pitchFamily="18" charset="0"/>
                <a:cs typeface="Times New Roman" pitchFamily="18" charset="0"/>
              </a:rPr>
              <a:t>nhằm</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mục</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đích</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gì</a:t>
            </a:r>
            <a:r>
              <a:rPr kumimoji="0" 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a:t>
            </a:r>
          </a:p>
        </p:txBody>
      </p:sp>
      <p:sp>
        <p:nvSpPr>
          <p:cNvPr id="26" name="Rectangle 25"/>
          <p:cNvSpPr/>
          <p:nvPr/>
        </p:nvSpPr>
        <p:spPr>
          <a:xfrm>
            <a:off x="1041623" y="1667218"/>
            <a:ext cx="4514129" cy="1402507"/>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 </a:t>
            </a:r>
            <a:r>
              <a:rPr kumimoji="0" lang="en-US" sz="280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Để</a:t>
            </a:r>
            <a:r>
              <a:rPr kumimoji="0" lang="en-US" sz="28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đào</a:t>
            </a:r>
            <a:r>
              <a:rPr kumimoji="0" lang="en-US" sz="28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tạo</a:t>
            </a:r>
            <a:r>
              <a:rPr kumimoji="0" lang="en-US" sz="28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ra tang </a:t>
            </a:r>
            <a:r>
              <a:rPr kumimoji="0" lang="en-US" sz="280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lớp</a:t>
            </a:r>
            <a:r>
              <a:rPr kumimoji="0" lang="en-US" sz="28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người</a:t>
            </a:r>
            <a:r>
              <a:rPr kumimoji="0" lang="en-US" sz="28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tài</a:t>
            </a:r>
            <a:r>
              <a:rPr kumimoji="0" lang="en-US" sz="28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phục</a:t>
            </a:r>
            <a:r>
              <a:rPr kumimoji="0" lang="en-US" sz="28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vụ</a:t>
            </a:r>
            <a:r>
              <a:rPr kumimoji="0" lang="en-US" sz="28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cho</a:t>
            </a:r>
            <a:r>
              <a:rPr kumimoji="0" lang="en-US" sz="28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chính</a:t>
            </a:r>
            <a:r>
              <a:rPr kumimoji="0" lang="en-US" sz="28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quyền</a:t>
            </a:r>
            <a:r>
              <a:rPr kumimoji="0" lang="en-US" sz="28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đô</a:t>
            </a:r>
            <a:r>
              <a:rPr kumimoji="0" lang="en-US" sz="28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hộ</a:t>
            </a:r>
            <a:endParaRPr kumimoji="0" lang="vi-VN" sz="280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73593" y="1759923"/>
            <a:ext cx="4245980" cy="117693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Để nô dịch và đồng hoá nhân dân 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3" name="Rectangle 42"/>
          <p:cNvSpPr/>
          <p:nvPr/>
        </p:nvSpPr>
        <p:spPr>
          <a:xfrm>
            <a:off x="979676" y="3756742"/>
            <a:ext cx="4169672" cy="137364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Để</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phát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triển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văn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hoá</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lãnh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thổ</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nước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ta</a:t>
            </a:r>
          </a:p>
        </p:txBody>
      </p:sp>
      <p:sp>
        <p:nvSpPr>
          <p:cNvPr id="44" name="Rectangle 43"/>
          <p:cNvSpPr/>
          <p:nvPr/>
        </p:nvSpPr>
        <p:spPr>
          <a:xfrm>
            <a:off x="6331101" y="3816463"/>
            <a:ext cx="4088472" cy="137364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 </a:t>
            </a:r>
            <a:r>
              <a:rPr lang="en-US" sz="2800" dirty="0" err="1">
                <a:solidFill>
                  <a:prstClr val="black"/>
                </a:solidFill>
                <a:latin typeface="Times New Roman" panose="02020603050405020304" pitchFamily="18" charset="0"/>
                <a:cs typeface="Times New Roman" panose="02020603050405020304" pitchFamily="18" charset="0"/>
              </a:rPr>
              <a:t>Để</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khai</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hoá</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văn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minh</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cho</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dân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tộc</a:t>
            </a:r>
            <a:r>
              <a:rPr lang="en-US" sz="2800" dirty="0">
                <a:solidFill>
                  <a:prstClr val="black"/>
                </a:solidFill>
                <a:latin typeface="Times New Roman" panose="02020603050405020304" pitchFamily="18" charset="0"/>
                <a:cs typeface="Times New Roman" panose="02020603050405020304" pitchFamily="18" charset="0"/>
              </a:rPr>
              <a:t> ta</a:t>
            </a:r>
            <a:endPar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47" name="Picture 4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11296" y="1974821"/>
            <a:ext cx="805722" cy="708059"/>
          </a:xfrm>
          <a:prstGeom prst="rect">
            <a:avLst/>
          </a:prstGeom>
          <a:solidFill>
            <a:srgbClr val="C00000"/>
          </a:solidFill>
        </p:spPr>
      </p:pic>
      <p:pic>
        <p:nvPicPr>
          <p:cNvPr id="51" name="Picture 50"/>
          <p:cNvPicPr>
            <a:picLocks noChangeAspect="1"/>
          </p:cNvPicPr>
          <p:nvPr/>
        </p:nvPicPr>
        <p:blipFill rotWithShape="1">
          <a:blip r:embed="rId14"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144026" y="4180438"/>
            <a:ext cx="804536" cy="704088"/>
          </a:xfrm>
          <a:prstGeom prst="rect">
            <a:avLst/>
          </a:prstGeom>
          <a:solidFill>
            <a:srgbClr val="C00000"/>
          </a:solidFill>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333727" y="4149689"/>
            <a:ext cx="804742" cy="707197"/>
          </a:xfrm>
          <a:prstGeom prst="rect">
            <a:avLst/>
          </a:prstGeom>
          <a:solidFill>
            <a:srgbClr val="C00000"/>
          </a:solidFill>
        </p:spPr>
      </p:pic>
      <p:pic>
        <p:nvPicPr>
          <p:cNvPr id="53" name="Picture 5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232671" y="2026493"/>
            <a:ext cx="804742" cy="643793"/>
          </a:xfrm>
          <a:prstGeom prst="rect">
            <a:avLst/>
          </a:prstGeom>
          <a:solidFill>
            <a:srgbClr val="000066"/>
          </a:solidFill>
        </p:spPr>
      </p:pic>
      <p:sp>
        <p:nvSpPr>
          <p:cNvPr id="18" name="Cloud 17">
            <a:hlinkClick r:id="rId16" action="ppaction://hlinksldjump"/>
          </p:cNvPr>
          <p:cNvSpPr/>
          <p:nvPr/>
        </p:nvSpPr>
        <p:spPr>
          <a:xfrm>
            <a:off x="4667494" y="5390708"/>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400" dirty="0" err="1">
                <a:solidFill>
                  <a:srgbClr val="DCADCB"/>
                </a:solidFill>
                <a:latin typeface="Times New Roman" pitchFamily="18" charset="0"/>
                <a:cs typeface="Times New Roman" pitchFamily="18" charset="0"/>
              </a:rPr>
              <a:t>Sile</a:t>
            </a:r>
            <a:r>
              <a:rPr lang="en-US" sz="2400" dirty="0">
                <a:solidFill>
                  <a:srgbClr val="DCADCB"/>
                </a:solidFill>
                <a:latin typeface="Times New Roman" pitchFamily="18" charset="0"/>
                <a:cs typeface="Times New Roman" pitchFamily="18" charset="0"/>
              </a:rPr>
              <a:t> </a:t>
            </a:r>
            <a:r>
              <a:rPr lang="en-US" sz="2400" dirty="0" err="1">
                <a:solidFill>
                  <a:srgbClr val="DCADCB"/>
                </a:solidFill>
                <a:latin typeface="Times New Roman" pitchFamily="18" charset="0"/>
                <a:cs typeface="Times New Roman" pitchFamily="18" charset="0"/>
              </a:rPr>
              <a:t>chính</a:t>
            </a:r>
            <a:endParaRPr lang="vi-VN" sz="2400" dirty="0">
              <a:solidFill>
                <a:srgbClr val="DCADCB"/>
              </a:solidFill>
              <a:latin typeface="Times New Roman" pitchFamily="18" charset="0"/>
              <a:cs typeface="Times New Roman" pitchFamily="18" charset="0"/>
            </a:endParaRPr>
          </a:p>
        </p:txBody>
      </p:sp>
      <p:sp>
        <p:nvSpPr>
          <p:cNvPr id="17" name="TextBox 16"/>
          <p:cNvSpPr txBox="1"/>
          <p:nvPr/>
        </p:nvSpPr>
        <p:spPr>
          <a:xfrm>
            <a:off x="10361978" y="6521824"/>
            <a:ext cx="172692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1994095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6"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5"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5"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1110220" y="199869"/>
            <a:ext cx="9927193" cy="1604597"/>
          </a:xfrm>
          <a:prstGeom prst="snip2DiagRect">
            <a:avLst/>
          </a:prstGeom>
          <a:solidFill>
            <a:schemeClr val="accent5">
              <a:lumMod val="20000"/>
              <a:lumOff val="80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1200" cap="none" spc="0" normalizeH="0" baseline="0" noProof="0" dirty="0">
                <a:ln>
                  <a:noFill/>
                </a:ln>
                <a:solidFill>
                  <a:srgbClr val="FF0000"/>
                </a:solidFill>
                <a:effectLst/>
                <a:uLnTx/>
                <a:uFillTx/>
                <a:latin typeface="Times New Roman" pitchFamily="18" charset="0"/>
                <a:cs typeface="Times New Roman" pitchFamily="18" charset="0"/>
              </a:rPr>
              <a:t>Chính quyền đô hộ phương Bắc đã thi hành chính sách độc quyền về</a:t>
            </a:r>
          </a:p>
        </p:txBody>
      </p:sp>
      <p:sp>
        <p:nvSpPr>
          <p:cNvPr id="26" name="Rectangle 25"/>
          <p:cNvSpPr/>
          <p:nvPr/>
        </p:nvSpPr>
        <p:spPr>
          <a:xfrm>
            <a:off x="1110220" y="1949346"/>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mj-lt"/>
                <a:ea typeface="+mn-ea"/>
                <a:cs typeface="+mn-cs"/>
              </a:rPr>
              <a:t>A.</a:t>
            </a:r>
            <a:r>
              <a:rPr kumimoji="0" lang="en-US" sz="4000" b="1" i="0" u="none" strike="noStrike" kern="1200" cap="none" spc="0" normalizeH="0" baseline="0" noProof="0" dirty="0">
                <a:ln>
                  <a:noFill/>
                </a:ln>
                <a:solidFill>
                  <a:prstClr val="black"/>
                </a:solidFill>
                <a:effectLst/>
                <a:uLnTx/>
                <a:uFillTx/>
                <a:latin typeface="+mj-lt"/>
                <a:ea typeface="+mn-ea"/>
                <a:cs typeface="+mn-cs"/>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muối</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sắt</a:t>
            </a:r>
            <a:endParaRPr kumimoji="0" 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195353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0" lang="vi-VN" sz="4000" b="1" i="0" u="none" strike="noStrike" kern="1200" cap="none" spc="0" normalizeH="0" baseline="0" noProof="0" dirty="0">
                <a:ln>
                  <a:noFill/>
                </a:ln>
                <a:solidFill>
                  <a:prstClr val="black"/>
                </a:solidFill>
                <a:effectLst/>
                <a:uLnTx/>
                <a:uFillTx/>
                <a:latin typeface="+mj-lt"/>
              </a:rPr>
              <a:t>B. </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Thu </a:t>
            </a:r>
            <a:r>
              <a:rPr kumimoji="0" lang="en-US" sz="40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thuế</a:t>
            </a:r>
            <a:endParaRPr lang="vi-VN" sz="4000" b="1" dirty="0">
              <a:solidFill>
                <a:prstClr val="black"/>
              </a:solidFill>
              <a:latin typeface="Times New Roman" panose="02020603050405020304" pitchFamily="18" charset="0"/>
              <a:cs typeface="Times New Roman" panose="02020603050405020304" pitchFamily="18" charset="0"/>
            </a:endParaRPr>
          </a:p>
        </p:txBody>
      </p:sp>
      <p:sp>
        <p:nvSpPr>
          <p:cNvPr id="43" name="Rectangle 42"/>
          <p:cNvSpPr/>
          <p:nvPr/>
        </p:nvSpPr>
        <p:spPr>
          <a:xfrm>
            <a:off x="940301" y="2851669"/>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mj-lt"/>
              </a:rPr>
              <a:t>C. </a:t>
            </a:r>
            <a:r>
              <a:rPr lang="en-US" sz="4000" b="1" dirty="0" err="1">
                <a:solidFill>
                  <a:prstClr val="black"/>
                </a:solidFill>
                <a:latin typeface="Times New Roman" panose="02020603050405020304" pitchFamily="18" charset="0"/>
                <a:cs typeface="Times New Roman" panose="02020603050405020304" pitchFamily="18" charset="0"/>
              </a:rPr>
              <a:t>Ruộng</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đất</a:t>
            </a:r>
            <a:endParaRPr kumimoji="0" lang="vi-VN" sz="4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4" name="Rectangle 43"/>
          <p:cNvSpPr/>
          <p:nvPr/>
        </p:nvSpPr>
        <p:spPr>
          <a:xfrm>
            <a:off x="6130615" y="2842707"/>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0" lang="vi-VN" sz="4000" b="1" i="0" u="none" strike="noStrike" kern="1200" cap="none" spc="0" normalizeH="0" baseline="0" noProof="0" dirty="0">
                <a:ln>
                  <a:noFill/>
                </a:ln>
                <a:solidFill>
                  <a:prstClr val="black"/>
                </a:solidFill>
                <a:effectLst/>
                <a:uLnTx/>
                <a:uFillTx/>
                <a:latin typeface="+mj-lt"/>
              </a:rPr>
              <a:t>D. </a:t>
            </a:r>
            <a:r>
              <a:rPr lang="en-US" sz="4000" b="1" dirty="0" err="1">
                <a:solidFill>
                  <a:prstClr val="black"/>
                </a:solidFill>
                <a:latin typeface="Times New Roman" panose="02020603050405020304" pitchFamily="18" charset="0"/>
                <a:cs typeface="Times New Roman" panose="02020603050405020304" pitchFamily="18" charset="0"/>
              </a:rPr>
              <a:t>Thương</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nghiệp</a:t>
            </a:r>
            <a:endParaRPr lang="vi-VN" sz="4000" b="1" dirty="0">
              <a:solidFill>
                <a:prstClr val="black"/>
              </a:solidFill>
              <a:latin typeface="Times New Roman" panose="02020603050405020304" pitchFamily="18" charset="0"/>
              <a:cs typeface="Times New Roman" panose="02020603050405020304" pitchFamily="18" charset="0"/>
            </a:endParaRPr>
          </a:p>
        </p:txBody>
      </p:sp>
      <p:pic>
        <p:nvPicPr>
          <p:cNvPr id="47" name="Picture 46"/>
          <p:cNvPicPr>
            <a:picLocks noChangeAspect="1"/>
          </p:cNvPicPr>
          <p:nvPr/>
        </p:nvPicPr>
        <p:blipFill rotWithShape="1">
          <a:blip r:embed="rId13"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212482" y="1974821"/>
            <a:ext cx="804536" cy="708059"/>
          </a:xfrm>
          <a:prstGeom prst="rect">
            <a:avLst/>
          </a:prstGeom>
          <a:solidFill>
            <a:srgbClr val="000066"/>
          </a:solidFill>
        </p:spPr>
      </p:pic>
      <p:pic>
        <p:nvPicPr>
          <p:cNvPr id="51" name="Picture 50"/>
          <p:cNvPicPr>
            <a:picLocks noChangeAspect="1"/>
          </p:cNvPicPr>
          <p:nvPr/>
        </p:nvPicPr>
        <p:blipFill rotWithShape="1">
          <a:blip r:embed="rId14"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2871882"/>
            <a:ext cx="804536" cy="704088"/>
          </a:xfrm>
          <a:prstGeom prst="rect">
            <a:avLst/>
          </a:prstGeom>
          <a:solidFill>
            <a:srgbClr val="C00000"/>
          </a:solidFill>
        </p:spPr>
      </p:pic>
      <p:pic>
        <p:nvPicPr>
          <p:cNvPr id="49" name="Picture 4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232671" y="2883479"/>
            <a:ext cx="804742" cy="707197"/>
          </a:xfrm>
          <a:prstGeom prst="rect">
            <a:avLst/>
          </a:prstGeom>
          <a:solidFill>
            <a:srgbClr val="C00000"/>
          </a:solidFill>
        </p:spPr>
      </p:pic>
      <p:pic>
        <p:nvPicPr>
          <p:cNvPr id="53" name="Picture 5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232671" y="1994791"/>
            <a:ext cx="804742" cy="707197"/>
          </a:xfrm>
          <a:prstGeom prst="rect">
            <a:avLst/>
          </a:prstGeom>
          <a:solidFill>
            <a:srgbClr val="C00000"/>
          </a:solidFill>
        </p:spPr>
      </p:pic>
      <p:sp>
        <p:nvSpPr>
          <p:cNvPr id="17" name="Cloud 16">
            <a:hlinkClick r:id="rId16"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400" dirty="0" err="1">
                <a:solidFill>
                  <a:srgbClr val="DCADCB"/>
                </a:solidFill>
                <a:latin typeface="Times New Roman" pitchFamily="18" charset="0"/>
                <a:cs typeface="Times New Roman" pitchFamily="18" charset="0"/>
              </a:rPr>
              <a:t>Sile</a:t>
            </a:r>
            <a:r>
              <a:rPr lang="en-US" sz="2400" dirty="0">
                <a:solidFill>
                  <a:srgbClr val="DCADCB"/>
                </a:solidFill>
                <a:latin typeface="Times New Roman" pitchFamily="18" charset="0"/>
                <a:cs typeface="Times New Roman" pitchFamily="18" charset="0"/>
              </a:rPr>
              <a:t> </a:t>
            </a:r>
            <a:r>
              <a:rPr lang="en-US" sz="2400" dirty="0" err="1">
                <a:solidFill>
                  <a:srgbClr val="DCADCB"/>
                </a:solidFill>
                <a:latin typeface="Times New Roman" pitchFamily="18" charset="0"/>
                <a:cs typeface="Times New Roman" pitchFamily="18" charset="0"/>
              </a:rPr>
              <a:t>chính</a:t>
            </a:r>
            <a:endParaRPr lang="vi-VN" sz="2400" dirty="0">
              <a:solidFill>
                <a:srgbClr val="DCADCB"/>
              </a:solidFill>
              <a:latin typeface="Times New Roman" pitchFamily="18" charset="0"/>
              <a:cs typeface="Times New Roman" pitchFamily="18" charset="0"/>
            </a:endParaRPr>
          </a:p>
        </p:txBody>
      </p:sp>
      <p:sp>
        <p:nvSpPr>
          <p:cNvPr id="18" name="TextBox 17"/>
          <p:cNvSpPr txBox="1"/>
          <p:nvPr/>
        </p:nvSpPr>
        <p:spPr>
          <a:xfrm>
            <a:off x="10361978" y="6521824"/>
            <a:ext cx="172692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2356514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6"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6"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6"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1110220" y="199869"/>
            <a:ext cx="10276918" cy="1604597"/>
          </a:xfrm>
          <a:prstGeom prst="snip2DiagRect">
            <a:avLst/>
          </a:prstGeom>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Trong tổ chức cai trị,</a:t>
            </a:r>
            <a:r>
              <a:rPr kumimoji="0" lang="vi-VN" sz="3600" b="1" i="0" u="none" strike="noStrike" kern="1200" cap="none" spc="0" normalizeH="0" noProof="0" dirty="0">
                <a:ln>
                  <a:noFill/>
                </a:ln>
                <a:solidFill>
                  <a:prstClr val="black"/>
                </a:solidFill>
                <a:effectLst/>
                <a:uLnTx/>
                <a:uFillTx/>
                <a:latin typeface="Times New Roman" pitchFamily="18" charset="0"/>
                <a:cs typeface="Times New Roman" pitchFamily="18" charset="0"/>
              </a:rPr>
              <a:t> chính sách cảu các triều đại phong kiến phương Bắc đối với Âu Lạc là gì?</a:t>
            </a:r>
            <a:endParaRPr kumimoji="0" lang="vi-VN" sz="3600" b="1" i="0"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p:txBody>
      </p:sp>
      <p:sp>
        <p:nvSpPr>
          <p:cNvPr id="26" name="Rectangle 25"/>
          <p:cNvSpPr/>
          <p:nvPr/>
        </p:nvSpPr>
        <p:spPr>
          <a:xfrm>
            <a:off x="1110220" y="1949346"/>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mj-lt"/>
                <a:ea typeface="+mn-ea"/>
                <a:cs typeface="+mn-cs"/>
              </a:rPr>
              <a:t>A.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Chiếm</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ruộng</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đất</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bắt</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dân</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ta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nạp</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thuế</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công</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nạp</a:t>
            </a:r>
            <a:endParaRPr kumimoji="0" lang="vi-VN"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195353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mj-lt"/>
                <a:ea typeface="+mn-ea"/>
                <a:cs typeface="+mn-cs"/>
              </a:rPr>
              <a:t>B.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Tăng</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cuồng</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thuế</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khoá</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lao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dịch</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nặng</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nề</a:t>
            </a:r>
            <a:endParaRPr kumimoji="0" lang="vi-VN"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endParaRPr>
          </a:p>
        </p:txBody>
      </p:sp>
      <p:sp>
        <p:nvSpPr>
          <p:cNvPr id="43" name="Rectangle 42"/>
          <p:cNvSpPr/>
          <p:nvPr/>
        </p:nvSpPr>
        <p:spPr>
          <a:xfrm>
            <a:off x="1110220" y="3383723"/>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mj-lt"/>
                <a:ea typeface="+mn-ea"/>
                <a:cs typeface="+mn-cs"/>
              </a:rPr>
              <a:t>C. </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Chia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nước</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ta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thành</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các</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quận</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cử</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quan</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lại</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đến</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cai</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trị</a:t>
            </a:r>
            <a:endParaRPr kumimoji="0" lang="vi-VN"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endParaRPr>
          </a:p>
        </p:txBody>
      </p:sp>
      <p:sp>
        <p:nvSpPr>
          <p:cNvPr id="44" name="Rectangle 43"/>
          <p:cNvSpPr/>
          <p:nvPr/>
        </p:nvSpPr>
        <p:spPr>
          <a:xfrm>
            <a:off x="6174982" y="3338887"/>
            <a:ext cx="4906798" cy="149542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mj-lt"/>
                <a:ea typeface="+mn-ea"/>
                <a:cs typeface="+mn-cs"/>
              </a:rPr>
              <a:t>D.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Tìm</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cách</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xoá</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bỏ</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những</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phong</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tục</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tập</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quán</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của</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người</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Việt</a:t>
            </a:r>
            <a:endParaRPr kumimoji="0" lang="vi-VN"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endParaRPr>
          </a:p>
        </p:txBody>
      </p:sp>
      <p:pic>
        <p:nvPicPr>
          <p:cNvPr id="47" name="Picture 4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11296" y="1974821"/>
            <a:ext cx="805722" cy="708059"/>
          </a:xfrm>
          <a:prstGeom prst="rect">
            <a:avLst/>
          </a:prstGeom>
          <a:solidFill>
            <a:srgbClr val="C00000"/>
          </a:solidFill>
        </p:spPr>
      </p:pic>
      <p:pic>
        <p:nvPicPr>
          <p:cNvPr id="51" name="Picture 50"/>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449430" y="3565689"/>
            <a:ext cx="646570" cy="643628"/>
          </a:xfrm>
          <a:prstGeom prst="rect">
            <a:avLst/>
          </a:prstGeom>
          <a:solidFill>
            <a:srgbClr val="000066"/>
          </a:solidFill>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454089" y="3598332"/>
            <a:ext cx="804742" cy="707197"/>
          </a:xfrm>
          <a:prstGeom prst="rect">
            <a:avLst/>
          </a:prstGeom>
          <a:solidFill>
            <a:srgbClr val="C00000"/>
          </a:solidFill>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32671" y="2026493"/>
            <a:ext cx="804742" cy="643793"/>
          </a:xfrm>
          <a:prstGeom prst="rect">
            <a:avLst/>
          </a:prstGeom>
          <a:solidFill>
            <a:srgbClr val="C00000"/>
          </a:solidFill>
        </p:spPr>
      </p:pic>
      <p:sp>
        <p:nvSpPr>
          <p:cNvPr id="18" name="Cloud 17">
            <a:hlinkClick r:id="rId15"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400" dirty="0" err="1">
                <a:solidFill>
                  <a:srgbClr val="DCADCB"/>
                </a:solidFill>
                <a:latin typeface="Times New Roman" pitchFamily="18" charset="0"/>
                <a:cs typeface="Times New Roman" pitchFamily="18" charset="0"/>
              </a:rPr>
              <a:t>Sile</a:t>
            </a:r>
            <a:r>
              <a:rPr lang="en-US" sz="2400" dirty="0">
                <a:solidFill>
                  <a:srgbClr val="DCADCB"/>
                </a:solidFill>
                <a:latin typeface="Times New Roman" pitchFamily="18" charset="0"/>
                <a:cs typeface="Times New Roman" pitchFamily="18" charset="0"/>
              </a:rPr>
              <a:t> </a:t>
            </a:r>
            <a:r>
              <a:rPr lang="en-US" sz="2400" dirty="0" err="1">
                <a:solidFill>
                  <a:srgbClr val="DCADCB"/>
                </a:solidFill>
                <a:latin typeface="Times New Roman" pitchFamily="18" charset="0"/>
                <a:cs typeface="Times New Roman" pitchFamily="18" charset="0"/>
              </a:rPr>
              <a:t>chính</a:t>
            </a:r>
            <a:endParaRPr lang="vi-VN" sz="2400" dirty="0">
              <a:solidFill>
                <a:srgbClr val="DCADCB"/>
              </a:solidFill>
              <a:latin typeface="Times New Roman" pitchFamily="18" charset="0"/>
              <a:cs typeface="Times New Roman" pitchFamily="18" charset="0"/>
            </a:endParaRPr>
          </a:p>
        </p:txBody>
      </p:sp>
      <p:sp>
        <p:nvSpPr>
          <p:cNvPr id="17" name="TextBox 16"/>
          <p:cNvSpPr txBox="1"/>
          <p:nvPr/>
        </p:nvSpPr>
        <p:spPr>
          <a:xfrm>
            <a:off x="10361978" y="6521824"/>
            <a:ext cx="172692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308162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5"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6" name="Check mark.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00B05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5"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005A56C1-956E-5F47-A161-0C65F2CE4FC6}"/>
              </a:ext>
            </a:extLst>
          </p:cNvPr>
          <p:cNvSpPr/>
          <p:nvPr/>
        </p:nvSpPr>
        <p:spPr>
          <a:xfrm>
            <a:off x="4389120" y="1842595"/>
            <a:ext cx="2793076" cy="2693323"/>
          </a:xfrm>
          <a:prstGeom prst="ellipse">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x-none"/>
          </a:p>
        </p:txBody>
      </p:sp>
      <p:sp>
        <p:nvSpPr>
          <p:cNvPr id="7" name="TextBox 6">
            <a:extLst>
              <a:ext uri="{FF2B5EF4-FFF2-40B4-BE49-F238E27FC236}">
                <a16:creationId xmlns:a16="http://schemas.microsoft.com/office/drawing/2014/main" id="{EC95E2C9-3FA6-2341-95E7-3E3D70E2AF68}"/>
              </a:ext>
            </a:extLst>
          </p:cNvPr>
          <p:cNvSpPr txBox="1"/>
          <p:nvPr/>
        </p:nvSpPr>
        <p:spPr>
          <a:xfrm>
            <a:off x="4522126" y="2853496"/>
            <a:ext cx="1263532" cy="830997"/>
          </a:xfrm>
          <a:prstGeom prst="rect">
            <a:avLst/>
          </a:prstGeom>
          <a:noFill/>
        </p:spPr>
        <p:txBody>
          <a:bodyPr wrap="square" rtlCol="0">
            <a:spAutoFit/>
          </a:bodyPr>
          <a:lstStyle/>
          <a:p>
            <a:pPr algn="ctr"/>
            <a:r>
              <a:rPr lang="x-none" sz="2400">
                <a:latin typeface="Times New Roman" panose="02020603050405020304" pitchFamily="18" charset="0"/>
                <a:cs typeface="Times New Roman" panose="02020603050405020304" pitchFamily="18" charset="0"/>
              </a:rPr>
              <a:t>Chuyển biến.</a:t>
            </a:r>
          </a:p>
        </p:txBody>
      </p:sp>
      <p:sp>
        <p:nvSpPr>
          <p:cNvPr id="8" name="TextBox 7">
            <a:extLst>
              <a:ext uri="{FF2B5EF4-FFF2-40B4-BE49-F238E27FC236}">
                <a16:creationId xmlns:a16="http://schemas.microsoft.com/office/drawing/2014/main" id="{7F2A0A15-DD8F-F147-A6E0-3BA686399B90}"/>
              </a:ext>
            </a:extLst>
          </p:cNvPr>
          <p:cNvSpPr txBox="1"/>
          <p:nvPr/>
        </p:nvSpPr>
        <p:spPr>
          <a:xfrm>
            <a:off x="5940830" y="2551836"/>
            <a:ext cx="931025" cy="1754326"/>
          </a:xfrm>
          <a:prstGeom prst="rect">
            <a:avLst/>
          </a:prstGeom>
          <a:noFill/>
        </p:spPr>
        <p:txBody>
          <a:bodyPr wrap="square" rtlCol="0">
            <a:spAutoFit/>
          </a:bodyPr>
          <a:lstStyle/>
          <a:p>
            <a:pPr algn="ctr"/>
            <a:r>
              <a:rPr lang="x-none"/>
              <a:t> </a:t>
            </a:r>
            <a:r>
              <a:rPr lang="en-US" sz="2400">
                <a:latin typeface="Times New Roman" panose="02020603050405020304" pitchFamily="18" charset="0"/>
                <a:cs typeface="Times New Roman" panose="02020603050405020304" pitchFamily="18" charset="0"/>
              </a:rPr>
              <a:t>C</a:t>
            </a:r>
            <a:r>
              <a:rPr lang="x-none" sz="2400">
                <a:latin typeface="Times New Roman" panose="02020603050405020304" pitchFamily="18" charset="0"/>
                <a:cs typeface="Times New Roman" panose="02020603050405020304" pitchFamily="18" charset="0"/>
              </a:rPr>
              <a:t>hính sách cai trị</a:t>
            </a:r>
          </a:p>
          <a:p>
            <a:pPr algn="just"/>
            <a:endParaRPr lang="x-none"/>
          </a:p>
        </p:txBody>
      </p:sp>
      <p:cxnSp>
        <p:nvCxnSpPr>
          <p:cNvPr id="10" name="Straight Connector 9">
            <a:extLst>
              <a:ext uri="{FF2B5EF4-FFF2-40B4-BE49-F238E27FC236}">
                <a16:creationId xmlns:a16="http://schemas.microsoft.com/office/drawing/2014/main" id="{D5226246-5818-4349-A298-FA537D820D2E}"/>
              </a:ext>
            </a:extLst>
          </p:cNvPr>
          <p:cNvCxnSpPr>
            <a:cxnSpLocks/>
            <a:stCxn id="6" idx="0"/>
            <a:endCxn id="6" idx="4"/>
          </p:cNvCxnSpPr>
          <p:nvPr/>
        </p:nvCxnSpPr>
        <p:spPr>
          <a:xfrm>
            <a:off x="5785658" y="1842595"/>
            <a:ext cx="0" cy="2693323"/>
          </a:xfrm>
          <a:prstGeom prst="line">
            <a:avLst/>
          </a:prstGeom>
        </p:spPr>
        <p:style>
          <a:lnRef idx="1">
            <a:schemeClr val="accent1"/>
          </a:lnRef>
          <a:fillRef idx="0">
            <a:schemeClr val="accent1"/>
          </a:fillRef>
          <a:effectRef idx="0">
            <a:schemeClr val="accent1"/>
          </a:effectRef>
          <a:fontRef idx="minor">
            <a:schemeClr val="tx1"/>
          </a:fontRef>
        </p:style>
      </p:cxnSp>
      <p:sp>
        <p:nvSpPr>
          <p:cNvPr id="12" name="Rounded Rectangle 11">
            <a:extLst>
              <a:ext uri="{FF2B5EF4-FFF2-40B4-BE49-F238E27FC236}">
                <a16:creationId xmlns:a16="http://schemas.microsoft.com/office/drawing/2014/main" id="{59171652-1555-1040-A975-870BDE01ECD2}"/>
              </a:ext>
            </a:extLst>
          </p:cNvPr>
          <p:cNvSpPr/>
          <p:nvPr/>
        </p:nvSpPr>
        <p:spPr>
          <a:xfrm>
            <a:off x="6635076" y="991170"/>
            <a:ext cx="2029522" cy="69628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x-none" sz="2400">
                <a:solidFill>
                  <a:srgbClr val="FF0000"/>
                </a:solidFill>
                <a:latin typeface="Times New Roman" panose="02020603050405020304" pitchFamily="18" charset="0"/>
                <a:cs typeface="Times New Roman" panose="02020603050405020304" pitchFamily="18" charset="0"/>
              </a:rPr>
              <a:t>Về kinh tế</a:t>
            </a:r>
          </a:p>
        </p:txBody>
      </p:sp>
      <p:sp>
        <p:nvSpPr>
          <p:cNvPr id="13" name="Rounded Rectangle 12">
            <a:extLst>
              <a:ext uri="{FF2B5EF4-FFF2-40B4-BE49-F238E27FC236}">
                <a16:creationId xmlns:a16="http://schemas.microsoft.com/office/drawing/2014/main" id="{19D55D38-F134-824E-81D6-C13D5599E284}"/>
              </a:ext>
            </a:extLst>
          </p:cNvPr>
          <p:cNvSpPr/>
          <p:nvPr/>
        </p:nvSpPr>
        <p:spPr>
          <a:xfrm>
            <a:off x="3211885" y="1043001"/>
            <a:ext cx="2029522" cy="69628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x-none" sz="2400">
                <a:solidFill>
                  <a:srgbClr val="FF0000"/>
                </a:solidFill>
                <a:latin typeface="Times New Roman" panose="02020603050405020304" pitchFamily="18" charset="0"/>
                <a:cs typeface="Times New Roman" panose="02020603050405020304" pitchFamily="18" charset="0"/>
              </a:rPr>
              <a:t>Về kinh tế</a:t>
            </a:r>
          </a:p>
        </p:txBody>
      </p:sp>
      <p:sp>
        <p:nvSpPr>
          <p:cNvPr id="14" name="Rounded Rectangle 13">
            <a:extLst>
              <a:ext uri="{FF2B5EF4-FFF2-40B4-BE49-F238E27FC236}">
                <a16:creationId xmlns:a16="http://schemas.microsoft.com/office/drawing/2014/main" id="{26D0BEF9-0B8B-C64A-992A-D56F00B98728}"/>
              </a:ext>
            </a:extLst>
          </p:cNvPr>
          <p:cNvSpPr/>
          <p:nvPr/>
        </p:nvSpPr>
        <p:spPr>
          <a:xfrm>
            <a:off x="7298910" y="4329304"/>
            <a:ext cx="2029522" cy="69628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x-none" sz="2400">
                <a:solidFill>
                  <a:srgbClr val="7030A0"/>
                </a:solidFill>
                <a:latin typeface="Times New Roman" panose="02020603050405020304" pitchFamily="18" charset="0"/>
                <a:cs typeface="Times New Roman" panose="02020603050405020304" pitchFamily="18" charset="0"/>
              </a:rPr>
              <a:t>Về văn hoá xã hội</a:t>
            </a:r>
          </a:p>
        </p:txBody>
      </p:sp>
      <p:sp>
        <p:nvSpPr>
          <p:cNvPr id="15" name="Rounded Rectangle 14">
            <a:extLst>
              <a:ext uri="{FF2B5EF4-FFF2-40B4-BE49-F238E27FC236}">
                <a16:creationId xmlns:a16="http://schemas.microsoft.com/office/drawing/2014/main" id="{8BD67496-3D5D-374A-8992-4396AB48D88E}"/>
              </a:ext>
            </a:extLst>
          </p:cNvPr>
          <p:cNvSpPr/>
          <p:nvPr/>
        </p:nvSpPr>
        <p:spPr>
          <a:xfrm>
            <a:off x="3084859" y="4329304"/>
            <a:ext cx="1814751" cy="69628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x-none" sz="2400">
                <a:solidFill>
                  <a:srgbClr val="7030A0"/>
                </a:solidFill>
                <a:latin typeface="Times New Roman" panose="02020603050405020304" pitchFamily="18" charset="0"/>
                <a:cs typeface="Times New Roman" panose="02020603050405020304" pitchFamily="18" charset="0"/>
              </a:rPr>
              <a:t>Về xã hội </a:t>
            </a:r>
          </a:p>
        </p:txBody>
      </p:sp>
      <p:cxnSp>
        <p:nvCxnSpPr>
          <p:cNvPr id="18" name="Straight Arrow Connector 17">
            <a:extLst>
              <a:ext uri="{FF2B5EF4-FFF2-40B4-BE49-F238E27FC236}">
                <a16:creationId xmlns:a16="http://schemas.microsoft.com/office/drawing/2014/main" id="{A04912E6-E128-C042-B4F5-74A355962025}"/>
              </a:ext>
            </a:extLst>
          </p:cNvPr>
          <p:cNvCxnSpPr>
            <a:cxnSpLocks/>
            <a:stCxn id="6" idx="0"/>
            <a:endCxn id="12" idx="1"/>
          </p:cNvCxnSpPr>
          <p:nvPr/>
        </p:nvCxnSpPr>
        <p:spPr>
          <a:xfrm flipV="1">
            <a:off x="5785658" y="1339314"/>
            <a:ext cx="849418" cy="5032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E7CE3333-F693-CF4D-99DD-1ED0C3F082B5}"/>
              </a:ext>
            </a:extLst>
          </p:cNvPr>
          <p:cNvCxnSpPr>
            <a:cxnSpLocks/>
            <a:endCxn id="14" idx="1"/>
          </p:cNvCxnSpPr>
          <p:nvPr/>
        </p:nvCxnSpPr>
        <p:spPr>
          <a:xfrm>
            <a:off x="5814720" y="4503251"/>
            <a:ext cx="1484190" cy="1741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A71FBA42-1863-B940-98A6-6ED22025974D}"/>
              </a:ext>
            </a:extLst>
          </p:cNvPr>
          <p:cNvCxnSpPr>
            <a:cxnSpLocks/>
            <a:stCxn id="6" idx="0"/>
            <a:endCxn id="13" idx="3"/>
          </p:cNvCxnSpPr>
          <p:nvPr/>
        </p:nvCxnSpPr>
        <p:spPr>
          <a:xfrm flipH="1" flipV="1">
            <a:off x="5241407" y="1391145"/>
            <a:ext cx="544251" cy="4514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52B248F6-EDC8-A041-B38C-E7FF0BEE78F8}"/>
              </a:ext>
            </a:extLst>
          </p:cNvPr>
          <p:cNvCxnSpPr>
            <a:cxnSpLocks/>
            <a:stCxn id="6" idx="4"/>
          </p:cNvCxnSpPr>
          <p:nvPr/>
        </p:nvCxnSpPr>
        <p:spPr>
          <a:xfrm flipH="1">
            <a:off x="4899610" y="4535918"/>
            <a:ext cx="886048" cy="1415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Rounded Rectangle 33">
            <a:extLst>
              <a:ext uri="{FF2B5EF4-FFF2-40B4-BE49-F238E27FC236}">
                <a16:creationId xmlns:a16="http://schemas.microsoft.com/office/drawing/2014/main" id="{FAF076F6-E5FE-5E4C-8064-8BFF579A8E94}"/>
              </a:ext>
            </a:extLst>
          </p:cNvPr>
          <p:cNvSpPr/>
          <p:nvPr/>
        </p:nvSpPr>
        <p:spPr>
          <a:xfrm>
            <a:off x="9560313" y="163687"/>
            <a:ext cx="2631687" cy="69628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US" sz="2400">
                <a:latin typeface="Times New Roman" panose="02020603050405020304" pitchFamily="18" charset="0"/>
                <a:cs typeface="Times New Roman" panose="02020603050405020304" pitchFamily="18" charset="0"/>
              </a:rPr>
              <a:t>C</a:t>
            </a:r>
            <a:r>
              <a:rPr lang="x-none" sz="2400">
                <a:latin typeface="Times New Roman" panose="02020603050405020304" pitchFamily="18" charset="0"/>
                <a:cs typeface="Times New Roman" panose="02020603050405020304" pitchFamily="18" charset="0"/>
              </a:rPr>
              <a:t>hiếm ruộng đất </a:t>
            </a:r>
          </a:p>
          <a:p>
            <a:pPr algn="just"/>
            <a:r>
              <a:rPr lang="x-none" sz="2400">
                <a:latin typeface="Times New Roman" panose="02020603050405020304" pitchFamily="18" charset="0"/>
                <a:cs typeface="Times New Roman" panose="02020603050405020304" pitchFamily="18" charset="0"/>
              </a:rPr>
              <a:t>để …………….</a:t>
            </a:r>
          </a:p>
        </p:txBody>
      </p:sp>
      <p:sp>
        <p:nvSpPr>
          <p:cNvPr id="35" name="Rounded Rectangle 34">
            <a:extLst>
              <a:ext uri="{FF2B5EF4-FFF2-40B4-BE49-F238E27FC236}">
                <a16:creationId xmlns:a16="http://schemas.microsoft.com/office/drawing/2014/main" id="{265EAEA6-B288-A24D-8F9D-441B9B5F98D8}"/>
              </a:ext>
            </a:extLst>
          </p:cNvPr>
          <p:cNvSpPr/>
          <p:nvPr/>
        </p:nvSpPr>
        <p:spPr>
          <a:xfrm>
            <a:off x="9586533" y="1284282"/>
            <a:ext cx="2605467" cy="69628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n-US" sz="2400" err="1">
                <a:latin typeface="Times New Roman" panose="02020603050405020304" pitchFamily="18" charset="0"/>
                <a:cs typeface="Times New Roman" panose="02020603050405020304" pitchFamily="18" charset="0"/>
              </a:rPr>
              <a:t>Áp</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đặt</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tô</a:t>
            </a:r>
            <a:r>
              <a:rPr lang="en-US" sz="2400">
                <a:latin typeface="Times New Roman" panose="02020603050405020304" pitchFamily="18" charset="0"/>
                <a:cs typeface="Times New Roman" panose="02020603050405020304" pitchFamily="18" charset="0"/>
              </a:rPr>
              <a:t> </a:t>
            </a:r>
            <a:r>
              <a:rPr lang="en-US" sz="2400" err="1">
                <a:latin typeface="Times New Roman" panose="02020603050405020304" pitchFamily="18" charset="0"/>
                <a:cs typeface="Times New Roman" panose="02020603050405020304" pitchFamily="18" charset="0"/>
              </a:rPr>
              <a:t>thuê</a:t>
            </a:r>
            <a:r>
              <a:rPr lang="en-US" sz="2400">
                <a:latin typeface="Times New Roman" panose="02020603050405020304" pitchFamily="18" charset="0"/>
                <a:cs typeface="Times New Roman" panose="02020603050405020304" pitchFamily="18" charset="0"/>
              </a:rPr>
              <a:t> </a:t>
            </a:r>
            <a:r>
              <a:rPr lang="x-none" sz="2400">
                <a:latin typeface="Times New Roman" panose="02020603050405020304" pitchFamily="18" charset="0"/>
                <a:cs typeface="Times New Roman" panose="02020603050405020304" pitchFamily="18" charset="0"/>
              </a:rPr>
              <a:t>…………….</a:t>
            </a:r>
          </a:p>
        </p:txBody>
      </p:sp>
      <p:sp>
        <p:nvSpPr>
          <p:cNvPr id="36" name="Rounded Rectangle 35">
            <a:extLst>
              <a:ext uri="{FF2B5EF4-FFF2-40B4-BE49-F238E27FC236}">
                <a16:creationId xmlns:a16="http://schemas.microsoft.com/office/drawing/2014/main" id="{CD436A8D-5755-2742-917F-58AD70C0A8CF}"/>
              </a:ext>
            </a:extLst>
          </p:cNvPr>
          <p:cNvSpPr/>
          <p:nvPr/>
        </p:nvSpPr>
        <p:spPr>
          <a:xfrm>
            <a:off x="9560312" y="3153159"/>
            <a:ext cx="2631687" cy="69628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vi-VN" sz="2400" dirty="0">
                <a:latin typeface="Times New Roman" panose="02020603050405020304" pitchFamily="18" charset="0"/>
                <a:cs typeface="Times New Roman" panose="02020603050405020304" pitchFamily="18" charset="0"/>
              </a:rPr>
              <a:t>Bắt dân ta cống nạp</a:t>
            </a:r>
            <a:r>
              <a:rPr lang="x-none" sz="2400" dirty="0">
                <a:latin typeface="Times New Roman" panose="02020603050405020304" pitchFamily="18" charset="0"/>
                <a:cs typeface="Times New Roman" panose="02020603050405020304" pitchFamily="18" charset="0"/>
              </a:rPr>
              <a:t>…………….</a:t>
            </a:r>
          </a:p>
        </p:txBody>
      </p:sp>
      <p:sp>
        <p:nvSpPr>
          <p:cNvPr id="37" name="Rounded Rectangle 36">
            <a:extLst>
              <a:ext uri="{FF2B5EF4-FFF2-40B4-BE49-F238E27FC236}">
                <a16:creationId xmlns:a16="http://schemas.microsoft.com/office/drawing/2014/main" id="{069CA029-E371-4845-8BAA-02912945FE1E}"/>
              </a:ext>
            </a:extLst>
          </p:cNvPr>
          <p:cNvSpPr/>
          <p:nvPr/>
        </p:nvSpPr>
        <p:spPr>
          <a:xfrm>
            <a:off x="9560312" y="2210329"/>
            <a:ext cx="2631687" cy="69628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vi-VN" sz="2400">
                <a:latin typeface="Times New Roman" panose="02020603050405020304" pitchFamily="18" charset="0"/>
                <a:cs typeface="Times New Roman" panose="02020603050405020304" pitchFamily="18" charset="0"/>
              </a:rPr>
              <a:t>Độc quyền buôn bán về </a:t>
            </a:r>
            <a:r>
              <a:rPr lang="x-none" sz="2400">
                <a:latin typeface="Times New Roman" panose="02020603050405020304" pitchFamily="18" charset="0"/>
                <a:cs typeface="Times New Roman" panose="02020603050405020304" pitchFamily="18" charset="0"/>
              </a:rPr>
              <a:t>………</a:t>
            </a:r>
          </a:p>
        </p:txBody>
      </p:sp>
      <p:cxnSp>
        <p:nvCxnSpPr>
          <p:cNvPr id="39" name="Straight Connector 38">
            <a:extLst>
              <a:ext uri="{FF2B5EF4-FFF2-40B4-BE49-F238E27FC236}">
                <a16:creationId xmlns:a16="http://schemas.microsoft.com/office/drawing/2014/main" id="{07EB7DBD-29DF-7242-8410-DE8596440EBA}"/>
              </a:ext>
            </a:extLst>
          </p:cNvPr>
          <p:cNvCxnSpPr>
            <a:cxnSpLocks/>
          </p:cNvCxnSpPr>
          <p:nvPr/>
        </p:nvCxnSpPr>
        <p:spPr>
          <a:xfrm>
            <a:off x="9328432" y="511830"/>
            <a:ext cx="0" cy="2917169"/>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5E06983-8C16-9545-8A80-B3E0DF2344DC}"/>
              </a:ext>
            </a:extLst>
          </p:cNvPr>
          <p:cNvCxnSpPr>
            <a:cxnSpLocks/>
            <a:stCxn id="12" idx="3"/>
          </p:cNvCxnSpPr>
          <p:nvPr/>
        </p:nvCxnSpPr>
        <p:spPr>
          <a:xfrm>
            <a:off x="8664598" y="1339314"/>
            <a:ext cx="66383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50CDF36-253F-EA4B-B096-DCDAED07CAAB}"/>
              </a:ext>
            </a:extLst>
          </p:cNvPr>
          <p:cNvCxnSpPr>
            <a:cxnSpLocks/>
            <a:endCxn id="34" idx="1"/>
          </p:cNvCxnSpPr>
          <p:nvPr/>
        </p:nvCxnSpPr>
        <p:spPr>
          <a:xfrm>
            <a:off x="9328432" y="511830"/>
            <a:ext cx="231881"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242FB03-58DF-524D-9FF1-4E11179256B5}"/>
              </a:ext>
            </a:extLst>
          </p:cNvPr>
          <p:cNvCxnSpPr>
            <a:cxnSpLocks/>
            <a:endCxn id="35" idx="1"/>
          </p:cNvCxnSpPr>
          <p:nvPr/>
        </p:nvCxnSpPr>
        <p:spPr>
          <a:xfrm>
            <a:off x="9364720" y="1592169"/>
            <a:ext cx="221813" cy="40257"/>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B5993D49-5ABA-6144-AEC4-D966B148AC57}"/>
              </a:ext>
            </a:extLst>
          </p:cNvPr>
          <p:cNvCxnSpPr>
            <a:cxnSpLocks/>
          </p:cNvCxnSpPr>
          <p:nvPr/>
        </p:nvCxnSpPr>
        <p:spPr>
          <a:xfrm flipV="1">
            <a:off x="9328432" y="1568324"/>
            <a:ext cx="277128" cy="641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4A081AC-03EC-9D46-A60C-3F24CEBE0E67}"/>
              </a:ext>
            </a:extLst>
          </p:cNvPr>
          <p:cNvCxnSpPr>
            <a:cxnSpLocks/>
          </p:cNvCxnSpPr>
          <p:nvPr/>
        </p:nvCxnSpPr>
        <p:spPr>
          <a:xfrm>
            <a:off x="9328432" y="2694347"/>
            <a:ext cx="25133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4C5CB429-78B1-634B-AB8A-78A58A5253B6}"/>
              </a:ext>
            </a:extLst>
          </p:cNvPr>
          <p:cNvCxnSpPr>
            <a:cxnSpLocks/>
          </p:cNvCxnSpPr>
          <p:nvPr/>
        </p:nvCxnSpPr>
        <p:spPr>
          <a:xfrm>
            <a:off x="9328432" y="3501302"/>
            <a:ext cx="251339" cy="0"/>
          </a:xfrm>
          <a:prstGeom prst="line">
            <a:avLst/>
          </a:prstGeom>
        </p:spPr>
        <p:style>
          <a:lnRef idx="1">
            <a:schemeClr val="accent1"/>
          </a:lnRef>
          <a:fillRef idx="0">
            <a:schemeClr val="accent1"/>
          </a:fillRef>
          <a:effectRef idx="0">
            <a:schemeClr val="accent1"/>
          </a:effectRef>
          <a:fontRef idx="minor">
            <a:schemeClr val="tx1"/>
          </a:fontRef>
        </p:style>
      </p:cxnSp>
      <p:sp>
        <p:nvSpPr>
          <p:cNvPr id="63" name="Rounded Rectangle 62">
            <a:extLst>
              <a:ext uri="{FF2B5EF4-FFF2-40B4-BE49-F238E27FC236}">
                <a16:creationId xmlns:a16="http://schemas.microsoft.com/office/drawing/2014/main" id="{12C4C1B0-1BEA-904F-86BC-ECEAF7A40D76}"/>
              </a:ext>
            </a:extLst>
          </p:cNvPr>
          <p:cNvSpPr/>
          <p:nvPr/>
        </p:nvSpPr>
        <p:spPr>
          <a:xfrm>
            <a:off x="0" y="43793"/>
            <a:ext cx="2631687" cy="69628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vi-VN" sz="2400">
                <a:latin typeface="Times New Roman" panose="02020603050405020304" pitchFamily="18" charset="0"/>
                <a:cs typeface="Times New Roman" panose="02020603050405020304" pitchFamily="18" charset="0"/>
              </a:rPr>
              <a:t>Các vùng trồng lúa nước</a:t>
            </a:r>
            <a:r>
              <a:rPr lang="x-none" sz="2400">
                <a:latin typeface="Times New Roman" panose="02020603050405020304" pitchFamily="18" charset="0"/>
                <a:cs typeface="Times New Roman" panose="02020603050405020304" pitchFamily="18" charset="0"/>
              </a:rPr>
              <a:t>…………….</a:t>
            </a:r>
          </a:p>
        </p:txBody>
      </p:sp>
      <p:sp>
        <p:nvSpPr>
          <p:cNvPr id="73" name="Rounded Rectangle 72">
            <a:extLst>
              <a:ext uri="{FF2B5EF4-FFF2-40B4-BE49-F238E27FC236}">
                <a16:creationId xmlns:a16="http://schemas.microsoft.com/office/drawing/2014/main" id="{95F4D973-C60A-0B4A-B689-AF04B2CEE140}"/>
              </a:ext>
            </a:extLst>
          </p:cNvPr>
          <p:cNvSpPr/>
          <p:nvPr/>
        </p:nvSpPr>
        <p:spPr>
          <a:xfrm>
            <a:off x="0" y="859974"/>
            <a:ext cx="2631687" cy="135035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vi-VN" sz="2400">
                <a:latin typeface="Times New Roman" panose="02020603050405020304" pitchFamily="18" charset="0"/>
                <a:cs typeface="Times New Roman" panose="02020603050405020304" pitchFamily="18" charset="0"/>
              </a:rPr>
              <a:t>Các nghề thủ công vốn có phát triển hơn như </a:t>
            </a:r>
            <a:r>
              <a:rPr lang="x-none" sz="2400">
                <a:latin typeface="Times New Roman" panose="02020603050405020304" pitchFamily="18" charset="0"/>
                <a:cs typeface="Times New Roman" panose="02020603050405020304" pitchFamily="18" charset="0"/>
              </a:rPr>
              <a:t>…………</a:t>
            </a:r>
          </a:p>
        </p:txBody>
      </p:sp>
      <p:sp>
        <p:nvSpPr>
          <p:cNvPr id="74" name="Rounded Rectangle 73">
            <a:extLst>
              <a:ext uri="{FF2B5EF4-FFF2-40B4-BE49-F238E27FC236}">
                <a16:creationId xmlns:a16="http://schemas.microsoft.com/office/drawing/2014/main" id="{4B12D67C-6173-5F46-B66C-9244F748A4F4}"/>
              </a:ext>
            </a:extLst>
          </p:cNvPr>
          <p:cNvSpPr/>
          <p:nvPr/>
        </p:nvSpPr>
        <p:spPr>
          <a:xfrm>
            <a:off x="34741" y="2370872"/>
            <a:ext cx="2631687" cy="116568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vi-VN" sz="2400" dirty="0">
                <a:latin typeface="Times New Roman" panose="02020603050405020304" pitchFamily="18" charset="0"/>
                <a:cs typeface="Times New Roman" panose="02020603050405020304" pitchFamily="18" charset="0"/>
              </a:rPr>
              <a:t>Nghề thủ công mới xuất hiện như </a:t>
            </a:r>
            <a:r>
              <a:rPr lang="x-none" sz="2400" dirty="0">
                <a:latin typeface="Times New Roman" panose="02020603050405020304" pitchFamily="18" charset="0"/>
                <a:cs typeface="Times New Roman" panose="02020603050405020304" pitchFamily="18" charset="0"/>
              </a:rPr>
              <a:t>…………….</a:t>
            </a:r>
          </a:p>
        </p:txBody>
      </p:sp>
      <p:sp>
        <p:nvSpPr>
          <p:cNvPr id="75" name="Rounded Rectangle 74">
            <a:extLst>
              <a:ext uri="{FF2B5EF4-FFF2-40B4-BE49-F238E27FC236}">
                <a16:creationId xmlns:a16="http://schemas.microsoft.com/office/drawing/2014/main" id="{DA33FED9-5BD2-3446-B796-2E7C4B6E2738}"/>
              </a:ext>
            </a:extLst>
          </p:cNvPr>
          <p:cNvSpPr/>
          <p:nvPr/>
        </p:nvSpPr>
        <p:spPr>
          <a:xfrm>
            <a:off x="64347" y="3684493"/>
            <a:ext cx="2631687" cy="135035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vi-VN" sz="2400">
                <a:latin typeface="Times New Roman" panose="02020603050405020304" pitchFamily="18" charset="0"/>
                <a:cs typeface="Times New Roman" panose="02020603050405020304" pitchFamily="18" charset="0"/>
              </a:rPr>
              <a:t>Hoạt động buôn bán trong và ngoài nước</a:t>
            </a:r>
            <a:r>
              <a:rPr lang="x-none" sz="2400">
                <a:latin typeface="Times New Roman" panose="02020603050405020304" pitchFamily="18" charset="0"/>
                <a:cs typeface="Times New Roman" panose="02020603050405020304" pitchFamily="18" charset="0"/>
              </a:rPr>
              <a:t>…………….</a:t>
            </a:r>
          </a:p>
        </p:txBody>
      </p:sp>
      <p:cxnSp>
        <p:nvCxnSpPr>
          <p:cNvPr id="76" name="Straight Connector 75">
            <a:extLst>
              <a:ext uri="{FF2B5EF4-FFF2-40B4-BE49-F238E27FC236}">
                <a16:creationId xmlns:a16="http://schemas.microsoft.com/office/drawing/2014/main" id="{54830E38-A8A6-FF46-A8C1-6B911390FFC4}"/>
              </a:ext>
            </a:extLst>
          </p:cNvPr>
          <p:cNvCxnSpPr>
            <a:cxnSpLocks/>
          </p:cNvCxnSpPr>
          <p:nvPr/>
        </p:nvCxnSpPr>
        <p:spPr>
          <a:xfrm>
            <a:off x="2696034" y="511830"/>
            <a:ext cx="32567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8D0F172F-816C-DA44-99E3-95D31C8D1B22}"/>
              </a:ext>
            </a:extLst>
          </p:cNvPr>
          <p:cNvCxnSpPr>
            <a:cxnSpLocks/>
          </p:cNvCxnSpPr>
          <p:nvPr/>
        </p:nvCxnSpPr>
        <p:spPr>
          <a:xfrm>
            <a:off x="3021711" y="469613"/>
            <a:ext cx="0" cy="3836549"/>
          </a:xfrm>
          <a:prstGeom prst="line">
            <a:avLst/>
          </a:prstGeom>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E4F1561-DE0A-5847-B569-3E5CD4B04F0D}"/>
              </a:ext>
            </a:extLst>
          </p:cNvPr>
          <p:cNvCxnSpPr>
            <a:cxnSpLocks/>
          </p:cNvCxnSpPr>
          <p:nvPr/>
        </p:nvCxnSpPr>
        <p:spPr>
          <a:xfrm>
            <a:off x="2659110" y="1497397"/>
            <a:ext cx="388780" cy="28943"/>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4553801C-ACFB-0847-A0B2-3769B97E50CE}"/>
              </a:ext>
            </a:extLst>
          </p:cNvPr>
          <p:cNvCxnSpPr>
            <a:cxnSpLocks/>
            <a:stCxn id="74" idx="3"/>
          </p:cNvCxnSpPr>
          <p:nvPr/>
        </p:nvCxnSpPr>
        <p:spPr>
          <a:xfrm>
            <a:off x="2666428" y="2953713"/>
            <a:ext cx="2998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B71EAE0A-E5EC-A044-96DA-F7D4BBEE22E9}"/>
              </a:ext>
            </a:extLst>
          </p:cNvPr>
          <p:cNvCxnSpPr>
            <a:cxnSpLocks/>
            <a:stCxn id="75" idx="3"/>
          </p:cNvCxnSpPr>
          <p:nvPr/>
        </p:nvCxnSpPr>
        <p:spPr>
          <a:xfrm flipV="1">
            <a:off x="2696034" y="4285027"/>
            <a:ext cx="271633" cy="74644"/>
          </a:xfrm>
          <a:prstGeom prst="line">
            <a:avLst/>
          </a:prstGeom>
        </p:spPr>
        <p:style>
          <a:lnRef idx="1">
            <a:schemeClr val="accent1"/>
          </a:lnRef>
          <a:fillRef idx="0">
            <a:schemeClr val="accent1"/>
          </a:fillRef>
          <a:effectRef idx="0">
            <a:schemeClr val="accent1"/>
          </a:effectRef>
          <a:fontRef idx="minor">
            <a:schemeClr val="tx1"/>
          </a:fontRef>
        </p:style>
      </p:cxnSp>
      <p:sp>
        <p:nvSpPr>
          <p:cNvPr id="92" name="Rounded Rectangle 91">
            <a:extLst>
              <a:ext uri="{FF2B5EF4-FFF2-40B4-BE49-F238E27FC236}">
                <a16:creationId xmlns:a16="http://schemas.microsoft.com/office/drawing/2014/main" id="{6ADF45FD-4E5C-634F-9080-47FCC26B6B97}"/>
              </a:ext>
            </a:extLst>
          </p:cNvPr>
          <p:cNvSpPr/>
          <p:nvPr/>
        </p:nvSpPr>
        <p:spPr>
          <a:xfrm>
            <a:off x="226580" y="5386717"/>
            <a:ext cx="2178525" cy="122261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vi-VN" sz="2400">
                <a:latin typeface="Times New Roman" panose="02020603050405020304" pitchFamily="18" charset="0"/>
                <a:cs typeface="Times New Roman" panose="02020603050405020304" pitchFamily="18" charset="0"/>
              </a:rPr>
              <a:t>Địa chủ quan lại người Hán </a:t>
            </a:r>
            <a:r>
              <a:rPr lang="x-none" sz="2400">
                <a:latin typeface="Times New Roman" panose="02020603050405020304" pitchFamily="18" charset="0"/>
                <a:cs typeface="Times New Roman" panose="02020603050405020304" pitchFamily="18" charset="0"/>
              </a:rPr>
              <a:t>…………</a:t>
            </a:r>
          </a:p>
        </p:txBody>
      </p:sp>
      <p:sp>
        <p:nvSpPr>
          <p:cNvPr id="93" name="Rounded Rectangle 92">
            <a:extLst>
              <a:ext uri="{FF2B5EF4-FFF2-40B4-BE49-F238E27FC236}">
                <a16:creationId xmlns:a16="http://schemas.microsoft.com/office/drawing/2014/main" id="{D36D12BE-646F-234C-BB39-30EC5BCC8314}"/>
              </a:ext>
            </a:extLst>
          </p:cNvPr>
          <p:cNvSpPr/>
          <p:nvPr/>
        </p:nvSpPr>
        <p:spPr>
          <a:xfrm>
            <a:off x="2631687" y="5463022"/>
            <a:ext cx="2819425" cy="105644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vi-VN" sz="2400">
                <a:latin typeface="Times New Roman" panose="02020603050405020304" pitchFamily="18" charset="0"/>
                <a:cs typeface="Times New Roman" panose="02020603050405020304" pitchFamily="18" charset="0"/>
              </a:rPr>
              <a:t>Tầng lớp hào trưởng địa phương</a:t>
            </a:r>
            <a:r>
              <a:rPr lang="x-none" sz="2400">
                <a:latin typeface="Times New Roman" panose="02020603050405020304" pitchFamily="18" charset="0"/>
                <a:cs typeface="Times New Roman" panose="02020603050405020304" pitchFamily="18" charset="0"/>
              </a:rPr>
              <a:t>………</a:t>
            </a:r>
          </a:p>
        </p:txBody>
      </p:sp>
      <p:sp>
        <p:nvSpPr>
          <p:cNvPr id="94" name="Rounded Rectangle 93">
            <a:extLst>
              <a:ext uri="{FF2B5EF4-FFF2-40B4-BE49-F238E27FC236}">
                <a16:creationId xmlns:a16="http://schemas.microsoft.com/office/drawing/2014/main" id="{C1DC6425-2C7F-7246-B41F-0E51CB4B2653}"/>
              </a:ext>
            </a:extLst>
          </p:cNvPr>
          <p:cNvSpPr/>
          <p:nvPr/>
        </p:nvSpPr>
        <p:spPr>
          <a:xfrm>
            <a:off x="5615665" y="5463797"/>
            <a:ext cx="2819425" cy="105644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vi-VN" sz="2400">
                <a:latin typeface="Times New Roman" panose="02020603050405020304" pitchFamily="18" charset="0"/>
                <a:cs typeface="Times New Roman" panose="02020603050405020304" pitchFamily="18" charset="0"/>
              </a:rPr>
              <a:t>Mâu thuẫn xã hội bao trùm là</a:t>
            </a:r>
            <a:r>
              <a:rPr lang="x-none" sz="2400">
                <a:latin typeface="Times New Roman" panose="02020603050405020304" pitchFamily="18" charset="0"/>
                <a:cs typeface="Times New Roman" panose="02020603050405020304" pitchFamily="18" charset="0"/>
              </a:rPr>
              <a:t>………</a:t>
            </a:r>
          </a:p>
        </p:txBody>
      </p:sp>
      <p:sp>
        <p:nvSpPr>
          <p:cNvPr id="95" name="Rounded Rectangle 94">
            <a:extLst>
              <a:ext uri="{FF2B5EF4-FFF2-40B4-BE49-F238E27FC236}">
                <a16:creationId xmlns:a16="http://schemas.microsoft.com/office/drawing/2014/main" id="{7E1FE4E6-35AB-0E41-B5A0-B6A3B54E6BA0}"/>
              </a:ext>
            </a:extLst>
          </p:cNvPr>
          <p:cNvSpPr/>
          <p:nvPr/>
        </p:nvSpPr>
        <p:spPr>
          <a:xfrm>
            <a:off x="8827216" y="5397672"/>
            <a:ext cx="2819425" cy="105644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vi-VN" sz="2400">
                <a:latin typeface="Times New Roman" panose="02020603050405020304" pitchFamily="18" charset="0"/>
                <a:cs typeface="Times New Roman" panose="02020603050405020304" pitchFamily="18" charset="0"/>
              </a:rPr>
              <a:t>Thi hành chính sách </a:t>
            </a:r>
            <a:r>
              <a:rPr lang="x-none" sz="2400">
                <a:latin typeface="Times New Roman" panose="02020603050405020304" pitchFamily="18" charset="0"/>
                <a:cs typeface="Times New Roman" panose="02020603050405020304" pitchFamily="18" charset="0"/>
              </a:rPr>
              <a:t>………</a:t>
            </a:r>
          </a:p>
        </p:txBody>
      </p:sp>
      <p:cxnSp>
        <p:nvCxnSpPr>
          <p:cNvPr id="98" name="Straight Arrow Connector 97">
            <a:extLst>
              <a:ext uri="{FF2B5EF4-FFF2-40B4-BE49-F238E27FC236}">
                <a16:creationId xmlns:a16="http://schemas.microsoft.com/office/drawing/2014/main" id="{5ECA0B3B-D46B-6348-8764-FFE212AC2C1A}"/>
              </a:ext>
            </a:extLst>
          </p:cNvPr>
          <p:cNvCxnSpPr>
            <a:cxnSpLocks/>
            <a:stCxn id="15" idx="2"/>
            <a:endCxn id="92" idx="0"/>
          </p:cNvCxnSpPr>
          <p:nvPr/>
        </p:nvCxnSpPr>
        <p:spPr>
          <a:xfrm flipH="1">
            <a:off x="1315843" y="5025591"/>
            <a:ext cx="2676392" cy="361126"/>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01" name="Straight Arrow Connector 100">
            <a:extLst>
              <a:ext uri="{FF2B5EF4-FFF2-40B4-BE49-F238E27FC236}">
                <a16:creationId xmlns:a16="http://schemas.microsoft.com/office/drawing/2014/main" id="{D09FF1D4-262A-7441-94F6-FEDDCE1F342D}"/>
              </a:ext>
            </a:extLst>
          </p:cNvPr>
          <p:cNvCxnSpPr>
            <a:cxnSpLocks/>
            <a:stCxn id="15" idx="2"/>
            <a:endCxn id="93" idx="0"/>
          </p:cNvCxnSpPr>
          <p:nvPr/>
        </p:nvCxnSpPr>
        <p:spPr>
          <a:xfrm>
            <a:off x="3992235" y="5025591"/>
            <a:ext cx="49165" cy="4374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6" name="Straight Arrow Connector 105">
            <a:extLst>
              <a:ext uri="{FF2B5EF4-FFF2-40B4-BE49-F238E27FC236}">
                <a16:creationId xmlns:a16="http://schemas.microsoft.com/office/drawing/2014/main" id="{6AF2AEC8-6D7B-AC4C-88A5-F4DE74751870}"/>
              </a:ext>
            </a:extLst>
          </p:cNvPr>
          <p:cNvCxnSpPr>
            <a:cxnSpLocks/>
            <a:stCxn id="15" idx="2"/>
            <a:endCxn id="94" idx="0"/>
          </p:cNvCxnSpPr>
          <p:nvPr/>
        </p:nvCxnSpPr>
        <p:spPr>
          <a:xfrm>
            <a:off x="3992235" y="5025591"/>
            <a:ext cx="3033143" cy="438206"/>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2F11315A-5FB5-2448-A878-51C31F79CCB2}"/>
              </a:ext>
            </a:extLst>
          </p:cNvPr>
          <p:cNvCxnSpPr>
            <a:cxnSpLocks/>
            <a:endCxn id="95" idx="0"/>
          </p:cNvCxnSpPr>
          <p:nvPr/>
        </p:nvCxnSpPr>
        <p:spPr>
          <a:xfrm>
            <a:off x="8435090" y="5063955"/>
            <a:ext cx="1801839" cy="3337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EBC3DA21-9AB9-9F4A-BDD4-D9F560FC0519}"/>
              </a:ext>
            </a:extLst>
          </p:cNvPr>
          <p:cNvSpPr txBox="1"/>
          <p:nvPr/>
        </p:nvSpPr>
        <p:spPr>
          <a:xfrm>
            <a:off x="4522126" y="244167"/>
            <a:ext cx="3581430" cy="369332"/>
          </a:xfrm>
          <a:prstGeom prst="rect">
            <a:avLst/>
          </a:prstGeom>
          <a:noFill/>
        </p:spPr>
        <p:txBody>
          <a:bodyPr wrap="none" rtlCol="0">
            <a:spAutoFit/>
          </a:bodyPr>
          <a:lstStyle/>
          <a:p>
            <a:r>
              <a:rPr lang="x-none" b="1" dirty="0">
                <a:solidFill>
                  <a:srgbClr val="2232EB"/>
                </a:solidFill>
              </a:rPr>
              <a:t>HOÀN THÀNH BÀI TẬP VÀO VỎ</a:t>
            </a:r>
          </a:p>
        </p:txBody>
      </p:sp>
    </p:spTree>
    <p:custDataLst>
      <p:tags r:id="rId1"/>
    </p:custDataLst>
    <p:extLst>
      <p:ext uri="{BB962C8B-B14F-4D97-AF65-F5344CB8AC3E}">
        <p14:creationId xmlns:p14="http://schemas.microsoft.com/office/powerpoint/2010/main" val="20775988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53990D-D09A-F64A-82D9-29474F2E01DA}"/>
              </a:ext>
            </a:extLst>
          </p:cNvPr>
          <p:cNvSpPr txBox="1"/>
          <p:nvPr/>
        </p:nvSpPr>
        <p:spPr>
          <a:xfrm>
            <a:off x="4274144" y="-60729"/>
            <a:ext cx="6220614" cy="707886"/>
          </a:xfrm>
          <a:prstGeom prst="rect">
            <a:avLst/>
          </a:prstGeom>
          <a:noFill/>
        </p:spPr>
        <p:txBody>
          <a:bodyPr wrap="none" rtlCol="0">
            <a:spAutoFit/>
          </a:bodyPr>
          <a:lstStyle/>
          <a:p>
            <a:r>
              <a:rPr lang="x-none" sz="4000" b="1" dirty="0">
                <a:solidFill>
                  <a:srgbClr val="2232EB"/>
                </a:solidFill>
                <a:latin typeface="Times New Roman" panose="02020603050405020304" pitchFamily="18" charset="0"/>
                <a:cs typeface="Times New Roman" panose="02020603050405020304" pitchFamily="18" charset="0"/>
              </a:rPr>
              <a:t>HOẠT ĐỘNG VẬN DỤNG</a:t>
            </a:r>
          </a:p>
        </p:txBody>
      </p:sp>
      <p:sp>
        <p:nvSpPr>
          <p:cNvPr id="6" name="TextBox 5">
            <a:extLst>
              <a:ext uri="{FF2B5EF4-FFF2-40B4-BE49-F238E27FC236}">
                <a16:creationId xmlns:a16="http://schemas.microsoft.com/office/drawing/2014/main" id="{D9959B1A-EB92-3D4E-AABC-3692C30A301F}"/>
              </a:ext>
            </a:extLst>
          </p:cNvPr>
          <p:cNvSpPr txBox="1"/>
          <p:nvPr/>
        </p:nvSpPr>
        <p:spPr>
          <a:xfrm>
            <a:off x="1605996" y="527945"/>
            <a:ext cx="10335534" cy="1107996"/>
          </a:xfrm>
          <a:prstGeom prst="rect">
            <a:avLst/>
          </a:prstGeom>
          <a:noFill/>
        </p:spPr>
        <p:txBody>
          <a:bodyPr wrap="square" rtlCol="0">
            <a:spAutoFit/>
          </a:bodyPr>
          <a:lstStyle/>
          <a:p>
            <a:r>
              <a:rPr lang="x-none" sz="2400" dirty="0">
                <a:solidFill>
                  <a:srgbClr val="FF0000"/>
                </a:solidFill>
                <a:latin typeface="Times New Roman" panose="02020603050405020304" pitchFamily="18" charset="0"/>
                <a:cs typeface="Times New Roman" panose="02020603050405020304" pitchFamily="18" charset="0"/>
              </a:rPr>
              <a:t>Từ thông tin bài học, em suy luận như thế nào về hậu quả chính sách cai trị của các triều đại phong kiến phương Bắc đối với nước ta theo bảng dưới đây</a:t>
            </a:r>
            <a:r>
              <a:rPr lang="x-none" sz="2400" dirty="0">
                <a:solidFill>
                  <a:srgbClr val="FF0000"/>
                </a:solidFill>
              </a:rPr>
              <a:t>. </a:t>
            </a:r>
          </a:p>
          <a:p>
            <a:endParaRPr lang="x-none" dirty="0"/>
          </a:p>
        </p:txBody>
      </p:sp>
      <p:graphicFrame>
        <p:nvGraphicFramePr>
          <p:cNvPr id="8" name="Table 7">
            <a:extLst>
              <a:ext uri="{FF2B5EF4-FFF2-40B4-BE49-F238E27FC236}">
                <a16:creationId xmlns:a16="http://schemas.microsoft.com/office/drawing/2014/main" id="{4B6DC878-6C4D-5340-B94A-06F1010B5D60}"/>
              </a:ext>
            </a:extLst>
          </p:cNvPr>
          <p:cNvGraphicFramePr>
            <a:graphicFrameLocks noGrp="1"/>
          </p:cNvGraphicFramePr>
          <p:nvPr>
            <p:extLst>
              <p:ext uri="{D42A27DB-BD31-4B8C-83A1-F6EECF244321}">
                <p14:modId xmlns:p14="http://schemas.microsoft.com/office/powerpoint/2010/main" val="2182975835"/>
              </p:ext>
            </p:extLst>
          </p:nvPr>
        </p:nvGraphicFramePr>
        <p:xfrm>
          <a:off x="987390" y="1885198"/>
          <a:ext cx="10954140" cy="4556760"/>
        </p:xfrm>
        <a:graphic>
          <a:graphicData uri="http://schemas.openxmlformats.org/drawingml/2006/table">
            <a:tbl>
              <a:tblPr bandRow="1">
                <a:tableStyleId>{5C22544A-7EE6-4342-B048-85BDC9FD1C3A}</a:tableStyleId>
              </a:tblPr>
              <a:tblGrid>
                <a:gridCol w="1367251">
                  <a:extLst>
                    <a:ext uri="{9D8B030D-6E8A-4147-A177-3AD203B41FA5}">
                      <a16:colId xmlns:a16="http://schemas.microsoft.com/office/drawing/2014/main" val="3252322943"/>
                    </a:ext>
                  </a:extLst>
                </a:gridCol>
                <a:gridCol w="4873048">
                  <a:extLst>
                    <a:ext uri="{9D8B030D-6E8A-4147-A177-3AD203B41FA5}">
                      <a16:colId xmlns:a16="http://schemas.microsoft.com/office/drawing/2014/main" val="1853905748"/>
                    </a:ext>
                  </a:extLst>
                </a:gridCol>
                <a:gridCol w="4713841">
                  <a:extLst>
                    <a:ext uri="{9D8B030D-6E8A-4147-A177-3AD203B41FA5}">
                      <a16:colId xmlns:a16="http://schemas.microsoft.com/office/drawing/2014/main" val="1958384393"/>
                    </a:ext>
                  </a:extLst>
                </a:gridCol>
              </a:tblGrid>
              <a:tr h="0">
                <a:tc>
                  <a:txBody>
                    <a:bodyPr/>
                    <a:lstStyle/>
                    <a:p>
                      <a:pPr>
                        <a:lnSpc>
                          <a:spcPct val="115000"/>
                        </a:lnSpc>
                      </a:pPr>
                      <a:r>
                        <a:rPr lang="x-none" sz="2000">
                          <a:effectLst/>
                          <a:latin typeface="Times New Roman" panose="02020603050405020304" pitchFamily="18" charset="0"/>
                          <a:cs typeface="Times New Roman" panose="02020603050405020304" pitchFamily="18" charset="0"/>
                        </a:rPr>
                        <a:t>Lĩnh vực</a:t>
                      </a:r>
                      <a:endParaRPr lang="x-none"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tc>
                  <a:txBody>
                    <a:bodyPr/>
                    <a:lstStyle/>
                    <a:p>
                      <a:pPr>
                        <a:lnSpc>
                          <a:spcPct val="115000"/>
                        </a:lnSpc>
                      </a:pPr>
                      <a:r>
                        <a:rPr lang="x-none" sz="2000">
                          <a:effectLst/>
                          <a:latin typeface="Times New Roman" panose="02020603050405020304" pitchFamily="18" charset="0"/>
                          <a:cs typeface="Times New Roman" panose="02020603050405020304" pitchFamily="18" charset="0"/>
                        </a:rPr>
                        <a:t>THÔNG TIN CHÍNH SÁCH  </a:t>
                      </a:r>
                      <a:endParaRPr lang="x-none"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tc>
                  <a:txBody>
                    <a:bodyPr/>
                    <a:lstStyle/>
                    <a:p>
                      <a:pPr>
                        <a:lnSpc>
                          <a:spcPct val="115000"/>
                        </a:lnSpc>
                      </a:pPr>
                      <a:r>
                        <a:rPr lang="x-none" sz="2000">
                          <a:effectLst/>
                          <a:latin typeface="Times New Roman" panose="02020603050405020304" pitchFamily="18" charset="0"/>
                          <a:cs typeface="Times New Roman" panose="02020603050405020304" pitchFamily="18" charset="0"/>
                        </a:rPr>
                        <a:t>HẬU QUẢ </a:t>
                      </a:r>
                      <a:endParaRPr lang="x-none"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extLst>
                  <a:ext uri="{0D108BD9-81ED-4DB2-BD59-A6C34878D82A}">
                    <a16:rowId xmlns:a16="http://schemas.microsoft.com/office/drawing/2014/main" val="4275082670"/>
                  </a:ext>
                </a:extLst>
              </a:tr>
              <a:tr h="0">
                <a:tc>
                  <a:txBody>
                    <a:bodyPr/>
                    <a:lstStyle/>
                    <a:p>
                      <a:pPr>
                        <a:lnSpc>
                          <a:spcPct val="115000"/>
                        </a:lnSpc>
                      </a:pPr>
                      <a:r>
                        <a:rPr lang="x-none" sz="2000" dirty="0">
                          <a:effectLst/>
                          <a:latin typeface="Times New Roman" panose="02020603050405020304" pitchFamily="18" charset="0"/>
                          <a:cs typeface="Times New Roman" panose="02020603050405020304" pitchFamily="18" charset="0"/>
                        </a:rPr>
                        <a:t>Chính trị</a:t>
                      </a:r>
                    </a:p>
                  </a:txBody>
                  <a:tcPr marL="73025" marR="73025" marT="0" marB="0"/>
                </a:tc>
                <a:tc>
                  <a:txBody>
                    <a:bodyPr/>
                    <a:lstStyle/>
                    <a:p>
                      <a:pPr>
                        <a:lnSpc>
                          <a:spcPct val="115000"/>
                        </a:lnSpc>
                      </a:pPr>
                      <a:r>
                        <a:rPr lang="x-none" sz="2000" dirty="0">
                          <a:solidFill>
                            <a:srgbClr val="2232EB"/>
                          </a:solidFill>
                          <a:effectLst/>
                          <a:latin typeface="Times New Roman" panose="02020603050405020304" pitchFamily="18" charset="0"/>
                          <a:cs typeface="Times New Roman" panose="02020603050405020304" pitchFamily="18" charset="0"/>
                        </a:rPr>
                        <a:t>Sáp nhập nước ta thành các châu, quận của Trung Quốc, áp dụng luật pháp hà khắc, </a:t>
                      </a:r>
                      <a:endParaRPr lang="x-none" sz="2000" dirty="0">
                        <a:solidFill>
                          <a:srgbClr val="2232EB"/>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tc>
                  <a:txBody>
                    <a:bodyPr/>
                    <a:lstStyle/>
                    <a:p>
                      <a:pPr>
                        <a:lnSpc>
                          <a:spcPct val="115000"/>
                        </a:lnSpc>
                      </a:pPr>
                      <a:endParaRPr lang="x-none"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extLst>
                  <a:ext uri="{0D108BD9-81ED-4DB2-BD59-A6C34878D82A}">
                    <a16:rowId xmlns:a16="http://schemas.microsoft.com/office/drawing/2014/main" val="3540290859"/>
                  </a:ext>
                </a:extLst>
              </a:tr>
              <a:tr h="0">
                <a:tc>
                  <a:txBody>
                    <a:bodyPr/>
                    <a:lstStyle/>
                    <a:p>
                      <a:pPr>
                        <a:lnSpc>
                          <a:spcPct val="115000"/>
                        </a:lnSpc>
                      </a:pPr>
                      <a:r>
                        <a:rPr lang="x-none" sz="2000">
                          <a:effectLst/>
                          <a:latin typeface="Times New Roman" panose="02020603050405020304" pitchFamily="18" charset="0"/>
                          <a:cs typeface="Times New Roman" panose="02020603050405020304" pitchFamily="18" charset="0"/>
                        </a:rPr>
                        <a:t>Kinh tế</a:t>
                      </a:r>
                      <a:endParaRPr lang="x-none"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tc>
                  <a:txBody>
                    <a:bodyPr/>
                    <a:lstStyle/>
                    <a:p>
                      <a:pPr>
                        <a:lnSpc>
                          <a:spcPct val="115000"/>
                        </a:lnSpc>
                      </a:pPr>
                      <a:r>
                        <a:rPr lang="x-none" sz="2000" dirty="0">
                          <a:solidFill>
                            <a:srgbClr val="2232EB"/>
                          </a:solidFill>
                          <a:effectLst/>
                          <a:latin typeface="Times New Roman" panose="02020603050405020304" pitchFamily="18" charset="0"/>
                          <a:cs typeface="Times New Roman" panose="02020603050405020304" pitchFamily="18" charset="0"/>
                        </a:rPr>
                        <a:t>– Chiếm đoạt ruộng đất, lập đồn điền, ấp trại. </a:t>
                      </a:r>
                    </a:p>
                    <a:p>
                      <a:pPr>
                        <a:lnSpc>
                          <a:spcPct val="115000"/>
                        </a:lnSpc>
                      </a:pPr>
                      <a:r>
                        <a:rPr lang="x-none" sz="2000" dirty="0">
                          <a:solidFill>
                            <a:srgbClr val="2232EB"/>
                          </a:solidFill>
                          <a:effectLst/>
                          <a:latin typeface="Times New Roman" panose="02020603050405020304" pitchFamily="18" charset="0"/>
                          <a:cs typeface="Times New Roman" panose="02020603050405020304" pitchFamily="18" charset="0"/>
                        </a:rPr>
                        <a:t>– Bắt dân ta cống nạp sản vật quý; thuế khoá nặng nề; giữ độc quyền sắt và muối. </a:t>
                      </a:r>
                    </a:p>
                    <a:p>
                      <a:pPr>
                        <a:lnSpc>
                          <a:spcPct val="115000"/>
                        </a:lnSpc>
                      </a:pPr>
                      <a:r>
                        <a:rPr lang="x-none" sz="2000" dirty="0">
                          <a:solidFill>
                            <a:srgbClr val="2232EB"/>
                          </a:solidFill>
                          <a:effectLst/>
                          <a:latin typeface="Times New Roman" panose="02020603050405020304" pitchFamily="18" charset="0"/>
                          <a:cs typeface="Times New Roman" panose="02020603050405020304" pitchFamily="18" charset="0"/>
                        </a:rPr>
                        <a:t> </a:t>
                      </a:r>
                    </a:p>
                    <a:p>
                      <a:pPr>
                        <a:lnSpc>
                          <a:spcPct val="115000"/>
                        </a:lnSpc>
                      </a:pPr>
                      <a:endParaRPr lang="x-none" sz="2000" dirty="0">
                        <a:solidFill>
                          <a:srgbClr val="2232EB"/>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tc>
                  <a:txBody>
                    <a:bodyPr/>
                    <a:lstStyle/>
                    <a:p>
                      <a:pPr>
                        <a:lnSpc>
                          <a:spcPct val="115000"/>
                        </a:lnSpc>
                      </a:pPr>
                      <a:endParaRPr lang="x-none"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extLst>
                  <a:ext uri="{0D108BD9-81ED-4DB2-BD59-A6C34878D82A}">
                    <a16:rowId xmlns:a16="http://schemas.microsoft.com/office/drawing/2014/main" val="2096253278"/>
                  </a:ext>
                </a:extLst>
              </a:tr>
              <a:tr h="0">
                <a:tc>
                  <a:txBody>
                    <a:bodyPr/>
                    <a:lstStyle/>
                    <a:p>
                      <a:pPr>
                        <a:lnSpc>
                          <a:spcPct val="115000"/>
                        </a:lnSpc>
                      </a:pPr>
                      <a:r>
                        <a:rPr lang="x-none" sz="2000">
                          <a:effectLst/>
                          <a:latin typeface="Times New Roman" panose="02020603050405020304" pitchFamily="18" charset="0"/>
                          <a:cs typeface="Times New Roman" panose="02020603050405020304" pitchFamily="18" charset="0"/>
                        </a:rPr>
                        <a:t>Xã hội</a:t>
                      </a:r>
                      <a:endParaRPr lang="x-none"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tc>
                  <a:txBody>
                    <a:bodyPr/>
                    <a:lstStyle/>
                    <a:p>
                      <a:pPr>
                        <a:lnSpc>
                          <a:spcPct val="115000"/>
                        </a:lnSpc>
                      </a:pPr>
                      <a:r>
                        <a:rPr lang="x-none" sz="2000" dirty="0">
                          <a:solidFill>
                            <a:srgbClr val="2232EB"/>
                          </a:solidFill>
                          <a:effectLst/>
                          <a:latin typeface="Times New Roman" panose="02020603050405020304" pitchFamily="18" charset="0"/>
                          <a:cs typeface="Times New Roman" panose="02020603050405020304" pitchFamily="18" charset="0"/>
                        </a:rPr>
                        <a:t>Cai trị hà khắc, đưa người Hán sang Việt Nam sinh sống,... </a:t>
                      </a:r>
                      <a:endParaRPr lang="x-none" sz="2000" dirty="0">
                        <a:solidFill>
                          <a:srgbClr val="2232EB"/>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tc>
                  <a:txBody>
                    <a:bodyPr/>
                    <a:lstStyle/>
                    <a:p>
                      <a:pPr>
                        <a:lnSpc>
                          <a:spcPct val="115000"/>
                        </a:lnSpc>
                      </a:pPr>
                      <a:r>
                        <a:rPr lang="x-none" sz="2000" dirty="0">
                          <a:effectLst/>
                          <a:latin typeface="Times New Roman" panose="02020603050405020304" pitchFamily="18" charset="0"/>
                          <a:cs typeface="Times New Roman" panose="02020603050405020304" pitchFamily="18" charset="0"/>
                        </a:rPr>
                        <a:t> </a:t>
                      </a:r>
                      <a:endParaRPr lang="x-none"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extLst>
                  <a:ext uri="{0D108BD9-81ED-4DB2-BD59-A6C34878D82A}">
                    <a16:rowId xmlns:a16="http://schemas.microsoft.com/office/drawing/2014/main" val="3891648540"/>
                  </a:ext>
                </a:extLst>
              </a:tr>
              <a:tr h="0">
                <a:tc>
                  <a:txBody>
                    <a:bodyPr/>
                    <a:lstStyle/>
                    <a:p>
                      <a:pPr>
                        <a:lnSpc>
                          <a:spcPct val="115000"/>
                        </a:lnSpc>
                      </a:pPr>
                      <a:r>
                        <a:rPr lang="x-none" sz="2000">
                          <a:effectLst/>
                          <a:latin typeface="Times New Roman" panose="02020603050405020304" pitchFamily="18" charset="0"/>
                          <a:cs typeface="Times New Roman" panose="02020603050405020304" pitchFamily="18" charset="0"/>
                        </a:rPr>
                        <a:t>Văn hoá</a:t>
                      </a:r>
                      <a:endParaRPr lang="x-none"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tc>
                  <a:txBody>
                    <a:bodyPr/>
                    <a:lstStyle/>
                    <a:p>
                      <a:pPr>
                        <a:lnSpc>
                          <a:spcPct val="115000"/>
                        </a:lnSpc>
                      </a:pPr>
                      <a:r>
                        <a:rPr lang="x-none" sz="2000" dirty="0">
                          <a:solidFill>
                            <a:srgbClr val="2232EB"/>
                          </a:solidFill>
                          <a:effectLst/>
                          <a:latin typeface="Times New Roman" panose="02020603050405020304" pitchFamily="18" charset="0"/>
                          <a:cs typeface="Times New Roman" panose="02020603050405020304" pitchFamily="18" charset="0"/>
                        </a:rPr>
                        <a:t>Truyền bá Nho giáo, bắt dân ta thay đổi phong tục, luật pháp theo người Hán, xoá bỏ những tập quán của người Việt, </a:t>
                      </a:r>
                      <a:endParaRPr lang="x-none" sz="2000" dirty="0">
                        <a:solidFill>
                          <a:srgbClr val="2232EB"/>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tc>
                  <a:txBody>
                    <a:bodyPr/>
                    <a:lstStyle/>
                    <a:p>
                      <a:pPr>
                        <a:lnSpc>
                          <a:spcPct val="115000"/>
                        </a:lnSpc>
                      </a:pPr>
                      <a:r>
                        <a:rPr lang="x-none" sz="2000" dirty="0">
                          <a:effectLst/>
                          <a:latin typeface="Times New Roman" panose="02020603050405020304" pitchFamily="18" charset="0"/>
                          <a:cs typeface="Times New Roman" panose="02020603050405020304" pitchFamily="18" charset="0"/>
                        </a:rPr>
                        <a:t> </a:t>
                      </a:r>
                      <a:endParaRPr lang="x-none"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tc>
                <a:extLst>
                  <a:ext uri="{0D108BD9-81ED-4DB2-BD59-A6C34878D82A}">
                    <a16:rowId xmlns:a16="http://schemas.microsoft.com/office/drawing/2014/main" val="654175736"/>
                  </a:ext>
                </a:extLst>
              </a:tr>
            </a:tbl>
          </a:graphicData>
        </a:graphic>
      </p:graphicFrame>
      <p:sp>
        <p:nvSpPr>
          <p:cNvPr id="9" name="TextBox 8">
            <a:extLst>
              <a:ext uri="{FF2B5EF4-FFF2-40B4-BE49-F238E27FC236}">
                <a16:creationId xmlns:a16="http://schemas.microsoft.com/office/drawing/2014/main" id="{658960FA-EE6F-0441-9EFE-50BF22F842EB}"/>
              </a:ext>
            </a:extLst>
          </p:cNvPr>
          <p:cNvSpPr txBox="1"/>
          <p:nvPr/>
        </p:nvSpPr>
        <p:spPr>
          <a:xfrm>
            <a:off x="7259216" y="2257425"/>
            <a:ext cx="4990421" cy="707886"/>
          </a:xfrm>
          <a:prstGeom prst="rect">
            <a:avLst/>
          </a:prstGeom>
          <a:noFill/>
        </p:spPr>
        <p:txBody>
          <a:bodyPr wrap="square" rtlCol="0">
            <a:spAutoFit/>
          </a:bodyPr>
          <a:lstStyle/>
          <a:p>
            <a:r>
              <a:rPr lang="x-none" sz="2000" dirty="0">
                <a:latin typeface="Times New Roman" panose="02020603050405020304" pitchFamily="18" charset="0"/>
                <a:cs typeface="Times New Roman" panose="02020603050405020304" pitchFamily="18" charset="0"/>
              </a:rPr>
              <a:t>Âm mưu xoá bỏ quốc gia – dân tộc Việt, biến Việt Nam thành châu, quận của Trung Quốc. </a:t>
            </a:r>
            <a:endParaRPr lang="x-none"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542B7C84-F358-874A-A571-606431F65693}"/>
              </a:ext>
            </a:extLst>
          </p:cNvPr>
          <p:cNvSpPr txBox="1"/>
          <p:nvPr/>
        </p:nvSpPr>
        <p:spPr>
          <a:xfrm>
            <a:off x="7201579" y="2903756"/>
            <a:ext cx="4990421" cy="1833643"/>
          </a:xfrm>
          <a:prstGeom prst="rect">
            <a:avLst/>
          </a:prstGeom>
          <a:noFill/>
        </p:spPr>
        <p:txBody>
          <a:bodyPr wrap="square" rtlCol="0">
            <a:spAutoFit/>
          </a:bodyPr>
          <a:lstStyle/>
          <a:p>
            <a:pPr>
              <a:lnSpc>
                <a:spcPct val="115000"/>
              </a:lnSpc>
            </a:pPr>
            <a:r>
              <a:rPr lang="x-none" sz="2000" dirty="0">
                <a:latin typeface="Times New Roman" panose="02020603050405020304" pitchFamily="18" charset="0"/>
                <a:cs typeface="Times New Roman" panose="02020603050405020304" pitchFamily="18" charset="0"/>
              </a:rPr>
              <a:t>– Nhân dân mất ruộng đất, bị phá sản trở thành nông dân lệ thuộc hoặc nô tì cho nhà nước đô hộ. </a:t>
            </a:r>
          </a:p>
          <a:p>
            <a:pPr>
              <a:lnSpc>
                <a:spcPct val="115000"/>
              </a:lnSpc>
            </a:pPr>
            <a:r>
              <a:rPr lang="x-none" sz="2000" dirty="0">
                <a:latin typeface="Times New Roman" panose="02020603050405020304" pitchFamily="18" charset="0"/>
                <a:cs typeface="Times New Roman" panose="02020603050405020304" pitchFamily="18" charset="0"/>
              </a:rPr>
              <a:t>– Vơ vét cạn kiệt sức người sức của, kiểm soát chặt chẽ các cuộc nổi dậy, khởi nghĩa. </a:t>
            </a:r>
            <a:endParaRPr lang="x-none"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90A92264-BC25-7F48-AE1A-84245F1FA70A}"/>
              </a:ext>
            </a:extLst>
          </p:cNvPr>
          <p:cNvSpPr txBox="1"/>
          <p:nvPr/>
        </p:nvSpPr>
        <p:spPr>
          <a:xfrm>
            <a:off x="7384451" y="4702796"/>
            <a:ext cx="4404049" cy="677108"/>
          </a:xfrm>
          <a:prstGeom prst="rect">
            <a:avLst/>
          </a:prstGeom>
          <a:noFill/>
        </p:spPr>
        <p:txBody>
          <a:bodyPr wrap="square" rtlCol="0">
            <a:spAutoFit/>
          </a:bodyPr>
          <a:lstStyle/>
          <a:p>
            <a:r>
              <a:rPr lang="x-none" sz="2000" dirty="0">
                <a:latin typeface="Times New Roman" panose="02020603050405020304" pitchFamily="18" charset="0"/>
                <a:cs typeface="Times New Roman" panose="02020603050405020304" pitchFamily="18" charset="0"/>
              </a:rPr>
              <a:t>Đồng hoá dân tộc. </a:t>
            </a:r>
          </a:p>
          <a:p>
            <a:endParaRPr lang="x-none" dirty="0"/>
          </a:p>
        </p:txBody>
      </p:sp>
      <p:sp>
        <p:nvSpPr>
          <p:cNvPr id="12" name="TextBox 11">
            <a:extLst>
              <a:ext uri="{FF2B5EF4-FFF2-40B4-BE49-F238E27FC236}">
                <a16:creationId xmlns:a16="http://schemas.microsoft.com/office/drawing/2014/main" id="{8BB0C542-D00E-4F46-9C52-8C761E009799}"/>
              </a:ext>
            </a:extLst>
          </p:cNvPr>
          <p:cNvSpPr txBox="1"/>
          <p:nvPr/>
        </p:nvSpPr>
        <p:spPr>
          <a:xfrm>
            <a:off x="7259216" y="5338397"/>
            <a:ext cx="4404049" cy="771814"/>
          </a:xfrm>
          <a:prstGeom prst="rect">
            <a:avLst/>
          </a:prstGeom>
          <a:noFill/>
        </p:spPr>
        <p:txBody>
          <a:bodyPr wrap="square" rtlCol="0">
            <a:spAutoFit/>
          </a:bodyPr>
          <a:lstStyle/>
          <a:p>
            <a:pPr>
              <a:lnSpc>
                <a:spcPct val="115000"/>
              </a:lnSpc>
            </a:pPr>
            <a:r>
              <a:rPr lang="x-none" sz="2000" dirty="0">
                <a:latin typeface="Times New Roman" panose="02020603050405020304" pitchFamily="18" charset="0"/>
                <a:cs typeface="Times New Roman" panose="02020603050405020304" pitchFamily="18" charset="0"/>
              </a:rPr>
              <a:t>Đồng hoá văn hoá, xoá bỏ nền văn minh Văn Lang – Âu Lạc. </a:t>
            </a:r>
          </a:p>
        </p:txBody>
      </p:sp>
    </p:spTree>
    <p:custDataLst>
      <p:tags r:id="rId1"/>
    </p:custDataLst>
    <p:extLst>
      <p:ext uri="{BB962C8B-B14F-4D97-AF65-F5344CB8AC3E}">
        <p14:creationId xmlns:p14="http://schemas.microsoft.com/office/powerpoint/2010/main" val="556973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5FC20-75A3-4B45-A496-3D9A7FE01786}"/>
              </a:ext>
            </a:extLst>
          </p:cNvPr>
          <p:cNvSpPr>
            <a:spLocks noGrp="1"/>
          </p:cNvSpPr>
          <p:nvPr>
            <p:ph type="title"/>
          </p:nvPr>
        </p:nvSpPr>
        <p:spPr/>
        <p:txBody>
          <a:bodyPr/>
          <a:lstStyle/>
          <a:p>
            <a:r>
              <a:rPr lang="vi-VN" dirty="0">
                <a:latin typeface="Times New Roman" panose="02020603050405020304" pitchFamily="18" charset="0"/>
                <a:cs typeface="Times New Roman" panose="02020603050405020304" pitchFamily="18" charset="0"/>
              </a:rPr>
              <a:t>CHUẨN BỊ BÀI MỚI </a:t>
            </a:r>
            <a:endParaRPr lang="x-none" dirty="0"/>
          </a:p>
        </p:txBody>
      </p:sp>
      <p:sp>
        <p:nvSpPr>
          <p:cNvPr id="3" name="Content Placeholder 2">
            <a:extLst>
              <a:ext uri="{FF2B5EF4-FFF2-40B4-BE49-F238E27FC236}">
                <a16:creationId xmlns:a16="http://schemas.microsoft.com/office/drawing/2014/main" id="{1D6813DE-F0C3-D644-802E-23D7C8B26E8E}"/>
              </a:ext>
            </a:extLst>
          </p:cNvPr>
          <p:cNvSpPr>
            <a:spLocks noGrp="1"/>
          </p:cNvSpPr>
          <p:nvPr>
            <p:ph idx="1"/>
          </p:nvPr>
        </p:nvSpPr>
        <p:spPr>
          <a:xfrm>
            <a:off x="2589212" y="1905000"/>
            <a:ext cx="8915400" cy="3777622"/>
          </a:xfrm>
        </p:spPr>
        <p:txBody>
          <a:bodyPr>
            <a:normAutofit lnSpcReduction="10000"/>
          </a:bodyPr>
          <a:lstStyle/>
          <a:p>
            <a:r>
              <a:rPr lang="vi-VN" sz="2400" dirty="0">
                <a:latin typeface="Times New Roman" panose="02020603050405020304" pitchFamily="18" charset="0"/>
                <a:cs typeface="Times New Roman" panose="02020603050405020304" pitchFamily="18" charset="0"/>
              </a:rPr>
              <a:t>Hướng dẫn HS về nhà xem các video phục vụ cho 4 tiết tiếp theo</a:t>
            </a:r>
            <a:endParaRPr lang="x-none" sz="2400" dirty="0">
              <a:latin typeface="Times New Roman" panose="02020603050405020304" pitchFamily="18" charset="0"/>
              <a:cs typeface="Times New Roman" panose="02020603050405020304" pitchFamily="18" charset="0"/>
            </a:endParaRPr>
          </a:p>
          <a:p>
            <a:r>
              <a:rPr lang="x-none" sz="2400" u="sng" dirty="0">
                <a:latin typeface="Times New Roman" panose="02020603050405020304" pitchFamily="18" charset="0"/>
                <a:cs typeface="Times New Roman" panose="02020603050405020304" pitchFamily="18" charset="0"/>
                <a:hlinkClick r:id="rId4"/>
              </a:rPr>
              <a:t>https://youtu.be/vqvXYvF4Yes</a:t>
            </a:r>
            <a:r>
              <a:rPr lang="vi-VN" sz="2400" dirty="0">
                <a:latin typeface="Times New Roman" panose="02020603050405020304" pitchFamily="18" charset="0"/>
                <a:cs typeface="Times New Roman" panose="02020603050405020304" pitchFamily="18" charset="0"/>
              </a:rPr>
              <a:t> Giai thoại Lịch sử Hai Bà Trưng</a:t>
            </a:r>
            <a:endParaRPr lang="x-none" sz="2400" dirty="0">
              <a:latin typeface="Times New Roman" panose="02020603050405020304" pitchFamily="18" charset="0"/>
              <a:cs typeface="Times New Roman" panose="02020603050405020304" pitchFamily="18" charset="0"/>
            </a:endParaRPr>
          </a:p>
          <a:p>
            <a:r>
              <a:rPr lang="x-none" sz="2400" u="sng" dirty="0">
                <a:latin typeface="Times New Roman" panose="02020603050405020304" pitchFamily="18" charset="0"/>
                <a:cs typeface="Times New Roman" panose="02020603050405020304" pitchFamily="18" charset="0"/>
                <a:hlinkClick r:id="rId5"/>
              </a:rPr>
              <a:t>https://youtu.be/1UwWs-w9jzM</a:t>
            </a:r>
            <a:r>
              <a:rPr lang="vi-VN" sz="2400" dirty="0">
                <a:latin typeface="Times New Roman" panose="02020603050405020304" pitchFamily="18" charset="0"/>
                <a:cs typeface="Times New Roman" panose="02020603050405020304" pitchFamily="18" charset="0"/>
              </a:rPr>
              <a:t>  HAI BÀ TRƯNG DỰNG CỜ KHỞI NGHĨA</a:t>
            </a:r>
            <a:endParaRPr lang="x-none" sz="2400" dirty="0">
              <a:latin typeface="Times New Roman" panose="02020603050405020304" pitchFamily="18" charset="0"/>
              <a:cs typeface="Times New Roman" panose="02020603050405020304" pitchFamily="18" charset="0"/>
            </a:endParaRPr>
          </a:p>
          <a:p>
            <a:r>
              <a:rPr lang="x-none" sz="2400" u="sng" dirty="0">
                <a:latin typeface="Times New Roman" panose="02020603050405020304" pitchFamily="18" charset="0"/>
                <a:cs typeface="Times New Roman" panose="02020603050405020304" pitchFamily="18" charset="0"/>
                <a:hlinkClick r:id="rId6"/>
              </a:rPr>
              <a:t>https://youtu.be/xl_dPBfN2mU</a:t>
            </a:r>
            <a:r>
              <a:rPr lang="vi-VN" sz="2400" dirty="0">
                <a:latin typeface="Times New Roman" panose="02020603050405020304" pitchFamily="18" charset="0"/>
                <a:cs typeface="Times New Roman" panose="02020603050405020304" pitchFamily="18" charset="0"/>
              </a:rPr>
              <a:t>  TRƯNG TRẮC DIẾT TÔ ĐỊNH </a:t>
            </a:r>
            <a:endParaRPr lang="x-none" sz="2400" dirty="0">
              <a:latin typeface="Times New Roman" panose="02020603050405020304" pitchFamily="18" charset="0"/>
              <a:cs typeface="Times New Roman" panose="02020603050405020304" pitchFamily="18" charset="0"/>
            </a:endParaRPr>
          </a:p>
          <a:p>
            <a:r>
              <a:rPr lang="vi-VN" sz="2400" u="sng" dirty="0">
                <a:latin typeface="Times New Roman" panose="02020603050405020304" pitchFamily="18" charset="0"/>
                <a:cs typeface="Times New Roman" panose="02020603050405020304" pitchFamily="18" charset="0"/>
                <a:hlinkClick r:id="rId7"/>
              </a:rPr>
              <a:t>https://youtu.be/rXhquyRxX5Q</a:t>
            </a:r>
            <a:r>
              <a:rPr lang="vi-VN" sz="2400" dirty="0">
                <a:latin typeface="Times New Roman" panose="02020603050405020304" pitchFamily="18" charset="0"/>
                <a:cs typeface="Times New Roman" panose="02020603050405020304" pitchFamily="18" charset="0"/>
              </a:rPr>
              <a:t>  KHỎI NGHĨA BÀ TRIỆU</a:t>
            </a:r>
            <a:endParaRPr lang="x-none" sz="2400" dirty="0">
              <a:latin typeface="Times New Roman" panose="02020603050405020304" pitchFamily="18" charset="0"/>
              <a:cs typeface="Times New Roman" panose="02020603050405020304" pitchFamily="18" charset="0"/>
            </a:endParaRPr>
          </a:p>
          <a:p>
            <a:r>
              <a:rPr lang="x-none" sz="2400" u="sng" dirty="0">
                <a:latin typeface="Times New Roman" panose="02020603050405020304" pitchFamily="18" charset="0"/>
                <a:cs typeface="Times New Roman" panose="02020603050405020304" pitchFamily="18" charset="0"/>
                <a:hlinkClick r:id="rId8"/>
              </a:rPr>
              <a:t>https://youtu.be/BBgnPKJXfcA</a:t>
            </a:r>
            <a:r>
              <a:rPr lang="x-none"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 khởi nghĩa Lý Bía</a:t>
            </a:r>
            <a:endParaRPr lang="x-none" sz="2400" dirty="0">
              <a:latin typeface="Times New Roman" panose="02020603050405020304" pitchFamily="18" charset="0"/>
              <a:cs typeface="Times New Roman" panose="02020603050405020304" pitchFamily="18" charset="0"/>
            </a:endParaRPr>
          </a:p>
          <a:p>
            <a:r>
              <a:rPr lang="x-none" sz="2400" u="sng" dirty="0">
                <a:latin typeface="Times New Roman" panose="02020603050405020304" pitchFamily="18" charset="0"/>
                <a:cs typeface="Times New Roman" panose="02020603050405020304" pitchFamily="18" charset="0"/>
                <a:hlinkClick r:id="rId9"/>
              </a:rPr>
              <a:t>https://youtu.be/JWjgHYbpXAo</a:t>
            </a:r>
            <a:r>
              <a:rPr lang="vi-VN" sz="2400" dirty="0">
                <a:latin typeface="Times New Roman" panose="02020603050405020304" pitchFamily="18" charset="0"/>
                <a:cs typeface="Times New Roman" panose="02020603050405020304" pitchFamily="18" charset="0"/>
              </a:rPr>
              <a:t> khởi nghĩa Phùng Hưng</a:t>
            </a:r>
            <a:endParaRPr lang="x-none" sz="2400" dirty="0">
              <a:latin typeface="Times New Roman" panose="02020603050405020304" pitchFamily="18" charset="0"/>
              <a:cs typeface="Times New Roman" panose="02020603050405020304" pitchFamily="18" charset="0"/>
            </a:endParaRPr>
          </a:p>
          <a:p>
            <a:endParaRPr lang="x-none" dirty="0"/>
          </a:p>
        </p:txBody>
      </p:sp>
    </p:spTree>
    <p:custDataLst>
      <p:tags r:id="rId1"/>
    </p:custDataLst>
    <p:extLst>
      <p:ext uri="{BB962C8B-B14F-4D97-AF65-F5344CB8AC3E}">
        <p14:creationId xmlns:p14="http://schemas.microsoft.com/office/powerpoint/2010/main" val="4259417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71D0918-A780-A942-A92E-4CA342EBE21C}"/>
              </a:ext>
            </a:extLst>
          </p:cNvPr>
          <p:cNvSpPr txBox="1"/>
          <p:nvPr/>
        </p:nvSpPr>
        <p:spPr>
          <a:xfrm>
            <a:off x="1258764" y="0"/>
            <a:ext cx="10188822" cy="1600438"/>
          </a:xfrm>
          <a:prstGeom prst="rect">
            <a:avLst/>
          </a:prstGeom>
          <a:noFill/>
        </p:spPr>
        <p:txBody>
          <a:bodyPr wrap="square" rtlCol="0">
            <a:spAutoFit/>
          </a:bodyPr>
          <a:lstStyle/>
          <a:p>
            <a:pPr algn="ctr"/>
            <a:r>
              <a:rPr lang="x-none" sz="2000" dirty="0">
                <a:solidFill>
                  <a:srgbClr val="FF0000"/>
                </a:solidFill>
                <a:latin typeface="Times New Roman" panose="02020603050405020304" pitchFamily="18" charset="0"/>
                <a:cs typeface="Times New Roman" panose="02020603050405020304" pitchFamily="18" charset="0"/>
              </a:rPr>
              <a:t>BÀI 1</a:t>
            </a:r>
            <a:r>
              <a:rPr lang="vi-VN" sz="2000" dirty="0">
                <a:solidFill>
                  <a:srgbClr val="FF0000"/>
                </a:solidFill>
                <a:latin typeface="Times New Roman" panose="02020603050405020304" pitchFamily="18" charset="0"/>
                <a:cs typeface="Times New Roman" panose="02020603050405020304" pitchFamily="18" charset="0"/>
              </a:rPr>
              <a:t>6</a:t>
            </a:r>
            <a:r>
              <a:rPr lang="x-none" sz="2000" dirty="0">
                <a:solidFill>
                  <a:srgbClr val="FF0000"/>
                </a:solidFill>
                <a:latin typeface="Times New Roman" panose="02020603050405020304" pitchFamily="18" charset="0"/>
                <a:cs typeface="Times New Roman" panose="02020603050405020304" pitchFamily="18" charset="0"/>
              </a:rPr>
              <a:t>.  </a:t>
            </a:r>
          </a:p>
          <a:p>
            <a:pPr algn="ctr"/>
            <a:r>
              <a:rPr lang="x-none" sz="2000" b="1" dirty="0">
                <a:solidFill>
                  <a:srgbClr val="FF0000"/>
                </a:solidFill>
                <a:latin typeface="Times New Roman" panose="02020603050405020304" pitchFamily="18" charset="0"/>
                <a:cs typeface="Times New Roman" panose="02020603050405020304" pitchFamily="18" charset="0"/>
              </a:rPr>
              <a:t>CHÍNH SÁCH CAI TRỊ CỦA CÁC TRIỀU ĐẠI PHONG KIÊN PHƯƠNG BẮC VÀ SỰ CHUYỂN BIẾN CỦẨ XÃ HỘI Â</a:t>
            </a:r>
            <a:r>
              <a:rPr lang="vi-VN" sz="2000" b="1" dirty="0">
                <a:solidFill>
                  <a:srgbClr val="FF0000"/>
                </a:solidFill>
                <a:latin typeface="Times New Roman" panose="02020603050405020304" pitchFamily="18" charset="0"/>
                <a:cs typeface="Times New Roman" panose="02020603050405020304" pitchFamily="18" charset="0"/>
              </a:rPr>
              <a:t>U </a:t>
            </a:r>
            <a:r>
              <a:rPr lang="x-none" sz="2000" b="1" dirty="0">
                <a:solidFill>
                  <a:srgbClr val="FF0000"/>
                </a:solidFill>
                <a:latin typeface="Times New Roman" panose="02020603050405020304" pitchFamily="18" charset="0"/>
                <a:cs typeface="Times New Roman" panose="02020603050405020304" pitchFamily="18" charset="0"/>
              </a:rPr>
              <a:t>LẠC</a:t>
            </a:r>
            <a:endParaRPr lang="x-none" sz="2000" dirty="0">
              <a:solidFill>
                <a:srgbClr val="FF0000"/>
              </a:solidFill>
              <a:latin typeface="Times New Roman" panose="02020603050405020304" pitchFamily="18" charset="0"/>
              <a:cs typeface="Times New Roman" panose="02020603050405020304" pitchFamily="18" charset="0"/>
            </a:endParaRPr>
          </a:p>
          <a:p>
            <a:pPr algn="ctr"/>
            <a:r>
              <a:rPr lang="vi-VN" sz="2000" dirty="0">
                <a:solidFill>
                  <a:srgbClr val="FF0000"/>
                </a:solidFill>
                <a:latin typeface="Times New Roman" panose="02020603050405020304" pitchFamily="18" charset="0"/>
                <a:cs typeface="Times New Roman" panose="02020603050405020304" pitchFamily="18" charset="0"/>
              </a:rPr>
              <a:t>(3tiết)</a:t>
            </a:r>
            <a:endParaRPr lang="x-none" sz="2000" dirty="0">
              <a:solidFill>
                <a:srgbClr val="FF0000"/>
              </a:solidFill>
              <a:latin typeface="Times New Roman" panose="02020603050405020304" pitchFamily="18" charset="0"/>
              <a:cs typeface="Times New Roman" panose="02020603050405020304" pitchFamily="18" charset="0"/>
            </a:endParaRPr>
          </a:p>
          <a:p>
            <a:endParaRPr lang="x-none" dirty="0"/>
          </a:p>
        </p:txBody>
      </p:sp>
      <p:sp>
        <p:nvSpPr>
          <p:cNvPr id="6" name="Double Wave 5">
            <a:extLst>
              <a:ext uri="{FF2B5EF4-FFF2-40B4-BE49-F238E27FC236}">
                <a16:creationId xmlns:a16="http://schemas.microsoft.com/office/drawing/2014/main" id="{9222E96C-AE87-5747-95ED-5ED84AD3A686}"/>
              </a:ext>
            </a:extLst>
          </p:cNvPr>
          <p:cNvSpPr/>
          <p:nvPr/>
        </p:nvSpPr>
        <p:spPr>
          <a:xfrm>
            <a:off x="1619249" y="1480944"/>
            <a:ext cx="9828336" cy="2357438"/>
          </a:xfrm>
          <a:prstGeom prst="doubleWav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x-none" sz="2400" dirty="0">
                <a:solidFill>
                  <a:schemeClr val="tx1"/>
                </a:solidFill>
                <a:latin typeface="Times New Roman" panose="02020603050405020304" pitchFamily="18" charset="0"/>
                <a:cs typeface="Times New Roman" panose="02020603050405020304" pitchFamily="18" charset="0"/>
              </a:rPr>
              <a:t>+ Nêu được một số chính sách cai trị của phong kiến phương Bắc trong thời Bắc thuộc </a:t>
            </a:r>
          </a:p>
          <a:p>
            <a:r>
              <a:rPr lang="x-none" sz="2400" dirty="0">
                <a:solidFill>
                  <a:schemeClr val="tx1"/>
                </a:solidFill>
                <a:latin typeface="Times New Roman" panose="02020603050405020304" pitchFamily="18" charset="0"/>
                <a:cs typeface="Times New Roman" panose="02020603050405020304" pitchFamily="18" charset="0"/>
              </a:rPr>
              <a:t>+ </a:t>
            </a:r>
            <a:r>
              <a:rPr lang="vi-VN" sz="2400" dirty="0">
                <a:solidFill>
                  <a:schemeClr val="tx1"/>
                </a:solidFill>
                <a:latin typeface="Times New Roman" panose="02020603050405020304" pitchFamily="18" charset="0"/>
                <a:cs typeface="Times New Roman" panose="02020603050405020304" pitchFamily="18" charset="0"/>
              </a:rPr>
              <a:t>Nhận biết </a:t>
            </a:r>
            <a:r>
              <a:rPr lang="x-none" sz="2400" dirty="0">
                <a:solidFill>
                  <a:schemeClr val="tx1"/>
                </a:solidFill>
                <a:latin typeface="Times New Roman" panose="02020603050405020304" pitchFamily="18" charset="0"/>
                <a:cs typeface="Times New Roman" panose="02020603050405020304" pitchFamily="18" charset="0"/>
              </a:rPr>
              <a:t>được một số chuyển biến quan trọng về kinh tế, xã hội, văn hoá ở Việt Nam trong thời Bắc </a:t>
            </a:r>
          </a:p>
        </p:txBody>
      </p:sp>
      <p:pic>
        <p:nvPicPr>
          <p:cNvPr id="8" name="Picture 7">
            <a:extLst>
              <a:ext uri="{FF2B5EF4-FFF2-40B4-BE49-F238E27FC236}">
                <a16:creationId xmlns:a16="http://schemas.microsoft.com/office/drawing/2014/main" id="{45E6344E-F290-334E-B8B8-C7C02861D5D9}"/>
              </a:ext>
            </a:extLst>
          </p:cNvPr>
          <p:cNvPicPr>
            <a:picLocks noChangeAspect="1"/>
          </p:cNvPicPr>
          <p:nvPr/>
        </p:nvPicPr>
        <p:blipFill>
          <a:blip r:embed="rId4"/>
          <a:stretch>
            <a:fillRect/>
          </a:stretch>
        </p:blipFill>
        <p:spPr>
          <a:xfrm>
            <a:off x="8086725" y="4121150"/>
            <a:ext cx="3505200" cy="2616200"/>
          </a:xfrm>
          <a:prstGeom prst="rect">
            <a:avLst/>
          </a:prstGeom>
        </p:spPr>
      </p:pic>
      <p:pic>
        <p:nvPicPr>
          <p:cNvPr id="9" name="Picture 4" descr="Tư liệu:NƯỚC TA DƯỚI ÁCH ĐÔ HỘ CỦA CÁC TRIỀU ĐẠI PHONG KIẾN PHƯƠNG BẮC –  Kho tư liệu lịch sử lớp 4 – lớp 5">
            <a:extLst>
              <a:ext uri="{FF2B5EF4-FFF2-40B4-BE49-F238E27FC236}">
                <a16:creationId xmlns:a16="http://schemas.microsoft.com/office/drawing/2014/main" id="{DDBD83DF-4FB0-9947-AC6F-DA205BF235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5482" y="3926114"/>
            <a:ext cx="2815871" cy="261010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02. Âu lạc và Nam Việt - Nhân Vật Anh Hùng Việt Nam">
            <a:extLst>
              <a:ext uri="{FF2B5EF4-FFF2-40B4-BE49-F238E27FC236}">
                <a16:creationId xmlns:a16="http://schemas.microsoft.com/office/drawing/2014/main" id="{0136E173-F0B1-7941-AE4D-42D77CE7226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47837" y="3920019"/>
            <a:ext cx="3049914" cy="26162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080054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B774A-C444-F841-9685-42A7281FC33B}"/>
              </a:ext>
            </a:extLst>
          </p:cNvPr>
          <p:cNvSpPr>
            <a:spLocks noGrp="1"/>
          </p:cNvSpPr>
          <p:nvPr>
            <p:ph type="title"/>
          </p:nvPr>
        </p:nvSpPr>
        <p:spPr/>
        <p:txBody>
          <a:bodyPr>
            <a:normAutofit fontScale="90000"/>
          </a:bodyPr>
          <a:lstStyle/>
          <a:p>
            <a:r>
              <a:rPr lang="vi-VN" dirty="0">
                <a:latin typeface="Times New Roman" panose="02020603050405020304" pitchFamily="18" charset="0"/>
                <a:cs typeface="Times New Roman" panose="02020603050405020304" pitchFamily="18" charset="0"/>
              </a:rPr>
              <a:t>Mỗi cuộc khởi nghĩa tìm hiểu các câu hỏi thơ hệ thống câu hỏi sau</a:t>
            </a:r>
            <a:br>
              <a:rPr lang="x-none" dirty="0">
                <a:latin typeface="Times New Roman" panose="02020603050405020304" pitchFamily="18" charset="0"/>
                <a:cs typeface="Times New Roman" panose="02020603050405020304" pitchFamily="18" charset="0"/>
              </a:rPr>
            </a:br>
            <a:endParaRPr lang="x-none" dirty="0"/>
          </a:p>
        </p:txBody>
      </p:sp>
      <p:sp>
        <p:nvSpPr>
          <p:cNvPr id="3" name="Content Placeholder 2">
            <a:extLst>
              <a:ext uri="{FF2B5EF4-FFF2-40B4-BE49-F238E27FC236}">
                <a16:creationId xmlns:a16="http://schemas.microsoft.com/office/drawing/2014/main" id="{018E5162-E522-C04D-9D53-6B545D9FAEEF}"/>
              </a:ext>
            </a:extLst>
          </p:cNvPr>
          <p:cNvSpPr>
            <a:spLocks noGrp="1"/>
          </p:cNvSpPr>
          <p:nvPr>
            <p:ph idx="1"/>
          </p:nvPr>
        </p:nvSpPr>
        <p:spPr/>
        <p:txBody>
          <a:bodyPr/>
          <a:lstStyle/>
          <a:p>
            <a:endParaRPr lang="x-none"/>
          </a:p>
        </p:txBody>
      </p:sp>
      <p:pic>
        <p:nvPicPr>
          <p:cNvPr id="4" name="Picture 3">
            <a:extLst>
              <a:ext uri="{FF2B5EF4-FFF2-40B4-BE49-F238E27FC236}">
                <a16:creationId xmlns:a16="http://schemas.microsoft.com/office/drawing/2014/main" id="{1153E18F-6BB1-D548-8AE3-6F00845D30DB}"/>
              </a:ext>
            </a:extLst>
          </p:cNvPr>
          <p:cNvPicPr/>
          <p:nvPr/>
        </p:nvPicPr>
        <p:blipFill>
          <a:blip r:embed="rId4">
            <a:extLst>
              <a:ext uri="{28A0092B-C50C-407E-A947-70E740481C1C}">
                <a14:useLocalDpi xmlns:a14="http://schemas.microsoft.com/office/drawing/2010/main" val="0"/>
              </a:ext>
            </a:extLst>
          </a:blip>
          <a:stretch>
            <a:fillRect/>
          </a:stretch>
        </p:blipFill>
        <p:spPr>
          <a:xfrm>
            <a:off x="2092648" y="1905000"/>
            <a:ext cx="9570617" cy="4197220"/>
          </a:xfrm>
          <a:prstGeom prst="rect">
            <a:avLst/>
          </a:prstGeom>
        </p:spPr>
      </p:pic>
    </p:spTree>
    <p:custDataLst>
      <p:tags r:id="rId1"/>
    </p:custDataLst>
    <p:extLst>
      <p:ext uri="{BB962C8B-B14F-4D97-AF65-F5344CB8AC3E}">
        <p14:creationId xmlns:p14="http://schemas.microsoft.com/office/powerpoint/2010/main" val="3044151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83931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F7E04AB-2814-164A-BCEB-7EC48210F4E4}"/>
              </a:ext>
            </a:extLst>
          </p:cNvPr>
          <p:cNvSpPr txBox="1"/>
          <p:nvPr/>
        </p:nvSpPr>
        <p:spPr>
          <a:xfrm>
            <a:off x="3367528" y="1190854"/>
            <a:ext cx="5456943" cy="461665"/>
          </a:xfrm>
          <a:prstGeom prst="rect">
            <a:avLst/>
          </a:prstGeom>
          <a:noFill/>
        </p:spPr>
        <p:txBody>
          <a:bodyPr wrap="none" rtlCol="0">
            <a:spAutoFit/>
          </a:bodyPr>
          <a:lstStyle/>
          <a:p>
            <a:r>
              <a:rPr lang="x-none" sz="2400" dirty="0">
                <a:solidFill>
                  <a:srgbClr val="2232EB"/>
                </a:solidFill>
                <a:latin typeface="Times New Roman" panose="02020603050405020304" pitchFamily="18" charset="0"/>
                <a:cs typeface="Times New Roman" panose="02020603050405020304" pitchFamily="18" charset="0"/>
              </a:rPr>
              <a:t>HOẠT ĐỘNG KHÁM PHÁ KIẾN THỨC</a:t>
            </a:r>
          </a:p>
        </p:txBody>
      </p:sp>
      <p:sp>
        <p:nvSpPr>
          <p:cNvPr id="5" name="TextBox 4">
            <a:extLst>
              <a:ext uri="{FF2B5EF4-FFF2-40B4-BE49-F238E27FC236}">
                <a16:creationId xmlns:a16="http://schemas.microsoft.com/office/drawing/2014/main" id="{BD30C5BC-913D-5343-A536-860BC2BF4FEB}"/>
              </a:ext>
            </a:extLst>
          </p:cNvPr>
          <p:cNvSpPr txBox="1"/>
          <p:nvPr/>
        </p:nvSpPr>
        <p:spPr>
          <a:xfrm>
            <a:off x="486932" y="1906435"/>
            <a:ext cx="11218136" cy="738664"/>
          </a:xfrm>
          <a:prstGeom prst="rect">
            <a:avLst/>
          </a:prstGeom>
          <a:noFill/>
        </p:spPr>
        <p:txBody>
          <a:bodyPr wrap="none" rtlCol="0">
            <a:spAutoFit/>
          </a:bodyPr>
          <a:lstStyle/>
          <a:p>
            <a:r>
              <a:rPr lang="vi-VN" sz="2400" b="1" dirty="0">
                <a:solidFill>
                  <a:srgbClr val="FF0000"/>
                </a:solidFill>
                <a:latin typeface="Times New Roman" panose="02020603050405020304" pitchFamily="18" charset="0"/>
                <a:cs typeface="Times New Roman" panose="02020603050405020304" pitchFamily="18" charset="0"/>
              </a:rPr>
              <a:t>1.</a:t>
            </a:r>
            <a:r>
              <a:rPr lang="x-none" sz="2400" b="1" dirty="0">
                <a:solidFill>
                  <a:srgbClr val="FF0000"/>
                </a:solidFill>
                <a:latin typeface="Times New Roman" panose="02020603050405020304" pitchFamily="18" charset="0"/>
                <a:cs typeface="Times New Roman" panose="02020603050405020304" pitchFamily="18" charset="0"/>
              </a:rPr>
              <a:t> CHÍNH SÁCH CAI TRỊ CỦA CÁC TRIỀU ĐẠI PHONG KIẾN PHƯƠNG BẮC </a:t>
            </a:r>
            <a:endParaRPr lang="x-none" sz="2400" dirty="0">
              <a:solidFill>
                <a:srgbClr val="FF0000"/>
              </a:solidFill>
              <a:latin typeface="Times New Roman" panose="02020603050405020304" pitchFamily="18" charset="0"/>
              <a:cs typeface="Times New Roman" panose="02020603050405020304" pitchFamily="18" charset="0"/>
            </a:endParaRPr>
          </a:p>
          <a:p>
            <a:endParaRPr lang="x-none" dirty="0"/>
          </a:p>
        </p:txBody>
      </p:sp>
      <p:sp>
        <p:nvSpPr>
          <p:cNvPr id="18" name="Rectangle 17">
            <a:extLst>
              <a:ext uri="{FF2B5EF4-FFF2-40B4-BE49-F238E27FC236}">
                <a16:creationId xmlns:a16="http://schemas.microsoft.com/office/drawing/2014/main" id="{6F79682B-25E3-444F-BFFC-6EE8F807670C}"/>
              </a:ext>
            </a:extLst>
          </p:cNvPr>
          <p:cNvSpPr/>
          <p:nvPr/>
        </p:nvSpPr>
        <p:spPr>
          <a:xfrm>
            <a:off x="624603" y="2414267"/>
            <a:ext cx="3525324" cy="461665"/>
          </a:xfrm>
          <a:prstGeom prst="rect">
            <a:avLst/>
          </a:prstGeom>
        </p:spPr>
        <p:txBody>
          <a:bodyPr wrap="none">
            <a:spAutoFit/>
          </a:bodyPr>
          <a:lstStyle/>
          <a:p>
            <a:r>
              <a:rPr lang="vi-VN" sz="2400" b="1" dirty="0">
                <a:solidFill>
                  <a:srgbClr val="FF0000"/>
                </a:solidFill>
                <a:latin typeface="Times New Roman" panose="02020603050405020304" pitchFamily="18" charset="0"/>
                <a:cs typeface="Times New Roman" panose="02020603050405020304" pitchFamily="18" charset="0"/>
              </a:rPr>
              <a:t>1. Tổ chức bộ máy cai trị </a:t>
            </a:r>
            <a:endParaRPr lang="vi-VN" sz="24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59121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ình ảnh Thảo Luận Làm Việc Cùng Nhau đối Tác đồng Nghiệp, Làm, Nhóm Làm  Việc, Công Việc miễn phí tải tập tin PNG PSDComment và Vector">
            <a:extLst>
              <a:ext uri="{FF2B5EF4-FFF2-40B4-BE49-F238E27FC236}">
                <a16:creationId xmlns:a16="http://schemas.microsoft.com/office/drawing/2014/main" id="{992F48CB-9872-B04C-93A6-FD7F8E418A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8440" y="597422"/>
            <a:ext cx="1813560" cy="123444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BEED0C4-6461-8249-88BE-7AEE1AD6223E}"/>
              </a:ext>
            </a:extLst>
          </p:cNvPr>
          <p:cNvSpPr txBox="1"/>
          <p:nvPr/>
        </p:nvSpPr>
        <p:spPr>
          <a:xfrm>
            <a:off x="486932" y="124938"/>
            <a:ext cx="11218136" cy="461665"/>
          </a:xfrm>
          <a:prstGeom prst="rect">
            <a:avLst/>
          </a:prstGeom>
          <a:noFill/>
        </p:spPr>
        <p:txBody>
          <a:bodyPr wrap="none" rtlCol="0">
            <a:spAutoFit/>
          </a:bodyPr>
          <a:lstStyle/>
          <a:p>
            <a:r>
              <a:rPr lang="vi-VN" sz="2400" b="1" dirty="0">
                <a:solidFill>
                  <a:srgbClr val="FF0000"/>
                </a:solidFill>
                <a:latin typeface="Times New Roman" panose="02020603050405020304" pitchFamily="18" charset="0"/>
                <a:cs typeface="Times New Roman" panose="02020603050405020304" pitchFamily="18" charset="0"/>
              </a:rPr>
              <a:t>1.</a:t>
            </a:r>
            <a:r>
              <a:rPr lang="x-none" sz="2400" b="1" dirty="0">
                <a:solidFill>
                  <a:srgbClr val="FF0000"/>
                </a:solidFill>
                <a:latin typeface="Times New Roman" panose="02020603050405020304" pitchFamily="18" charset="0"/>
                <a:cs typeface="Times New Roman" panose="02020603050405020304" pitchFamily="18" charset="0"/>
              </a:rPr>
              <a:t> CHÍNH SÁCH CAI TRỊ CỦA CÁC TRIỀU ĐẠI PHONG KIẾN PHƯƠNG BẮC </a:t>
            </a:r>
            <a:endParaRPr lang="x-none" sz="2400" dirty="0">
              <a:solidFill>
                <a:srgbClr val="FF0000"/>
              </a:solidFill>
              <a:latin typeface="Times New Roman" panose="02020603050405020304" pitchFamily="18" charset="0"/>
              <a:cs typeface="Times New Roman" panose="02020603050405020304" pitchFamily="18" charset="0"/>
            </a:endParaRPr>
          </a:p>
        </p:txBody>
      </p:sp>
      <p:sp>
        <p:nvSpPr>
          <p:cNvPr id="11" name="Rectangle 2">
            <a:extLst>
              <a:ext uri="{FF2B5EF4-FFF2-40B4-BE49-F238E27FC236}">
                <a16:creationId xmlns:a16="http://schemas.microsoft.com/office/drawing/2014/main" id="{EEF9B628-5578-3F44-B02A-A0889F2233EE}"/>
              </a:ext>
            </a:extLst>
          </p:cNvPr>
          <p:cNvSpPr>
            <a:spLocks noChangeArrowheads="1"/>
          </p:cNvSpPr>
          <p:nvPr/>
        </p:nvSpPr>
        <p:spPr bwMode="auto">
          <a:xfrm>
            <a:off x="-535851" y="2387600"/>
            <a:ext cx="1873717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x-none"/>
          </a:p>
        </p:txBody>
      </p:sp>
      <p:sp>
        <p:nvSpPr>
          <p:cNvPr id="12" name="Rectangle 4">
            <a:extLst>
              <a:ext uri="{FF2B5EF4-FFF2-40B4-BE49-F238E27FC236}">
                <a16:creationId xmlns:a16="http://schemas.microsoft.com/office/drawing/2014/main" id="{8BBBA428-57EB-544C-82BD-5A2D21853D98}"/>
              </a:ext>
            </a:extLst>
          </p:cNvPr>
          <p:cNvSpPr>
            <a:spLocks noChangeArrowheads="1"/>
          </p:cNvSpPr>
          <p:nvPr/>
        </p:nvSpPr>
        <p:spPr bwMode="auto">
          <a:xfrm>
            <a:off x="0" y="0"/>
            <a:ext cx="32519162"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x-none"/>
          </a:p>
        </p:txBody>
      </p:sp>
      <p:pic>
        <p:nvPicPr>
          <p:cNvPr id="1027" name="Picture 3">
            <a:extLst>
              <a:ext uri="{FF2B5EF4-FFF2-40B4-BE49-F238E27FC236}">
                <a16:creationId xmlns:a16="http://schemas.microsoft.com/office/drawing/2014/main" id="{D13F8FAC-F8DD-614B-932D-47A2B8717E44}"/>
              </a:ext>
            </a:extLst>
          </p:cNvPr>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414338" y="2057401"/>
            <a:ext cx="3337560" cy="383384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73A3232-75E4-464D-AD65-8A9832695270}"/>
              </a:ext>
            </a:extLst>
          </p:cNvPr>
          <p:cNvSpPr txBox="1"/>
          <p:nvPr/>
        </p:nvSpPr>
        <p:spPr>
          <a:xfrm>
            <a:off x="378530" y="5917164"/>
            <a:ext cx="3409175"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i="1" dirty="0" err="1">
                <a:latin typeface="Times New Roman" panose="02020603050405020304" pitchFamily="18" charset="0"/>
                <a:cs typeface="Times New Roman" panose="02020603050405020304" pitchFamily="18" charset="0"/>
              </a:rPr>
              <a:t>Bản</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đồ</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nước</a:t>
            </a:r>
            <a:r>
              <a:rPr lang="en-GB" b="1" i="1" dirty="0">
                <a:latin typeface="Times New Roman" panose="02020603050405020304" pitchFamily="18" charset="0"/>
                <a:cs typeface="Times New Roman" panose="02020603050405020304" pitchFamily="18" charset="0"/>
              </a:rPr>
              <a:t> Nam </a:t>
            </a:r>
            <a:r>
              <a:rPr lang="en-GB" b="1" i="1" dirty="0" err="1">
                <a:latin typeface="Times New Roman" panose="02020603050405020304" pitchFamily="18" charset="0"/>
                <a:cs typeface="Times New Roman" panose="02020603050405020304" pitchFamily="18" charset="0"/>
              </a:rPr>
              <a:t>Việt</a:t>
            </a:r>
            <a:r>
              <a:rPr lang="x-none" dirty="0">
                <a:latin typeface="Times New Roman" panose="02020603050405020304" pitchFamily="18" charset="0"/>
                <a:cs typeface="Times New Roman" panose="02020603050405020304" pitchFamily="18" charset="0"/>
              </a:rPr>
              <a:t> </a:t>
            </a:r>
          </a:p>
        </p:txBody>
      </p:sp>
      <p:pic>
        <p:nvPicPr>
          <p:cNvPr id="17" name="Picture 16">
            <a:extLst>
              <a:ext uri="{FF2B5EF4-FFF2-40B4-BE49-F238E27FC236}">
                <a16:creationId xmlns:a16="http://schemas.microsoft.com/office/drawing/2014/main" id="{BACD9A6D-00C4-1744-AB79-396D94A7076F}"/>
              </a:ext>
            </a:extLst>
          </p:cNvPr>
          <p:cNvPicPr>
            <a:picLocks noChangeAspect="1"/>
          </p:cNvPicPr>
          <p:nvPr/>
        </p:nvPicPr>
        <p:blipFill>
          <a:blip r:embed="rId7"/>
          <a:stretch>
            <a:fillRect/>
          </a:stretch>
        </p:blipFill>
        <p:spPr>
          <a:xfrm>
            <a:off x="7755407" y="2057401"/>
            <a:ext cx="4022255" cy="4229095"/>
          </a:xfrm>
          <a:prstGeom prst="rect">
            <a:avLst/>
          </a:prstGeom>
        </p:spPr>
      </p:pic>
      <p:pic>
        <p:nvPicPr>
          <p:cNvPr id="20" name="Picture 19">
            <a:extLst>
              <a:ext uri="{FF2B5EF4-FFF2-40B4-BE49-F238E27FC236}">
                <a16:creationId xmlns:a16="http://schemas.microsoft.com/office/drawing/2014/main" id="{A001A32A-C7E4-5441-8273-1A6B9A084C3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66679" y="2057401"/>
            <a:ext cx="3517278" cy="4079078"/>
          </a:xfrm>
          <a:prstGeom prst="rect">
            <a:avLst/>
          </a:prstGeom>
        </p:spPr>
      </p:pic>
      <p:sp>
        <p:nvSpPr>
          <p:cNvPr id="18" name="TextBox 17">
            <a:extLst>
              <a:ext uri="{FF2B5EF4-FFF2-40B4-BE49-F238E27FC236}">
                <a16:creationId xmlns:a16="http://schemas.microsoft.com/office/drawing/2014/main" id="{88328B89-7982-8448-885B-FB7C8D9D3CE7}"/>
              </a:ext>
            </a:extLst>
          </p:cNvPr>
          <p:cNvSpPr txBox="1"/>
          <p:nvPr/>
        </p:nvSpPr>
        <p:spPr>
          <a:xfrm>
            <a:off x="1146453" y="1104889"/>
            <a:ext cx="9043988" cy="830997"/>
          </a:xfrm>
          <a:prstGeom prst="rect">
            <a:avLst/>
          </a:prstGeom>
          <a:noFill/>
        </p:spPr>
        <p:txBody>
          <a:bodyPr wrap="square" rtlCol="0">
            <a:spAutoFit/>
          </a:bodyPr>
          <a:lstStyle/>
          <a:p>
            <a:r>
              <a:rPr lang="x-none" sz="2400" dirty="0">
                <a:solidFill>
                  <a:srgbClr val="2232EB"/>
                </a:solidFill>
                <a:latin typeface="Times New Roman" panose="02020603050405020304" pitchFamily="18" charset="0"/>
                <a:cs typeface="Times New Roman" panose="02020603050405020304" pitchFamily="18" charset="0"/>
              </a:rPr>
              <a:t>Q</a:t>
            </a:r>
            <a:r>
              <a:rPr lang="en-US" sz="2400" dirty="0">
                <a:solidFill>
                  <a:srgbClr val="2232EB"/>
                </a:solidFill>
                <a:latin typeface="Times New Roman" panose="02020603050405020304" pitchFamily="18" charset="0"/>
                <a:cs typeface="Times New Roman" panose="02020603050405020304" pitchFamily="18" charset="0"/>
              </a:rPr>
              <a:t>u</a:t>
            </a:r>
            <a:r>
              <a:rPr lang="x-none" sz="2400" dirty="0">
                <a:solidFill>
                  <a:srgbClr val="2232EB"/>
                </a:solidFill>
                <a:latin typeface="Times New Roman" panose="02020603050405020304" pitchFamily="18" charset="0"/>
                <a:cs typeface="Times New Roman" panose="02020603050405020304" pitchFamily="18" charset="0"/>
              </a:rPr>
              <a:t>an sát trên các lược đồ hãy cho biết về đơn vị hành chính nước ta thay đổi như thế nào qua các thời kỳ cai trị của các triều đại phương Bắc </a:t>
            </a:r>
          </a:p>
        </p:txBody>
      </p:sp>
      <p:sp>
        <p:nvSpPr>
          <p:cNvPr id="22" name="TextBox 21">
            <a:extLst>
              <a:ext uri="{FF2B5EF4-FFF2-40B4-BE49-F238E27FC236}">
                <a16:creationId xmlns:a16="http://schemas.microsoft.com/office/drawing/2014/main" id="{D4204880-3A12-0B43-B2B8-12C36B258F4C}"/>
              </a:ext>
            </a:extLst>
          </p:cNvPr>
          <p:cNvSpPr txBox="1"/>
          <p:nvPr/>
        </p:nvSpPr>
        <p:spPr>
          <a:xfrm>
            <a:off x="3694766" y="5904205"/>
            <a:ext cx="4261103"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GB" b="1" i="1" dirty="0" err="1">
                <a:latin typeface="Times New Roman" panose="02020603050405020304" pitchFamily="18" charset="0"/>
                <a:cs typeface="Times New Roman" panose="02020603050405020304" pitchFamily="18" charset="0"/>
              </a:rPr>
              <a:t>Lược</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đồ</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lãnh</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thổ</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Việt</a:t>
            </a:r>
            <a:r>
              <a:rPr lang="en-GB" b="1" i="1" dirty="0">
                <a:latin typeface="Times New Roman" panose="02020603050405020304" pitchFamily="18" charset="0"/>
                <a:cs typeface="Times New Roman" panose="02020603050405020304" pitchFamily="18" charset="0"/>
              </a:rPr>
              <a:t> Nam </a:t>
            </a:r>
            <a:r>
              <a:rPr lang="en-GB" b="1" i="1" dirty="0" err="1">
                <a:latin typeface="Times New Roman" panose="02020603050405020304" pitchFamily="18" charset="0"/>
                <a:cs typeface="Times New Roman" panose="02020603050405020304" pitchFamily="18" charset="0"/>
              </a:rPr>
              <a:t>dưới</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thời</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Hán</a:t>
            </a:r>
            <a:r>
              <a:rPr lang="x-none" dirty="0">
                <a:latin typeface="Times New Roman" panose="02020603050405020304" pitchFamily="18" charset="0"/>
                <a:cs typeface="Times New Roman" panose="02020603050405020304" pitchFamily="18" charset="0"/>
              </a:rPr>
              <a:t> </a:t>
            </a:r>
          </a:p>
        </p:txBody>
      </p:sp>
      <p:sp>
        <p:nvSpPr>
          <p:cNvPr id="23" name="TextBox 22">
            <a:extLst>
              <a:ext uri="{FF2B5EF4-FFF2-40B4-BE49-F238E27FC236}">
                <a16:creationId xmlns:a16="http://schemas.microsoft.com/office/drawing/2014/main" id="{3AA44721-993A-3140-9595-48E4A0009A15}"/>
              </a:ext>
            </a:extLst>
          </p:cNvPr>
          <p:cNvSpPr txBox="1"/>
          <p:nvPr/>
        </p:nvSpPr>
        <p:spPr>
          <a:xfrm>
            <a:off x="7898738" y="5891246"/>
            <a:ext cx="445192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GB" b="1" i="1" dirty="0" err="1">
                <a:latin typeface="Times New Roman" panose="02020603050405020304" pitchFamily="18" charset="0"/>
                <a:cs typeface="Times New Roman" panose="02020603050405020304" pitchFamily="18" charset="0"/>
              </a:rPr>
              <a:t>Lược</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đồ</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lãnh</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thổ</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Việt</a:t>
            </a:r>
            <a:r>
              <a:rPr lang="en-GB" b="1" i="1" dirty="0">
                <a:latin typeface="Times New Roman" panose="02020603050405020304" pitchFamily="18" charset="0"/>
                <a:cs typeface="Times New Roman" panose="02020603050405020304" pitchFamily="18" charset="0"/>
              </a:rPr>
              <a:t> Nam </a:t>
            </a:r>
            <a:r>
              <a:rPr lang="en-GB" b="1" i="1" dirty="0" err="1">
                <a:latin typeface="Times New Roman" panose="02020603050405020304" pitchFamily="18" charset="0"/>
                <a:cs typeface="Times New Roman" panose="02020603050405020304" pitchFamily="18" charset="0"/>
              </a:rPr>
              <a:t>dưới</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thời</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Đường</a:t>
            </a:r>
            <a:endParaRPr lang="x-none"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8928145D-1AAD-6D40-88DD-CAF85DFA2964}"/>
              </a:ext>
            </a:extLst>
          </p:cNvPr>
          <p:cNvSpPr/>
          <p:nvPr/>
        </p:nvSpPr>
        <p:spPr>
          <a:xfrm>
            <a:off x="1515981" y="614042"/>
            <a:ext cx="3525324" cy="461665"/>
          </a:xfrm>
          <a:prstGeom prst="rect">
            <a:avLst/>
          </a:prstGeom>
        </p:spPr>
        <p:txBody>
          <a:bodyPr wrap="none">
            <a:spAutoFit/>
          </a:bodyPr>
          <a:lstStyle/>
          <a:p>
            <a:r>
              <a:rPr lang="vi-VN" sz="2400" b="1" dirty="0">
                <a:solidFill>
                  <a:srgbClr val="FF0000"/>
                </a:solidFill>
                <a:latin typeface="Times New Roman" panose="02020603050405020304" pitchFamily="18" charset="0"/>
                <a:cs typeface="Times New Roman" panose="02020603050405020304" pitchFamily="18" charset="0"/>
              </a:rPr>
              <a:t>1. Tổ chức bộ máy cai trị </a:t>
            </a:r>
            <a:endParaRPr lang="vi-VN" sz="2400" dirty="0">
              <a:latin typeface="Times New Roman" panose="02020603050405020304" pitchFamily="18" charset="0"/>
              <a:cs typeface="Times New Roman" panose="02020603050405020304" pitchFamily="18" charset="0"/>
            </a:endParaRPr>
          </a:p>
        </p:txBody>
      </p:sp>
      <p:sp>
        <p:nvSpPr>
          <p:cNvPr id="14" name="Oval 13">
            <a:extLst>
              <a:ext uri="{FF2B5EF4-FFF2-40B4-BE49-F238E27FC236}">
                <a16:creationId xmlns:a16="http://schemas.microsoft.com/office/drawing/2014/main" id="{7B3AE52A-AACF-F24B-96B7-1586C39BFD6B}"/>
              </a:ext>
            </a:extLst>
          </p:cNvPr>
          <p:cNvSpPr/>
          <p:nvPr/>
        </p:nvSpPr>
        <p:spPr>
          <a:xfrm>
            <a:off x="4484631" y="1775143"/>
            <a:ext cx="3351738" cy="2712203"/>
          </a:xfrm>
          <a:prstGeom prst="ellipse">
            <a:avLst/>
          </a:prstGeom>
          <a:solidFill>
            <a:srgbClr val="FF0000">
              <a:alpha val="19000"/>
            </a:srgbClr>
          </a:solidFill>
          <a:ln w="28575">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E343AEE-8A19-8942-91C2-5EF90D3DB597}"/>
              </a:ext>
            </a:extLst>
          </p:cNvPr>
          <p:cNvSpPr txBox="1"/>
          <p:nvPr/>
        </p:nvSpPr>
        <p:spPr>
          <a:xfrm>
            <a:off x="5457825" y="2789802"/>
            <a:ext cx="1985963" cy="369332"/>
          </a:xfrm>
          <a:prstGeom prst="rect">
            <a:avLst/>
          </a:prstGeom>
          <a:noFill/>
        </p:spPr>
        <p:txBody>
          <a:bodyPr wrap="square" rtlCol="0">
            <a:spAutoFit/>
          </a:bodyPr>
          <a:lstStyle/>
          <a:p>
            <a:r>
              <a:rPr lang="x-none" dirty="0"/>
              <a:t>GIAO CHÂU</a:t>
            </a:r>
          </a:p>
        </p:txBody>
      </p:sp>
    </p:spTree>
    <p:custDataLst>
      <p:tags r:id="rId1"/>
    </p:custDataLst>
    <p:extLst>
      <p:ext uri="{BB962C8B-B14F-4D97-AF65-F5344CB8AC3E}">
        <p14:creationId xmlns:p14="http://schemas.microsoft.com/office/powerpoint/2010/main" val="925527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9EAE1EEE-76C4-874A-9FDD-2E4A2BE17D18}"/>
              </a:ext>
            </a:extLst>
          </p:cNvPr>
          <p:cNvGraphicFramePr>
            <a:graphicFrameLocks noGrp="1"/>
          </p:cNvGraphicFramePr>
          <p:nvPr>
            <p:extLst>
              <p:ext uri="{D42A27DB-BD31-4B8C-83A1-F6EECF244321}">
                <p14:modId xmlns:p14="http://schemas.microsoft.com/office/powerpoint/2010/main" val="1894319838"/>
              </p:ext>
            </p:extLst>
          </p:nvPr>
        </p:nvGraphicFramePr>
        <p:xfrm>
          <a:off x="381000" y="990600"/>
          <a:ext cx="11658600" cy="5634547"/>
        </p:xfrm>
        <a:graphic>
          <a:graphicData uri="http://schemas.openxmlformats.org/drawingml/2006/table">
            <a:tbl>
              <a:tblPr firstRow="1" firstCol="1" bandRow="1">
                <a:tableStyleId>{5C22544A-7EE6-4342-B048-85BDC9FD1C3A}</a:tableStyleId>
              </a:tblPr>
              <a:tblGrid>
                <a:gridCol w="2594129">
                  <a:extLst>
                    <a:ext uri="{9D8B030D-6E8A-4147-A177-3AD203B41FA5}">
                      <a16:colId xmlns:a16="http://schemas.microsoft.com/office/drawing/2014/main" val="20000"/>
                    </a:ext>
                  </a:extLst>
                </a:gridCol>
                <a:gridCol w="325811">
                  <a:extLst>
                    <a:ext uri="{9D8B030D-6E8A-4147-A177-3AD203B41FA5}">
                      <a16:colId xmlns:a16="http://schemas.microsoft.com/office/drawing/2014/main" val="20001"/>
                    </a:ext>
                  </a:extLst>
                </a:gridCol>
                <a:gridCol w="8738660">
                  <a:extLst>
                    <a:ext uri="{9D8B030D-6E8A-4147-A177-3AD203B41FA5}">
                      <a16:colId xmlns:a16="http://schemas.microsoft.com/office/drawing/2014/main" val="20002"/>
                    </a:ext>
                  </a:extLst>
                </a:gridCol>
              </a:tblGrid>
              <a:tr h="1595119">
                <a:tc>
                  <a:txBody>
                    <a:bodyPr/>
                    <a:lstStyle/>
                    <a:p>
                      <a:pPr marL="0" marR="0" algn="just">
                        <a:lnSpc>
                          <a:spcPct val="115000"/>
                        </a:lnSpc>
                        <a:spcBef>
                          <a:spcPts val="0"/>
                        </a:spcBef>
                        <a:spcAft>
                          <a:spcPts val="0"/>
                        </a:spcAft>
                      </a:pPr>
                      <a:r>
                        <a:rPr lang="en-US" sz="3200" dirty="0">
                          <a:effectLst/>
                          <a:latin typeface="Times New Roman" panose="02020603050405020304" pitchFamily="18" charset="0"/>
                          <a:cs typeface="Times New Roman" panose="02020603050405020304" pitchFamily="18" charset="0"/>
                        </a:rPr>
                        <a:t>1. </a:t>
                      </a:r>
                      <a:r>
                        <a:rPr lang="en-US" sz="3200" dirty="0" err="1">
                          <a:effectLst/>
                          <a:latin typeface="Times New Roman" panose="02020603050405020304" pitchFamily="18" charset="0"/>
                          <a:cs typeface="Times New Roman" panose="02020603050405020304" pitchFamily="18" charset="0"/>
                        </a:rPr>
                        <a:t>Nhà</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Hán</a:t>
                      </a:r>
                      <a:endParaRPr lang="en-US" sz="3200" dirty="0">
                        <a:effectLst/>
                        <a:latin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3200" dirty="0">
                          <a:effectLst/>
                          <a:latin typeface="Times New Roman" panose="02020603050405020304" pitchFamily="18" charset="0"/>
                          <a:cs typeface="Times New Roman" panose="02020603050405020304" pitchFamily="18" charset="0"/>
                        </a:rPr>
                        <a:t> </a:t>
                      </a:r>
                      <a:endParaRPr lang="en-US" sz="3200" dirty="0">
                        <a:solidFill>
                          <a:srgbClr val="000000"/>
                        </a:solidFill>
                        <a:effectLst/>
                        <a:latin typeface="Times New Roman" panose="02020603050405020304" pitchFamily="18" charset="0"/>
                        <a:ea typeface="Calibri"/>
                        <a:cs typeface="Times New Roman" panose="02020603050405020304" pitchFamily="18" charset="0"/>
                      </a:endParaRPr>
                    </a:p>
                  </a:txBody>
                  <a:tcPr marL="68116" marR="68116" marT="0" marB="0">
                    <a:solidFill>
                      <a:schemeClr val="accent1"/>
                    </a:solidFill>
                  </a:tcPr>
                </a:tc>
                <a:tc>
                  <a:txBody>
                    <a:bodyPr/>
                    <a:lstStyle/>
                    <a:p>
                      <a:pPr marL="0" marR="0" algn="just">
                        <a:lnSpc>
                          <a:spcPct val="115000"/>
                        </a:lnSpc>
                        <a:spcBef>
                          <a:spcPts val="0"/>
                        </a:spcBef>
                        <a:spcAft>
                          <a:spcPts val="0"/>
                        </a:spcAft>
                      </a:pPr>
                      <a:r>
                        <a:rPr lang="en-US" sz="3200">
                          <a:effectLst/>
                          <a:latin typeface="Times New Roman" panose="02020603050405020304" pitchFamily="18" charset="0"/>
                          <a:cs typeface="Times New Roman" panose="02020603050405020304" pitchFamily="18" charset="0"/>
                        </a:rPr>
                        <a:t> </a:t>
                      </a:r>
                      <a:endParaRPr lang="en-US" sz="3200">
                        <a:solidFill>
                          <a:srgbClr val="000000"/>
                        </a:solidFill>
                        <a:effectLst/>
                        <a:latin typeface="Times New Roman" panose="02020603050405020304" pitchFamily="18" charset="0"/>
                        <a:ea typeface="Calibri"/>
                        <a:cs typeface="Times New Roman" panose="02020603050405020304" pitchFamily="18" charset="0"/>
                      </a:endParaRPr>
                    </a:p>
                  </a:txBody>
                  <a:tcPr marL="68116" marR="68116" marT="0" marB="0">
                    <a:solidFill>
                      <a:schemeClr val="accent1"/>
                    </a:solidFill>
                  </a:tcPr>
                </a:tc>
                <a:tc>
                  <a:txBody>
                    <a:bodyPr/>
                    <a:lstStyle/>
                    <a:p>
                      <a:pPr marL="0" marR="0" algn="just">
                        <a:lnSpc>
                          <a:spcPct val="115000"/>
                        </a:lnSpc>
                        <a:spcBef>
                          <a:spcPts val="0"/>
                        </a:spcBef>
                        <a:spcAft>
                          <a:spcPts val="0"/>
                        </a:spcAft>
                      </a:pPr>
                      <a:r>
                        <a:rPr lang="en-US" sz="3200" dirty="0">
                          <a:effectLst/>
                          <a:latin typeface="Times New Roman" panose="02020603050405020304" pitchFamily="18" charset="0"/>
                          <a:cs typeface="Times New Roman" panose="02020603050405020304" pitchFamily="18" charset="0"/>
                        </a:rPr>
                        <a:t> </a:t>
                      </a:r>
                      <a:endParaRPr lang="en-US" sz="3200" dirty="0">
                        <a:solidFill>
                          <a:srgbClr val="000000"/>
                        </a:solidFill>
                        <a:effectLst/>
                        <a:latin typeface="Times New Roman" panose="02020603050405020304" pitchFamily="18" charset="0"/>
                        <a:ea typeface="Calibri"/>
                        <a:cs typeface="Times New Roman" panose="02020603050405020304" pitchFamily="18" charset="0"/>
                      </a:endParaRPr>
                    </a:p>
                  </a:txBody>
                  <a:tcPr marL="68116" marR="68116" marT="0" marB="0">
                    <a:solidFill>
                      <a:schemeClr val="accent1"/>
                    </a:solidFill>
                  </a:tcPr>
                </a:tc>
                <a:extLst>
                  <a:ext uri="{0D108BD9-81ED-4DB2-BD59-A6C34878D82A}">
                    <a16:rowId xmlns:a16="http://schemas.microsoft.com/office/drawing/2014/main" val="10000"/>
                  </a:ext>
                </a:extLst>
              </a:tr>
              <a:tr h="1076705">
                <a:tc>
                  <a:txBody>
                    <a:bodyPr/>
                    <a:lstStyle/>
                    <a:p>
                      <a:pPr marL="0" marR="0" algn="just">
                        <a:lnSpc>
                          <a:spcPct val="115000"/>
                        </a:lnSpc>
                        <a:spcBef>
                          <a:spcPts val="0"/>
                        </a:spcBef>
                        <a:spcAft>
                          <a:spcPts val="0"/>
                        </a:spcAft>
                      </a:pPr>
                      <a:r>
                        <a:rPr lang="en-US" sz="3200" dirty="0">
                          <a:effectLst/>
                          <a:latin typeface="Times New Roman" panose="02020603050405020304" pitchFamily="18" charset="0"/>
                          <a:cs typeface="Times New Roman" panose="02020603050405020304" pitchFamily="18" charset="0"/>
                        </a:rPr>
                        <a:t>2. </a:t>
                      </a:r>
                      <a:r>
                        <a:rPr lang="en-US" sz="3200" dirty="0" err="1">
                          <a:effectLst/>
                          <a:latin typeface="Times New Roman" panose="02020603050405020304" pitchFamily="18" charset="0"/>
                          <a:cs typeface="Times New Roman" panose="02020603050405020304" pitchFamily="18" charset="0"/>
                        </a:rPr>
                        <a:t>Nhà</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Ngô</a:t>
                      </a:r>
                      <a:endParaRPr lang="en-US" sz="3200" dirty="0">
                        <a:effectLst/>
                        <a:latin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3200" dirty="0">
                          <a:effectLst/>
                          <a:latin typeface="Times New Roman" panose="02020603050405020304" pitchFamily="18" charset="0"/>
                          <a:cs typeface="Times New Roman" panose="02020603050405020304" pitchFamily="18" charset="0"/>
                        </a:rPr>
                        <a:t> </a:t>
                      </a:r>
                      <a:endParaRPr lang="en-US" sz="3200" dirty="0">
                        <a:solidFill>
                          <a:srgbClr val="000000"/>
                        </a:solidFill>
                        <a:effectLst/>
                        <a:latin typeface="Times New Roman" panose="02020603050405020304" pitchFamily="18" charset="0"/>
                        <a:ea typeface="Calibri"/>
                        <a:cs typeface="Times New Roman" panose="02020603050405020304" pitchFamily="18" charset="0"/>
                      </a:endParaRPr>
                    </a:p>
                  </a:txBody>
                  <a:tcPr marL="68116" marR="68116" marT="0" marB="0">
                    <a:solidFill>
                      <a:schemeClr val="accent1"/>
                    </a:solidFill>
                  </a:tcPr>
                </a:tc>
                <a:tc>
                  <a:txBody>
                    <a:bodyPr/>
                    <a:lstStyle/>
                    <a:p>
                      <a:pPr marL="0" marR="0" algn="just">
                        <a:lnSpc>
                          <a:spcPct val="115000"/>
                        </a:lnSpc>
                        <a:spcBef>
                          <a:spcPts val="0"/>
                        </a:spcBef>
                        <a:spcAft>
                          <a:spcPts val="0"/>
                        </a:spcAft>
                      </a:pPr>
                      <a:r>
                        <a:rPr lang="en-US" sz="3200" dirty="0">
                          <a:effectLst/>
                          <a:latin typeface="Times New Roman" panose="02020603050405020304" pitchFamily="18" charset="0"/>
                          <a:cs typeface="Times New Roman" panose="02020603050405020304" pitchFamily="18" charset="0"/>
                        </a:rPr>
                        <a:t> </a:t>
                      </a:r>
                      <a:endParaRPr lang="en-US" sz="3200" dirty="0">
                        <a:solidFill>
                          <a:srgbClr val="000000"/>
                        </a:solidFill>
                        <a:effectLst/>
                        <a:latin typeface="Times New Roman" panose="02020603050405020304" pitchFamily="18" charset="0"/>
                        <a:ea typeface="Calibri"/>
                        <a:cs typeface="Times New Roman" panose="02020603050405020304" pitchFamily="18" charset="0"/>
                      </a:endParaRPr>
                    </a:p>
                  </a:txBody>
                  <a:tcPr marL="68116" marR="68116" marT="0" marB="0">
                    <a:solidFill>
                      <a:schemeClr val="accent1"/>
                    </a:solidFill>
                  </a:tcPr>
                </a:tc>
                <a:tc>
                  <a:txBody>
                    <a:bodyPr/>
                    <a:lstStyle/>
                    <a:p>
                      <a:pPr marL="0" marR="0" algn="just">
                        <a:lnSpc>
                          <a:spcPct val="115000"/>
                        </a:lnSpc>
                        <a:spcBef>
                          <a:spcPts val="0"/>
                        </a:spcBef>
                        <a:spcAft>
                          <a:spcPts val="0"/>
                        </a:spcAft>
                      </a:pPr>
                      <a:r>
                        <a:rPr lang="en-US" sz="3200" dirty="0">
                          <a:effectLst/>
                          <a:latin typeface="Times New Roman" panose="02020603050405020304" pitchFamily="18" charset="0"/>
                          <a:cs typeface="Times New Roman" panose="02020603050405020304" pitchFamily="18" charset="0"/>
                        </a:rPr>
                        <a:t> </a:t>
                      </a:r>
                      <a:endParaRPr lang="en-US" sz="3200" dirty="0">
                        <a:solidFill>
                          <a:srgbClr val="FFFF00"/>
                        </a:solidFill>
                        <a:effectLst/>
                        <a:latin typeface="Times New Roman" panose="02020603050405020304" pitchFamily="18" charset="0"/>
                        <a:ea typeface="Calibri"/>
                        <a:cs typeface="Times New Roman" panose="02020603050405020304" pitchFamily="18" charset="0"/>
                      </a:endParaRPr>
                    </a:p>
                  </a:txBody>
                  <a:tcPr marL="68116" marR="68116" marT="0" marB="0">
                    <a:solidFill>
                      <a:schemeClr val="accent1"/>
                    </a:solidFill>
                  </a:tcPr>
                </a:tc>
                <a:extLst>
                  <a:ext uri="{0D108BD9-81ED-4DB2-BD59-A6C34878D82A}">
                    <a16:rowId xmlns:a16="http://schemas.microsoft.com/office/drawing/2014/main" val="10001"/>
                  </a:ext>
                </a:extLst>
              </a:tr>
              <a:tr h="1595119">
                <a:tc>
                  <a:txBody>
                    <a:bodyPr/>
                    <a:lstStyle/>
                    <a:p>
                      <a:pPr marL="0" marR="0" algn="just">
                        <a:lnSpc>
                          <a:spcPct val="115000"/>
                        </a:lnSpc>
                        <a:spcBef>
                          <a:spcPts val="0"/>
                        </a:spcBef>
                        <a:spcAft>
                          <a:spcPts val="0"/>
                        </a:spcAft>
                      </a:pPr>
                      <a:r>
                        <a:rPr lang="en-US" sz="3200" dirty="0">
                          <a:effectLst/>
                          <a:latin typeface="Times New Roman" panose="02020603050405020304" pitchFamily="18" charset="0"/>
                          <a:cs typeface="Times New Roman" panose="02020603050405020304" pitchFamily="18" charset="0"/>
                        </a:rPr>
                        <a:t>3.Nhà </a:t>
                      </a:r>
                      <a:r>
                        <a:rPr lang="en-US" sz="3200" dirty="0" err="1">
                          <a:effectLst/>
                          <a:latin typeface="Times New Roman" panose="02020603050405020304" pitchFamily="18" charset="0"/>
                          <a:cs typeface="Times New Roman" panose="02020603050405020304" pitchFamily="18" charset="0"/>
                        </a:rPr>
                        <a:t>Lương</a:t>
                      </a:r>
                      <a:endParaRPr lang="en-US" sz="3200" dirty="0">
                        <a:effectLst/>
                        <a:latin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3200" dirty="0">
                          <a:effectLst/>
                          <a:latin typeface="Times New Roman" panose="02020603050405020304" pitchFamily="18" charset="0"/>
                          <a:cs typeface="Times New Roman" panose="02020603050405020304" pitchFamily="18" charset="0"/>
                        </a:rPr>
                        <a:t> </a:t>
                      </a:r>
                      <a:endParaRPr lang="en-US" sz="3200" dirty="0">
                        <a:solidFill>
                          <a:srgbClr val="000000"/>
                        </a:solidFill>
                        <a:effectLst/>
                        <a:latin typeface="Times New Roman" panose="02020603050405020304" pitchFamily="18" charset="0"/>
                        <a:ea typeface="Calibri"/>
                        <a:cs typeface="Times New Roman" panose="02020603050405020304" pitchFamily="18" charset="0"/>
                      </a:endParaRPr>
                    </a:p>
                  </a:txBody>
                  <a:tcPr marL="68116" marR="68116" marT="0" marB="0">
                    <a:solidFill>
                      <a:schemeClr val="accent1"/>
                    </a:solidFill>
                  </a:tcPr>
                </a:tc>
                <a:tc>
                  <a:txBody>
                    <a:bodyPr/>
                    <a:lstStyle/>
                    <a:p>
                      <a:pPr marL="0" marR="0" algn="just">
                        <a:lnSpc>
                          <a:spcPct val="115000"/>
                        </a:lnSpc>
                        <a:spcBef>
                          <a:spcPts val="0"/>
                        </a:spcBef>
                        <a:spcAft>
                          <a:spcPts val="0"/>
                        </a:spcAft>
                      </a:pPr>
                      <a:r>
                        <a:rPr lang="en-US" sz="3200">
                          <a:effectLst/>
                          <a:latin typeface="Times New Roman" panose="02020603050405020304" pitchFamily="18" charset="0"/>
                          <a:cs typeface="Times New Roman" panose="02020603050405020304" pitchFamily="18" charset="0"/>
                        </a:rPr>
                        <a:t> </a:t>
                      </a:r>
                      <a:endParaRPr lang="en-US" sz="3200">
                        <a:solidFill>
                          <a:srgbClr val="000000"/>
                        </a:solidFill>
                        <a:effectLst/>
                        <a:latin typeface="Times New Roman" panose="02020603050405020304" pitchFamily="18" charset="0"/>
                        <a:ea typeface="Calibri"/>
                        <a:cs typeface="Times New Roman" panose="02020603050405020304" pitchFamily="18" charset="0"/>
                      </a:endParaRPr>
                    </a:p>
                  </a:txBody>
                  <a:tcPr marL="68116" marR="68116" marT="0" marB="0">
                    <a:solidFill>
                      <a:schemeClr val="accent1"/>
                    </a:solidFill>
                  </a:tcPr>
                </a:tc>
                <a:tc>
                  <a:txBody>
                    <a:bodyPr/>
                    <a:lstStyle/>
                    <a:p>
                      <a:pPr marL="0" marR="0" algn="just">
                        <a:lnSpc>
                          <a:spcPct val="115000"/>
                        </a:lnSpc>
                        <a:spcBef>
                          <a:spcPts val="0"/>
                        </a:spcBef>
                        <a:spcAft>
                          <a:spcPts val="0"/>
                        </a:spcAft>
                      </a:pPr>
                      <a:r>
                        <a:rPr lang="en-US" sz="3200" dirty="0">
                          <a:effectLst/>
                          <a:latin typeface="Times New Roman" panose="02020603050405020304" pitchFamily="18" charset="0"/>
                          <a:cs typeface="Times New Roman" panose="02020603050405020304" pitchFamily="18" charset="0"/>
                        </a:rPr>
                        <a:t> </a:t>
                      </a:r>
                      <a:endParaRPr lang="en-US" sz="3200" dirty="0">
                        <a:solidFill>
                          <a:srgbClr val="FF0000"/>
                        </a:solidFill>
                        <a:effectLst/>
                        <a:latin typeface="Times New Roman" panose="02020603050405020304" pitchFamily="18" charset="0"/>
                        <a:ea typeface="Calibri"/>
                        <a:cs typeface="Times New Roman" panose="02020603050405020304" pitchFamily="18" charset="0"/>
                      </a:endParaRPr>
                    </a:p>
                  </a:txBody>
                  <a:tcPr marL="68116" marR="68116" marT="0" marB="0">
                    <a:solidFill>
                      <a:schemeClr val="accent1"/>
                    </a:solidFill>
                  </a:tcPr>
                </a:tc>
                <a:extLst>
                  <a:ext uri="{0D108BD9-81ED-4DB2-BD59-A6C34878D82A}">
                    <a16:rowId xmlns:a16="http://schemas.microsoft.com/office/drawing/2014/main" val="10002"/>
                  </a:ext>
                </a:extLst>
              </a:tr>
              <a:tr h="1322645">
                <a:tc>
                  <a:txBody>
                    <a:bodyPr/>
                    <a:lstStyle/>
                    <a:p>
                      <a:pPr marL="0" marR="0" algn="just">
                        <a:lnSpc>
                          <a:spcPct val="115000"/>
                        </a:lnSpc>
                        <a:spcBef>
                          <a:spcPts val="0"/>
                        </a:spcBef>
                        <a:spcAft>
                          <a:spcPts val="0"/>
                        </a:spcAft>
                      </a:pPr>
                      <a:r>
                        <a:rPr lang="en-US" sz="3200">
                          <a:effectLst/>
                          <a:latin typeface="Times New Roman" panose="02020603050405020304" pitchFamily="18" charset="0"/>
                          <a:cs typeface="Times New Roman" panose="02020603050405020304" pitchFamily="18" charset="0"/>
                        </a:rPr>
                        <a:t>4.Nhà Đường</a:t>
                      </a:r>
                    </a:p>
                    <a:p>
                      <a:pPr marL="0" marR="0" algn="just">
                        <a:lnSpc>
                          <a:spcPct val="115000"/>
                        </a:lnSpc>
                        <a:spcBef>
                          <a:spcPts val="0"/>
                        </a:spcBef>
                        <a:spcAft>
                          <a:spcPts val="0"/>
                        </a:spcAft>
                      </a:pPr>
                      <a:r>
                        <a:rPr lang="en-US" sz="3200">
                          <a:effectLst/>
                          <a:latin typeface="Times New Roman" panose="02020603050405020304" pitchFamily="18" charset="0"/>
                          <a:cs typeface="Times New Roman" panose="02020603050405020304" pitchFamily="18" charset="0"/>
                        </a:rPr>
                        <a:t> </a:t>
                      </a:r>
                      <a:endParaRPr lang="en-US" sz="3200">
                        <a:solidFill>
                          <a:srgbClr val="000000"/>
                        </a:solidFill>
                        <a:effectLst/>
                        <a:latin typeface="Times New Roman" panose="02020603050405020304" pitchFamily="18" charset="0"/>
                        <a:ea typeface="Calibri"/>
                        <a:cs typeface="Times New Roman" panose="02020603050405020304" pitchFamily="18" charset="0"/>
                      </a:endParaRPr>
                    </a:p>
                  </a:txBody>
                  <a:tcPr marL="68116" marR="68116" marT="0" marB="0">
                    <a:solidFill>
                      <a:schemeClr val="accent1"/>
                    </a:solidFill>
                  </a:tcPr>
                </a:tc>
                <a:tc>
                  <a:txBody>
                    <a:bodyPr/>
                    <a:lstStyle/>
                    <a:p>
                      <a:pPr marL="0" marR="0" algn="just">
                        <a:lnSpc>
                          <a:spcPct val="115000"/>
                        </a:lnSpc>
                        <a:spcBef>
                          <a:spcPts val="0"/>
                        </a:spcBef>
                        <a:spcAft>
                          <a:spcPts val="0"/>
                        </a:spcAft>
                      </a:pPr>
                      <a:r>
                        <a:rPr lang="en-US" sz="3200">
                          <a:effectLst/>
                          <a:latin typeface="Times New Roman" panose="02020603050405020304" pitchFamily="18" charset="0"/>
                          <a:cs typeface="Times New Roman" panose="02020603050405020304" pitchFamily="18" charset="0"/>
                        </a:rPr>
                        <a:t> </a:t>
                      </a:r>
                      <a:endParaRPr lang="en-US" sz="3200">
                        <a:solidFill>
                          <a:srgbClr val="000000"/>
                        </a:solidFill>
                        <a:effectLst/>
                        <a:latin typeface="Times New Roman" panose="02020603050405020304" pitchFamily="18" charset="0"/>
                        <a:ea typeface="Calibri"/>
                        <a:cs typeface="Times New Roman" panose="02020603050405020304" pitchFamily="18" charset="0"/>
                      </a:endParaRPr>
                    </a:p>
                  </a:txBody>
                  <a:tcPr marL="68116" marR="68116" marT="0" marB="0">
                    <a:solidFill>
                      <a:schemeClr val="accent1"/>
                    </a:solidFill>
                  </a:tcPr>
                </a:tc>
                <a:tc>
                  <a:txBody>
                    <a:bodyPr/>
                    <a:lstStyle/>
                    <a:p>
                      <a:pPr marL="0" marR="0" algn="just">
                        <a:lnSpc>
                          <a:spcPct val="115000"/>
                        </a:lnSpc>
                        <a:spcBef>
                          <a:spcPts val="0"/>
                        </a:spcBef>
                        <a:spcAft>
                          <a:spcPts val="0"/>
                        </a:spcAft>
                      </a:pPr>
                      <a:endParaRPr lang="en-US" sz="3200" dirty="0">
                        <a:solidFill>
                          <a:srgbClr val="FFFF00"/>
                        </a:solidFill>
                        <a:effectLst/>
                        <a:latin typeface="Times New Roman" panose="02020603050405020304" pitchFamily="18" charset="0"/>
                        <a:cs typeface="Times New Roman" panose="02020603050405020304" pitchFamily="18" charset="0"/>
                      </a:endParaRPr>
                    </a:p>
                  </a:txBody>
                  <a:tcPr marL="68116" marR="68116" marT="0" marB="0">
                    <a:solidFill>
                      <a:schemeClr val="accent1"/>
                    </a:solidFill>
                  </a:tcPr>
                </a:tc>
                <a:extLst>
                  <a:ext uri="{0D108BD9-81ED-4DB2-BD59-A6C34878D82A}">
                    <a16:rowId xmlns:a16="http://schemas.microsoft.com/office/drawing/2014/main" val="10003"/>
                  </a:ext>
                </a:extLst>
              </a:tr>
            </a:tbl>
          </a:graphicData>
        </a:graphic>
      </p:graphicFrame>
      <p:sp>
        <p:nvSpPr>
          <p:cNvPr id="2" name="TextBox 1">
            <a:extLst>
              <a:ext uri="{FF2B5EF4-FFF2-40B4-BE49-F238E27FC236}">
                <a16:creationId xmlns:a16="http://schemas.microsoft.com/office/drawing/2014/main" id="{B431E688-1FD1-D346-80E5-DE7E85C48563}"/>
              </a:ext>
            </a:extLst>
          </p:cNvPr>
          <p:cNvSpPr txBox="1">
            <a:spLocks noChangeArrowheads="1"/>
          </p:cNvSpPr>
          <p:nvPr/>
        </p:nvSpPr>
        <p:spPr bwMode="auto">
          <a:xfrm>
            <a:off x="3352800" y="944562"/>
            <a:ext cx="84582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dirty="0">
                <a:solidFill>
                  <a:srgbClr val="FFC000"/>
                </a:solidFill>
                <a:latin typeface="Times New Roman" panose="02020603050405020304" pitchFamily="18" charset="0"/>
                <a:cs typeface="Times New Roman" panose="02020603050405020304" pitchFamily="18" charset="0"/>
              </a:rPr>
              <a:t>Chia </a:t>
            </a:r>
            <a:r>
              <a:rPr lang="en-US" altLang="en-US" sz="3200" dirty="0" err="1">
                <a:solidFill>
                  <a:srgbClr val="FFC000"/>
                </a:solidFill>
                <a:latin typeface="Times New Roman" panose="02020603050405020304" pitchFamily="18" charset="0"/>
                <a:cs typeface="Times New Roman" panose="02020603050405020304" pitchFamily="18" charset="0"/>
              </a:rPr>
              <a:t>nước</a:t>
            </a:r>
            <a:r>
              <a:rPr lang="en-US" altLang="en-US" sz="3200" dirty="0">
                <a:solidFill>
                  <a:srgbClr val="FFC000"/>
                </a:solidFill>
                <a:latin typeface="Times New Roman" panose="02020603050405020304" pitchFamily="18" charset="0"/>
                <a:cs typeface="Times New Roman" panose="02020603050405020304" pitchFamily="18" charset="0"/>
              </a:rPr>
              <a:t> ta </a:t>
            </a:r>
            <a:r>
              <a:rPr lang="en-US" altLang="en-US" sz="3200" dirty="0" err="1">
                <a:solidFill>
                  <a:srgbClr val="FFC000"/>
                </a:solidFill>
                <a:latin typeface="Times New Roman" panose="02020603050405020304" pitchFamily="18" charset="0"/>
                <a:cs typeface="Times New Roman" panose="02020603050405020304" pitchFamily="18" charset="0"/>
              </a:rPr>
              <a:t>thành</a:t>
            </a:r>
            <a:r>
              <a:rPr lang="en-US" altLang="en-US" sz="3200" dirty="0">
                <a:solidFill>
                  <a:srgbClr val="FFC000"/>
                </a:solidFill>
                <a:latin typeface="Times New Roman" panose="02020603050405020304" pitchFamily="18" charset="0"/>
                <a:cs typeface="Times New Roman" panose="02020603050405020304" pitchFamily="18" charset="0"/>
              </a:rPr>
              <a:t> </a:t>
            </a:r>
            <a:r>
              <a:rPr lang="en-US" altLang="en-US" sz="3200" dirty="0" err="1">
                <a:solidFill>
                  <a:srgbClr val="FFC000"/>
                </a:solidFill>
                <a:latin typeface="Times New Roman" panose="02020603050405020304" pitchFamily="18" charset="0"/>
                <a:cs typeface="Times New Roman" panose="02020603050405020304" pitchFamily="18" charset="0"/>
              </a:rPr>
              <a:t>ba</a:t>
            </a:r>
            <a:r>
              <a:rPr lang="en-US" altLang="en-US" sz="3200" dirty="0">
                <a:solidFill>
                  <a:srgbClr val="FFC000"/>
                </a:solidFill>
                <a:latin typeface="Times New Roman" panose="02020603050405020304" pitchFamily="18" charset="0"/>
                <a:cs typeface="Times New Roman" panose="02020603050405020304" pitchFamily="18" charset="0"/>
              </a:rPr>
              <a:t> </a:t>
            </a:r>
            <a:r>
              <a:rPr lang="en-US" altLang="en-US" sz="3200" dirty="0" err="1">
                <a:solidFill>
                  <a:srgbClr val="FFC000"/>
                </a:solidFill>
                <a:latin typeface="Times New Roman" panose="02020603050405020304" pitchFamily="18" charset="0"/>
                <a:cs typeface="Times New Roman" panose="02020603050405020304" pitchFamily="18" charset="0"/>
              </a:rPr>
              <a:t>quận</a:t>
            </a:r>
            <a:r>
              <a:rPr lang="en-US" altLang="en-US" sz="3200" dirty="0">
                <a:solidFill>
                  <a:srgbClr val="FFC000"/>
                </a:solidFill>
                <a:latin typeface="Times New Roman" panose="02020603050405020304" pitchFamily="18" charset="0"/>
                <a:cs typeface="Times New Roman" panose="02020603050405020304" pitchFamily="18" charset="0"/>
              </a:rPr>
              <a:t> : Giao </a:t>
            </a:r>
            <a:r>
              <a:rPr lang="en-US" altLang="en-US" sz="3200" dirty="0" err="1">
                <a:solidFill>
                  <a:srgbClr val="FFC000"/>
                </a:solidFill>
                <a:latin typeface="Times New Roman" panose="02020603050405020304" pitchFamily="18" charset="0"/>
                <a:cs typeface="Times New Roman" panose="02020603050405020304" pitchFamily="18" charset="0"/>
              </a:rPr>
              <a:t>Chỉ</a:t>
            </a:r>
            <a:r>
              <a:rPr lang="en-US" altLang="en-US" sz="3200" dirty="0">
                <a:solidFill>
                  <a:srgbClr val="FFC000"/>
                </a:solidFill>
                <a:latin typeface="Times New Roman" panose="02020603050405020304" pitchFamily="18" charset="0"/>
                <a:cs typeface="Times New Roman" panose="02020603050405020304" pitchFamily="18" charset="0"/>
              </a:rPr>
              <a:t>, </a:t>
            </a:r>
            <a:r>
              <a:rPr lang="en-US" altLang="en-US" sz="3200" dirty="0" err="1">
                <a:solidFill>
                  <a:srgbClr val="FFC000"/>
                </a:solidFill>
                <a:latin typeface="Times New Roman" panose="02020603050405020304" pitchFamily="18" charset="0"/>
                <a:cs typeface="Times New Roman" panose="02020603050405020304" pitchFamily="18" charset="0"/>
              </a:rPr>
              <a:t>Cửu</a:t>
            </a:r>
            <a:r>
              <a:rPr lang="en-US" altLang="en-US" sz="3200" dirty="0">
                <a:solidFill>
                  <a:srgbClr val="FFC000"/>
                </a:solidFill>
                <a:latin typeface="Times New Roman" panose="02020603050405020304" pitchFamily="18" charset="0"/>
                <a:cs typeface="Times New Roman" panose="02020603050405020304" pitchFamily="18" charset="0"/>
              </a:rPr>
              <a:t> </a:t>
            </a:r>
            <a:r>
              <a:rPr lang="en-US" altLang="en-US" sz="3200" dirty="0" err="1">
                <a:solidFill>
                  <a:srgbClr val="FFC000"/>
                </a:solidFill>
                <a:latin typeface="Times New Roman" panose="02020603050405020304" pitchFamily="18" charset="0"/>
                <a:cs typeface="Times New Roman" panose="02020603050405020304" pitchFamily="18" charset="0"/>
              </a:rPr>
              <a:t>Chân</a:t>
            </a:r>
            <a:r>
              <a:rPr lang="en-US" altLang="en-US" sz="3200" dirty="0">
                <a:solidFill>
                  <a:srgbClr val="FFC000"/>
                </a:solidFill>
                <a:latin typeface="Times New Roman" panose="02020603050405020304" pitchFamily="18" charset="0"/>
                <a:cs typeface="Times New Roman" panose="02020603050405020304" pitchFamily="18" charset="0"/>
              </a:rPr>
              <a:t> </a:t>
            </a:r>
            <a:r>
              <a:rPr lang="en-US" altLang="en-US" sz="3200" dirty="0" err="1">
                <a:solidFill>
                  <a:srgbClr val="FFC000"/>
                </a:solidFill>
                <a:latin typeface="Times New Roman" panose="02020603050405020304" pitchFamily="18" charset="0"/>
                <a:cs typeface="Times New Roman" panose="02020603050405020304" pitchFamily="18" charset="0"/>
              </a:rPr>
              <a:t>và</a:t>
            </a:r>
            <a:r>
              <a:rPr lang="en-US" altLang="en-US" sz="3200" dirty="0">
                <a:solidFill>
                  <a:srgbClr val="FFC000"/>
                </a:solidFill>
                <a:latin typeface="Times New Roman" panose="02020603050405020304" pitchFamily="18" charset="0"/>
                <a:cs typeface="Times New Roman" panose="02020603050405020304" pitchFamily="18" charset="0"/>
              </a:rPr>
              <a:t> </a:t>
            </a:r>
            <a:r>
              <a:rPr lang="en-US" altLang="en-US" sz="3200" dirty="0" err="1">
                <a:solidFill>
                  <a:srgbClr val="FFC000"/>
                </a:solidFill>
                <a:latin typeface="Times New Roman" panose="02020603050405020304" pitchFamily="18" charset="0"/>
                <a:cs typeface="Times New Roman" panose="02020603050405020304" pitchFamily="18" charset="0"/>
              </a:rPr>
              <a:t>Nhật</a:t>
            </a:r>
            <a:r>
              <a:rPr lang="en-US" altLang="en-US" sz="3200" dirty="0">
                <a:solidFill>
                  <a:srgbClr val="FFC000"/>
                </a:solidFill>
                <a:latin typeface="Times New Roman" panose="02020603050405020304" pitchFamily="18" charset="0"/>
                <a:cs typeface="Times New Roman" panose="02020603050405020304" pitchFamily="18" charset="0"/>
              </a:rPr>
              <a:t> Nam, </a:t>
            </a:r>
            <a:r>
              <a:rPr lang="en-US" altLang="en-US" sz="3200" dirty="0" err="1">
                <a:solidFill>
                  <a:srgbClr val="FFC000"/>
                </a:solidFill>
                <a:latin typeface="Times New Roman" panose="02020603050405020304" pitchFamily="18" charset="0"/>
                <a:cs typeface="Times New Roman" panose="02020603050405020304" pitchFamily="18" charset="0"/>
              </a:rPr>
              <a:t>gộp</a:t>
            </a:r>
            <a:r>
              <a:rPr lang="en-US" altLang="en-US" sz="3200" dirty="0">
                <a:solidFill>
                  <a:srgbClr val="FFC000"/>
                </a:solidFill>
                <a:latin typeface="Times New Roman" panose="02020603050405020304" pitchFamily="18" charset="0"/>
                <a:cs typeface="Times New Roman" panose="02020603050405020304" pitchFamily="18" charset="0"/>
              </a:rPr>
              <a:t> </a:t>
            </a:r>
            <a:r>
              <a:rPr lang="en-US" altLang="en-US" sz="3200" dirty="0" err="1">
                <a:solidFill>
                  <a:srgbClr val="FFC000"/>
                </a:solidFill>
                <a:latin typeface="Times New Roman" panose="02020603050405020304" pitchFamily="18" charset="0"/>
                <a:cs typeface="Times New Roman" panose="02020603050405020304" pitchFamily="18" charset="0"/>
              </a:rPr>
              <a:t>với</a:t>
            </a:r>
            <a:r>
              <a:rPr lang="en-US" altLang="en-US" sz="3200" dirty="0">
                <a:solidFill>
                  <a:srgbClr val="FFC000"/>
                </a:solidFill>
                <a:latin typeface="Times New Roman" panose="02020603050405020304" pitchFamily="18" charset="0"/>
                <a:cs typeface="Times New Roman" panose="02020603050405020304" pitchFamily="18" charset="0"/>
              </a:rPr>
              <a:t> 6 </a:t>
            </a:r>
            <a:r>
              <a:rPr lang="en-US" altLang="en-US" sz="3200" dirty="0" err="1">
                <a:solidFill>
                  <a:srgbClr val="FFC000"/>
                </a:solidFill>
                <a:latin typeface="Times New Roman" panose="02020603050405020304" pitchFamily="18" charset="0"/>
                <a:cs typeface="Times New Roman" panose="02020603050405020304" pitchFamily="18" charset="0"/>
              </a:rPr>
              <a:t>quận</a:t>
            </a:r>
            <a:r>
              <a:rPr lang="en-US" altLang="en-US" sz="3200" dirty="0">
                <a:solidFill>
                  <a:srgbClr val="FFC000"/>
                </a:solidFill>
                <a:latin typeface="Times New Roman" panose="02020603050405020304" pitchFamily="18" charset="0"/>
                <a:cs typeface="Times New Roman" panose="02020603050405020304" pitchFamily="18" charset="0"/>
              </a:rPr>
              <a:t> </a:t>
            </a:r>
            <a:r>
              <a:rPr lang="en-US" altLang="en-US" sz="3200" dirty="0" err="1">
                <a:solidFill>
                  <a:srgbClr val="FFC000"/>
                </a:solidFill>
                <a:latin typeface="Times New Roman" panose="02020603050405020304" pitchFamily="18" charset="0"/>
                <a:cs typeface="Times New Roman" panose="02020603050405020304" pitchFamily="18" charset="0"/>
              </a:rPr>
              <a:t>của</a:t>
            </a:r>
            <a:r>
              <a:rPr lang="en-US" altLang="en-US" sz="3200" dirty="0">
                <a:solidFill>
                  <a:srgbClr val="FFC000"/>
                </a:solidFill>
                <a:latin typeface="Times New Roman" panose="02020603050405020304" pitchFamily="18" charset="0"/>
                <a:cs typeface="Times New Roman" panose="02020603050405020304" pitchFamily="18" charset="0"/>
              </a:rPr>
              <a:t> </a:t>
            </a:r>
            <a:r>
              <a:rPr lang="en-US" altLang="en-US" sz="3200" dirty="0" err="1">
                <a:solidFill>
                  <a:srgbClr val="FFC000"/>
                </a:solidFill>
                <a:latin typeface="Times New Roman" panose="02020603050405020304" pitchFamily="18" charset="0"/>
                <a:cs typeface="Times New Roman" panose="02020603050405020304" pitchFamily="18" charset="0"/>
              </a:rPr>
              <a:t>Trung</a:t>
            </a:r>
            <a:r>
              <a:rPr lang="en-US" altLang="en-US" sz="3200" dirty="0">
                <a:solidFill>
                  <a:srgbClr val="FFC000"/>
                </a:solidFill>
                <a:latin typeface="Times New Roman" panose="02020603050405020304" pitchFamily="18" charset="0"/>
                <a:cs typeface="Times New Roman" panose="02020603050405020304" pitchFamily="18" charset="0"/>
              </a:rPr>
              <a:t> </a:t>
            </a:r>
            <a:r>
              <a:rPr lang="en-US" altLang="en-US" sz="3200" dirty="0" err="1">
                <a:solidFill>
                  <a:srgbClr val="FFC000"/>
                </a:solidFill>
                <a:latin typeface="Times New Roman" panose="02020603050405020304" pitchFamily="18" charset="0"/>
                <a:cs typeface="Times New Roman" panose="02020603050405020304" pitchFamily="18" charset="0"/>
              </a:rPr>
              <a:t>Quốc</a:t>
            </a:r>
            <a:r>
              <a:rPr lang="en-US" altLang="en-US" sz="3200" dirty="0">
                <a:solidFill>
                  <a:srgbClr val="FFC000"/>
                </a:solidFill>
                <a:latin typeface="Times New Roman" panose="02020603050405020304" pitchFamily="18" charset="0"/>
                <a:cs typeface="Times New Roman" panose="02020603050405020304" pitchFamily="18" charset="0"/>
              </a:rPr>
              <a:t> </a:t>
            </a:r>
            <a:r>
              <a:rPr lang="en-US" altLang="en-US" sz="3200" dirty="0" err="1">
                <a:solidFill>
                  <a:srgbClr val="FFC000"/>
                </a:solidFill>
                <a:latin typeface="Times New Roman" panose="02020603050405020304" pitchFamily="18" charset="0"/>
                <a:cs typeface="Times New Roman" panose="02020603050405020304" pitchFamily="18" charset="0"/>
              </a:rPr>
              <a:t>thành</a:t>
            </a:r>
            <a:r>
              <a:rPr lang="en-US" altLang="en-US" sz="3200" dirty="0">
                <a:solidFill>
                  <a:srgbClr val="FFC000"/>
                </a:solidFill>
                <a:latin typeface="Times New Roman" panose="02020603050405020304" pitchFamily="18" charset="0"/>
                <a:cs typeface="Times New Roman" panose="02020603050405020304" pitchFamily="18" charset="0"/>
              </a:rPr>
              <a:t> Giao </a:t>
            </a:r>
            <a:r>
              <a:rPr lang="en-US" altLang="en-US" sz="3200" dirty="0" err="1">
                <a:solidFill>
                  <a:srgbClr val="FFC000"/>
                </a:solidFill>
                <a:latin typeface="Times New Roman" panose="02020603050405020304" pitchFamily="18" charset="0"/>
                <a:cs typeface="Times New Roman" panose="02020603050405020304" pitchFamily="18" charset="0"/>
              </a:rPr>
              <a:t>Châu</a:t>
            </a:r>
            <a:endParaRPr lang="en-US" altLang="en-US" sz="3200" dirty="0">
              <a:solidFill>
                <a:srgbClr val="FFC000"/>
              </a:solidFill>
            </a:endParaRPr>
          </a:p>
        </p:txBody>
      </p:sp>
      <p:sp>
        <p:nvSpPr>
          <p:cNvPr id="3" name="TextBox 2">
            <a:extLst>
              <a:ext uri="{FF2B5EF4-FFF2-40B4-BE49-F238E27FC236}">
                <a16:creationId xmlns:a16="http://schemas.microsoft.com/office/drawing/2014/main" id="{3E19EB06-1892-E649-8A70-FC28F5A5C288}"/>
              </a:ext>
            </a:extLst>
          </p:cNvPr>
          <p:cNvSpPr txBox="1">
            <a:spLocks noChangeArrowheads="1"/>
          </p:cNvSpPr>
          <p:nvPr/>
        </p:nvSpPr>
        <p:spPr bwMode="auto">
          <a:xfrm>
            <a:off x="3352800" y="2557463"/>
            <a:ext cx="84582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dirty="0" err="1">
                <a:solidFill>
                  <a:srgbClr val="FFFF00"/>
                </a:solidFill>
                <a:latin typeface="Times New Roman" panose="02020603050405020304" pitchFamily="18" charset="0"/>
                <a:cs typeface="Times New Roman" panose="02020603050405020304" pitchFamily="18" charset="0"/>
              </a:rPr>
              <a:t>Tách</a:t>
            </a:r>
            <a:r>
              <a:rPr lang="en-US" altLang="en-US" sz="3200" dirty="0">
                <a:solidFill>
                  <a:srgbClr val="FFFF00"/>
                </a:solidFill>
                <a:latin typeface="Times New Roman" panose="02020603050405020304" pitchFamily="18" charset="0"/>
                <a:cs typeface="Times New Roman" panose="02020603050405020304" pitchFamily="18" charset="0"/>
              </a:rPr>
              <a:t> Giao </a:t>
            </a:r>
            <a:r>
              <a:rPr lang="en-US" altLang="en-US" sz="3200" dirty="0" err="1">
                <a:solidFill>
                  <a:srgbClr val="FFFF00"/>
                </a:solidFill>
                <a:latin typeface="Times New Roman" panose="02020603050405020304" pitchFamily="18" charset="0"/>
                <a:cs typeface="Times New Roman" panose="02020603050405020304" pitchFamily="18" charset="0"/>
              </a:rPr>
              <a:t>Châu</a:t>
            </a:r>
            <a:r>
              <a:rPr lang="en-US" altLang="en-US" sz="3200" dirty="0">
                <a:solidFill>
                  <a:srgbClr val="FFFF00"/>
                </a:solidFill>
                <a:latin typeface="Times New Roman" panose="02020603050405020304" pitchFamily="18" charset="0"/>
                <a:cs typeface="Times New Roman" panose="02020603050405020304" pitchFamily="18" charset="0"/>
              </a:rPr>
              <a:t> </a:t>
            </a:r>
            <a:r>
              <a:rPr lang="en-US" altLang="en-US" sz="3200" dirty="0" err="1">
                <a:solidFill>
                  <a:srgbClr val="FFFF00"/>
                </a:solidFill>
                <a:latin typeface="Times New Roman" panose="02020603050405020304" pitchFamily="18" charset="0"/>
                <a:cs typeface="Times New Roman" panose="02020603050405020304" pitchFamily="18" charset="0"/>
              </a:rPr>
              <a:t>thành</a:t>
            </a:r>
            <a:r>
              <a:rPr lang="en-US" altLang="en-US" sz="3200" dirty="0">
                <a:solidFill>
                  <a:srgbClr val="FFFF00"/>
                </a:solidFill>
                <a:latin typeface="Times New Roman" panose="02020603050405020304" pitchFamily="18" charset="0"/>
                <a:cs typeface="Times New Roman" panose="02020603050405020304" pitchFamily="18" charset="0"/>
              </a:rPr>
              <a:t> </a:t>
            </a:r>
            <a:r>
              <a:rPr lang="en-US" altLang="en-US" sz="3200" dirty="0" err="1">
                <a:solidFill>
                  <a:srgbClr val="FFFF00"/>
                </a:solidFill>
                <a:latin typeface="Times New Roman" panose="02020603050405020304" pitchFamily="18" charset="0"/>
                <a:cs typeface="Times New Roman" panose="02020603050405020304" pitchFamily="18" charset="0"/>
              </a:rPr>
              <a:t>Quảng</a:t>
            </a:r>
            <a:r>
              <a:rPr lang="en-US" altLang="en-US" sz="3200" dirty="0">
                <a:solidFill>
                  <a:srgbClr val="FFFF00"/>
                </a:solidFill>
                <a:latin typeface="Times New Roman" panose="02020603050405020304" pitchFamily="18" charset="0"/>
                <a:cs typeface="Times New Roman" panose="02020603050405020304" pitchFamily="18" charset="0"/>
              </a:rPr>
              <a:t> </a:t>
            </a:r>
            <a:r>
              <a:rPr lang="en-US" altLang="en-US" sz="3200" dirty="0" err="1">
                <a:solidFill>
                  <a:srgbClr val="FFFF00"/>
                </a:solidFill>
                <a:latin typeface="Times New Roman" panose="02020603050405020304" pitchFamily="18" charset="0"/>
                <a:cs typeface="Times New Roman" panose="02020603050405020304" pitchFamily="18" charset="0"/>
              </a:rPr>
              <a:t>Châu</a:t>
            </a:r>
            <a:r>
              <a:rPr lang="en-US" altLang="en-US" sz="3200" dirty="0">
                <a:solidFill>
                  <a:srgbClr val="FFFF00"/>
                </a:solidFill>
                <a:latin typeface="Times New Roman" panose="02020603050405020304" pitchFamily="18" charset="0"/>
                <a:cs typeface="Times New Roman" panose="02020603050405020304" pitchFamily="18" charset="0"/>
              </a:rPr>
              <a:t> (</a:t>
            </a:r>
            <a:r>
              <a:rPr lang="en-US" altLang="en-US" sz="3200" dirty="0" err="1">
                <a:solidFill>
                  <a:srgbClr val="FFFF00"/>
                </a:solidFill>
                <a:latin typeface="Times New Roman" panose="02020603050405020304" pitchFamily="18" charset="0"/>
                <a:cs typeface="Times New Roman" panose="02020603050405020304" pitchFamily="18" charset="0"/>
              </a:rPr>
              <a:t>thuộc</a:t>
            </a:r>
            <a:r>
              <a:rPr lang="en-US" altLang="en-US" sz="3200" dirty="0">
                <a:solidFill>
                  <a:srgbClr val="FFFF00"/>
                </a:solidFill>
                <a:latin typeface="Times New Roman" panose="02020603050405020304" pitchFamily="18" charset="0"/>
                <a:cs typeface="Times New Roman" panose="02020603050405020304" pitchFamily="18" charset="0"/>
              </a:rPr>
              <a:t> </a:t>
            </a:r>
            <a:r>
              <a:rPr lang="en-US" altLang="en-US" sz="3200" dirty="0" err="1">
                <a:solidFill>
                  <a:srgbClr val="FFFF00"/>
                </a:solidFill>
                <a:latin typeface="Times New Roman" panose="02020603050405020304" pitchFamily="18" charset="0"/>
                <a:cs typeface="Times New Roman" panose="02020603050405020304" pitchFamily="18" charset="0"/>
              </a:rPr>
              <a:t>Trung</a:t>
            </a:r>
            <a:r>
              <a:rPr lang="en-US" altLang="en-US" sz="3200" dirty="0">
                <a:solidFill>
                  <a:srgbClr val="FFFF00"/>
                </a:solidFill>
                <a:latin typeface="Times New Roman" panose="02020603050405020304" pitchFamily="18" charset="0"/>
                <a:cs typeface="Times New Roman" panose="02020603050405020304" pitchFamily="18" charset="0"/>
              </a:rPr>
              <a:t> </a:t>
            </a:r>
            <a:r>
              <a:rPr lang="en-US" altLang="en-US" sz="3200" dirty="0" err="1">
                <a:solidFill>
                  <a:srgbClr val="FFFF00"/>
                </a:solidFill>
                <a:latin typeface="Times New Roman" panose="02020603050405020304" pitchFamily="18" charset="0"/>
                <a:cs typeface="Times New Roman" panose="02020603050405020304" pitchFamily="18" charset="0"/>
              </a:rPr>
              <a:t>Quốc</a:t>
            </a:r>
            <a:r>
              <a:rPr lang="en-US" altLang="en-US" sz="3200" dirty="0">
                <a:solidFill>
                  <a:srgbClr val="FFFF00"/>
                </a:solidFill>
                <a:latin typeface="Times New Roman" panose="02020603050405020304" pitchFamily="18" charset="0"/>
                <a:cs typeface="Times New Roman" panose="02020603050405020304" pitchFamily="18" charset="0"/>
              </a:rPr>
              <a:t>) </a:t>
            </a:r>
            <a:r>
              <a:rPr lang="en-US" altLang="en-US" sz="3200" dirty="0" err="1">
                <a:solidFill>
                  <a:srgbClr val="FFFF00"/>
                </a:solidFill>
                <a:latin typeface="Times New Roman" panose="02020603050405020304" pitchFamily="18" charset="0"/>
                <a:cs typeface="Times New Roman" panose="02020603050405020304" pitchFamily="18" charset="0"/>
              </a:rPr>
              <a:t>và</a:t>
            </a:r>
            <a:r>
              <a:rPr lang="en-US" altLang="en-US" sz="3200" dirty="0">
                <a:solidFill>
                  <a:srgbClr val="FFFF00"/>
                </a:solidFill>
                <a:latin typeface="Times New Roman" panose="02020603050405020304" pitchFamily="18" charset="0"/>
                <a:cs typeface="Times New Roman" panose="02020603050405020304" pitchFamily="18" charset="0"/>
              </a:rPr>
              <a:t> Giao </a:t>
            </a:r>
            <a:r>
              <a:rPr lang="en-US" altLang="en-US" sz="3200" dirty="0" err="1">
                <a:solidFill>
                  <a:srgbClr val="FFFF00"/>
                </a:solidFill>
                <a:latin typeface="Times New Roman" panose="02020603050405020304" pitchFamily="18" charset="0"/>
                <a:cs typeface="Times New Roman" panose="02020603050405020304" pitchFamily="18" charset="0"/>
              </a:rPr>
              <a:t>Châu</a:t>
            </a:r>
            <a:r>
              <a:rPr lang="en-US" altLang="en-US" sz="3200" dirty="0">
                <a:solidFill>
                  <a:srgbClr val="FFFF00"/>
                </a:solidFill>
                <a:latin typeface="Times New Roman" panose="02020603050405020304" pitchFamily="18" charset="0"/>
                <a:cs typeface="Times New Roman" panose="02020603050405020304" pitchFamily="18" charset="0"/>
              </a:rPr>
              <a:t> (</a:t>
            </a:r>
            <a:r>
              <a:rPr lang="en-US" altLang="en-US" sz="3200" dirty="0" err="1">
                <a:solidFill>
                  <a:srgbClr val="FFFF00"/>
                </a:solidFill>
                <a:latin typeface="Times New Roman" panose="02020603050405020304" pitchFamily="18" charset="0"/>
                <a:cs typeface="Times New Roman" panose="02020603050405020304" pitchFamily="18" charset="0"/>
              </a:rPr>
              <a:t>nước</a:t>
            </a:r>
            <a:r>
              <a:rPr lang="en-US" altLang="en-US" sz="3200" dirty="0">
                <a:solidFill>
                  <a:srgbClr val="FFFF00"/>
                </a:solidFill>
                <a:latin typeface="Times New Roman" panose="02020603050405020304" pitchFamily="18" charset="0"/>
                <a:cs typeface="Times New Roman" panose="02020603050405020304" pitchFamily="18" charset="0"/>
              </a:rPr>
              <a:t> </a:t>
            </a:r>
            <a:r>
              <a:rPr lang="en-US" altLang="en-US" sz="3200" dirty="0" err="1">
                <a:solidFill>
                  <a:srgbClr val="FFFF00"/>
                </a:solidFill>
                <a:latin typeface="Times New Roman" panose="02020603050405020304" pitchFamily="18" charset="0"/>
                <a:cs typeface="Times New Roman" panose="02020603050405020304" pitchFamily="18" charset="0"/>
              </a:rPr>
              <a:t>Âu</a:t>
            </a:r>
            <a:r>
              <a:rPr lang="en-US" altLang="en-US" sz="3200" dirty="0">
                <a:solidFill>
                  <a:srgbClr val="FFFF00"/>
                </a:solidFill>
                <a:latin typeface="Times New Roman" panose="02020603050405020304" pitchFamily="18" charset="0"/>
                <a:cs typeface="Times New Roman" panose="02020603050405020304" pitchFamily="18" charset="0"/>
              </a:rPr>
              <a:t> </a:t>
            </a:r>
            <a:r>
              <a:rPr lang="en-US" altLang="en-US" sz="3200" dirty="0" err="1">
                <a:solidFill>
                  <a:srgbClr val="FFFF00"/>
                </a:solidFill>
                <a:latin typeface="Times New Roman" panose="02020603050405020304" pitchFamily="18" charset="0"/>
                <a:cs typeface="Times New Roman" panose="02020603050405020304" pitchFamily="18" charset="0"/>
              </a:rPr>
              <a:t>Lạc</a:t>
            </a:r>
            <a:r>
              <a:rPr lang="en-US" altLang="en-US" sz="3200" dirty="0">
                <a:solidFill>
                  <a:srgbClr val="FFFF00"/>
                </a:solidFill>
                <a:latin typeface="Times New Roman" panose="02020603050405020304" pitchFamily="18" charset="0"/>
                <a:cs typeface="Times New Roman" panose="02020603050405020304" pitchFamily="18" charset="0"/>
              </a:rPr>
              <a:t> </a:t>
            </a:r>
            <a:r>
              <a:rPr lang="en-US" altLang="en-US" sz="3200" dirty="0" err="1">
                <a:solidFill>
                  <a:srgbClr val="FFFF00"/>
                </a:solidFill>
                <a:latin typeface="Times New Roman" panose="02020603050405020304" pitchFamily="18" charset="0"/>
                <a:cs typeface="Times New Roman" panose="02020603050405020304" pitchFamily="18" charset="0"/>
              </a:rPr>
              <a:t>cũ</a:t>
            </a:r>
            <a:r>
              <a:rPr lang="en-US" altLang="en-US" sz="3200" dirty="0">
                <a:solidFill>
                  <a:srgbClr val="FFFF00"/>
                </a:solidFill>
                <a:latin typeface="Times New Roman" panose="02020603050405020304" pitchFamily="18" charset="0"/>
                <a:cs typeface="Times New Roman" panose="02020603050405020304" pitchFamily="18" charset="0"/>
              </a:rPr>
              <a:t>).</a:t>
            </a:r>
            <a:endParaRPr lang="en-US" altLang="en-US" sz="3200" dirty="0"/>
          </a:p>
        </p:txBody>
      </p:sp>
      <p:sp>
        <p:nvSpPr>
          <p:cNvPr id="4" name="TextBox 3">
            <a:extLst>
              <a:ext uri="{FF2B5EF4-FFF2-40B4-BE49-F238E27FC236}">
                <a16:creationId xmlns:a16="http://schemas.microsoft.com/office/drawing/2014/main" id="{1FB33548-899E-1D4B-AA8A-23A011E42C6B}"/>
              </a:ext>
            </a:extLst>
          </p:cNvPr>
          <p:cNvSpPr txBox="1">
            <a:spLocks noChangeArrowheads="1"/>
          </p:cNvSpPr>
          <p:nvPr/>
        </p:nvSpPr>
        <p:spPr bwMode="auto">
          <a:xfrm>
            <a:off x="3352800" y="3633788"/>
            <a:ext cx="84582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dirty="0">
                <a:solidFill>
                  <a:srgbClr val="FF0000"/>
                </a:solidFill>
                <a:latin typeface="Times New Roman" panose="02020603050405020304" pitchFamily="18" charset="0"/>
                <a:cs typeface="Times New Roman" panose="02020603050405020304" pitchFamily="18" charset="0"/>
              </a:rPr>
              <a:t>Chia </a:t>
            </a:r>
            <a:r>
              <a:rPr lang="en-US" altLang="en-US" sz="3200" dirty="0" err="1">
                <a:solidFill>
                  <a:srgbClr val="FF0000"/>
                </a:solidFill>
                <a:latin typeface="Times New Roman" panose="02020603050405020304" pitchFamily="18" charset="0"/>
                <a:cs typeface="Times New Roman" panose="02020603050405020304" pitchFamily="18" charset="0"/>
              </a:rPr>
              <a:t>lại</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nước</a:t>
            </a:r>
            <a:r>
              <a:rPr lang="en-US" altLang="en-US" sz="3200" dirty="0">
                <a:solidFill>
                  <a:srgbClr val="FF0000"/>
                </a:solidFill>
                <a:latin typeface="Times New Roman" panose="02020603050405020304" pitchFamily="18" charset="0"/>
                <a:cs typeface="Times New Roman" panose="02020603050405020304" pitchFamily="18" charset="0"/>
              </a:rPr>
              <a:t> ta </a:t>
            </a:r>
            <a:r>
              <a:rPr lang="en-US" altLang="en-US" sz="3200" dirty="0" err="1">
                <a:solidFill>
                  <a:srgbClr val="FF0000"/>
                </a:solidFill>
                <a:latin typeface="Times New Roman" panose="02020603050405020304" pitchFamily="18" charset="0"/>
                <a:cs typeface="Times New Roman" panose="02020603050405020304" pitchFamily="18" charset="0"/>
              </a:rPr>
              <a:t>thành</a:t>
            </a:r>
            <a:r>
              <a:rPr lang="en-US" altLang="en-US" sz="3200" dirty="0">
                <a:solidFill>
                  <a:srgbClr val="FF0000"/>
                </a:solidFill>
                <a:latin typeface="Times New Roman" panose="02020603050405020304" pitchFamily="18" charset="0"/>
                <a:cs typeface="Times New Roman" panose="02020603050405020304" pitchFamily="18" charset="0"/>
              </a:rPr>
              <a:t> 6 </a:t>
            </a:r>
            <a:r>
              <a:rPr lang="en-US" altLang="en-US" sz="3200" dirty="0" err="1">
                <a:solidFill>
                  <a:srgbClr val="FF0000"/>
                </a:solidFill>
                <a:latin typeface="Times New Roman" panose="02020603050405020304" pitchFamily="18" charset="0"/>
                <a:cs typeface="Times New Roman" panose="02020603050405020304" pitchFamily="18" charset="0"/>
              </a:rPr>
              <a:t>châu</a:t>
            </a:r>
            <a:r>
              <a:rPr lang="en-US" altLang="en-US" sz="3200" dirty="0">
                <a:solidFill>
                  <a:srgbClr val="FF0000"/>
                </a:solidFill>
                <a:latin typeface="Times New Roman" panose="02020603050405020304" pitchFamily="18" charset="0"/>
                <a:cs typeface="Times New Roman" panose="02020603050405020304" pitchFamily="18" charset="0"/>
              </a:rPr>
              <a:t> : Giao </a:t>
            </a:r>
            <a:r>
              <a:rPr lang="en-US" altLang="en-US" sz="3200" dirty="0" err="1">
                <a:solidFill>
                  <a:srgbClr val="FF0000"/>
                </a:solidFill>
                <a:latin typeface="Times New Roman" panose="02020603050405020304" pitchFamily="18" charset="0"/>
                <a:cs typeface="Times New Roman" panose="02020603050405020304" pitchFamily="18" charset="0"/>
              </a:rPr>
              <a:t>Châu</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Ái</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Châu</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Đức</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Châu</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Lợi</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Châu</a:t>
            </a:r>
            <a:r>
              <a:rPr lang="en-US" altLang="en-US" sz="3200" dirty="0">
                <a:solidFill>
                  <a:srgbClr val="FF0000"/>
                </a:solidFill>
                <a:latin typeface="Times New Roman" panose="02020603050405020304" pitchFamily="18" charset="0"/>
                <a:cs typeface="Times New Roman" panose="02020603050405020304" pitchFamily="18" charset="0"/>
              </a:rPr>
              <a:t>, Minh </a:t>
            </a:r>
            <a:r>
              <a:rPr lang="en-US" altLang="en-US" sz="3200" dirty="0" err="1">
                <a:solidFill>
                  <a:srgbClr val="FF0000"/>
                </a:solidFill>
                <a:latin typeface="Times New Roman" panose="02020603050405020304" pitchFamily="18" charset="0"/>
                <a:cs typeface="Times New Roman" panose="02020603050405020304" pitchFamily="18" charset="0"/>
              </a:rPr>
              <a:t>Châu</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và</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Hoàng</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Châu</a:t>
            </a:r>
            <a:r>
              <a:rPr lang="en-US" altLang="en-US" sz="3200" dirty="0">
                <a:solidFill>
                  <a:srgbClr val="FF0000"/>
                </a:solidFill>
                <a:latin typeface="Times New Roman" panose="02020603050405020304" pitchFamily="18" charset="0"/>
                <a:cs typeface="Times New Roman" panose="02020603050405020304" pitchFamily="18" charset="0"/>
              </a:rPr>
              <a:t>.</a:t>
            </a:r>
            <a:endParaRPr lang="en-US" altLang="en-US" sz="3200" dirty="0"/>
          </a:p>
        </p:txBody>
      </p:sp>
      <p:sp>
        <p:nvSpPr>
          <p:cNvPr id="5" name="TextBox 4">
            <a:extLst>
              <a:ext uri="{FF2B5EF4-FFF2-40B4-BE49-F238E27FC236}">
                <a16:creationId xmlns:a16="http://schemas.microsoft.com/office/drawing/2014/main" id="{5E3B6733-55AA-A94B-A628-2BE2994F3AD9}"/>
              </a:ext>
            </a:extLst>
          </p:cNvPr>
          <p:cNvSpPr txBox="1">
            <a:spLocks noChangeArrowheads="1"/>
          </p:cNvSpPr>
          <p:nvPr/>
        </p:nvSpPr>
        <p:spPr bwMode="auto">
          <a:xfrm>
            <a:off x="3352800" y="5181600"/>
            <a:ext cx="8458200"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dirty="0" err="1">
                <a:solidFill>
                  <a:srgbClr val="FFFF00"/>
                </a:solidFill>
                <a:latin typeface="Times New Roman" panose="02020603050405020304" pitchFamily="18" charset="0"/>
                <a:cs typeface="Times New Roman" panose="02020603050405020304" pitchFamily="18" charset="0"/>
              </a:rPr>
              <a:t>Đổi</a:t>
            </a:r>
            <a:r>
              <a:rPr lang="en-US" altLang="en-US" sz="3200" dirty="0">
                <a:solidFill>
                  <a:srgbClr val="FFFF00"/>
                </a:solidFill>
                <a:latin typeface="Times New Roman" panose="02020603050405020304" pitchFamily="18" charset="0"/>
                <a:cs typeface="Times New Roman" panose="02020603050405020304" pitchFamily="18" charset="0"/>
              </a:rPr>
              <a:t> Giao </a:t>
            </a:r>
            <a:r>
              <a:rPr lang="en-US" altLang="en-US" sz="3200" dirty="0" err="1">
                <a:solidFill>
                  <a:srgbClr val="FFFF00"/>
                </a:solidFill>
                <a:latin typeface="Times New Roman" panose="02020603050405020304" pitchFamily="18" charset="0"/>
                <a:cs typeface="Times New Roman" panose="02020603050405020304" pitchFamily="18" charset="0"/>
              </a:rPr>
              <a:t>Châu</a:t>
            </a:r>
            <a:r>
              <a:rPr lang="en-US" altLang="en-US" sz="3200" dirty="0">
                <a:solidFill>
                  <a:srgbClr val="FFFF00"/>
                </a:solidFill>
                <a:latin typeface="Times New Roman" panose="02020603050405020304" pitchFamily="18" charset="0"/>
                <a:cs typeface="Times New Roman" panose="02020603050405020304" pitchFamily="18" charset="0"/>
              </a:rPr>
              <a:t> </a:t>
            </a:r>
            <a:r>
              <a:rPr lang="en-US" altLang="en-US" sz="3200" dirty="0" err="1">
                <a:solidFill>
                  <a:srgbClr val="FFFF00"/>
                </a:solidFill>
                <a:latin typeface="Times New Roman" panose="02020603050405020304" pitchFamily="18" charset="0"/>
                <a:cs typeface="Times New Roman" panose="02020603050405020304" pitchFamily="18" charset="0"/>
              </a:rPr>
              <a:t>thành</a:t>
            </a:r>
            <a:r>
              <a:rPr lang="en-US" altLang="en-US" sz="3200" dirty="0">
                <a:solidFill>
                  <a:srgbClr val="FFFF00"/>
                </a:solidFill>
                <a:latin typeface="Times New Roman" panose="02020603050405020304" pitchFamily="18" charset="0"/>
                <a:cs typeface="Times New Roman" panose="02020603050405020304" pitchFamily="18" charset="0"/>
              </a:rPr>
              <a:t> An Nam </a:t>
            </a:r>
            <a:r>
              <a:rPr lang="en-US" altLang="en-US" sz="3200" dirty="0" err="1">
                <a:solidFill>
                  <a:srgbClr val="FFFF00"/>
                </a:solidFill>
                <a:latin typeface="Times New Roman" panose="02020603050405020304" pitchFamily="18" charset="0"/>
                <a:cs typeface="Times New Roman" panose="02020603050405020304" pitchFamily="18" charset="0"/>
              </a:rPr>
              <a:t>đô</a:t>
            </a:r>
            <a:r>
              <a:rPr lang="en-US" altLang="en-US" sz="3200" dirty="0">
                <a:solidFill>
                  <a:srgbClr val="FFFF00"/>
                </a:solidFill>
                <a:latin typeface="Times New Roman" panose="02020603050405020304" pitchFamily="18" charset="0"/>
                <a:cs typeface="Times New Roman" panose="02020603050405020304" pitchFamily="18" charset="0"/>
              </a:rPr>
              <a:t> </a:t>
            </a:r>
            <a:r>
              <a:rPr lang="en-US" altLang="en-US" sz="3200" dirty="0" err="1">
                <a:solidFill>
                  <a:srgbClr val="FFFF00"/>
                </a:solidFill>
                <a:latin typeface="Times New Roman" panose="02020603050405020304" pitchFamily="18" charset="0"/>
                <a:cs typeface="Times New Roman" panose="02020603050405020304" pitchFamily="18" charset="0"/>
              </a:rPr>
              <a:t>hộ</a:t>
            </a:r>
            <a:r>
              <a:rPr lang="en-US" altLang="en-US" sz="3200" dirty="0">
                <a:solidFill>
                  <a:srgbClr val="FFFF00"/>
                </a:solidFill>
                <a:latin typeface="Times New Roman" panose="02020603050405020304" pitchFamily="18" charset="0"/>
                <a:cs typeface="Times New Roman" panose="02020603050405020304" pitchFamily="18" charset="0"/>
              </a:rPr>
              <a:t> </a:t>
            </a:r>
            <a:r>
              <a:rPr lang="en-US" altLang="en-US" sz="3200" dirty="0" err="1">
                <a:solidFill>
                  <a:srgbClr val="FFFF00"/>
                </a:solidFill>
                <a:latin typeface="Times New Roman" panose="02020603050405020304" pitchFamily="18" charset="0"/>
                <a:cs typeface="Times New Roman" panose="02020603050405020304" pitchFamily="18" charset="0"/>
              </a:rPr>
              <a:t>phủ</a:t>
            </a:r>
            <a:r>
              <a:rPr lang="en-US" altLang="en-US" sz="3200" dirty="0">
                <a:solidFill>
                  <a:srgbClr val="FFFF00"/>
                </a:solidFill>
                <a:latin typeface="Times New Roman" panose="02020603050405020304" pitchFamily="18" charset="0"/>
                <a:cs typeface="Times New Roman" panose="02020603050405020304" pitchFamily="18" charset="0"/>
              </a:rPr>
              <a:t> </a:t>
            </a:r>
            <a:r>
              <a:rPr lang="en-US" altLang="en-US" sz="3200" dirty="0" err="1">
                <a:solidFill>
                  <a:srgbClr val="FFFF00"/>
                </a:solidFill>
                <a:latin typeface="Times New Roman" panose="02020603050405020304" pitchFamily="18" charset="0"/>
                <a:cs typeface="Times New Roman" panose="02020603050405020304" pitchFamily="18" charset="0"/>
              </a:rPr>
              <a:t>để</a:t>
            </a:r>
            <a:r>
              <a:rPr lang="en-US" altLang="en-US" sz="3200" dirty="0">
                <a:solidFill>
                  <a:srgbClr val="FFFF00"/>
                </a:solidFill>
                <a:latin typeface="Times New Roman" panose="02020603050405020304" pitchFamily="18" charset="0"/>
                <a:cs typeface="Times New Roman" panose="02020603050405020304" pitchFamily="18" charset="0"/>
              </a:rPr>
              <a:t> </a:t>
            </a:r>
            <a:r>
              <a:rPr lang="en-US" altLang="en-US" sz="3200" dirty="0" err="1">
                <a:solidFill>
                  <a:srgbClr val="FFFF00"/>
                </a:solidFill>
                <a:latin typeface="Times New Roman" panose="02020603050405020304" pitchFamily="18" charset="0"/>
                <a:cs typeface="Times New Roman" panose="02020603050405020304" pitchFamily="18" charset="0"/>
              </a:rPr>
              <a:t>cai</a:t>
            </a:r>
            <a:r>
              <a:rPr lang="en-US" altLang="en-US" sz="3200" dirty="0">
                <a:solidFill>
                  <a:srgbClr val="FFFF00"/>
                </a:solidFill>
                <a:latin typeface="Times New Roman" panose="02020603050405020304" pitchFamily="18" charset="0"/>
                <a:cs typeface="Times New Roman" panose="02020603050405020304" pitchFamily="18" charset="0"/>
              </a:rPr>
              <a:t> </a:t>
            </a:r>
            <a:r>
              <a:rPr lang="en-US" altLang="en-US" sz="3200" dirty="0" err="1">
                <a:solidFill>
                  <a:srgbClr val="FFFF00"/>
                </a:solidFill>
                <a:latin typeface="Times New Roman" panose="02020603050405020304" pitchFamily="18" charset="0"/>
                <a:cs typeface="Times New Roman" panose="02020603050405020304" pitchFamily="18" charset="0"/>
              </a:rPr>
              <a:t>quản</a:t>
            </a:r>
            <a:endParaRPr lang="en-US" altLang="en-US" sz="3200" dirty="0">
              <a:solidFill>
                <a:srgbClr val="FFFF00"/>
              </a:solidFill>
              <a:latin typeface="Times New Roman" panose="02020603050405020304" pitchFamily="18" charset="0"/>
              <a:cs typeface="Times New Roman" panose="02020603050405020304" pitchFamily="18" charset="0"/>
            </a:endParaRPr>
          </a:p>
          <a:p>
            <a:endParaRPr lang="en-US" altLang="en-US" dirty="0"/>
          </a:p>
        </p:txBody>
      </p:sp>
      <p:sp>
        <p:nvSpPr>
          <p:cNvPr id="30748" name="TextBox 5">
            <a:extLst>
              <a:ext uri="{FF2B5EF4-FFF2-40B4-BE49-F238E27FC236}">
                <a16:creationId xmlns:a16="http://schemas.microsoft.com/office/drawing/2014/main" id="{999D28CB-B323-314B-A563-7BD55B9AA542}"/>
              </a:ext>
            </a:extLst>
          </p:cNvPr>
          <p:cNvSpPr txBox="1">
            <a:spLocks noChangeArrowheads="1"/>
          </p:cNvSpPr>
          <p:nvPr/>
        </p:nvSpPr>
        <p:spPr bwMode="auto">
          <a:xfrm>
            <a:off x="762000" y="349250"/>
            <a:ext cx="47244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800" b="1" dirty="0" err="1">
                <a:solidFill>
                  <a:srgbClr val="2232EB"/>
                </a:solidFill>
                <a:latin typeface="Times New Roman" panose="02020603050405020304" pitchFamily="18" charset="0"/>
                <a:cs typeface="Times New Roman" panose="02020603050405020304" pitchFamily="18" charset="0"/>
              </a:rPr>
              <a:t>Sự</a:t>
            </a:r>
            <a:r>
              <a:rPr lang="en-US" altLang="en-US" sz="2800" b="1" dirty="0">
                <a:solidFill>
                  <a:srgbClr val="2232EB"/>
                </a:solidFill>
                <a:latin typeface="Times New Roman" panose="02020603050405020304" pitchFamily="18" charset="0"/>
                <a:cs typeface="Times New Roman" panose="02020603050405020304" pitchFamily="18" charset="0"/>
              </a:rPr>
              <a:t> </a:t>
            </a:r>
            <a:r>
              <a:rPr lang="en-US" altLang="en-US" sz="2800" b="1" dirty="0" err="1">
                <a:solidFill>
                  <a:srgbClr val="2232EB"/>
                </a:solidFill>
                <a:latin typeface="Times New Roman" panose="02020603050405020304" pitchFamily="18" charset="0"/>
                <a:cs typeface="Times New Roman" panose="02020603050405020304" pitchFamily="18" charset="0"/>
              </a:rPr>
              <a:t>thay</a:t>
            </a:r>
            <a:r>
              <a:rPr lang="en-US" altLang="en-US" sz="2800" b="1" dirty="0">
                <a:solidFill>
                  <a:srgbClr val="2232EB"/>
                </a:solidFill>
                <a:latin typeface="Times New Roman" panose="02020603050405020304" pitchFamily="18" charset="0"/>
                <a:cs typeface="Times New Roman" panose="02020603050405020304" pitchFamily="18" charset="0"/>
              </a:rPr>
              <a:t> </a:t>
            </a:r>
            <a:r>
              <a:rPr lang="en-US" altLang="en-US" sz="2800" b="1" dirty="0" err="1">
                <a:solidFill>
                  <a:srgbClr val="2232EB"/>
                </a:solidFill>
                <a:latin typeface="Times New Roman" panose="02020603050405020304" pitchFamily="18" charset="0"/>
                <a:cs typeface="Times New Roman" panose="02020603050405020304" pitchFamily="18" charset="0"/>
              </a:rPr>
              <a:t>đổi</a:t>
            </a:r>
            <a:r>
              <a:rPr lang="en-US" altLang="en-US" sz="2800" b="1" dirty="0">
                <a:solidFill>
                  <a:srgbClr val="2232EB"/>
                </a:solidFill>
                <a:latin typeface="Times New Roman" panose="02020603050405020304" pitchFamily="18" charset="0"/>
                <a:cs typeface="Times New Roman" panose="02020603050405020304" pitchFamily="18" charset="0"/>
              </a:rPr>
              <a:t> </a:t>
            </a:r>
            <a:r>
              <a:rPr lang="en-US" altLang="en-US" sz="2800" b="1" dirty="0" err="1">
                <a:solidFill>
                  <a:srgbClr val="2232EB"/>
                </a:solidFill>
                <a:latin typeface="Times New Roman" panose="02020603050405020304" pitchFamily="18" charset="0"/>
                <a:cs typeface="Times New Roman" panose="02020603050405020304" pitchFamily="18" charset="0"/>
              </a:rPr>
              <a:t>về</a:t>
            </a:r>
            <a:r>
              <a:rPr lang="en-US" altLang="en-US" sz="2800" b="1" dirty="0">
                <a:solidFill>
                  <a:srgbClr val="2232EB"/>
                </a:solidFill>
                <a:latin typeface="Times New Roman" panose="02020603050405020304" pitchFamily="18" charset="0"/>
                <a:cs typeface="Times New Roman" panose="02020603050405020304" pitchFamily="18" charset="0"/>
              </a:rPr>
              <a:t> </a:t>
            </a:r>
            <a:r>
              <a:rPr lang="en-US" altLang="en-US" sz="2800" b="1" dirty="0" err="1">
                <a:solidFill>
                  <a:srgbClr val="2232EB"/>
                </a:solidFill>
                <a:latin typeface="Times New Roman" panose="02020603050405020304" pitchFamily="18" charset="0"/>
                <a:cs typeface="Times New Roman" panose="02020603050405020304" pitchFamily="18" charset="0"/>
              </a:rPr>
              <a:t>hành</a:t>
            </a:r>
            <a:r>
              <a:rPr lang="en-US" altLang="en-US" sz="2800" b="1" dirty="0">
                <a:solidFill>
                  <a:srgbClr val="2232EB"/>
                </a:solidFill>
                <a:latin typeface="Times New Roman" panose="02020603050405020304" pitchFamily="18" charset="0"/>
                <a:cs typeface="Times New Roman" panose="02020603050405020304" pitchFamily="18" charset="0"/>
              </a:rPr>
              <a:t> </a:t>
            </a:r>
            <a:r>
              <a:rPr lang="en-US" altLang="en-US" sz="2800" b="1" dirty="0" err="1">
                <a:solidFill>
                  <a:srgbClr val="2232EB"/>
                </a:solidFill>
                <a:latin typeface="Times New Roman" panose="02020603050405020304" pitchFamily="18" charset="0"/>
                <a:cs typeface="Times New Roman" panose="02020603050405020304" pitchFamily="18" charset="0"/>
              </a:rPr>
              <a:t>chính</a:t>
            </a:r>
            <a:endParaRPr lang="en-US" altLang="en-US" sz="2800" dirty="0">
              <a:solidFill>
                <a:srgbClr val="2232EB"/>
              </a:solidFill>
            </a:endParaRPr>
          </a:p>
        </p:txBody>
      </p:sp>
      <p:sp>
        <p:nvSpPr>
          <p:cNvPr id="6" name="Heart 5">
            <a:extLst>
              <a:ext uri="{FF2B5EF4-FFF2-40B4-BE49-F238E27FC236}">
                <a16:creationId xmlns:a16="http://schemas.microsoft.com/office/drawing/2014/main" id="{8AFBB0BA-33CE-5A47-80F2-2120DA820482}"/>
              </a:ext>
            </a:extLst>
          </p:cNvPr>
          <p:cNvSpPr/>
          <p:nvPr/>
        </p:nvSpPr>
        <p:spPr>
          <a:xfrm>
            <a:off x="3238500" y="1164114"/>
            <a:ext cx="8229600" cy="5242560"/>
          </a:xfrm>
          <a:prstGeom prst="hear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Chia </a:t>
            </a:r>
            <a:r>
              <a:rPr lang="en-GB"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Âu</a:t>
            </a:r>
            <a:r>
              <a:rPr lang="en-GB"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Lạc</a:t>
            </a:r>
            <a:r>
              <a:rPr lang="en-GB"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GB"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GB"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quận</a:t>
            </a:r>
            <a:r>
              <a:rPr lang="en-GB"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huyện</a:t>
            </a:r>
            <a:r>
              <a:rPr lang="en-GB"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GB"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sát</a:t>
            </a:r>
            <a:r>
              <a:rPr lang="en-GB"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nhập</a:t>
            </a:r>
            <a:r>
              <a:rPr lang="en-GB"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GB"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lãnh</a:t>
            </a:r>
            <a:r>
              <a:rPr lang="en-GB"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thổ</a:t>
            </a:r>
            <a:r>
              <a:rPr lang="en-GB"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GB"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GB"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quốc</a:t>
            </a:r>
            <a:r>
              <a:rPr lang="en-GB"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gia</a:t>
            </a:r>
            <a:r>
              <a:rPr lang="en-GB"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phương</a:t>
            </a:r>
            <a:r>
              <a:rPr lang="en-GB"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Bắc</a:t>
            </a:r>
            <a:endParaRPr lang="x-none"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4" fill="hold" nodeType="clickEffect">
                                  <p:stCondLst>
                                    <p:cond delay="0"/>
                                  </p:stCondLst>
                                  <p:childTnLst>
                                    <p:set>
                                      <p:cBhvr>
                                        <p:cTn id="25" dur="1" fill="hold">
                                          <p:stCondLst>
                                            <p:cond delay="0"/>
                                          </p:stCondLst>
                                        </p:cTn>
                                        <p:tgtEl>
                                          <p:spTgt spid="5">
                                            <p:txEl>
                                              <p:pRg st="0" end="0"/>
                                            </p:txEl>
                                          </p:spTgt>
                                        </p:tgtEl>
                                        <p:attrNameLst>
                                          <p:attrName>style.visibility</p:attrName>
                                        </p:attrNameLst>
                                      </p:cBhvr>
                                      <p:to>
                                        <p:strVal val="visible"/>
                                      </p:to>
                                    </p:set>
                                    <p:anim calcmode="lin" valueType="num">
                                      <p:cBhvr additive="base">
                                        <p:cTn id="26"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ình ảnh Thảo Luận Làm Việc Cùng Nhau đối Tác đồng Nghiệp, Làm, Nhóm Làm  Việc, Công Việc miễn phí tải tập tin PNG PSDComment và Vector">
            <a:extLst>
              <a:ext uri="{FF2B5EF4-FFF2-40B4-BE49-F238E27FC236}">
                <a16:creationId xmlns:a16="http://schemas.microsoft.com/office/drawing/2014/main" id="{992F48CB-9872-B04C-93A6-FD7F8E418A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89770" y="395050"/>
            <a:ext cx="1813560" cy="123444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BEED0C4-6461-8249-88BE-7AEE1AD6223E}"/>
              </a:ext>
            </a:extLst>
          </p:cNvPr>
          <p:cNvSpPr txBox="1"/>
          <p:nvPr/>
        </p:nvSpPr>
        <p:spPr>
          <a:xfrm>
            <a:off x="414337" y="273606"/>
            <a:ext cx="11218136" cy="738664"/>
          </a:xfrm>
          <a:prstGeom prst="rect">
            <a:avLst/>
          </a:prstGeom>
          <a:noFill/>
        </p:spPr>
        <p:txBody>
          <a:bodyPr wrap="none" rtlCol="0">
            <a:spAutoFit/>
          </a:bodyPr>
          <a:lstStyle/>
          <a:p>
            <a:r>
              <a:rPr lang="vi-VN" sz="2400" b="1" dirty="0">
                <a:solidFill>
                  <a:srgbClr val="FF0000"/>
                </a:solidFill>
                <a:latin typeface="Times New Roman" panose="02020603050405020304" pitchFamily="18" charset="0"/>
                <a:cs typeface="Times New Roman" panose="02020603050405020304" pitchFamily="18" charset="0"/>
              </a:rPr>
              <a:t>1.</a:t>
            </a:r>
            <a:r>
              <a:rPr lang="x-none" sz="2400" b="1" dirty="0">
                <a:solidFill>
                  <a:srgbClr val="FF0000"/>
                </a:solidFill>
                <a:latin typeface="Times New Roman" panose="02020603050405020304" pitchFamily="18" charset="0"/>
                <a:cs typeface="Times New Roman" panose="02020603050405020304" pitchFamily="18" charset="0"/>
              </a:rPr>
              <a:t> CHÍNH SÁCH CAI TRỊ CỦA CÁC TRIỀU ĐẠI PHONG KIẾN PHƯƠNG BẮC </a:t>
            </a:r>
            <a:endParaRPr lang="x-none" sz="2400" dirty="0">
              <a:solidFill>
                <a:srgbClr val="FF0000"/>
              </a:solidFill>
              <a:latin typeface="Times New Roman" panose="02020603050405020304" pitchFamily="18" charset="0"/>
              <a:cs typeface="Times New Roman" panose="02020603050405020304" pitchFamily="18" charset="0"/>
            </a:endParaRPr>
          </a:p>
          <a:p>
            <a:endParaRPr lang="x-none" dirty="0"/>
          </a:p>
        </p:txBody>
      </p:sp>
      <p:sp>
        <p:nvSpPr>
          <p:cNvPr id="11" name="Rectangle 2">
            <a:extLst>
              <a:ext uri="{FF2B5EF4-FFF2-40B4-BE49-F238E27FC236}">
                <a16:creationId xmlns:a16="http://schemas.microsoft.com/office/drawing/2014/main" id="{EEF9B628-5578-3F44-B02A-A0889F2233EE}"/>
              </a:ext>
            </a:extLst>
          </p:cNvPr>
          <p:cNvSpPr>
            <a:spLocks noChangeArrowheads="1"/>
          </p:cNvSpPr>
          <p:nvPr/>
        </p:nvSpPr>
        <p:spPr bwMode="auto">
          <a:xfrm>
            <a:off x="-535851" y="2387600"/>
            <a:ext cx="1873717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x-none"/>
          </a:p>
        </p:txBody>
      </p:sp>
      <p:sp>
        <p:nvSpPr>
          <p:cNvPr id="12" name="Rectangle 4">
            <a:extLst>
              <a:ext uri="{FF2B5EF4-FFF2-40B4-BE49-F238E27FC236}">
                <a16:creationId xmlns:a16="http://schemas.microsoft.com/office/drawing/2014/main" id="{8BBBA428-57EB-544C-82BD-5A2D21853D98}"/>
              </a:ext>
            </a:extLst>
          </p:cNvPr>
          <p:cNvSpPr>
            <a:spLocks noChangeArrowheads="1"/>
          </p:cNvSpPr>
          <p:nvPr/>
        </p:nvSpPr>
        <p:spPr bwMode="auto">
          <a:xfrm>
            <a:off x="0" y="0"/>
            <a:ext cx="32519162"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x-none"/>
          </a:p>
        </p:txBody>
      </p:sp>
      <p:pic>
        <p:nvPicPr>
          <p:cNvPr id="17" name="Picture 16">
            <a:extLst>
              <a:ext uri="{FF2B5EF4-FFF2-40B4-BE49-F238E27FC236}">
                <a16:creationId xmlns:a16="http://schemas.microsoft.com/office/drawing/2014/main" id="{BACD9A6D-00C4-1744-AB79-396D94A7076F}"/>
              </a:ext>
            </a:extLst>
          </p:cNvPr>
          <p:cNvPicPr>
            <a:picLocks noChangeAspect="1"/>
          </p:cNvPicPr>
          <p:nvPr/>
        </p:nvPicPr>
        <p:blipFill>
          <a:blip r:embed="rId5"/>
          <a:stretch>
            <a:fillRect/>
          </a:stretch>
        </p:blipFill>
        <p:spPr>
          <a:xfrm>
            <a:off x="4029562" y="1790571"/>
            <a:ext cx="4022255" cy="4229095"/>
          </a:xfrm>
          <a:prstGeom prst="rect">
            <a:avLst/>
          </a:prstGeom>
        </p:spPr>
      </p:pic>
      <p:pic>
        <p:nvPicPr>
          <p:cNvPr id="20" name="Picture 19">
            <a:extLst>
              <a:ext uri="{FF2B5EF4-FFF2-40B4-BE49-F238E27FC236}">
                <a16:creationId xmlns:a16="http://schemas.microsoft.com/office/drawing/2014/main" id="{A001A32A-C7E4-5441-8273-1A6B9A084C3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0834" y="1790571"/>
            <a:ext cx="3517278" cy="4079078"/>
          </a:xfrm>
          <a:prstGeom prst="rect">
            <a:avLst/>
          </a:prstGeom>
        </p:spPr>
      </p:pic>
      <p:sp>
        <p:nvSpPr>
          <p:cNvPr id="22" name="TextBox 21">
            <a:extLst>
              <a:ext uri="{FF2B5EF4-FFF2-40B4-BE49-F238E27FC236}">
                <a16:creationId xmlns:a16="http://schemas.microsoft.com/office/drawing/2014/main" id="{D4204880-3A12-0B43-B2B8-12C36B258F4C}"/>
              </a:ext>
            </a:extLst>
          </p:cNvPr>
          <p:cNvSpPr txBox="1"/>
          <p:nvPr/>
        </p:nvSpPr>
        <p:spPr>
          <a:xfrm>
            <a:off x="-31079" y="5637375"/>
            <a:ext cx="4261103"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GB" b="1" i="1" dirty="0" err="1">
                <a:latin typeface="Times New Roman" panose="02020603050405020304" pitchFamily="18" charset="0"/>
                <a:cs typeface="Times New Roman" panose="02020603050405020304" pitchFamily="18" charset="0"/>
              </a:rPr>
              <a:t>Lược</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đồ</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lãnh</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thổ</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Việt</a:t>
            </a:r>
            <a:r>
              <a:rPr lang="en-GB" b="1" i="1" dirty="0">
                <a:latin typeface="Times New Roman" panose="02020603050405020304" pitchFamily="18" charset="0"/>
                <a:cs typeface="Times New Roman" panose="02020603050405020304" pitchFamily="18" charset="0"/>
              </a:rPr>
              <a:t> Nam </a:t>
            </a:r>
            <a:r>
              <a:rPr lang="en-GB" b="1" i="1" dirty="0" err="1">
                <a:latin typeface="Times New Roman" panose="02020603050405020304" pitchFamily="18" charset="0"/>
                <a:cs typeface="Times New Roman" panose="02020603050405020304" pitchFamily="18" charset="0"/>
              </a:rPr>
              <a:t>dưới</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thời</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Hán</a:t>
            </a:r>
            <a:r>
              <a:rPr lang="x-none" dirty="0">
                <a:latin typeface="Times New Roman" panose="02020603050405020304" pitchFamily="18" charset="0"/>
                <a:cs typeface="Times New Roman" panose="02020603050405020304" pitchFamily="18" charset="0"/>
              </a:rPr>
              <a:t> </a:t>
            </a:r>
          </a:p>
        </p:txBody>
      </p:sp>
      <p:sp>
        <p:nvSpPr>
          <p:cNvPr id="23" name="TextBox 22">
            <a:extLst>
              <a:ext uri="{FF2B5EF4-FFF2-40B4-BE49-F238E27FC236}">
                <a16:creationId xmlns:a16="http://schemas.microsoft.com/office/drawing/2014/main" id="{3AA44721-993A-3140-9595-48E4A0009A15}"/>
              </a:ext>
            </a:extLst>
          </p:cNvPr>
          <p:cNvSpPr txBox="1"/>
          <p:nvPr/>
        </p:nvSpPr>
        <p:spPr>
          <a:xfrm>
            <a:off x="4172893" y="5624416"/>
            <a:ext cx="445192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GB" b="1" i="1" dirty="0" err="1">
                <a:latin typeface="Times New Roman" panose="02020603050405020304" pitchFamily="18" charset="0"/>
                <a:cs typeface="Times New Roman" panose="02020603050405020304" pitchFamily="18" charset="0"/>
              </a:rPr>
              <a:t>Lược</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đồ</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lãnh</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thổ</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Việt</a:t>
            </a:r>
            <a:r>
              <a:rPr lang="en-GB" b="1" i="1" dirty="0">
                <a:latin typeface="Times New Roman" panose="02020603050405020304" pitchFamily="18" charset="0"/>
                <a:cs typeface="Times New Roman" panose="02020603050405020304" pitchFamily="18" charset="0"/>
              </a:rPr>
              <a:t> Nam </a:t>
            </a:r>
            <a:r>
              <a:rPr lang="en-GB" b="1" i="1" dirty="0" err="1">
                <a:latin typeface="Times New Roman" panose="02020603050405020304" pitchFamily="18" charset="0"/>
                <a:cs typeface="Times New Roman" panose="02020603050405020304" pitchFamily="18" charset="0"/>
              </a:rPr>
              <a:t>dưới</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thời</a:t>
            </a:r>
            <a:r>
              <a:rPr lang="en-GB" b="1" i="1" dirty="0">
                <a:latin typeface="Times New Roman" panose="02020603050405020304" pitchFamily="18" charset="0"/>
                <a:cs typeface="Times New Roman" panose="02020603050405020304" pitchFamily="18" charset="0"/>
              </a:rPr>
              <a:t> </a:t>
            </a:r>
            <a:r>
              <a:rPr lang="en-GB" b="1" i="1" dirty="0" err="1">
                <a:latin typeface="Times New Roman" panose="02020603050405020304" pitchFamily="18" charset="0"/>
                <a:cs typeface="Times New Roman" panose="02020603050405020304" pitchFamily="18" charset="0"/>
              </a:rPr>
              <a:t>Đường</a:t>
            </a:r>
            <a:endParaRPr lang="x-none" dirty="0">
              <a:latin typeface="Times New Roman" panose="02020603050405020304" pitchFamily="18" charset="0"/>
              <a:cs typeface="Times New Roman" panose="02020603050405020304" pitchFamily="18" charset="0"/>
            </a:endParaRPr>
          </a:p>
        </p:txBody>
      </p:sp>
      <p:sp>
        <p:nvSpPr>
          <p:cNvPr id="2" name="Cloud 1">
            <a:extLst>
              <a:ext uri="{FF2B5EF4-FFF2-40B4-BE49-F238E27FC236}">
                <a16:creationId xmlns:a16="http://schemas.microsoft.com/office/drawing/2014/main" id="{2BBDA50A-A13A-2D4C-A5C6-DA8584DBB6E1}"/>
              </a:ext>
            </a:extLst>
          </p:cNvPr>
          <p:cNvSpPr/>
          <p:nvPr/>
        </p:nvSpPr>
        <p:spPr>
          <a:xfrm>
            <a:off x="8051817" y="1629490"/>
            <a:ext cx="4140183" cy="3734990"/>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x-none" sz="2400" dirty="0">
                <a:latin typeface="Times New Roman" panose="02020603050405020304" pitchFamily="18" charset="0"/>
                <a:cs typeface="Times New Roman" panose="02020603050405020304" pitchFamily="18" charset="0"/>
              </a:rPr>
              <a:t>Tại sao các triều đại phong kiến phương bắc lại chia nước ta thành quận huyện sát nhập vào Trung Quốc</a:t>
            </a:r>
          </a:p>
        </p:txBody>
      </p:sp>
      <p:sp>
        <p:nvSpPr>
          <p:cNvPr id="14" name="TextBox 5">
            <a:extLst>
              <a:ext uri="{FF2B5EF4-FFF2-40B4-BE49-F238E27FC236}">
                <a16:creationId xmlns:a16="http://schemas.microsoft.com/office/drawing/2014/main" id="{7A0752F6-C3CE-3E4D-8FA3-27A2FCA854B3}"/>
              </a:ext>
            </a:extLst>
          </p:cNvPr>
          <p:cNvSpPr txBox="1">
            <a:spLocks noChangeArrowheads="1"/>
          </p:cNvSpPr>
          <p:nvPr/>
        </p:nvSpPr>
        <p:spPr bwMode="auto">
          <a:xfrm>
            <a:off x="969484" y="1150372"/>
            <a:ext cx="47244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800" dirty="0" err="1">
                <a:solidFill>
                  <a:srgbClr val="2232EB"/>
                </a:solidFill>
                <a:latin typeface="Times New Roman" panose="02020603050405020304" pitchFamily="18" charset="0"/>
                <a:cs typeface="Times New Roman" panose="02020603050405020304" pitchFamily="18" charset="0"/>
              </a:rPr>
              <a:t>Sự</a:t>
            </a:r>
            <a:r>
              <a:rPr lang="en-US" altLang="en-US" sz="2800" dirty="0">
                <a:solidFill>
                  <a:srgbClr val="2232EB"/>
                </a:solidFill>
                <a:latin typeface="Times New Roman" panose="02020603050405020304" pitchFamily="18" charset="0"/>
                <a:cs typeface="Times New Roman" panose="02020603050405020304" pitchFamily="18" charset="0"/>
              </a:rPr>
              <a:t> </a:t>
            </a:r>
            <a:r>
              <a:rPr lang="en-US" altLang="en-US" sz="2800" dirty="0" err="1">
                <a:solidFill>
                  <a:srgbClr val="2232EB"/>
                </a:solidFill>
                <a:latin typeface="Times New Roman" panose="02020603050405020304" pitchFamily="18" charset="0"/>
                <a:cs typeface="Times New Roman" panose="02020603050405020304" pitchFamily="18" charset="0"/>
              </a:rPr>
              <a:t>thay</a:t>
            </a:r>
            <a:r>
              <a:rPr lang="en-US" altLang="en-US" sz="2800" dirty="0">
                <a:solidFill>
                  <a:srgbClr val="2232EB"/>
                </a:solidFill>
                <a:latin typeface="Times New Roman" panose="02020603050405020304" pitchFamily="18" charset="0"/>
                <a:cs typeface="Times New Roman" panose="02020603050405020304" pitchFamily="18" charset="0"/>
              </a:rPr>
              <a:t> </a:t>
            </a:r>
            <a:r>
              <a:rPr lang="en-US" altLang="en-US" sz="2800" dirty="0" err="1">
                <a:solidFill>
                  <a:srgbClr val="2232EB"/>
                </a:solidFill>
                <a:latin typeface="Times New Roman" panose="02020603050405020304" pitchFamily="18" charset="0"/>
                <a:cs typeface="Times New Roman" panose="02020603050405020304" pitchFamily="18" charset="0"/>
              </a:rPr>
              <a:t>đổi</a:t>
            </a:r>
            <a:r>
              <a:rPr lang="en-US" altLang="en-US" sz="2800" dirty="0">
                <a:solidFill>
                  <a:srgbClr val="2232EB"/>
                </a:solidFill>
                <a:latin typeface="Times New Roman" panose="02020603050405020304" pitchFamily="18" charset="0"/>
                <a:cs typeface="Times New Roman" panose="02020603050405020304" pitchFamily="18" charset="0"/>
              </a:rPr>
              <a:t> </a:t>
            </a:r>
            <a:r>
              <a:rPr lang="en-US" altLang="en-US" sz="2800" dirty="0" err="1">
                <a:solidFill>
                  <a:srgbClr val="2232EB"/>
                </a:solidFill>
                <a:latin typeface="Times New Roman" panose="02020603050405020304" pitchFamily="18" charset="0"/>
                <a:cs typeface="Times New Roman" panose="02020603050405020304" pitchFamily="18" charset="0"/>
              </a:rPr>
              <a:t>về</a:t>
            </a:r>
            <a:r>
              <a:rPr lang="en-US" altLang="en-US" sz="2800" dirty="0">
                <a:solidFill>
                  <a:srgbClr val="2232EB"/>
                </a:solidFill>
                <a:latin typeface="Times New Roman" panose="02020603050405020304" pitchFamily="18" charset="0"/>
                <a:cs typeface="Times New Roman" panose="02020603050405020304" pitchFamily="18" charset="0"/>
              </a:rPr>
              <a:t> </a:t>
            </a:r>
            <a:r>
              <a:rPr lang="en-US" altLang="en-US" sz="2800" dirty="0" err="1">
                <a:solidFill>
                  <a:srgbClr val="2232EB"/>
                </a:solidFill>
                <a:latin typeface="Times New Roman" panose="02020603050405020304" pitchFamily="18" charset="0"/>
                <a:cs typeface="Times New Roman" panose="02020603050405020304" pitchFamily="18" charset="0"/>
              </a:rPr>
              <a:t>hành</a:t>
            </a:r>
            <a:r>
              <a:rPr lang="en-US" altLang="en-US" sz="2800" dirty="0">
                <a:solidFill>
                  <a:srgbClr val="2232EB"/>
                </a:solidFill>
                <a:latin typeface="Times New Roman" panose="02020603050405020304" pitchFamily="18" charset="0"/>
                <a:cs typeface="Times New Roman" panose="02020603050405020304" pitchFamily="18" charset="0"/>
              </a:rPr>
              <a:t> </a:t>
            </a:r>
            <a:r>
              <a:rPr lang="en-US" altLang="en-US" sz="2800" dirty="0" err="1">
                <a:solidFill>
                  <a:srgbClr val="2232EB"/>
                </a:solidFill>
                <a:latin typeface="Times New Roman" panose="02020603050405020304" pitchFamily="18" charset="0"/>
                <a:cs typeface="Times New Roman" panose="02020603050405020304" pitchFamily="18" charset="0"/>
              </a:rPr>
              <a:t>chính</a:t>
            </a:r>
            <a:endParaRPr lang="en-US" altLang="en-US" sz="2800" dirty="0">
              <a:solidFill>
                <a:srgbClr val="2232EB"/>
              </a:solidFill>
            </a:endParaRPr>
          </a:p>
        </p:txBody>
      </p:sp>
      <p:sp>
        <p:nvSpPr>
          <p:cNvPr id="13" name="Rectangle 12">
            <a:extLst>
              <a:ext uri="{FF2B5EF4-FFF2-40B4-BE49-F238E27FC236}">
                <a16:creationId xmlns:a16="http://schemas.microsoft.com/office/drawing/2014/main" id="{BAD8E128-CBCB-2841-B919-A120F526E1B3}"/>
              </a:ext>
            </a:extLst>
          </p:cNvPr>
          <p:cNvSpPr/>
          <p:nvPr/>
        </p:nvSpPr>
        <p:spPr>
          <a:xfrm>
            <a:off x="1515981" y="614042"/>
            <a:ext cx="3525324" cy="461665"/>
          </a:xfrm>
          <a:prstGeom prst="rect">
            <a:avLst/>
          </a:prstGeom>
        </p:spPr>
        <p:txBody>
          <a:bodyPr wrap="none">
            <a:spAutoFit/>
          </a:bodyPr>
          <a:lstStyle/>
          <a:p>
            <a:r>
              <a:rPr lang="vi-VN" sz="2400" b="1" dirty="0">
                <a:solidFill>
                  <a:srgbClr val="FF0000"/>
                </a:solidFill>
                <a:latin typeface="Times New Roman" panose="02020603050405020304" pitchFamily="18" charset="0"/>
                <a:cs typeface="Times New Roman" panose="02020603050405020304" pitchFamily="18" charset="0"/>
              </a:rPr>
              <a:t>1. Tổ chức bộ máy cai trị </a:t>
            </a:r>
            <a:endParaRPr lang="vi-VN" sz="24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317023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2E722BE-E558-F84E-B7A6-5BA8ADF60F5D}"/>
              </a:ext>
            </a:extLst>
          </p:cNvPr>
          <p:cNvSpPr txBox="1"/>
          <p:nvPr/>
        </p:nvSpPr>
        <p:spPr>
          <a:xfrm>
            <a:off x="414337" y="273606"/>
            <a:ext cx="10746853" cy="738664"/>
          </a:xfrm>
          <a:prstGeom prst="rect">
            <a:avLst/>
          </a:prstGeom>
          <a:noFill/>
        </p:spPr>
        <p:txBody>
          <a:bodyPr wrap="none" rtlCol="0">
            <a:spAutoFit/>
          </a:bodyPr>
          <a:lstStyle/>
          <a:p>
            <a:r>
              <a:rPr lang="vi-VN" sz="2400" b="1" dirty="0">
                <a:solidFill>
                  <a:srgbClr val="FF0000"/>
                </a:solidFill>
                <a:latin typeface="+mj-lt"/>
              </a:rPr>
              <a:t>I.</a:t>
            </a:r>
            <a:r>
              <a:rPr lang="x-none" sz="2400" b="1" dirty="0">
                <a:solidFill>
                  <a:srgbClr val="FF0000"/>
                </a:solidFill>
                <a:latin typeface="+mj-lt"/>
              </a:rPr>
              <a:t> CHÍNH SÁCH CAI TRỊ CỦA CÁC TRIỀU ĐẠI PHONG KIẾN PHƯƠNG BẮC </a:t>
            </a:r>
            <a:endParaRPr lang="x-none" sz="2400" dirty="0">
              <a:solidFill>
                <a:srgbClr val="FF0000"/>
              </a:solidFill>
              <a:latin typeface="+mj-lt"/>
            </a:endParaRPr>
          </a:p>
          <a:p>
            <a:endParaRPr lang="x-none" dirty="0"/>
          </a:p>
        </p:txBody>
      </p:sp>
      <p:sp>
        <p:nvSpPr>
          <p:cNvPr id="12" name="Cloud 11">
            <a:extLst>
              <a:ext uri="{FF2B5EF4-FFF2-40B4-BE49-F238E27FC236}">
                <a16:creationId xmlns:a16="http://schemas.microsoft.com/office/drawing/2014/main" id="{C1137614-03D7-CD44-AEE9-D37269090D8A}"/>
              </a:ext>
            </a:extLst>
          </p:cNvPr>
          <p:cNvSpPr/>
          <p:nvPr/>
        </p:nvSpPr>
        <p:spPr>
          <a:xfrm>
            <a:off x="8585950" y="579120"/>
            <a:ext cx="3606050" cy="4785360"/>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spcBef>
                <a:spcPts val="600"/>
              </a:spcBef>
              <a:spcAft>
                <a:spcPts val="600"/>
              </a:spcAft>
            </a:pPr>
            <a:r>
              <a:rPr lang="en-US" sz="2000" i="1" dirty="0">
                <a:solidFill>
                  <a:srgbClr val="002060"/>
                </a:solidFill>
                <a:latin typeface="Times New Roman" panose="02020603050405020304" pitchFamily="18" charset="0"/>
                <a:cs typeface="Times New Roman" panose="02020603050405020304" pitchFamily="18" charset="0"/>
              </a:rPr>
              <a:t>? So </a:t>
            </a:r>
            <a:r>
              <a:rPr lang="en-US" sz="2000" i="1" dirty="0" err="1">
                <a:solidFill>
                  <a:srgbClr val="002060"/>
                </a:solidFill>
                <a:latin typeface="Times New Roman" panose="02020603050405020304" pitchFamily="18" charset="0"/>
                <a:cs typeface="Times New Roman" panose="02020603050405020304" pitchFamily="18" charset="0"/>
              </a:rPr>
              <a:t>sánh</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hai</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sơ</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đồ</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và</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cho</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biết</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những</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điểm</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chung</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trong</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cách</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tổ</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chức</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chính</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quyền</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cai</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trị</a:t>
            </a:r>
            <a:r>
              <a:rPr lang="en-US" sz="2000" i="1" dirty="0">
                <a:solidFill>
                  <a:srgbClr val="002060"/>
                </a:solidFill>
                <a:latin typeface="Times New Roman" panose="02020603050405020304" pitchFamily="18" charset="0"/>
                <a:cs typeface="Times New Roman" panose="02020603050405020304" pitchFamily="18" charset="0"/>
              </a:rPr>
              <a:t>?</a:t>
            </a:r>
          </a:p>
        </p:txBody>
      </p:sp>
      <p:sp>
        <p:nvSpPr>
          <p:cNvPr id="14" name="Cloud 13">
            <a:extLst>
              <a:ext uri="{FF2B5EF4-FFF2-40B4-BE49-F238E27FC236}">
                <a16:creationId xmlns:a16="http://schemas.microsoft.com/office/drawing/2014/main" id="{2D725C2F-92AF-A64C-93C5-D78BD0D53074}"/>
              </a:ext>
            </a:extLst>
          </p:cNvPr>
          <p:cNvSpPr/>
          <p:nvPr/>
        </p:nvSpPr>
        <p:spPr>
          <a:xfrm>
            <a:off x="8585950" y="524162"/>
            <a:ext cx="3606050" cy="4785360"/>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spcBef>
                <a:spcPts val="600"/>
              </a:spcBef>
              <a:spcAft>
                <a:spcPts val="600"/>
              </a:spcAft>
            </a:pPr>
            <a:r>
              <a:rPr lang="en-US" sz="2000" i="1" dirty="0">
                <a:solidFill>
                  <a:srgbClr val="002060"/>
                </a:solidFill>
                <a:latin typeface="Times New Roman" panose="02020603050405020304" pitchFamily="18" charset="0"/>
                <a:cs typeface="Times New Roman" panose="02020603050405020304" pitchFamily="18" charset="0"/>
              </a:rPr>
              <a:t>? Theo </a:t>
            </a:r>
            <a:r>
              <a:rPr lang="en-US" sz="2000" i="1" dirty="0" err="1">
                <a:solidFill>
                  <a:srgbClr val="002060"/>
                </a:solidFill>
                <a:latin typeface="Times New Roman" panose="02020603050405020304" pitchFamily="18" charset="0"/>
                <a:cs typeface="Times New Roman" panose="02020603050405020304" pitchFamily="18" charset="0"/>
              </a:rPr>
              <a:t>em</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tại</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sao</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ở</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cấp</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Làng</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xã</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người</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Hán</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không</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trực</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tiếp</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cai</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trị</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mà</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lại</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dùng</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người</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Việt</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Mục</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đích</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của</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chính</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sách</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này</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là</a:t>
            </a:r>
            <a:r>
              <a:rPr lang="en-US" sz="2000" i="1" dirty="0">
                <a:solidFill>
                  <a:srgbClr val="002060"/>
                </a:solidFill>
                <a:latin typeface="Times New Roman" panose="02020603050405020304" pitchFamily="18" charset="0"/>
                <a:cs typeface="Times New Roman" panose="02020603050405020304" pitchFamily="18" charset="0"/>
              </a:rPr>
              <a:t> </a:t>
            </a:r>
            <a:r>
              <a:rPr lang="en-US" sz="2000" i="1" dirty="0" err="1">
                <a:solidFill>
                  <a:srgbClr val="002060"/>
                </a:solidFill>
                <a:latin typeface="Times New Roman" panose="02020603050405020304" pitchFamily="18" charset="0"/>
                <a:cs typeface="Times New Roman" panose="02020603050405020304" pitchFamily="18" charset="0"/>
              </a:rPr>
              <a:t>gì</a:t>
            </a:r>
            <a:r>
              <a:rPr lang="en-US" sz="2000" i="1" dirty="0">
                <a:solidFill>
                  <a:srgbClr val="002060"/>
                </a:solidFill>
                <a:latin typeface="Times New Roman" panose="02020603050405020304" pitchFamily="18" charset="0"/>
                <a:cs typeface="Times New Roman" panose="02020603050405020304" pitchFamily="18" charset="0"/>
              </a:rPr>
              <a:t>?</a:t>
            </a:r>
          </a:p>
        </p:txBody>
      </p:sp>
      <p:pic>
        <p:nvPicPr>
          <p:cNvPr id="11" name="Picture 10">
            <a:extLst>
              <a:ext uri="{FF2B5EF4-FFF2-40B4-BE49-F238E27FC236}">
                <a16:creationId xmlns:a16="http://schemas.microsoft.com/office/drawing/2014/main" id="{2813E741-C847-644F-B53F-25EB1CCB208F}"/>
              </a:ext>
            </a:extLst>
          </p:cNvPr>
          <p:cNvPicPr>
            <a:picLocks noChangeAspect="1"/>
          </p:cNvPicPr>
          <p:nvPr/>
        </p:nvPicPr>
        <p:blipFill>
          <a:blip r:embed="rId4"/>
          <a:stretch>
            <a:fillRect/>
          </a:stretch>
        </p:blipFill>
        <p:spPr>
          <a:xfrm>
            <a:off x="414336" y="1313033"/>
            <a:ext cx="8287703" cy="4075211"/>
          </a:xfrm>
          <a:prstGeom prst="rect">
            <a:avLst/>
          </a:prstGeom>
        </p:spPr>
      </p:pic>
      <p:sp>
        <p:nvSpPr>
          <p:cNvPr id="9" name="Rectangle 8">
            <a:extLst>
              <a:ext uri="{FF2B5EF4-FFF2-40B4-BE49-F238E27FC236}">
                <a16:creationId xmlns:a16="http://schemas.microsoft.com/office/drawing/2014/main" id="{0091A922-1403-D346-9238-599807BDD5A6}"/>
              </a:ext>
            </a:extLst>
          </p:cNvPr>
          <p:cNvSpPr/>
          <p:nvPr/>
        </p:nvSpPr>
        <p:spPr>
          <a:xfrm>
            <a:off x="1444544" y="727157"/>
            <a:ext cx="3525324" cy="461665"/>
          </a:xfrm>
          <a:prstGeom prst="rect">
            <a:avLst/>
          </a:prstGeom>
        </p:spPr>
        <p:txBody>
          <a:bodyPr wrap="none">
            <a:spAutoFit/>
          </a:bodyPr>
          <a:lstStyle/>
          <a:p>
            <a:r>
              <a:rPr lang="vi-VN" sz="2400" b="1" dirty="0">
                <a:solidFill>
                  <a:srgbClr val="FF0000"/>
                </a:solidFill>
                <a:latin typeface="Times New Roman" panose="02020603050405020304" pitchFamily="18" charset="0"/>
                <a:cs typeface="Times New Roman" panose="02020603050405020304" pitchFamily="18" charset="0"/>
              </a:rPr>
              <a:t>1. Tổ chức bộ máy cai trị </a:t>
            </a:r>
            <a:endParaRPr lang="vi-VN" sz="24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295970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4619385" y="4071937"/>
            <a:ext cx="3360559" cy="2513019"/>
          </a:xfrm>
          <a:prstGeom prst="rect">
            <a:avLst/>
          </a:prstGeom>
        </p:spPr>
      </p:pic>
      <p:sp>
        <p:nvSpPr>
          <p:cNvPr id="7" name="TextBox 6">
            <a:extLst>
              <a:ext uri="{FF2B5EF4-FFF2-40B4-BE49-F238E27FC236}">
                <a16:creationId xmlns:a16="http://schemas.microsoft.com/office/drawing/2014/main" id="{19F4DF38-C668-0246-8B84-7839A8382605}"/>
              </a:ext>
            </a:extLst>
          </p:cNvPr>
          <p:cNvSpPr txBox="1"/>
          <p:nvPr/>
        </p:nvSpPr>
        <p:spPr>
          <a:xfrm>
            <a:off x="414337" y="273606"/>
            <a:ext cx="11218136" cy="738664"/>
          </a:xfrm>
          <a:prstGeom prst="rect">
            <a:avLst/>
          </a:prstGeom>
          <a:noFill/>
        </p:spPr>
        <p:txBody>
          <a:bodyPr wrap="none" rtlCol="0">
            <a:spAutoFit/>
          </a:bodyPr>
          <a:lstStyle/>
          <a:p>
            <a:r>
              <a:rPr lang="vi-VN" sz="2400" b="1" dirty="0">
                <a:solidFill>
                  <a:srgbClr val="FF0000"/>
                </a:solidFill>
                <a:latin typeface="Times New Roman" panose="02020603050405020304" pitchFamily="18" charset="0"/>
                <a:cs typeface="Times New Roman" panose="02020603050405020304" pitchFamily="18" charset="0"/>
              </a:rPr>
              <a:t>1.</a:t>
            </a:r>
            <a:r>
              <a:rPr lang="x-none" sz="2400" b="1" dirty="0">
                <a:solidFill>
                  <a:srgbClr val="FF0000"/>
                </a:solidFill>
                <a:latin typeface="Times New Roman" panose="02020603050405020304" pitchFamily="18" charset="0"/>
                <a:cs typeface="Times New Roman" panose="02020603050405020304" pitchFamily="18" charset="0"/>
              </a:rPr>
              <a:t> CHÍNH SÁCH CAI TRỊ CỦA CÁC TRIỀU ĐẠI PHONG KIẾN PHƯƠNG BẮC </a:t>
            </a:r>
            <a:endParaRPr lang="x-none" sz="2400" dirty="0">
              <a:solidFill>
                <a:srgbClr val="FF0000"/>
              </a:solidFill>
              <a:latin typeface="Times New Roman" panose="02020603050405020304" pitchFamily="18" charset="0"/>
              <a:cs typeface="Times New Roman" panose="02020603050405020304" pitchFamily="18" charset="0"/>
            </a:endParaRPr>
          </a:p>
          <a:p>
            <a:endParaRPr lang="x-none" dirty="0"/>
          </a:p>
        </p:txBody>
      </p:sp>
      <p:sp>
        <p:nvSpPr>
          <p:cNvPr id="2" name="TextBox 1">
            <a:extLst>
              <a:ext uri="{FF2B5EF4-FFF2-40B4-BE49-F238E27FC236}">
                <a16:creationId xmlns:a16="http://schemas.microsoft.com/office/drawing/2014/main" id="{6630448C-3C97-944A-8CFB-E3307326CE4C}"/>
              </a:ext>
            </a:extLst>
          </p:cNvPr>
          <p:cNvSpPr txBox="1"/>
          <p:nvPr/>
        </p:nvSpPr>
        <p:spPr>
          <a:xfrm>
            <a:off x="1021080" y="1012270"/>
            <a:ext cx="10149840" cy="1938992"/>
          </a:xfrm>
          <a:prstGeom prst="rect">
            <a:avLst/>
          </a:prstGeom>
          <a:noFill/>
        </p:spPr>
        <p:txBody>
          <a:bodyPr wrap="square" rtlCol="0">
            <a:spAutoFit/>
          </a:bodyPr>
          <a:lstStyle/>
          <a:p>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Chia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Âu</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Lạc</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quận</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huyện</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sát</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nhập</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lãnh</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thổ</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quốc</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gia</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phương</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Bắc</a:t>
            </a:r>
            <a:endPar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Đưa</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Hán</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sang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cai</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trị</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p>
          <a:p>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Xây</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dựng</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luỹ</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quân</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đội</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vệ</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chính</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quyền</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đô</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hộ</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đàn</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áp</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nổi</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24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dậy</a:t>
            </a:r>
            <a:r>
              <a:rPr lang="en-GB"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endParaRPr lang="x-none"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7ED24C47-6727-C641-8A27-38BA4A1F2C1D}"/>
              </a:ext>
            </a:extLst>
          </p:cNvPr>
          <p:cNvPicPr>
            <a:picLocks noChangeAspect="1"/>
          </p:cNvPicPr>
          <p:nvPr/>
        </p:nvPicPr>
        <p:blipFill>
          <a:blip r:embed="rId5"/>
          <a:stretch>
            <a:fillRect/>
          </a:stretch>
        </p:blipFill>
        <p:spPr>
          <a:xfrm>
            <a:off x="8127273" y="3906739"/>
            <a:ext cx="3505200" cy="2616200"/>
          </a:xfrm>
          <a:prstGeom prst="rect">
            <a:avLst/>
          </a:prstGeom>
        </p:spPr>
      </p:pic>
      <p:pic>
        <p:nvPicPr>
          <p:cNvPr id="11" name="Picture 10">
            <a:extLst>
              <a:ext uri="{FF2B5EF4-FFF2-40B4-BE49-F238E27FC236}">
                <a16:creationId xmlns:a16="http://schemas.microsoft.com/office/drawing/2014/main" id="{2FD630AE-5881-7146-AE09-1BDB3258FD1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4779" y="2951262"/>
            <a:ext cx="3517278" cy="3798332"/>
          </a:xfrm>
          <a:prstGeom prst="rect">
            <a:avLst/>
          </a:prstGeom>
        </p:spPr>
      </p:pic>
      <p:sp>
        <p:nvSpPr>
          <p:cNvPr id="8" name="Rectangle 7">
            <a:extLst>
              <a:ext uri="{FF2B5EF4-FFF2-40B4-BE49-F238E27FC236}">
                <a16:creationId xmlns:a16="http://schemas.microsoft.com/office/drawing/2014/main" id="{5D6F7028-C1ED-754B-9A40-AA5674D88781}"/>
              </a:ext>
            </a:extLst>
          </p:cNvPr>
          <p:cNvSpPr/>
          <p:nvPr/>
        </p:nvSpPr>
        <p:spPr>
          <a:xfrm>
            <a:off x="1515981" y="614042"/>
            <a:ext cx="3525324" cy="461665"/>
          </a:xfrm>
          <a:prstGeom prst="rect">
            <a:avLst/>
          </a:prstGeom>
        </p:spPr>
        <p:txBody>
          <a:bodyPr wrap="none">
            <a:spAutoFit/>
          </a:bodyPr>
          <a:lstStyle/>
          <a:p>
            <a:r>
              <a:rPr lang="vi-VN" sz="2400" b="1" dirty="0">
                <a:solidFill>
                  <a:srgbClr val="FF0000"/>
                </a:solidFill>
                <a:latin typeface="Times New Roman" panose="02020603050405020304" pitchFamily="18" charset="0"/>
                <a:cs typeface="Times New Roman" panose="02020603050405020304" pitchFamily="18" charset="0"/>
              </a:rPr>
              <a:t>1. Tổ chức bộ máy cai trị </a:t>
            </a:r>
            <a:endParaRPr lang="vi-VN" sz="24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129420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CE_TITLE" val="BÀI 16. CHÍNH SÁCH CAI TRỊ CỦA CÁC TRIỀU ĐẠI...XÃ HỘI"/>
  <p:tag name="ISPRING_ULTRA_SCORM_COURSE_ID" val="B2E695E2-80FF-42B1-AC81-AA2646F7AD73"/>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P#\uFFFD\uFFFD{42423134-D9A0-4581-80CF-1CA7B5A661CC}&quot;,&quot;C:\\Users\\Admin\\Desktop\\Ảnh sách nói\\Bài giảng điện tử, giáo án\\Giáo án Word và điên tử\\Giáo án Word và điên tử\\Giáo án Đ Tử khối 6&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BÀI 16. CHÍNH SÁCH CAI TRỊ CỦA CÁC TRIỀU ĐẠI...XÃ HỘI"/>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GENSWF_SLIDE_UID" val="{F8E2AEB1-FBA6-4E8D-B3A4-5294FD2EA8AB}:399"/>
</p:tagLst>
</file>

<file path=ppt/tags/tag11.xml><?xml version="1.0" encoding="utf-8"?>
<p:tagLst xmlns:a="http://schemas.openxmlformats.org/drawingml/2006/main" xmlns:r="http://schemas.openxmlformats.org/officeDocument/2006/relationships" xmlns:p="http://schemas.openxmlformats.org/presentationml/2006/main">
  <p:tag name="GENSWF_SLIDE_UID" val="{D4255E28-2479-4E26-86E4-4E4647D0182A}:395"/>
</p:tagLst>
</file>

<file path=ppt/tags/tag12.xml><?xml version="1.0" encoding="utf-8"?>
<p:tagLst xmlns:a="http://schemas.openxmlformats.org/drawingml/2006/main" xmlns:r="http://schemas.openxmlformats.org/officeDocument/2006/relationships" xmlns:p="http://schemas.openxmlformats.org/presentationml/2006/main">
  <p:tag name="GENSWF_SLIDE_UID" val="{1914163E-50E3-486A-B0CA-0E8B9C9DD48F}:396"/>
</p:tagLst>
</file>

<file path=ppt/tags/tag13.xml><?xml version="1.0" encoding="utf-8"?>
<p:tagLst xmlns:a="http://schemas.openxmlformats.org/drawingml/2006/main" xmlns:r="http://schemas.openxmlformats.org/officeDocument/2006/relationships" xmlns:p="http://schemas.openxmlformats.org/presentationml/2006/main">
  <p:tag name="GENSWF_SLIDE_UID" val="{AF050B35-3F35-43A7-BEB8-8E39672A3EB8}:452"/>
</p:tagLst>
</file>

<file path=ppt/tags/tag14.xml><?xml version="1.0" encoding="utf-8"?>
<p:tagLst xmlns:a="http://schemas.openxmlformats.org/drawingml/2006/main" xmlns:r="http://schemas.openxmlformats.org/officeDocument/2006/relationships" xmlns:p="http://schemas.openxmlformats.org/presentationml/2006/main">
  <p:tag name="GENSWF_SLIDE_UID" val="{CD53EDA7-0C19-4F65-9129-C195945562BE}:397"/>
</p:tagLst>
</file>

<file path=ppt/tags/tag15.xml><?xml version="1.0" encoding="utf-8"?>
<p:tagLst xmlns:a="http://schemas.openxmlformats.org/drawingml/2006/main" xmlns:r="http://schemas.openxmlformats.org/officeDocument/2006/relationships" xmlns:p="http://schemas.openxmlformats.org/presentationml/2006/main">
  <p:tag name="GENSWF_SLIDE_UID" val="{8009DDEC-FC9E-48AB-9A68-658E33E5A6ED}:454"/>
</p:tagLst>
</file>

<file path=ppt/tags/tag16.xml><?xml version="1.0" encoding="utf-8"?>
<p:tagLst xmlns:a="http://schemas.openxmlformats.org/drawingml/2006/main" xmlns:r="http://schemas.openxmlformats.org/officeDocument/2006/relationships" xmlns:p="http://schemas.openxmlformats.org/presentationml/2006/main">
  <p:tag name="GENSWF_SLIDE_UID" val="{898F5E20-3496-454A-AE73-E3E657951D4D}:402"/>
</p:tagLst>
</file>

<file path=ppt/tags/tag17.xml><?xml version="1.0" encoding="utf-8"?>
<p:tagLst xmlns:a="http://schemas.openxmlformats.org/drawingml/2006/main" xmlns:r="http://schemas.openxmlformats.org/officeDocument/2006/relationships" xmlns:p="http://schemas.openxmlformats.org/presentationml/2006/main">
  <p:tag name="GENSWF_SLIDE_UID" val="{2B15D420-444F-459F-8002-08F8A4B21E1D}:401"/>
</p:tagLst>
</file>

<file path=ppt/tags/tag18.xml><?xml version="1.0" encoding="utf-8"?>
<p:tagLst xmlns:a="http://schemas.openxmlformats.org/drawingml/2006/main" xmlns:r="http://schemas.openxmlformats.org/officeDocument/2006/relationships" xmlns:p="http://schemas.openxmlformats.org/presentationml/2006/main">
  <p:tag name="GENSWF_SLIDE_UID" val="{10A26EB0-23D4-4198-8A77-D4C877142B83}:269"/>
</p:tagLst>
</file>

<file path=ppt/tags/tag19.xml><?xml version="1.0" encoding="utf-8"?>
<p:tagLst xmlns:a="http://schemas.openxmlformats.org/drawingml/2006/main" xmlns:r="http://schemas.openxmlformats.org/officeDocument/2006/relationships" xmlns:p="http://schemas.openxmlformats.org/presentationml/2006/main">
  <p:tag name="GENSWF_SLIDE_UID" val="{2B2DE29F-6D5B-465D-AEA2-F52D9B87043A}:273"/>
</p:tagLst>
</file>

<file path=ppt/tags/tag2.xml><?xml version="1.0" encoding="utf-8"?>
<p:tagLst xmlns:a="http://schemas.openxmlformats.org/drawingml/2006/main" xmlns:r="http://schemas.openxmlformats.org/officeDocument/2006/relationships" xmlns:p="http://schemas.openxmlformats.org/presentationml/2006/main">
  <p:tag name="GENSWF_SLIDE_UID" val="{5DD82C90-32D7-46E3-991D-2A31D666BCE9}:457"/>
</p:tagLst>
</file>

<file path=ppt/tags/tag20.xml><?xml version="1.0" encoding="utf-8"?>
<p:tagLst xmlns:a="http://schemas.openxmlformats.org/drawingml/2006/main" xmlns:r="http://schemas.openxmlformats.org/officeDocument/2006/relationships" xmlns:p="http://schemas.openxmlformats.org/presentationml/2006/main">
  <p:tag name="GENSWF_SLIDE_UID" val="{449DBD58-2BA3-4367-9323-A464B88A1681}:274"/>
</p:tagLst>
</file>

<file path=ppt/tags/tag21.xml><?xml version="1.0" encoding="utf-8"?>
<p:tagLst xmlns:a="http://schemas.openxmlformats.org/drawingml/2006/main" xmlns:r="http://schemas.openxmlformats.org/officeDocument/2006/relationships" xmlns:p="http://schemas.openxmlformats.org/presentationml/2006/main">
  <p:tag name="GENSWF_SLIDE_UID" val="{CA191273-67A8-49A2-972B-969AD6893780}:278"/>
</p:tagLst>
</file>

<file path=ppt/tags/tag22.xml><?xml version="1.0" encoding="utf-8"?>
<p:tagLst xmlns:a="http://schemas.openxmlformats.org/drawingml/2006/main" xmlns:r="http://schemas.openxmlformats.org/officeDocument/2006/relationships" xmlns:p="http://schemas.openxmlformats.org/presentationml/2006/main">
  <p:tag name="GENSWF_SLIDE_UID" val="{E870D7CC-E33C-436D-9BB3-916520787787}:275"/>
</p:tagLst>
</file>

<file path=ppt/tags/tag23.xml><?xml version="1.0" encoding="utf-8"?>
<p:tagLst xmlns:a="http://schemas.openxmlformats.org/drawingml/2006/main" xmlns:r="http://schemas.openxmlformats.org/officeDocument/2006/relationships" xmlns:p="http://schemas.openxmlformats.org/presentationml/2006/main">
  <p:tag name="GENSWF_SLIDE_UID" val="{A8D75FB4-7212-4277-BC85-FE53A1231460}:277"/>
</p:tagLst>
</file>

<file path=ppt/tags/tag24.xml><?xml version="1.0" encoding="utf-8"?>
<p:tagLst xmlns:a="http://schemas.openxmlformats.org/drawingml/2006/main" xmlns:r="http://schemas.openxmlformats.org/officeDocument/2006/relationships" xmlns:p="http://schemas.openxmlformats.org/presentationml/2006/main">
  <p:tag name="GENSWF_SLIDE_UID" val="{554DCE5D-256E-4F9C-AC0A-A58A851041A0}:276"/>
</p:tagLst>
</file>

<file path=ppt/tags/tag25.xml><?xml version="1.0" encoding="utf-8"?>
<p:tagLst xmlns:a="http://schemas.openxmlformats.org/drawingml/2006/main" xmlns:r="http://schemas.openxmlformats.org/officeDocument/2006/relationships" xmlns:p="http://schemas.openxmlformats.org/presentationml/2006/main">
  <p:tag name="GENSWF_SLIDE_UID" val="{DA0414E6-CA0C-43E6-BC1B-063FBE3A1744}:279"/>
</p:tagLst>
</file>

<file path=ppt/tags/tag26.xml><?xml version="1.0" encoding="utf-8"?>
<p:tagLst xmlns:a="http://schemas.openxmlformats.org/drawingml/2006/main" xmlns:r="http://schemas.openxmlformats.org/officeDocument/2006/relationships" xmlns:p="http://schemas.openxmlformats.org/presentationml/2006/main">
  <p:tag name="GENSWF_SLIDE_UID" val="{90931F10-04AD-47E0-A31F-7FC99AAB509D}:280"/>
</p:tagLst>
</file>

<file path=ppt/tags/tag27.xml><?xml version="1.0" encoding="utf-8"?>
<p:tagLst xmlns:a="http://schemas.openxmlformats.org/drawingml/2006/main" xmlns:r="http://schemas.openxmlformats.org/officeDocument/2006/relationships" xmlns:p="http://schemas.openxmlformats.org/presentationml/2006/main">
  <p:tag name="GENSWF_SLIDE_UID" val="{7AA94D28-9434-41EF-BF3E-B54FCE89EACE}:281"/>
</p:tagLst>
</file>

<file path=ppt/tags/tag28.xml><?xml version="1.0" encoding="utf-8"?>
<p:tagLst xmlns:a="http://schemas.openxmlformats.org/drawingml/2006/main" xmlns:r="http://schemas.openxmlformats.org/officeDocument/2006/relationships" xmlns:p="http://schemas.openxmlformats.org/presentationml/2006/main">
  <p:tag name="GENSWF_SLIDE_UID" val="{3077138E-BC8F-403D-9827-C317D311BE6C}:317"/>
</p:tagLst>
</file>

<file path=ppt/tags/tag29.xml><?xml version="1.0" encoding="utf-8"?>
<p:tagLst xmlns:a="http://schemas.openxmlformats.org/drawingml/2006/main" xmlns:r="http://schemas.openxmlformats.org/officeDocument/2006/relationships" xmlns:p="http://schemas.openxmlformats.org/presentationml/2006/main">
  <p:tag name="GENSWF_SLIDE_UID" val="{EDA0A42F-4F32-4B08-BAA1-03732F135223}:371"/>
</p:tagLst>
</file>

<file path=ppt/tags/tag3.xml><?xml version="1.0" encoding="utf-8"?>
<p:tagLst xmlns:a="http://schemas.openxmlformats.org/drawingml/2006/main" xmlns:r="http://schemas.openxmlformats.org/officeDocument/2006/relationships" xmlns:p="http://schemas.openxmlformats.org/presentationml/2006/main">
  <p:tag name="GENSWF_SLIDE_UID" val="{EDF85C24-D131-4AD2-9765-795FB2850F00}:256"/>
</p:tagLst>
</file>

<file path=ppt/tags/tag30.xml><?xml version="1.0" encoding="utf-8"?>
<p:tagLst xmlns:a="http://schemas.openxmlformats.org/drawingml/2006/main" xmlns:r="http://schemas.openxmlformats.org/officeDocument/2006/relationships" xmlns:p="http://schemas.openxmlformats.org/presentationml/2006/main">
  <p:tag name="GENSWF_SLIDE_UID" val="{46331675-9F54-4116-AB62-0869E2429FBB}:455"/>
</p:tagLst>
</file>

<file path=ppt/tags/tag31.xml><?xml version="1.0" encoding="utf-8"?>
<p:tagLst xmlns:a="http://schemas.openxmlformats.org/drawingml/2006/main" xmlns:r="http://schemas.openxmlformats.org/officeDocument/2006/relationships" xmlns:p="http://schemas.openxmlformats.org/presentationml/2006/main">
  <p:tag name="GENSWF_SLIDE_UID" val="{E8CE3D4C-65AF-4391-BE10-0BE62BD33241}:456"/>
</p:tagLst>
</file>

<file path=ppt/tags/tag32.xml><?xml version="1.0" encoding="utf-8"?>
<p:tagLst xmlns:a="http://schemas.openxmlformats.org/drawingml/2006/main" xmlns:r="http://schemas.openxmlformats.org/officeDocument/2006/relationships" xmlns:p="http://schemas.openxmlformats.org/presentationml/2006/main">
  <p:tag name="GENSWF_SLIDE_UID" val="{B15C58C2-79D7-45DF-A021-A60BB2CE6E08}:458"/>
</p:tagLst>
</file>

<file path=ppt/tags/tag4.xml><?xml version="1.0" encoding="utf-8"?>
<p:tagLst xmlns:a="http://schemas.openxmlformats.org/drawingml/2006/main" xmlns:r="http://schemas.openxmlformats.org/officeDocument/2006/relationships" xmlns:p="http://schemas.openxmlformats.org/presentationml/2006/main">
  <p:tag name="GENSWF_SLIDE_UID" val="{4A22B43A-2F70-47CB-89DD-21AD57183EF9}:404"/>
</p:tagLst>
</file>

<file path=ppt/tags/tag5.xml><?xml version="1.0" encoding="utf-8"?>
<p:tagLst xmlns:a="http://schemas.openxmlformats.org/drawingml/2006/main" xmlns:r="http://schemas.openxmlformats.org/officeDocument/2006/relationships" xmlns:p="http://schemas.openxmlformats.org/presentationml/2006/main">
  <p:tag name="GENSWF_SLIDE_UID" val="{46A80C43-F74E-4395-8B5D-10B71A699C61}:405"/>
</p:tagLst>
</file>

<file path=ppt/tags/tag6.xml><?xml version="1.0" encoding="utf-8"?>
<p:tagLst xmlns:a="http://schemas.openxmlformats.org/drawingml/2006/main" xmlns:r="http://schemas.openxmlformats.org/officeDocument/2006/relationships" xmlns:p="http://schemas.openxmlformats.org/presentationml/2006/main">
  <p:tag name="GENSWF_SLIDE_UID" val="{3C3A179F-909D-4F0A-B552-F30981CCE5D1}:406"/>
</p:tagLst>
</file>

<file path=ppt/tags/tag7.xml><?xml version="1.0" encoding="utf-8"?>
<p:tagLst xmlns:a="http://schemas.openxmlformats.org/drawingml/2006/main" xmlns:r="http://schemas.openxmlformats.org/officeDocument/2006/relationships" xmlns:p="http://schemas.openxmlformats.org/presentationml/2006/main">
  <p:tag name="GENSWF_SLIDE_UID" val="{ED62E0B1-2940-4B6E-8931-CD883C522409}:451"/>
</p:tagLst>
</file>

<file path=ppt/tags/tag8.xml><?xml version="1.0" encoding="utf-8"?>
<p:tagLst xmlns:a="http://schemas.openxmlformats.org/drawingml/2006/main" xmlns:r="http://schemas.openxmlformats.org/officeDocument/2006/relationships" xmlns:p="http://schemas.openxmlformats.org/presentationml/2006/main">
  <p:tag name="GENSWF_SLIDE_UID" val="{E8EF7251-E712-4BED-9378-A928854F1AC4}:453"/>
</p:tagLst>
</file>

<file path=ppt/tags/tag9.xml><?xml version="1.0" encoding="utf-8"?>
<p:tagLst xmlns:a="http://schemas.openxmlformats.org/drawingml/2006/main" xmlns:r="http://schemas.openxmlformats.org/officeDocument/2006/relationships" xmlns:p="http://schemas.openxmlformats.org/presentationml/2006/main">
  <p:tag name="GENSWF_SLIDE_UID" val="{E2A57F9A-51BC-4487-84E0-3923948253C4}:39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{DCC12788-CB54-844F-8F48-B2D5ECE9421D}tf10001058</Template>
  <TotalTime>1035</TotalTime>
  <Words>2827</Words>
  <Application>Microsoft Office PowerPoint</Application>
  <PresentationFormat>Widescreen</PresentationFormat>
  <Paragraphs>303</Paragraphs>
  <Slides>31</Slides>
  <Notes>31</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31</vt:i4>
      </vt:variant>
    </vt:vector>
  </HeadingPairs>
  <TitlesOfParts>
    <vt:vector size="40" baseType="lpstr">
      <vt:lpstr>Arial</vt:lpstr>
      <vt:lpstr>Calibri</vt:lpstr>
      <vt:lpstr>Calibri Light</vt:lpstr>
      <vt:lpstr>Century Gothic</vt:lpstr>
      <vt:lpstr>Tahoma</vt:lpstr>
      <vt:lpstr>Times New Roman</vt:lpstr>
      <vt:lpstr>Wingdings 3</vt:lpstr>
      <vt:lpstr>Office Theme</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CHUẨN BỊ BÀI MỚI </vt:lpstr>
      <vt:lpstr>Mỗi cuộc khởi nghĩa tìm hiểu các câu hỏi thơ hệ thống câu hỏi sau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16. CHÍNH SÁCH CAI TRỊ CỦA CÁC TRIỀU ĐẠI...XÃ HỘI</dc:title>
  <dc:creator>Microsoft Office User</dc:creator>
  <cp:lastModifiedBy>Giang Nguyễn</cp:lastModifiedBy>
  <cp:revision>18</cp:revision>
  <dcterms:created xsi:type="dcterms:W3CDTF">2021-08-15T14:36:25Z</dcterms:created>
  <dcterms:modified xsi:type="dcterms:W3CDTF">2023-11-15T03:59:16Z</dcterms:modified>
</cp:coreProperties>
</file>