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762" r:id="rId2"/>
    <p:sldId id="262" r:id="rId3"/>
    <p:sldId id="256" r:id="rId4"/>
    <p:sldId id="257" r:id="rId5"/>
    <p:sldId id="258" r:id="rId6"/>
    <p:sldId id="261" r:id="rId7"/>
    <p:sldId id="260" r:id="rId8"/>
    <p:sldId id="259" r:id="rId9"/>
    <p:sldId id="263" r:id="rId10"/>
    <p:sldId id="284" r:id="rId11"/>
    <p:sldId id="367" r:id="rId12"/>
    <p:sldId id="368" r:id="rId13"/>
    <p:sldId id="369" r:id="rId14"/>
    <p:sldId id="370" r:id="rId15"/>
    <p:sldId id="281" r:id="rId16"/>
    <p:sldId id="282" r:id="rId17"/>
    <p:sldId id="761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2FCC1-092E-4567-B616-D79177C2D1F8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A650A-7A6B-4851-8FC3-EA16ECA94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18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0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53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90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98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97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5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60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80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7F62C74-FA2A-4405-B6F6-5B6C072F6C4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Arial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77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27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68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22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93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4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38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6A650A-7A6B-4851-8FC3-EA16ECA94C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D00-4481-AC48-B9FA-EEE796215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B4FC7F-D2FB-39E4-EB11-43E7D5DD7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A5A78-920A-6517-89AF-E71DC3E0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9A712-C665-844B-4121-37F53CCC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9AF0D-FD0B-F747-CCFF-569EA03FC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4B228C-E90E-F3F4-C50E-D7AE09C5E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115412" y="103234"/>
            <a:ext cx="11887198" cy="66182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84187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2D1D6-B4A7-216C-B557-AD4DBE83A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1740A-8310-4012-04C1-DB8BB08A3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26078-B7B0-3AA4-2546-F3B44998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85D5D-5B4B-082F-51B7-1618C3F5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BF8EB-0F3F-BF63-8BC7-F32FD7E2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4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CA3ACB-BC7F-6919-B2DD-C8F28C270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6F16E4-7675-A001-838A-BC3B2067A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A7139-1914-88FD-0055-41197597A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B8A1F-6EFE-DF07-5B3C-67A3BB50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665FB-A6EC-E7B7-055A-9BA291EC2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8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DC18C-044E-B20D-EA07-F0EE2616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919D5-CDF9-D8CA-49CB-5CD8C75E6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DC93A-F31B-E3B1-4DF3-A0BF038ED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375F5-C4A4-F358-E9D1-77F8C6772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97E59-FF9B-7B21-14BC-9C79CF4DB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9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26CF-A39F-DE07-8D32-8A0388FF9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094C4-FFC9-E706-C7EC-733B14552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4E544-74BC-4C99-F164-D919B0C8A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7C532-0D88-545E-9F15-FC89701A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9B701-085E-F24F-D80C-166007891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0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9A47-BE26-3F8A-BC09-4571ECDE4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06856-555A-2A69-F62C-1B3264FF2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B16A85-475E-30C2-AAFE-AB762695C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B54C3-A122-0F03-8B08-342280D8C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2943A-822A-E7D0-5A27-D2173608A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28476F-9142-45E8-48B2-18F0680B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1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A7D78-D31A-3D3A-1513-DA08BE827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84D24-1CA8-426D-F4F3-3685419C9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CF641-9C49-4801-8A78-DA25D6937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10594E-D744-863D-7C42-17E35AF40E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AD572A-36C8-D219-1B5B-61990C69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E056A1-CD68-F40A-C3E4-088859A39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5B4324-EA11-FF64-EE56-C027CE7F7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639A2E-1FE8-7D67-21EE-E7EFCFC6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32E43-610B-2DAF-7C63-A3C82942D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84ED2-8DA6-F49E-4C24-532C82CE2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0F6C94-3C68-DB4C-FB98-C1034E3B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212E50-C88B-81F7-1A15-7F0988960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1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BCC32F-FE6F-6DFA-78AA-D6003B2BC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9B1F4A-4B20-1C1E-9285-9C1AD3BC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AF796-49AF-1C97-4894-DB4C954D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5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A0B55-6A55-1AA9-107D-D96ED3FD9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13BB4-C34C-E3C7-CA04-56976A5EF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6F58E-1675-19A6-2791-2A059639A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CDD5BC-0556-BB12-7B56-646138694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6547A-67CA-11B9-2FD5-ABD9ADD4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DEA96-ED0F-EFF8-A959-C13C930B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9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5812-097F-A44A-37FD-0988EC9E9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31863F-1394-1FCB-2D79-B21B6D884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64F5A-7C6F-EC32-96EE-BD627A231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8BF67-6FD8-1B0F-0375-ACC8197F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54A96-BB51-5ECF-2D0E-FEA4F86CD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D7065-5A82-7CE9-5F13-837DDFDE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5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E0498A-A215-2719-D9D9-77D58AA6E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153F4-9EC7-6B53-EECF-DF4EB65A2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67D6E-7983-93EE-F21F-9C2FED761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0D22A-1293-4E69-AE30-E438550A07BC}" type="datetimeFigureOut">
              <a:rPr lang="en-US" smtClean="0"/>
              <a:t>27/11/2023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5593-4771-B7AE-8DD2-214F29C1C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6D997-F576-8587-E0B1-ABD5DEE08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B1F7F-6A5D-4B17-A63A-53959CD787F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743FD3-F90E-7A13-9A45-EF6894A947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115411" y="103234"/>
            <a:ext cx="11967097" cy="66182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6192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slide" Target="slide13.xml"/><Relationship Id="rId3" Type="http://schemas.openxmlformats.org/officeDocument/2006/relationships/audio" Target="../media/media1.wma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gif"/><Relationship Id="rId25" Type="http://schemas.openxmlformats.org/officeDocument/2006/relationships/image" Target="../media/image35.png"/><Relationship Id="rId33" Type="http://schemas.openxmlformats.org/officeDocument/2006/relationships/image" Target="../media/image39.png"/><Relationship Id="rId2" Type="http://schemas.microsoft.com/office/2007/relationships/media" Target="../media/media1.wma"/><Relationship Id="rId16" Type="http://schemas.openxmlformats.org/officeDocument/2006/relationships/image" Target="../media/image28.gif"/><Relationship Id="rId20" Type="http://schemas.openxmlformats.org/officeDocument/2006/relationships/image" Target="../media/image32.png"/><Relationship Id="rId29" Type="http://schemas.openxmlformats.org/officeDocument/2006/relationships/image" Target="../media/image37.png"/><Relationship Id="rId1" Type="http://schemas.openxmlformats.org/officeDocument/2006/relationships/tags" Target="../tags/tag11.xml"/><Relationship Id="rId6" Type="http://schemas.openxmlformats.org/officeDocument/2006/relationships/audio" Target="../media/audio1.wav"/><Relationship Id="rId11" Type="http://schemas.openxmlformats.org/officeDocument/2006/relationships/image" Target="../media/image23.png"/><Relationship Id="rId24" Type="http://schemas.openxmlformats.org/officeDocument/2006/relationships/slide" Target="slide12.xml"/><Relationship Id="rId32" Type="http://schemas.openxmlformats.org/officeDocument/2006/relationships/slide" Target="slide16.xml"/><Relationship Id="rId5" Type="http://schemas.openxmlformats.org/officeDocument/2006/relationships/notesSlide" Target="../notesSlides/notesSlide10.xml"/><Relationship Id="rId15" Type="http://schemas.openxmlformats.org/officeDocument/2006/relationships/image" Target="../media/image27.gif"/><Relationship Id="rId23" Type="http://schemas.openxmlformats.org/officeDocument/2006/relationships/image" Target="../media/image34.png"/><Relationship Id="rId28" Type="http://schemas.openxmlformats.org/officeDocument/2006/relationships/slide" Target="slide14.xml"/><Relationship Id="rId10" Type="http://schemas.openxmlformats.org/officeDocument/2006/relationships/image" Target="../media/image22.png"/><Relationship Id="rId19" Type="http://schemas.openxmlformats.org/officeDocument/2006/relationships/image" Target="../media/image31.gif"/><Relationship Id="rId31" Type="http://schemas.openxmlformats.org/officeDocument/2006/relationships/image" Target="../media/image3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slide" Target="slide11.xml"/><Relationship Id="rId27" Type="http://schemas.openxmlformats.org/officeDocument/2006/relationships/image" Target="../media/image36.png"/><Relationship Id="rId30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slide" Target="slide10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2.png"/><Relationship Id="rId5" Type="http://schemas.openxmlformats.org/officeDocument/2006/relationships/slide" Target="slide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2.png"/><Relationship Id="rId5" Type="http://schemas.openxmlformats.org/officeDocument/2006/relationships/slide" Target="slide10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slide" Target="slide10.xml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slide" Target="slide10.xml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slide" Target="slide10.xml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audio" Target="../media/media2.mp3"/><Relationship Id="rId7" Type="http://schemas.openxmlformats.org/officeDocument/2006/relationships/image" Target="../media/image43.wmf"/><Relationship Id="rId2" Type="http://schemas.microsoft.com/office/2007/relationships/media" Target="../media/media2.mp3"/><Relationship Id="rId1" Type="http://schemas.openxmlformats.org/officeDocument/2006/relationships/tags" Target="../tags/tag18.xml"/><Relationship Id="rId6" Type="http://schemas.openxmlformats.org/officeDocument/2006/relationships/image" Target="../media/image4.gif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C78995-68FA-3B7C-5D72-8FB77D1058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3" b="4873"/>
          <a:stretch/>
        </p:blipFill>
        <p:spPr>
          <a:xfrm>
            <a:off x="105472" y="94130"/>
            <a:ext cx="11938745" cy="67155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6D9AEC7-5DB4-8FD0-5E9B-617A73901183}"/>
              </a:ext>
            </a:extLst>
          </p:cNvPr>
          <p:cNvSpPr/>
          <p:nvPr/>
        </p:nvSpPr>
        <p:spPr>
          <a:xfrm>
            <a:off x="92364" y="101600"/>
            <a:ext cx="11988800" cy="6659418"/>
          </a:xfrm>
          <a:prstGeom prst="rect">
            <a:avLst/>
          </a:prstGeom>
          <a:solidFill>
            <a:schemeClr val="accent6">
              <a:lumMod val="50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ãnh địa phong kiến | SGK Lịch sử lớp 7">
            <a:extLst>
              <a:ext uri="{FF2B5EF4-FFF2-40B4-BE49-F238E27FC236}">
                <a16:creationId xmlns:a16="http://schemas.microsoft.com/office/drawing/2014/main" id="{846A2150-E138-69B7-0255-E0D6BCBE4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080" y="1322918"/>
            <a:ext cx="6325840" cy="4227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1F0098C-0DFD-CCC8-188B-55EF21B13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846" y="4542684"/>
            <a:ext cx="4674437" cy="234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F115119-8F53-CF23-157A-585F68109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2830" y="48326"/>
            <a:ext cx="4674437" cy="234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31E59202-55A3-5795-EF74-B007669EE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281" y="4418053"/>
            <a:ext cx="4674437" cy="234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5F35FE0-6FB2-FA15-2EEB-201B116BF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203" y="71182"/>
            <a:ext cx="4674437" cy="234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82A807-FC25-0EF4-27A3-9187F9910B7F}"/>
              </a:ext>
            </a:extLst>
          </p:cNvPr>
          <p:cNvSpPr txBox="1"/>
          <p:nvPr/>
        </p:nvSpPr>
        <p:spPr>
          <a:xfrm>
            <a:off x="1730806" y="516497"/>
            <a:ext cx="888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(CÔ) VỀ DỰ GIỜ MÔN LỊCH SỬ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98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8B856C63-D80A-F12B-A415-F61616880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7256" y="1111351"/>
            <a:ext cx="6853387" cy="4694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5" y="49740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60" y="777010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907" y="3049873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7" y="5025415"/>
            <a:ext cx="785412" cy="1097267"/>
          </a:xfrm>
          <a:prstGeom prst="rect">
            <a:avLst/>
          </a:prstGeom>
        </p:spPr>
      </p:pic>
      <p:pic>
        <p:nvPicPr>
          <p:cNvPr id="159" name="Picture 158">
            <a:hlinkClick r:id="" action="ppaction://noaction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90" y="763250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470" y="3059399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30" action="ppaction://hlinksldjump"/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0484E1-4A87-4016-BB0A-2C146190FF7E}"/>
              </a:ext>
            </a:extLst>
          </p:cNvPr>
          <p:cNvSpPr/>
          <p:nvPr/>
        </p:nvSpPr>
        <p:spPr>
          <a:xfrm>
            <a:off x="3317007" y="6260823"/>
            <a:ext cx="2421641" cy="299583"/>
          </a:xfrm>
          <a:prstGeom prst="rect">
            <a:avLst/>
          </a:prstGeom>
          <a:solidFill>
            <a:srgbClr val="FDF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806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0AEB4DC-3847-4C2C-8993-FF510E8267BD}"/>
              </a:ext>
            </a:extLst>
          </p:cNvPr>
          <p:cNvGrpSpPr/>
          <p:nvPr/>
        </p:nvGrpSpPr>
        <p:grpSpPr>
          <a:xfrm>
            <a:off x="2701159" y="-327833"/>
            <a:ext cx="7262648" cy="3234006"/>
            <a:chOff x="2617270" y="-196051"/>
            <a:chExt cx="7262648" cy="323400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2140EE2-6B03-4ED1-8CCE-6A2BF64A25C5}"/>
                </a:ext>
              </a:extLst>
            </p:cNvPr>
            <p:cNvGrpSpPr/>
            <p:nvPr/>
          </p:nvGrpSpPr>
          <p:grpSpPr>
            <a:xfrm>
              <a:off x="2617270" y="-196051"/>
              <a:ext cx="7262648" cy="3234006"/>
              <a:chOff x="2617270" y="-196051"/>
              <a:chExt cx="7262648" cy="323400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01EA794-1FE4-49D6-98EE-C223DB2BC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7270" y="-196051"/>
                <a:ext cx="7262648" cy="3234006"/>
              </a:xfrm>
              <a:prstGeom prst="rect">
                <a:avLst/>
              </a:prstGeom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7DF3A19-01F8-435E-AB79-AB7ECDB30AA1}"/>
                  </a:ext>
                </a:extLst>
              </p:cNvPr>
              <p:cNvSpPr/>
              <p:nvPr/>
            </p:nvSpPr>
            <p:spPr>
              <a:xfrm>
                <a:off x="3967994" y="1124607"/>
                <a:ext cx="4881716" cy="6411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3E64A3-ED03-4889-AF79-3E6A1CADA479}"/>
                </a:ext>
              </a:extLst>
            </p:cNvPr>
            <p:cNvSpPr txBox="1"/>
            <p:nvPr/>
          </p:nvSpPr>
          <p:spPr>
            <a:xfrm>
              <a:off x="4095448" y="1198179"/>
              <a:ext cx="4554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82A1070-D65A-4587-879A-79CA62310DC7}"/>
              </a:ext>
            </a:extLst>
          </p:cNvPr>
          <p:cNvSpPr txBox="1"/>
          <p:nvPr/>
        </p:nvSpPr>
        <p:spPr>
          <a:xfrm>
            <a:off x="1319313" y="2781620"/>
            <a:ext cx="1164071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diệt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La-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B.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La-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D.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Giéc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-man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D94587A-838B-424A-8C62-CE47B966198E}"/>
              </a:ext>
            </a:extLst>
          </p:cNvPr>
          <p:cNvSpPr/>
          <p:nvPr/>
        </p:nvSpPr>
        <p:spPr>
          <a:xfrm>
            <a:off x="5988438" y="3932541"/>
            <a:ext cx="651642" cy="58857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AC8AE7-4DB5-4814-A68E-867A2CA69C4E}"/>
              </a:ext>
            </a:extLst>
          </p:cNvPr>
          <p:cNvGrpSpPr/>
          <p:nvPr/>
        </p:nvGrpSpPr>
        <p:grpSpPr>
          <a:xfrm>
            <a:off x="26711" y="5171090"/>
            <a:ext cx="12235674" cy="1686910"/>
            <a:chOff x="-81773" y="5171090"/>
            <a:chExt cx="12235674" cy="168691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548ED8-918B-4698-AFFB-F730F5B52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773" y="5171090"/>
              <a:ext cx="3941283" cy="168691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266F39B-313A-435F-8421-793A8E249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510" y="5171090"/>
              <a:ext cx="3941283" cy="168691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5C78A9-7F9F-4673-8283-1939580DA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793" y="5171090"/>
              <a:ext cx="3941283" cy="168691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C670279-7E84-4E7F-B386-5B164A29B5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1"/>
            <a:stretch/>
          </p:blipFill>
          <p:spPr>
            <a:xfrm>
              <a:off x="11742077" y="5171090"/>
              <a:ext cx="411824" cy="1686910"/>
            </a:xfrm>
            <a:prstGeom prst="rect">
              <a:avLst/>
            </a:prstGeom>
          </p:spPr>
        </p:pic>
      </p:grpSp>
      <p:pic>
        <p:nvPicPr>
          <p:cNvPr id="46" name="Picture 4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89" y="4149044"/>
            <a:ext cx="2400300" cy="14682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52C4D5A-BB4E-463E-9829-D47724B22463}"/>
              </a:ext>
            </a:extLst>
          </p:cNvPr>
          <p:cNvGrpSpPr/>
          <p:nvPr/>
        </p:nvGrpSpPr>
        <p:grpSpPr>
          <a:xfrm>
            <a:off x="26711" y="5171090"/>
            <a:ext cx="12235674" cy="1686910"/>
            <a:chOff x="-81773" y="5171090"/>
            <a:chExt cx="12235674" cy="168691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7EF4666-F6E6-4E68-9122-7242B586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773" y="5171090"/>
              <a:ext cx="3941283" cy="168691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F87F6FC-FB8E-44FA-A309-053A78222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510" y="5171090"/>
              <a:ext cx="3941283" cy="168691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B2D3A30-10C4-40FE-92E2-CD0D7460D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793" y="5171090"/>
              <a:ext cx="3941283" cy="168691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7F35E19-F105-4F09-9DA7-4A15D3622E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1"/>
            <a:stretch/>
          </p:blipFill>
          <p:spPr>
            <a:xfrm>
              <a:off x="11742077" y="5171090"/>
              <a:ext cx="411824" cy="1686910"/>
            </a:xfrm>
            <a:prstGeom prst="rect">
              <a:avLst/>
            </a:prstGeom>
          </p:spPr>
        </p:pic>
      </p:grpSp>
      <p:pic>
        <p:nvPicPr>
          <p:cNvPr id="46" name="Picture 4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918" y="5389797"/>
            <a:ext cx="2400300" cy="14682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076F16-C2FF-4B81-B8F7-7C6EAE24A69C}"/>
              </a:ext>
            </a:extLst>
          </p:cNvPr>
          <p:cNvGrpSpPr/>
          <p:nvPr/>
        </p:nvGrpSpPr>
        <p:grpSpPr>
          <a:xfrm>
            <a:off x="2701159" y="-327833"/>
            <a:ext cx="7262648" cy="3234006"/>
            <a:chOff x="2617270" y="-196051"/>
            <a:chExt cx="7262648" cy="323400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37CAADB-9738-419C-BC0D-D605808F152B}"/>
                </a:ext>
              </a:extLst>
            </p:cNvPr>
            <p:cNvGrpSpPr/>
            <p:nvPr/>
          </p:nvGrpSpPr>
          <p:grpSpPr>
            <a:xfrm>
              <a:off x="2617270" y="-196051"/>
              <a:ext cx="7262648" cy="3234006"/>
              <a:chOff x="2617270" y="-196051"/>
              <a:chExt cx="7262648" cy="3234006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7D46EE53-BA75-41DD-82FF-F36058DD7B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7270" y="-196051"/>
                <a:ext cx="7262648" cy="3234006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429BC0A-59CD-4F49-9084-932505BE8A76}"/>
                  </a:ext>
                </a:extLst>
              </p:cNvPr>
              <p:cNvSpPr/>
              <p:nvPr/>
            </p:nvSpPr>
            <p:spPr>
              <a:xfrm>
                <a:off x="3967994" y="1124607"/>
                <a:ext cx="4881716" cy="6411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3FA253-6C8D-457B-B04C-22A27A237C3E}"/>
                </a:ext>
              </a:extLst>
            </p:cNvPr>
            <p:cNvSpPr txBox="1"/>
            <p:nvPr/>
          </p:nvSpPr>
          <p:spPr>
            <a:xfrm>
              <a:off x="4095448" y="1198179"/>
              <a:ext cx="4554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965D3EF-D9D7-4BDA-1003-474821BD9831}"/>
              </a:ext>
            </a:extLst>
          </p:cNvPr>
          <p:cNvSpPr txBox="1"/>
          <p:nvPr/>
        </p:nvSpPr>
        <p:spPr>
          <a:xfrm>
            <a:off x="1319313" y="2781620"/>
            <a:ext cx="1164071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ãnh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VII                                       B.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VIII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IX                                        D.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1B60F0-6662-2481-34BC-ECE5E8901987}"/>
              </a:ext>
            </a:extLst>
          </p:cNvPr>
          <p:cNvSpPr/>
          <p:nvPr/>
        </p:nvSpPr>
        <p:spPr>
          <a:xfrm>
            <a:off x="5770179" y="3363249"/>
            <a:ext cx="651642" cy="58857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606D822-B618-42C4-8372-A084B77D3A68}"/>
              </a:ext>
            </a:extLst>
          </p:cNvPr>
          <p:cNvGrpSpPr/>
          <p:nvPr/>
        </p:nvGrpSpPr>
        <p:grpSpPr>
          <a:xfrm>
            <a:off x="26711" y="5171090"/>
            <a:ext cx="12235674" cy="1686910"/>
            <a:chOff x="-81773" y="5171090"/>
            <a:chExt cx="12235674" cy="16869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CDE0813-9FAF-4043-B1A2-E46B7CCA8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773" y="5171090"/>
              <a:ext cx="3941283" cy="16869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DEFE84E-EF2F-42C5-8F57-34C4F1325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510" y="5171090"/>
              <a:ext cx="3941283" cy="168691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E525E6-CF36-41FF-80EF-F8DA60F7E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793" y="5171090"/>
              <a:ext cx="3941283" cy="168691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CA83D52-6D3C-4C7D-9903-8DB8F5854B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1"/>
            <a:stretch/>
          </p:blipFill>
          <p:spPr>
            <a:xfrm>
              <a:off x="11742077" y="5171090"/>
              <a:ext cx="411824" cy="1686910"/>
            </a:xfrm>
            <a:prstGeom prst="rect">
              <a:avLst/>
            </a:prstGeom>
          </p:spPr>
        </p:pic>
      </p:grpSp>
      <p:pic>
        <p:nvPicPr>
          <p:cNvPr id="46" name="Picture 4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46CA100-56C0-4606-990E-9AB617964520}"/>
              </a:ext>
            </a:extLst>
          </p:cNvPr>
          <p:cNvGrpSpPr/>
          <p:nvPr/>
        </p:nvGrpSpPr>
        <p:grpSpPr>
          <a:xfrm>
            <a:off x="2701159" y="-327833"/>
            <a:ext cx="7262648" cy="3234006"/>
            <a:chOff x="2617270" y="-196051"/>
            <a:chExt cx="7262648" cy="323400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A70F02A-9B04-468D-B172-69EBB7EB95EE}"/>
                </a:ext>
              </a:extLst>
            </p:cNvPr>
            <p:cNvGrpSpPr/>
            <p:nvPr/>
          </p:nvGrpSpPr>
          <p:grpSpPr>
            <a:xfrm>
              <a:off x="2617270" y="-196051"/>
              <a:ext cx="7262648" cy="3234006"/>
              <a:chOff x="2617270" y="-196051"/>
              <a:chExt cx="7262648" cy="323400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922B016-F106-435B-BC0C-6FEC1207D3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7270" y="-196051"/>
                <a:ext cx="7262648" cy="3234006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D44AF5D-3780-491C-8B77-13796D8303EA}"/>
                  </a:ext>
                </a:extLst>
              </p:cNvPr>
              <p:cNvSpPr/>
              <p:nvPr/>
            </p:nvSpPr>
            <p:spPr>
              <a:xfrm>
                <a:off x="3967994" y="1124607"/>
                <a:ext cx="4881716" cy="6411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7FA213-CF9F-4DEC-9371-0AFC2B3FF86C}"/>
                </a:ext>
              </a:extLst>
            </p:cNvPr>
            <p:cNvSpPr txBox="1"/>
            <p:nvPr/>
          </p:nvSpPr>
          <p:spPr>
            <a:xfrm>
              <a:off x="4095448" y="1198179"/>
              <a:ext cx="4554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41B0F20-C86D-F108-95A0-D21B3231F6C4}"/>
              </a:ext>
            </a:extLst>
          </p:cNvPr>
          <p:cNvSpPr txBox="1"/>
          <p:nvPr/>
        </p:nvSpPr>
        <p:spPr>
          <a:xfrm>
            <a:off x="1319313" y="2781620"/>
            <a:ext cx="1164071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quyền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ai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B.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D.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A59ECCA-4240-ADBC-7B27-EC153EF1BBE8}"/>
              </a:ext>
            </a:extLst>
          </p:cNvPr>
          <p:cNvSpPr/>
          <p:nvPr/>
        </p:nvSpPr>
        <p:spPr>
          <a:xfrm>
            <a:off x="1228436" y="3937468"/>
            <a:ext cx="544080" cy="532115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019C58C-6CF4-44ED-973E-2C4008358235}"/>
              </a:ext>
            </a:extLst>
          </p:cNvPr>
          <p:cNvGrpSpPr/>
          <p:nvPr/>
        </p:nvGrpSpPr>
        <p:grpSpPr>
          <a:xfrm>
            <a:off x="26711" y="5171090"/>
            <a:ext cx="12235674" cy="1686910"/>
            <a:chOff x="-81773" y="5171090"/>
            <a:chExt cx="12235674" cy="16869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7CD84F7-28C9-41D7-A9AF-CA07C17BE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773" y="5171090"/>
              <a:ext cx="3941283" cy="16869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340577D-7296-4F0D-B8A2-97CFD5033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510" y="5171090"/>
              <a:ext cx="3941283" cy="168691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9BAB3DD-7E7F-48A6-BA29-54D9A512E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793" y="5171090"/>
              <a:ext cx="3941283" cy="168691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A7BB1F2-D515-4CF6-B7E2-B2CC41ADE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1"/>
            <a:stretch/>
          </p:blipFill>
          <p:spPr>
            <a:xfrm>
              <a:off x="11742077" y="5171090"/>
              <a:ext cx="411824" cy="168691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7D2A23-6E7E-413A-B3BA-D1B199502889}"/>
              </a:ext>
            </a:extLst>
          </p:cNvPr>
          <p:cNvGrpSpPr/>
          <p:nvPr/>
        </p:nvGrpSpPr>
        <p:grpSpPr>
          <a:xfrm>
            <a:off x="2701159" y="-327833"/>
            <a:ext cx="7262648" cy="3234006"/>
            <a:chOff x="2617270" y="-196051"/>
            <a:chExt cx="7262648" cy="323400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E63C7FF-0134-4DE1-AAB8-DEFAB222BCC3}"/>
                </a:ext>
              </a:extLst>
            </p:cNvPr>
            <p:cNvGrpSpPr/>
            <p:nvPr/>
          </p:nvGrpSpPr>
          <p:grpSpPr>
            <a:xfrm>
              <a:off x="2617270" y="-196051"/>
              <a:ext cx="7262648" cy="3234006"/>
              <a:chOff x="2617270" y="-196051"/>
              <a:chExt cx="7262648" cy="323400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714896D-4A6D-4076-B8D8-1484D1EE56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7270" y="-196051"/>
                <a:ext cx="7262648" cy="3234006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95D1AA8-0B52-41FC-AC07-265F8D40B997}"/>
                  </a:ext>
                </a:extLst>
              </p:cNvPr>
              <p:cNvSpPr/>
              <p:nvPr/>
            </p:nvSpPr>
            <p:spPr>
              <a:xfrm>
                <a:off x="3967994" y="1124607"/>
                <a:ext cx="4881716" cy="6411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FC420D-CF6E-4C8B-ADC8-48DBB6D52F9C}"/>
                </a:ext>
              </a:extLst>
            </p:cNvPr>
            <p:cNvSpPr txBox="1"/>
            <p:nvPr/>
          </p:nvSpPr>
          <p:spPr>
            <a:xfrm>
              <a:off x="4095448" y="1198179"/>
              <a:ext cx="4554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pic>
        <p:nvPicPr>
          <p:cNvPr id="46" name="Picture 4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6688949-44B6-DB03-1439-16851CA7C122}"/>
              </a:ext>
            </a:extLst>
          </p:cNvPr>
          <p:cNvSpPr txBox="1"/>
          <p:nvPr/>
        </p:nvSpPr>
        <p:spPr>
          <a:xfrm>
            <a:off x="1319313" y="2781620"/>
            <a:ext cx="1164071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B.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sung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sướng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thuê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D.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FA29F20-D233-F01A-4B20-9C21E7B9CD12}"/>
              </a:ext>
            </a:extLst>
          </p:cNvPr>
          <p:cNvSpPr/>
          <p:nvPr/>
        </p:nvSpPr>
        <p:spPr>
          <a:xfrm>
            <a:off x="6130799" y="3393588"/>
            <a:ext cx="651642" cy="58857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42F5928-EB31-46C3-B5F0-896B2D2BF3FD}"/>
              </a:ext>
            </a:extLst>
          </p:cNvPr>
          <p:cNvGrpSpPr/>
          <p:nvPr/>
        </p:nvGrpSpPr>
        <p:grpSpPr>
          <a:xfrm>
            <a:off x="26711" y="5171090"/>
            <a:ext cx="12235674" cy="1686910"/>
            <a:chOff x="-81773" y="5171090"/>
            <a:chExt cx="12235674" cy="16869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B5C77D1-A6F6-413D-9345-1055B896D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773" y="5171090"/>
              <a:ext cx="3941283" cy="16869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610CFC5-4203-4016-AB35-0BC31EA6E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510" y="5171090"/>
              <a:ext cx="3941283" cy="168691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1B838B1-98F8-4A9D-830F-265337497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793" y="5171090"/>
              <a:ext cx="3941283" cy="168691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F14D921-D9B3-463D-85D4-419A7DCC18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1"/>
            <a:stretch/>
          </p:blipFill>
          <p:spPr>
            <a:xfrm>
              <a:off x="11742077" y="5171090"/>
              <a:ext cx="411824" cy="168691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BB9EA3-00BD-421F-A212-E51902BDE6D3}"/>
              </a:ext>
            </a:extLst>
          </p:cNvPr>
          <p:cNvGrpSpPr/>
          <p:nvPr/>
        </p:nvGrpSpPr>
        <p:grpSpPr>
          <a:xfrm>
            <a:off x="2701159" y="-327833"/>
            <a:ext cx="7262648" cy="3234006"/>
            <a:chOff x="2617270" y="-196051"/>
            <a:chExt cx="7262648" cy="323400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4270D0B-CD5E-4E39-9BE5-53FC38664C94}"/>
                </a:ext>
              </a:extLst>
            </p:cNvPr>
            <p:cNvGrpSpPr/>
            <p:nvPr/>
          </p:nvGrpSpPr>
          <p:grpSpPr>
            <a:xfrm>
              <a:off x="2617270" y="-196051"/>
              <a:ext cx="7262648" cy="3234006"/>
              <a:chOff x="2617270" y="-196051"/>
              <a:chExt cx="7262648" cy="323400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E29B7DD-F383-4A54-86DF-F081337993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7270" y="-196051"/>
                <a:ext cx="7262648" cy="3234006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4813EEE-1200-4717-99AC-8AA8E53925C0}"/>
                  </a:ext>
                </a:extLst>
              </p:cNvPr>
              <p:cNvSpPr/>
              <p:nvPr/>
            </p:nvSpPr>
            <p:spPr>
              <a:xfrm>
                <a:off x="3967994" y="1124607"/>
                <a:ext cx="4881716" cy="6411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A82F56-369D-4AFC-9279-E54DB983EB6D}"/>
                </a:ext>
              </a:extLst>
            </p:cNvPr>
            <p:cNvSpPr txBox="1"/>
            <p:nvPr/>
          </p:nvSpPr>
          <p:spPr>
            <a:xfrm>
              <a:off x="4095448" y="1198179"/>
              <a:ext cx="4554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pic>
        <p:nvPicPr>
          <p:cNvPr id="46" name="Picture 4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C2F735-235F-C574-9237-2B5708897F1B}"/>
              </a:ext>
            </a:extLst>
          </p:cNvPr>
          <p:cNvSpPr txBox="1"/>
          <p:nvPr/>
        </p:nvSpPr>
        <p:spPr>
          <a:xfrm>
            <a:off x="1448622" y="2747703"/>
            <a:ext cx="1164071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B.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D.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C61923-9F6F-8488-65CF-513A855730FE}"/>
              </a:ext>
            </a:extLst>
          </p:cNvPr>
          <p:cNvSpPr/>
          <p:nvPr/>
        </p:nvSpPr>
        <p:spPr>
          <a:xfrm>
            <a:off x="5988438" y="3932541"/>
            <a:ext cx="651642" cy="58857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7C281B1-4A81-47A7-B33C-EE50D06B6392}"/>
              </a:ext>
            </a:extLst>
          </p:cNvPr>
          <p:cNvGrpSpPr/>
          <p:nvPr/>
        </p:nvGrpSpPr>
        <p:grpSpPr>
          <a:xfrm>
            <a:off x="26711" y="5171090"/>
            <a:ext cx="12235674" cy="1686910"/>
            <a:chOff x="-81773" y="5171090"/>
            <a:chExt cx="12235674" cy="16869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355081F-A29A-4E7E-A769-D6A340BAC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773" y="5171090"/>
              <a:ext cx="3941283" cy="16869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6AF67BB-E87C-4858-87E7-8002E683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510" y="5171090"/>
              <a:ext cx="3941283" cy="168691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BC30049-3984-498A-8470-771DCA58A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0793" y="5171090"/>
              <a:ext cx="3941283" cy="168691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2FC674-9132-4474-A240-11C510AA2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551"/>
            <a:stretch/>
          </p:blipFill>
          <p:spPr>
            <a:xfrm>
              <a:off x="11742077" y="5171090"/>
              <a:ext cx="411824" cy="168691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6E5E1B-552B-4E79-8410-9A7622B6B1EF}"/>
              </a:ext>
            </a:extLst>
          </p:cNvPr>
          <p:cNvGrpSpPr/>
          <p:nvPr/>
        </p:nvGrpSpPr>
        <p:grpSpPr>
          <a:xfrm>
            <a:off x="2701159" y="-327833"/>
            <a:ext cx="7262648" cy="3234006"/>
            <a:chOff x="2617270" y="-196051"/>
            <a:chExt cx="7262648" cy="323400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DFD3BD4-0765-44E6-A295-8CF5DC4EDB06}"/>
                </a:ext>
              </a:extLst>
            </p:cNvPr>
            <p:cNvGrpSpPr/>
            <p:nvPr/>
          </p:nvGrpSpPr>
          <p:grpSpPr>
            <a:xfrm>
              <a:off x="2617270" y="-196051"/>
              <a:ext cx="7262648" cy="3234006"/>
              <a:chOff x="2617270" y="-196051"/>
              <a:chExt cx="7262648" cy="323400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FDBBD83-B55D-4A90-AD0F-C5EB60AD7E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17270" y="-196051"/>
                <a:ext cx="7262648" cy="3234006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8347FFC-4607-46FD-BB9B-D9FB8EE86D8C}"/>
                  </a:ext>
                </a:extLst>
              </p:cNvPr>
              <p:cNvSpPr/>
              <p:nvPr/>
            </p:nvSpPr>
            <p:spPr>
              <a:xfrm>
                <a:off x="3967994" y="1124607"/>
                <a:ext cx="4881716" cy="6411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0055B6-26D1-4CDC-A10B-23F1F0D05641}"/>
                </a:ext>
              </a:extLst>
            </p:cNvPr>
            <p:cNvSpPr txBox="1"/>
            <p:nvPr/>
          </p:nvSpPr>
          <p:spPr>
            <a:xfrm>
              <a:off x="4095448" y="1198179"/>
              <a:ext cx="45545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pic>
        <p:nvPicPr>
          <p:cNvPr id="46" name="Picture 4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ADC60A-5ECF-4389-DB83-7B7BA523D95D}"/>
              </a:ext>
            </a:extLst>
          </p:cNvPr>
          <p:cNvSpPr txBox="1"/>
          <p:nvPr/>
        </p:nvSpPr>
        <p:spPr>
          <a:xfrm>
            <a:off x="940622" y="2660324"/>
            <a:ext cx="1164071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túc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B.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D.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endParaRPr lang="en-US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31D88D-D80F-B5F3-7520-2FA967BF3761}"/>
              </a:ext>
            </a:extLst>
          </p:cNvPr>
          <p:cNvSpPr/>
          <p:nvPr/>
        </p:nvSpPr>
        <p:spPr>
          <a:xfrm>
            <a:off x="769893" y="3210015"/>
            <a:ext cx="651642" cy="588579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D7BE28D7-7F56-4F1C-A291-36D4F422562A}" type="slidenum">
              <a: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17</a:t>
            </a:fld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78" name="Rectangle 10"/>
          <p:cNvSpPr>
            <a:spLocks noChangeArrowheads="1"/>
          </p:cNvSpPr>
          <p:nvPr/>
        </p:nvSpPr>
        <p:spPr bwMode="auto">
          <a:xfrm>
            <a:off x="-83131" y="15833"/>
            <a:ext cx="12192000" cy="68580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</p:spPr>
        <p:txBody>
          <a:bodyPr wrap="none" anchor="ctr"/>
          <a:lstStyle/>
          <a:p>
            <a:pPr defTabSz="1219170">
              <a:buClr>
                <a:srgbClr val="000000"/>
              </a:buClr>
              <a:defRPr/>
            </a:pPr>
            <a:endParaRPr lang="en-US" sz="2200" ker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/>
              <a:sym typeface="Arial"/>
            </a:endParaRPr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2F2CCBA0-2534-4BDE-9BDD-E56CD8B4A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468" y="921758"/>
            <a:ext cx="3965451" cy="1990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D6CEA4A-B426-47F4-9C2F-E8985C26FC29}"/>
              </a:ext>
            </a:extLst>
          </p:cNvPr>
          <p:cNvSpPr/>
          <p:nvPr/>
        </p:nvSpPr>
        <p:spPr>
          <a:xfrm>
            <a:off x="1143290" y="754650"/>
            <a:ext cx="9905710" cy="816075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>
                <a:gd name="adj" fmla="val 5918539"/>
              </a:avLst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Xin </a:t>
            </a:r>
            <a:r>
              <a:rPr kumimoji="0" lang="en-US" sz="5400" b="1" i="0" u="none" strike="noStrike" kern="1200" cap="none" spc="0" normalizeH="0" baseline="0" noProof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mạnh</a:t>
            </a: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endParaRPr kumimoji="0" lang="en-US" sz="5400" b="1" i="0" u="none" strike="noStrike" kern="1200" cap="none" spc="0" normalizeH="0" baseline="0" noProof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2" name="Group 196">
            <a:extLst>
              <a:ext uri="{FF2B5EF4-FFF2-40B4-BE49-F238E27FC236}">
                <a16:creationId xmlns:a16="http://schemas.microsoft.com/office/drawing/2014/main" id="{8769749C-CE41-40E6-8307-C235D0033288}"/>
              </a:ext>
            </a:extLst>
          </p:cNvPr>
          <p:cNvGrpSpPr>
            <a:grpSpLocks/>
          </p:cNvGrpSpPr>
          <p:nvPr/>
        </p:nvGrpSpPr>
        <p:grpSpPr bwMode="auto">
          <a:xfrm>
            <a:off x="-7646" y="55048"/>
            <a:ext cx="998538" cy="776288"/>
            <a:chOff x="2304" y="1632"/>
            <a:chExt cx="525" cy="480"/>
          </a:xfrm>
        </p:grpSpPr>
        <p:sp>
          <p:nvSpPr>
            <p:cNvPr id="13" name="Freeform 197">
              <a:extLst>
                <a:ext uri="{FF2B5EF4-FFF2-40B4-BE49-F238E27FC236}">
                  <a16:creationId xmlns:a16="http://schemas.microsoft.com/office/drawing/2014/main" id="{9B4468D6-AB96-4D21-A127-B7C3B4C9821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4" name="Freeform 198">
              <a:extLst>
                <a:ext uri="{FF2B5EF4-FFF2-40B4-BE49-F238E27FC236}">
                  <a16:creationId xmlns:a16="http://schemas.microsoft.com/office/drawing/2014/main" id="{4C0C6681-3417-40CE-915B-58D31F2556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199">
              <a:extLst>
                <a:ext uri="{FF2B5EF4-FFF2-40B4-BE49-F238E27FC236}">
                  <a16:creationId xmlns:a16="http://schemas.microsoft.com/office/drawing/2014/main" id="{D4D7A4D3-2F3A-4A30-9737-43B74BF7FDD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200">
              <a:extLst>
                <a:ext uri="{FF2B5EF4-FFF2-40B4-BE49-F238E27FC236}">
                  <a16:creationId xmlns:a16="http://schemas.microsoft.com/office/drawing/2014/main" id="{CE6F3FC8-3C05-4AD1-AA97-958FDE124C7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0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96">
            <a:extLst>
              <a:ext uri="{FF2B5EF4-FFF2-40B4-BE49-F238E27FC236}">
                <a16:creationId xmlns:a16="http://schemas.microsoft.com/office/drawing/2014/main" id="{3550C85A-6749-42BF-998E-FBEA0A8EE3FD}"/>
              </a:ext>
            </a:extLst>
          </p:cNvPr>
          <p:cNvGrpSpPr>
            <a:grpSpLocks/>
          </p:cNvGrpSpPr>
          <p:nvPr/>
        </p:nvGrpSpPr>
        <p:grpSpPr bwMode="auto">
          <a:xfrm>
            <a:off x="11228204" y="173384"/>
            <a:ext cx="1000125" cy="777875"/>
            <a:chOff x="2304" y="1632"/>
            <a:chExt cx="525" cy="480"/>
          </a:xfrm>
        </p:grpSpPr>
        <p:sp>
          <p:nvSpPr>
            <p:cNvPr id="18" name="Freeform 197">
              <a:extLst>
                <a:ext uri="{FF2B5EF4-FFF2-40B4-BE49-F238E27FC236}">
                  <a16:creationId xmlns:a16="http://schemas.microsoft.com/office/drawing/2014/main" id="{931E0E8A-968B-4362-AF4F-12A06D255BF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98">
              <a:extLst>
                <a:ext uri="{FF2B5EF4-FFF2-40B4-BE49-F238E27FC236}">
                  <a16:creationId xmlns:a16="http://schemas.microsoft.com/office/drawing/2014/main" id="{743704F0-67B8-4EE2-8A91-8FDE7C223A7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9">
              <a:extLst>
                <a:ext uri="{FF2B5EF4-FFF2-40B4-BE49-F238E27FC236}">
                  <a16:creationId xmlns:a16="http://schemas.microsoft.com/office/drawing/2014/main" id="{B049545C-01FE-477C-8192-8254953539F9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200">
              <a:extLst>
                <a:ext uri="{FF2B5EF4-FFF2-40B4-BE49-F238E27FC236}">
                  <a16:creationId xmlns:a16="http://schemas.microsoft.com/office/drawing/2014/main" id="{4E7F80B0-4055-4072-842E-C26DE578793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0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454B546-035B-4F81-B1EB-D03E59480032}"/>
              </a:ext>
            </a:extLst>
          </p:cNvPr>
          <p:cNvSpPr/>
          <p:nvPr/>
        </p:nvSpPr>
        <p:spPr>
          <a:xfrm>
            <a:off x="1524000" y="4815406"/>
            <a:ext cx="8686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8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48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48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chăm</a:t>
            </a:r>
            <a:r>
              <a:rPr kumimoji="0" lang="en-US" sz="48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ngoan</a:t>
            </a:r>
            <a:endParaRPr kumimoji="0" lang="en-US" sz="4800" b="1" i="0" u="none" strike="noStrike" kern="1200" cap="none" spc="0" normalizeH="0" baseline="0" noProof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44" descr="POINSET2">
            <a:extLst>
              <a:ext uri="{FF2B5EF4-FFF2-40B4-BE49-F238E27FC236}">
                <a16:creationId xmlns:a16="http://schemas.microsoft.com/office/drawing/2014/main" id="{34FEFCE7-777F-40D9-9D69-340C272C8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057" y="5765459"/>
            <a:ext cx="1066547" cy="63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">
            <a:extLst>
              <a:ext uri="{FF2B5EF4-FFF2-40B4-BE49-F238E27FC236}">
                <a16:creationId xmlns:a16="http://schemas.microsoft.com/office/drawing/2014/main" id="{6A58E053-D022-4739-9C7A-DC33D8C09D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26" y="6084946"/>
            <a:ext cx="7563285" cy="67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5" descr="POINSET2">
            <a:extLst>
              <a:ext uri="{FF2B5EF4-FFF2-40B4-BE49-F238E27FC236}">
                <a16:creationId xmlns:a16="http://schemas.microsoft.com/office/drawing/2014/main" id="{76A7EDB1-BA3D-4D91-86B7-D7CDF3413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413014" y="5611729"/>
            <a:ext cx="647649" cy="113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196">
            <a:extLst>
              <a:ext uri="{FF2B5EF4-FFF2-40B4-BE49-F238E27FC236}">
                <a16:creationId xmlns:a16="http://schemas.microsoft.com/office/drawing/2014/main" id="{B8061F9D-F683-43A1-9554-E1C4D1234F74}"/>
              </a:ext>
            </a:extLst>
          </p:cNvPr>
          <p:cNvGrpSpPr>
            <a:grpSpLocks/>
          </p:cNvGrpSpPr>
          <p:nvPr/>
        </p:nvGrpSpPr>
        <p:grpSpPr bwMode="auto">
          <a:xfrm>
            <a:off x="590118" y="6260091"/>
            <a:ext cx="933882" cy="497058"/>
            <a:chOff x="2304" y="1632"/>
            <a:chExt cx="525" cy="480"/>
          </a:xfrm>
        </p:grpSpPr>
        <p:sp>
          <p:nvSpPr>
            <p:cNvPr id="28" name="Freeform 197">
              <a:extLst>
                <a:ext uri="{FF2B5EF4-FFF2-40B4-BE49-F238E27FC236}">
                  <a16:creationId xmlns:a16="http://schemas.microsoft.com/office/drawing/2014/main" id="{3D2B6C27-B1AF-4DC5-8FDD-4B1DBB61CD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198">
              <a:extLst>
                <a:ext uri="{FF2B5EF4-FFF2-40B4-BE49-F238E27FC236}">
                  <a16:creationId xmlns:a16="http://schemas.microsoft.com/office/drawing/2014/main" id="{DC6244BB-B1A3-4F53-91E7-0EC4E7BCB8F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199">
              <a:extLst>
                <a:ext uri="{FF2B5EF4-FFF2-40B4-BE49-F238E27FC236}">
                  <a16:creationId xmlns:a16="http://schemas.microsoft.com/office/drawing/2014/main" id="{175474FB-EAE0-425D-8A8F-B895C0D14799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200">
              <a:extLst>
                <a:ext uri="{FF2B5EF4-FFF2-40B4-BE49-F238E27FC236}">
                  <a16:creationId xmlns:a16="http://schemas.microsoft.com/office/drawing/2014/main" id="{B83AB33C-F883-4CA1-AE12-5D47400FBF5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196">
            <a:extLst>
              <a:ext uri="{FF2B5EF4-FFF2-40B4-BE49-F238E27FC236}">
                <a16:creationId xmlns:a16="http://schemas.microsoft.com/office/drawing/2014/main" id="{A79F8BE3-5D9A-476D-9349-EA1315A17DD3}"/>
              </a:ext>
            </a:extLst>
          </p:cNvPr>
          <p:cNvGrpSpPr>
            <a:grpSpLocks/>
          </p:cNvGrpSpPr>
          <p:nvPr/>
        </p:nvGrpSpPr>
        <p:grpSpPr bwMode="auto">
          <a:xfrm>
            <a:off x="10668000" y="6178570"/>
            <a:ext cx="899770" cy="602000"/>
            <a:chOff x="2304" y="1632"/>
            <a:chExt cx="525" cy="480"/>
          </a:xfrm>
        </p:grpSpPr>
        <p:sp>
          <p:nvSpPr>
            <p:cNvPr id="33" name="Freeform 197">
              <a:extLst>
                <a:ext uri="{FF2B5EF4-FFF2-40B4-BE49-F238E27FC236}">
                  <a16:creationId xmlns:a16="http://schemas.microsoft.com/office/drawing/2014/main" id="{1247E9A4-1873-441B-AF03-51C9B0B0B36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198">
              <a:extLst>
                <a:ext uri="{FF2B5EF4-FFF2-40B4-BE49-F238E27FC236}">
                  <a16:creationId xmlns:a16="http://schemas.microsoft.com/office/drawing/2014/main" id="{E0468E03-3E31-4715-A136-4D9E3190DA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199">
              <a:extLst>
                <a:ext uri="{FF2B5EF4-FFF2-40B4-BE49-F238E27FC236}">
                  <a16:creationId xmlns:a16="http://schemas.microsoft.com/office/drawing/2014/main" id="{DF4DF9B0-8205-43CE-822E-10D2902ADE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200">
              <a:extLst>
                <a:ext uri="{FF2B5EF4-FFF2-40B4-BE49-F238E27FC236}">
                  <a16:creationId xmlns:a16="http://schemas.microsoft.com/office/drawing/2014/main" id="{C1A92ABA-3A99-4ABC-8B90-EBB24866216E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Giai-Dieu-To-Quoc-Trong-Tan">
            <a:hlinkClick r:id="" action="ppaction://media"/>
            <a:extLst>
              <a:ext uri="{FF2B5EF4-FFF2-40B4-BE49-F238E27FC236}">
                <a16:creationId xmlns:a16="http://schemas.microsoft.com/office/drawing/2014/main" id="{DBA9378F-F58D-41EE-9BA0-5122B1C08D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7168" y="5651889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36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127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 địa điểm du lịch đẹp nhất châu Âu - QuanTriMang.com">
            <a:extLst>
              <a:ext uri="{FF2B5EF4-FFF2-40B4-BE49-F238E27FC236}">
                <a16:creationId xmlns:a16="http://schemas.microsoft.com/office/drawing/2014/main" id="{26226FC0-5431-8A56-2B4E-CC9B30720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760" y="0"/>
            <a:ext cx="9912859" cy="6608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hình ảnh sẽ tiết lộ bạn đã đi du lịch Châu Âu - PYS Travel">
            <a:extLst>
              <a:ext uri="{FF2B5EF4-FFF2-40B4-BE49-F238E27FC236}">
                <a16:creationId xmlns:a16="http://schemas.microsoft.com/office/drawing/2014/main" id="{D6A6C444-9205-3D3D-20AC-58C019815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44" y="51077"/>
            <a:ext cx="11758498" cy="6608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hám phá Châu Âu cổ kính, hoa lệ qua hình ảnh du lịch">
            <a:extLst>
              <a:ext uri="{FF2B5EF4-FFF2-40B4-BE49-F238E27FC236}">
                <a16:creationId xmlns:a16="http://schemas.microsoft.com/office/drawing/2014/main" id="{139D0C52-4781-F875-7B5F-60240914E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79" y="58214"/>
            <a:ext cx="9854711" cy="6761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EEBEA23A-90CA-AE88-0E8F-A2321E92E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79" y="58213"/>
            <a:ext cx="9949240" cy="6671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CCFB01B-A206-E6C1-70F8-EED5EBB71DC8}"/>
              </a:ext>
            </a:extLst>
          </p:cNvPr>
          <p:cNvSpPr/>
          <p:nvPr/>
        </p:nvSpPr>
        <p:spPr>
          <a:xfrm>
            <a:off x="74758" y="96063"/>
            <a:ext cx="2206608" cy="67046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Quan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739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683A23-AEFE-3F32-5041-7C756C4BA13B}"/>
              </a:ext>
            </a:extLst>
          </p:cNvPr>
          <p:cNvSpPr txBox="1"/>
          <p:nvPr/>
        </p:nvSpPr>
        <p:spPr>
          <a:xfrm>
            <a:off x="2061882" y="87649"/>
            <a:ext cx="827442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 I. 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 ÂU TỪ THẾ KỈ V ĐẾN NỬA ĐẦU THẾ KỈ XVI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55AB1-2C2C-675F-B5AD-1317339C156C}"/>
              </a:ext>
            </a:extLst>
          </p:cNvPr>
          <p:cNvSpPr txBox="1"/>
          <p:nvPr/>
        </p:nvSpPr>
        <p:spPr>
          <a:xfrm>
            <a:off x="2568387" y="417783"/>
            <a:ext cx="7261412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1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HÌNH THÀNH VÀ PHÁT TRIỂN CHẾ ĐỘ PHONG KIẾN Ở TÂY ÂU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1BC10A-B327-0FA7-B4CB-8B04F640582E}"/>
              </a:ext>
            </a:extLst>
          </p:cNvPr>
          <p:cNvCxnSpPr>
            <a:cxnSpLocks/>
          </p:cNvCxnSpPr>
          <p:nvPr/>
        </p:nvCxnSpPr>
        <p:spPr>
          <a:xfrm>
            <a:off x="6248400" y="1801906"/>
            <a:ext cx="0" cy="4867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7BC5CB-9711-AA6A-8F47-9BC3A194669C}"/>
              </a:ext>
            </a:extLst>
          </p:cNvPr>
          <p:cNvSpPr txBox="1"/>
          <p:nvPr/>
        </p:nvSpPr>
        <p:spPr>
          <a:xfrm>
            <a:off x="152400" y="18019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Quá trình hình thành xã hội phong kiến ở Tây Âu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A0FBA6-9890-1EE5-BDA5-5A3A4FD74475}"/>
              </a:ext>
            </a:extLst>
          </p:cNvPr>
          <p:cNvSpPr txBox="1"/>
          <p:nvPr/>
        </p:nvSpPr>
        <p:spPr>
          <a:xfrm>
            <a:off x="152401" y="2288515"/>
            <a:ext cx="5979455" cy="2951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Thế kỉ thứ III, đế quốc La Mã lâm vào tình trạng khủng hoảng. Các cuộc đấu tranh c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ủa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 lệ dẫn đến tình trạng sản xuất sút kém, xã hội ngày càng rối ren.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Nửa cuối thế kỉ V, các bộ tộc người Giéc – man từ phương Bắc tràn xuống xâm chiếm lãnh thổ, đưa đến sự diệt vong của đế quốc La Mã (476).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 Chế độ phong kiến từng bước được hình thành ở Tây Âu.</a:t>
            </a:r>
            <a:endParaRPr lang="en-US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88A339-58B5-3743-36B6-2A4CDEB1E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45" y="2288515"/>
            <a:ext cx="5497628" cy="2448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756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683A23-AEFE-3F32-5041-7C756C4BA13B}"/>
              </a:ext>
            </a:extLst>
          </p:cNvPr>
          <p:cNvSpPr txBox="1"/>
          <p:nvPr/>
        </p:nvSpPr>
        <p:spPr>
          <a:xfrm>
            <a:off x="2061882" y="87649"/>
            <a:ext cx="827442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 I. 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 ÂU TỪ THẾ KỈ V ĐẾN NỬA ĐẦU THẾ KỈ XVI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55AB1-2C2C-675F-B5AD-1317339C156C}"/>
              </a:ext>
            </a:extLst>
          </p:cNvPr>
          <p:cNvSpPr txBox="1"/>
          <p:nvPr/>
        </p:nvSpPr>
        <p:spPr>
          <a:xfrm>
            <a:off x="2568387" y="417783"/>
            <a:ext cx="7261412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1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HÌNH THÀNH VÀ PHÁT TRIỂN CHẾ ĐỘ PHONG KIẾN Ở TÂY ÂU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1BC10A-B327-0FA7-B4CB-8B04F640582E}"/>
              </a:ext>
            </a:extLst>
          </p:cNvPr>
          <p:cNvCxnSpPr>
            <a:cxnSpLocks/>
          </p:cNvCxnSpPr>
          <p:nvPr/>
        </p:nvCxnSpPr>
        <p:spPr>
          <a:xfrm>
            <a:off x="6248400" y="1801906"/>
            <a:ext cx="0" cy="4867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7BC5CB-9711-AA6A-8F47-9BC3A194669C}"/>
              </a:ext>
            </a:extLst>
          </p:cNvPr>
          <p:cNvSpPr txBox="1"/>
          <p:nvPr/>
        </p:nvSpPr>
        <p:spPr>
          <a:xfrm>
            <a:off x="111039" y="17727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Quá trình hình thành xã hội phong kiến ở Tây Âu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9CFB5E-8EFB-990E-B022-AFCBE756EFC8}"/>
              </a:ext>
            </a:extLst>
          </p:cNvPr>
          <p:cNvSpPr txBox="1"/>
          <p:nvPr/>
        </p:nvSpPr>
        <p:spPr>
          <a:xfrm>
            <a:off x="104617" y="2171238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Lãnh địa phong kiến và quan hệ xã hội của chế độ phong kiến ở Tây Âu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5BA1F-1958-3F3B-F416-5D20FC473F6A}"/>
              </a:ext>
            </a:extLst>
          </p:cNvPr>
          <p:cNvSpPr txBox="1"/>
          <p:nvPr/>
        </p:nvSpPr>
        <p:spPr>
          <a:xfrm>
            <a:off x="174565" y="2777739"/>
            <a:ext cx="6204204" cy="398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IX.</a:t>
            </a:r>
          </a:p>
          <a:p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endParaRPr lang="en-US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D0004E-419B-4900-29CF-47E769A16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516" y="2507850"/>
            <a:ext cx="5630695" cy="3238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7BE2B9-BCC2-70E3-8363-B47DB86F8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769" y="5830773"/>
            <a:ext cx="5540188" cy="2602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80053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683A23-AEFE-3F32-5041-7C756C4BA13B}"/>
              </a:ext>
            </a:extLst>
          </p:cNvPr>
          <p:cNvSpPr txBox="1"/>
          <p:nvPr/>
        </p:nvSpPr>
        <p:spPr>
          <a:xfrm>
            <a:off x="2061882" y="87649"/>
            <a:ext cx="827442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 I. 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 ÂU TỪ THẾ KỈ V ĐẾN NỬA ĐẦU THẾ KỈ XVI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55AB1-2C2C-675F-B5AD-1317339C156C}"/>
              </a:ext>
            </a:extLst>
          </p:cNvPr>
          <p:cNvSpPr txBox="1"/>
          <p:nvPr/>
        </p:nvSpPr>
        <p:spPr>
          <a:xfrm>
            <a:off x="2568387" y="417783"/>
            <a:ext cx="7261412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1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HÌNH THÀNH VÀ PHÁT TRIỂN CHẾ ĐỘ PHONG KIẾN Ở TÂY ÂU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1BC10A-B327-0FA7-B4CB-8B04F640582E}"/>
              </a:ext>
            </a:extLst>
          </p:cNvPr>
          <p:cNvCxnSpPr>
            <a:cxnSpLocks/>
          </p:cNvCxnSpPr>
          <p:nvPr/>
        </p:nvCxnSpPr>
        <p:spPr>
          <a:xfrm>
            <a:off x="6185238" y="1801906"/>
            <a:ext cx="0" cy="4867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7BC5CB-9711-AA6A-8F47-9BC3A194669C}"/>
              </a:ext>
            </a:extLst>
          </p:cNvPr>
          <p:cNvSpPr txBox="1"/>
          <p:nvPr/>
        </p:nvSpPr>
        <p:spPr>
          <a:xfrm>
            <a:off x="152400" y="18019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Quá trình hình thành xã hội phong kiến ở Tây Âu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9CFB5E-8EFB-990E-B022-AFCBE756EFC8}"/>
              </a:ext>
            </a:extLst>
          </p:cNvPr>
          <p:cNvSpPr txBox="1"/>
          <p:nvPr/>
        </p:nvSpPr>
        <p:spPr>
          <a:xfrm>
            <a:off x="104617" y="2171238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Lãnh địa phong kiến và quan hệ xã hội của chế độ phong kiến ở Tây Âu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5BA1F-1958-3F3B-F416-5D20FC473F6A}"/>
              </a:ext>
            </a:extLst>
          </p:cNvPr>
          <p:cNvSpPr txBox="1"/>
          <p:nvPr/>
        </p:nvSpPr>
        <p:spPr>
          <a:xfrm>
            <a:off x="129312" y="2645076"/>
            <a:ext cx="6204204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434815-F397-FDFB-A182-98E13300569B}"/>
              </a:ext>
            </a:extLst>
          </p:cNvPr>
          <p:cNvSpPr txBox="1"/>
          <p:nvPr/>
        </p:nvSpPr>
        <p:spPr>
          <a:xfrm>
            <a:off x="129312" y="2968040"/>
            <a:ext cx="5779655" cy="2535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Quan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sướng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thuê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ruộng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bóc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lột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bóc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lột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1FF228-A326-E1F2-962A-615014CC7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293" y="1880563"/>
            <a:ext cx="4295394" cy="4681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21027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683A23-AEFE-3F32-5041-7C756C4BA13B}"/>
              </a:ext>
            </a:extLst>
          </p:cNvPr>
          <p:cNvSpPr txBox="1"/>
          <p:nvPr/>
        </p:nvSpPr>
        <p:spPr>
          <a:xfrm>
            <a:off x="2061882" y="87649"/>
            <a:ext cx="827442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 I. 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 ÂU TỪ THẾ KỈ V ĐẾN NỬA ĐẦU THẾ KỈ XVI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55AB1-2C2C-675F-B5AD-1317339C156C}"/>
              </a:ext>
            </a:extLst>
          </p:cNvPr>
          <p:cNvSpPr txBox="1"/>
          <p:nvPr/>
        </p:nvSpPr>
        <p:spPr>
          <a:xfrm>
            <a:off x="2568387" y="417783"/>
            <a:ext cx="7261412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1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HÌNH THÀNH VÀ PHÁT TRIỂN CHẾ ĐỘ PHONG KIẾN Ở TÂY ÂU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1BC10A-B327-0FA7-B4CB-8B04F640582E}"/>
              </a:ext>
            </a:extLst>
          </p:cNvPr>
          <p:cNvCxnSpPr>
            <a:cxnSpLocks/>
          </p:cNvCxnSpPr>
          <p:nvPr/>
        </p:nvCxnSpPr>
        <p:spPr>
          <a:xfrm>
            <a:off x="6370488" y="1766725"/>
            <a:ext cx="0" cy="4867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25F109B-FCC1-794F-091C-2D91FD09A46C}"/>
              </a:ext>
            </a:extLst>
          </p:cNvPr>
          <p:cNvSpPr txBox="1"/>
          <p:nvPr/>
        </p:nvSpPr>
        <p:spPr>
          <a:xfrm>
            <a:off x="198966" y="18967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BA5195-53F8-FBC3-3250-8E4FDFC22074}"/>
              </a:ext>
            </a:extLst>
          </p:cNvPr>
          <p:cNvSpPr txBox="1"/>
          <p:nvPr/>
        </p:nvSpPr>
        <p:spPr>
          <a:xfrm>
            <a:off x="198966" y="2252657"/>
            <a:ext cx="61584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Giu-đê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Giê-ru-sa-lem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Palestin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Nguồn gốc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thừa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 mới ra đời, Thiên Chúa giáo bị đế quốc La Mã ngăn cản.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Thời trung đại, Thiên Chúa giáo trở thành tư tưởng thống trị của giai cấp phong kiến.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Thiên Chúa giáo trở thành thế lực rất lớn về chính trị, kinh tế, văn hóa, xã hội ở Tây Âu.</a:t>
            </a:r>
            <a:endParaRPr lang="en-US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E56D80-8B1C-983D-B50E-1E4DE9C88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327" y="2252657"/>
            <a:ext cx="5247288" cy="359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4766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683A23-AEFE-3F32-5041-7C756C4BA13B}"/>
              </a:ext>
            </a:extLst>
          </p:cNvPr>
          <p:cNvSpPr txBox="1"/>
          <p:nvPr/>
        </p:nvSpPr>
        <p:spPr>
          <a:xfrm>
            <a:off x="2061882" y="87649"/>
            <a:ext cx="827442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 I. 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 ÂU TỪ THẾ KỈ V ĐẾN NỬA ĐẦU THẾ KỈ XVI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55AB1-2C2C-675F-B5AD-1317339C156C}"/>
              </a:ext>
            </a:extLst>
          </p:cNvPr>
          <p:cNvSpPr txBox="1"/>
          <p:nvPr/>
        </p:nvSpPr>
        <p:spPr>
          <a:xfrm>
            <a:off x="2568387" y="417783"/>
            <a:ext cx="7261412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1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HÌNH THÀNH VÀ PHÁT TRIỂN CHẾ ĐỘ PHONG KIẾN Ở TÂY ÂU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1BC10A-B327-0FA7-B4CB-8B04F640582E}"/>
              </a:ext>
            </a:extLst>
          </p:cNvPr>
          <p:cNvCxnSpPr>
            <a:cxnSpLocks/>
          </p:cNvCxnSpPr>
          <p:nvPr/>
        </p:nvCxnSpPr>
        <p:spPr>
          <a:xfrm>
            <a:off x="6185238" y="1801906"/>
            <a:ext cx="0" cy="4867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25F109B-FCC1-794F-091C-2D91FD09A46C}"/>
              </a:ext>
            </a:extLst>
          </p:cNvPr>
          <p:cNvSpPr txBox="1"/>
          <p:nvPr/>
        </p:nvSpPr>
        <p:spPr>
          <a:xfrm>
            <a:off x="198966" y="17068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28CBB1-0837-03F3-8F27-BADE63D6759C}"/>
              </a:ext>
            </a:extLst>
          </p:cNvPr>
          <p:cNvSpPr txBox="1"/>
          <p:nvPr/>
        </p:nvSpPr>
        <p:spPr>
          <a:xfrm>
            <a:off x="212821" y="2036988"/>
            <a:ext cx="6119772" cy="2535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xưởng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trấn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646B30-4A80-E8EC-1202-E725770256A9}"/>
              </a:ext>
            </a:extLst>
          </p:cNvPr>
          <p:cNvSpPr txBox="1"/>
          <p:nvPr/>
        </p:nvSpPr>
        <p:spPr>
          <a:xfrm>
            <a:off x="198966" y="4505394"/>
            <a:ext cx="6211454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phố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rạp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518DB3-2CE1-C0C0-43EA-17098845C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093" y="2036988"/>
            <a:ext cx="5707875" cy="4115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3000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683A23-AEFE-3F32-5041-7C756C4BA13B}"/>
              </a:ext>
            </a:extLst>
          </p:cNvPr>
          <p:cNvSpPr txBox="1"/>
          <p:nvPr/>
        </p:nvSpPr>
        <p:spPr>
          <a:xfrm>
            <a:off x="2061882" y="87649"/>
            <a:ext cx="8274423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 I. 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 ÂU TỪ THẾ KỈ V ĐẾN NỬA ĐẦU THẾ KỈ XVI</a:t>
            </a:r>
            <a:endParaRPr lang="en-US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55AB1-2C2C-675F-B5AD-1317339C156C}"/>
              </a:ext>
            </a:extLst>
          </p:cNvPr>
          <p:cNvSpPr txBox="1"/>
          <p:nvPr/>
        </p:nvSpPr>
        <p:spPr>
          <a:xfrm>
            <a:off x="2568387" y="417783"/>
            <a:ext cx="7261412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</a:pPr>
            <a:r>
              <a:rPr lang="vi-VN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1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 TRÌNH HÌNH THÀNH VÀ PHÁT TRIỂN CHẾ ĐỘ PHONG KIẾN Ở TÂY ÂU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1BC10A-B327-0FA7-B4CB-8B04F640582E}"/>
              </a:ext>
            </a:extLst>
          </p:cNvPr>
          <p:cNvCxnSpPr>
            <a:cxnSpLocks/>
          </p:cNvCxnSpPr>
          <p:nvPr/>
        </p:nvCxnSpPr>
        <p:spPr>
          <a:xfrm>
            <a:off x="6185238" y="1801906"/>
            <a:ext cx="0" cy="4867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D682B16-CC44-16E6-C138-CF5EFCF16E3C}"/>
              </a:ext>
            </a:extLst>
          </p:cNvPr>
          <p:cNvSpPr txBox="1"/>
          <p:nvPr/>
        </p:nvSpPr>
        <p:spPr>
          <a:xfrm>
            <a:off x="259080" y="1904512"/>
            <a:ext cx="566098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óp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bỏ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P.K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quyền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sở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ĐH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cởi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+ </a:t>
            </a:r>
            <a:r>
              <a:rPr lang="en-US" sz="2400" dirty="0" err="1">
                <a:latin typeface="Times New Roman" panose="02020603050405020304" pitchFamily="18" charset="0"/>
              </a:rPr>
              <a:t>Xuất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tầng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lớp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</a:rPr>
              <a:t>dân</a:t>
            </a:r>
            <a:endParaRPr lang="en-US" sz="2400" dirty="0"/>
          </a:p>
        </p:txBody>
      </p:sp>
      <p:pic>
        <p:nvPicPr>
          <p:cNvPr id="1026" name="Picture 2" descr="Đại học Bologna - một trong những ngôi trường có kiến trúc tinh xảo nhất  thế giới - Tạp chí Kiến Trúc">
            <a:extLst>
              <a:ext uri="{FF2B5EF4-FFF2-40B4-BE49-F238E27FC236}">
                <a16:creationId xmlns:a16="http://schemas.microsoft.com/office/drawing/2014/main" id="{1536C32D-1C3D-B1C3-6096-6689FEF2A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398" y="1904512"/>
            <a:ext cx="5102345" cy="4304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5A8687D-F276-C0E5-AA4D-D47510F99F45}"/>
              </a:ext>
            </a:extLst>
          </p:cNvPr>
          <p:cNvSpPr txBox="1"/>
          <p:nvPr/>
        </p:nvSpPr>
        <p:spPr>
          <a:xfrm>
            <a:off x="7790688" y="6281928"/>
            <a:ext cx="299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Bô-lô-nha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(I-ta-li-a)</a:t>
            </a:r>
          </a:p>
        </p:txBody>
      </p:sp>
      <p:pic>
        <p:nvPicPr>
          <p:cNvPr id="1028" name="Picture 4" descr="Tổng quan về Đại học Oxford của Anh Quốc - University of Oxford">
            <a:extLst>
              <a:ext uri="{FF2B5EF4-FFF2-40B4-BE49-F238E27FC236}">
                <a16:creationId xmlns:a16="http://schemas.microsoft.com/office/drawing/2014/main" id="{118B2A05-716E-1B23-AD25-F486B8586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20" y="2107909"/>
            <a:ext cx="5810771" cy="3897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76870F8-6BB3-AC26-EFA6-9D55794F63E3}"/>
              </a:ext>
            </a:extLst>
          </p:cNvPr>
          <p:cNvSpPr txBox="1"/>
          <p:nvPr/>
        </p:nvSpPr>
        <p:spPr>
          <a:xfrm>
            <a:off x="7790688" y="6281928"/>
            <a:ext cx="299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phord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(Anh)</a:t>
            </a:r>
          </a:p>
        </p:txBody>
      </p:sp>
      <p:pic>
        <p:nvPicPr>
          <p:cNvPr id="1032" name="Picture 8" descr="Trường Đại học Paris 1 Panthéon – Sorbonne | Du học Pháp 2015 cùng Việt  Phát VTI">
            <a:extLst>
              <a:ext uri="{FF2B5EF4-FFF2-40B4-BE49-F238E27FC236}">
                <a16:creationId xmlns:a16="http://schemas.microsoft.com/office/drawing/2014/main" id="{7744D2E2-0E3F-9BF7-F1AD-97B47BEA5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50" y="2212847"/>
            <a:ext cx="5600770" cy="3727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3D4BCF8-5876-8C06-C4EE-B91ADF23F9B6}"/>
              </a:ext>
            </a:extLst>
          </p:cNvPr>
          <p:cNvSpPr txBox="1"/>
          <p:nvPr/>
        </p:nvSpPr>
        <p:spPr>
          <a:xfrm>
            <a:off x="7854696" y="6281928"/>
            <a:ext cx="299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Xoóc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-bon (Anh)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4880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  <p:bldP spid="24" grpId="0"/>
      <p:bldP spid="24" grpId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B18E45-0B62-0359-E717-B095C0B31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85" y="320919"/>
            <a:ext cx="8288215" cy="62161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D5AAA6-2795-6AC7-7C6C-1A51E6FC1242}"/>
              </a:ext>
            </a:extLst>
          </p:cNvPr>
          <p:cNvSpPr txBox="1"/>
          <p:nvPr/>
        </p:nvSpPr>
        <p:spPr>
          <a:xfrm>
            <a:off x="3358661" y="2790091"/>
            <a:ext cx="5111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222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F9ED137-3C3D-416D-9761-F41F67506DBD"/>
  <p:tag name="ISPRING_CMI5_LAUNCH_METHOD" val="any window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Giáo án Word và điên tử\\Giáo án Word và điên tử\\Giáo án điện tử sử 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PASSING_SCORE" val="100.000000"/>
  <p:tag name="ISPRING_PRESENTATION_TITLE" val="Bài 1 _ QUÁ TRÌNH HÌNH THÀNH VÀ PHÁT TRIỂN CHẾ ĐỘ PHONG KIẾN Ở TÂY ÂU"/>
  <p:tag name="ISPRING_FIRST_PUBLISH" val="1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BD427D-9706-49C1-93B9-481AE5A32D9A}:2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9DC7C6-3EF4-4714-A36D-BC03D2DC0B45}:28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C456ED-C25E-455A-A4B4-821F6D6476E7}:3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79BFB3-BC86-423F-90D1-6EF1331FB96B}:3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72EFE8-D7F5-43FC-8860-1152DA18E0C6}:3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DE8290-A513-4E5B-86D0-156ECEBFF5A4}:37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97FBA7-B1C6-425F-9911-21351BF2391E}:2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27EE75-66E0-49F8-9DD4-D9996F759B44}:2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80A583-5BBA-4287-ABEB-2DEC8FA42E8C}:7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275425-8E47-4F23-8C4B-1995085AE632}:7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8AA1A8-5BD5-41AD-89C0-CD16ABFFAC1D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D7A05B-F82D-4262-A8B2-27184C36313F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11273E-AC9A-4C2A-9F7E-294D89168483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E92828-FA3C-4DD0-95F1-48ECFD640853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B8D7A5-CC7B-4897-A757-5F538A65B097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96637A-0CFD-4234-B372-91EA17820B17}:2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29BD22-A3C3-4ADB-B037-2372AB64ADFC}:25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1245</Words>
  <Application>Microsoft Office PowerPoint</Application>
  <PresentationFormat>Widescreen</PresentationFormat>
  <Paragraphs>106</Paragraphs>
  <Slides>17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 _ QUÁ TRÌNH HÌNH THÀNH VÀ PHÁT TRIỂN CHẾ ĐỘ PHONG KIẾN Ở TÂY ÂU</dc:title>
  <dc:creator>Hoang Thi Ha GV</dc:creator>
  <cp:lastModifiedBy>Giang Nguyễn</cp:lastModifiedBy>
  <cp:revision>15</cp:revision>
  <dcterms:created xsi:type="dcterms:W3CDTF">2022-06-19T11:40:22Z</dcterms:created>
  <dcterms:modified xsi:type="dcterms:W3CDTF">2023-11-27T09:09:55Z</dcterms:modified>
</cp:coreProperties>
</file>