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2.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3.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4.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5.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6.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7.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8.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theme/theme9.xml" ContentType="application/vnd.openxmlformats-officedocument.theme+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10.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11.xml" ContentType="application/vnd.openxmlformats-officedocument.theme+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641" r:id="rId2"/>
    <p:sldMasterId id="2147489221" r:id="rId3"/>
    <p:sldMasterId id="2147489258" r:id="rId4"/>
    <p:sldMasterId id="2147489270" r:id="rId5"/>
    <p:sldMasterId id="2147489282" r:id="rId6"/>
    <p:sldMasterId id="2147489294" r:id="rId7"/>
    <p:sldMasterId id="2147489306" r:id="rId8"/>
    <p:sldMasterId id="2147489318" r:id="rId9"/>
    <p:sldMasterId id="2147489330" r:id="rId10"/>
    <p:sldMasterId id="2147489342" r:id="rId11"/>
    <p:sldMasterId id="2147489355" r:id="rId12"/>
  </p:sldMasterIdLst>
  <p:notesMasterIdLst>
    <p:notesMasterId r:id="rId49"/>
  </p:notesMasterIdLst>
  <p:sldIdLst>
    <p:sldId id="325" r:id="rId13"/>
    <p:sldId id="317" r:id="rId14"/>
    <p:sldId id="258" r:id="rId15"/>
    <p:sldId id="323" r:id="rId16"/>
    <p:sldId id="318" r:id="rId17"/>
    <p:sldId id="377" r:id="rId18"/>
    <p:sldId id="388" r:id="rId19"/>
    <p:sldId id="326" r:id="rId20"/>
    <p:sldId id="367" r:id="rId21"/>
    <p:sldId id="372" r:id="rId22"/>
    <p:sldId id="379" r:id="rId23"/>
    <p:sldId id="374" r:id="rId24"/>
    <p:sldId id="378" r:id="rId25"/>
    <p:sldId id="376" r:id="rId26"/>
    <p:sldId id="337" r:id="rId27"/>
    <p:sldId id="338" r:id="rId28"/>
    <p:sldId id="343" r:id="rId29"/>
    <p:sldId id="380" r:id="rId30"/>
    <p:sldId id="381" r:id="rId31"/>
    <p:sldId id="336" r:id="rId32"/>
    <p:sldId id="390" r:id="rId33"/>
    <p:sldId id="384" r:id="rId34"/>
    <p:sldId id="387" r:id="rId35"/>
    <p:sldId id="319" r:id="rId36"/>
    <p:sldId id="352" r:id="rId37"/>
    <p:sldId id="353" r:id="rId38"/>
    <p:sldId id="385" r:id="rId39"/>
    <p:sldId id="395" r:id="rId40"/>
    <p:sldId id="386" r:id="rId41"/>
    <p:sldId id="321" r:id="rId42"/>
    <p:sldId id="394" r:id="rId43"/>
    <p:sldId id="393" r:id="rId44"/>
    <p:sldId id="382" r:id="rId45"/>
    <p:sldId id="383" r:id="rId46"/>
    <p:sldId id="359" r:id="rId47"/>
    <p:sldId id="36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a:srgbClr val="0033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3" d="100"/>
          <a:sy n="83" d="100"/>
        </p:scale>
        <p:origin x="80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8" Type="http://schemas.openxmlformats.org/officeDocument/2006/relationships/slideMaster" Target="slideMasters/slideMaster8.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75EC6-8AD5-411E-8337-4E2C01B80314}"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74469140-EB0D-4B05-9496-89875F96E5D3}">
      <dgm:prSet phldrT="[Text]" custT="1"/>
      <dgm:spPr/>
      <dgm:t>
        <a:bodyPr/>
        <a:lstStyle/>
        <a:p>
          <a:r>
            <a:rPr lang="en-US" sz="2800" dirty="0">
              <a:latin typeface="#9Slide05 Brannboll Ny" panose="02000000000000000000" pitchFamily="2" charset="0"/>
              <a:cs typeface="Arial" panose="020B0604020202020204" pitchFamily="34" charset="0"/>
            </a:rPr>
            <a:t>L</a:t>
          </a:r>
          <a:r>
            <a:rPr lang="vi-VN" sz="2800" dirty="0">
              <a:latin typeface="#9Slide05 Brannboll Ny" panose="02000000000000000000" pitchFamily="2" charset="0"/>
              <a:cs typeface="Arial" panose="020B0604020202020204" pitchFamily="34" charset="0"/>
            </a:rPr>
            <a:t>à phẩm chất đạo đức của con người</a:t>
          </a:r>
          <a:endParaRPr lang="en-US" sz="2800" dirty="0">
            <a:latin typeface="#9Slide05 Brannboll Ny" panose="02000000000000000000" pitchFamily="2" charset="0"/>
          </a:endParaRPr>
        </a:p>
      </dgm:t>
    </dgm:pt>
    <dgm:pt modelId="{C6430045-F7D0-4EAE-ABEB-55F559F9557D}" type="parTrans" cxnId="{8F785D8A-8ECF-4626-8635-B36842910D09}">
      <dgm:prSet/>
      <dgm:spPr/>
      <dgm:t>
        <a:bodyPr/>
        <a:lstStyle/>
        <a:p>
          <a:endParaRPr lang="en-US" sz="2000"/>
        </a:p>
      </dgm:t>
    </dgm:pt>
    <dgm:pt modelId="{FCAEF250-81CF-41D1-AF72-21CE2D237215}" type="sibTrans" cxnId="{8F785D8A-8ECF-4626-8635-B36842910D09}">
      <dgm:prSet/>
      <dgm:spPr/>
      <dgm:t>
        <a:bodyPr/>
        <a:lstStyle/>
        <a:p>
          <a:endParaRPr lang="en-US" sz="2000"/>
        </a:p>
      </dgm:t>
    </dgm:pt>
    <dgm:pt modelId="{E2FBD33B-E4E9-4AA1-9D4A-3AA7505DCE6F}">
      <dgm:prSet phldrT="[Text]" custT="1"/>
      <dgm:spPr/>
      <dgm:t>
        <a:bodyPr/>
        <a:lstStyle/>
        <a:p>
          <a:r>
            <a:rPr lang="en-US" sz="2800" dirty="0">
              <a:latin typeface="#9Slide05 Brannboll Ny" panose="02000000000000000000" pitchFamily="2" charset="0"/>
              <a:cs typeface="Arial" panose="020B0604020202020204" pitchFamily="34" charset="0"/>
            </a:rPr>
            <a:t>T</a:t>
          </a:r>
          <a:r>
            <a:rPr lang="vi-VN" sz="2800" dirty="0">
              <a:latin typeface="#9Slide05 Brannboll Ny" panose="02000000000000000000" pitchFamily="2" charset="0"/>
              <a:cs typeface="Arial" panose="020B0604020202020204" pitchFamily="34" charset="0"/>
            </a:rPr>
            <a:t>hể hiện sự công bằng, không thiên vị</a:t>
          </a:r>
          <a:r>
            <a:rPr lang="en-US" sz="2800" dirty="0">
              <a:latin typeface="#9Slide05 Brannboll Ny" panose="02000000000000000000" pitchFamily="2" charset="0"/>
              <a:cs typeface="Arial" panose="020B0604020202020204" pitchFamily="34" charset="0"/>
            </a:rPr>
            <a:t>.</a:t>
          </a:r>
          <a:endParaRPr lang="en-US" sz="2800" dirty="0">
            <a:latin typeface="#9Slide05 Brannboll Ny" panose="02000000000000000000" pitchFamily="2" charset="0"/>
          </a:endParaRPr>
        </a:p>
      </dgm:t>
    </dgm:pt>
    <dgm:pt modelId="{A6BCBFB5-3545-4B79-9FB7-2387F5D61129}" type="parTrans" cxnId="{F0014F70-F7DE-44F2-9815-F038479694B8}">
      <dgm:prSet/>
      <dgm:spPr/>
      <dgm:t>
        <a:bodyPr/>
        <a:lstStyle/>
        <a:p>
          <a:endParaRPr lang="en-US" sz="2000"/>
        </a:p>
      </dgm:t>
    </dgm:pt>
    <dgm:pt modelId="{891B0504-2376-486F-9FFA-C728FF460657}" type="sibTrans" cxnId="{F0014F70-F7DE-44F2-9815-F038479694B8}">
      <dgm:prSet/>
      <dgm:spPr/>
      <dgm:t>
        <a:bodyPr/>
        <a:lstStyle/>
        <a:p>
          <a:endParaRPr lang="en-US" sz="2000"/>
        </a:p>
      </dgm:t>
    </dgm:pt>
    <dgm:pt modelId="{BADF23D8-A930-4819-85B4-BD8CA123D6F3}">
      <dgm:prSet phldrT="[Text]" custT="1"/>
      <dgm:spPr/>
      <dgm:t>
        <a:bodyPr/>
        <a:lstStyle/>
        <a:p>
          <a:r>
            <a:rPr lang="en-US" sz="2800" dirty="0">
              <a:latin typeface="#9Slide05 Brannboll Ny" panose="02000000000000000000" pitchFamily="2" charset="0"/>
              <a:cs typeface="Arial" panose="020B0604020202020204" pitchFamily="34" charset="0"/>
            </a:rPr>
            <a:t>G</a:t>
          </a:r>
          <a:r>
            <a:rPr lang="vi-VN" sz="2800" dirty="0">
              <a:latin typeface="#9Slide05 Brannboll Ny" panose="02000000000000000000" pitchFamily="2" charset="0"/>
              <a:cs typeface="Arial" panose="020B0604020202020204" pitchFamily="34" charset="0"/>
            </a:rPr>
            <a:t>iải quyết công việc theo lẽ phải, xuất phát từ lợi ích chung</a:t>
          </a:r>
          <a:r>
            <a:rPr lang="en-US" sz="2800" dirty="0">
              <a:latin typeface="#9Slide05 Brannboll Ny" panose="02000000000000000000" pitchFamily="2" charset="0"/>
              <a:cs typeface="Arial" panose="020B0604020202020204" pitchFamily="34" charset="0"/>
            </a:rPr>
            <a:t>; </a:t>
          </a:r>
          <a:r>
            <a:rPr lang="vi-VN" sz="2800" dirty="0">
              <a:latin typeface="#9Slide05 Brannboll Ny" panose="02000000000000000000" pitchFamily="2" charset="0"/>
              <a:cs typeface="Arial" panose="020B0604020202020204" pitchFamily="34" charset="0"/>
            </a:rPr>
            <a:t> đặt lợi ích chung lên trên cá nhân.</a:t>
          </a:r>
          <a:endParaRPr lang="en-US" sz="2800" dirty="0">
            <a:latin typeface="#9Slide05 Brannboll Ny" panose="02000000000000000000" pitchFamily="2" charset="0"/>
          </a:endParaRPr>
        </a:p>
      </dgm:t>
    </dgm:pt>
    <dgm:pt modelId="{DFF968F5-8C8C-4DE5-875F-1E27C5934421}" type="parTrans" cxnId="{BC992044-DCF6-45EC-853A-B1E6015DBE5E}">
      <dgm:prSet/>
      <dgm:spPr/>
      <dgm:t>
        <a:bodyPr/>
        <a:lstStyle/>
        <a:p>
          <a:endParaRPr lang="en-US" sz="2000"/>
        </a:p>
      </dgm:t>
    </dgm:pt>
    <dgm:pt modelId="{319A432E-844E-4AFF-89BB-84B3A44EF373}" type="sibTrans" cxnId="{BC992044-DCF6-45EC-853A-B1E6015DBE5E}">
      <dgm:prSet/>
      <dgm:spPr/>
      <dgm:t>
        <a:bodyPr/>
        <a:lstStyle/>
        <a:p>
          <a:endParaRPr lang="en-US" sz="2000"/>
        </a:p>
      </dgm:t>
    </dgm:pt>
    <dgm:pt modelId="{1C6951C6-F117-455F-88C6-5FEDB4032E3A}" type="pres">
      <dgm:prSet presAssocID="{AC775EC6-8AD5-411E-8337-4E2C01B80314}" presName="Name0" presStyleCnt="0">
        <dgm:presLayoutVars>
          <dgm:chMax val="11"/>
          <dgm:chPref val="11"/>
          <dgm:dir/>
          <dgm:resizeHandles/>
        </dgm:presLayoutVars>
      </dgm:prSet>
      <dgm:spPr/>
    </dgm:pt>
    <dgm:pt modelId="{134293D6-E755-48FD-BDBB-3DAEE0BB4A3A}" type="pres">
      <dgm:prSet presAssocID="{BADF23D8-A930-4819-85B4-BD8CA123D6F3}" presName="Accent3" presStyleCnt="0"/>
      <dgm:spPr/>
    </dgm:pt>
    <dgm:pt modelId="{115E08FC-C456-4A4E-8BD4-ADA89CE991B4}" type="pres">
      <dgm:prSet presAssocID="{BADF23D8-A930-4819-85B4-BD8CA123D6F3}" presName="Accent" presStyleLbl="node1" presStyleIdx="0" presStyleCnt="3"/>
      <dgm:spPr/>
    </dgm:pt>
    <dgm:pt modelId="{EAB41C31-9CC6-4A96-ABE6-19A263A8E637}" type="pres">
      <dgm:prSet presAssocID="{BADF23D8-A930-4819-85B4-BD8CA123D6F3}" presName="ParentBackground3" presStyleCnt="0"/>
      <dgm:spPr/>
    </dgm:pt>
    <dgm:pt modelId="{CE718072-6C87-4386-BC48-038A6464442A}" type="pres">
      <dgm:prSet presAssocID="{BADF23D8-A930-4819-85B4-BD8CA123D6F3}" presName="ParentBackground" presStyleLbl="fgAcc1" presStyleIdx="0" presStyleCnt="3"/>
      <dgm:spPr/>
    </dgm:pt>
    <dgm:pt modelId="{5A4FD6A0-165B-413C-A735-6A509DC7B31E}" type="pres">
      <dgm:prSet presAssocID="{BADF23D8-A930-4819-85B4-BD8CA123D6F3}" presName="Parent3" presStyleLbl="revTx" presStyleIdx="0" presStyleCnt="0">
        <dgm:presLayoutVars>
          <dgm:chMax val="1"/>
          <dgm:chPref val="1"/>
          <dgm:bulletEnabled val="1"/>
        </dgm:presLayoutVars>
      </dgm:prSet>
      <dgm:spPr/>
    </dgm:pt>
    <dgm:pt modelId="{BD8175D2-9CE2-4337-AB19-712ED4FF7FEE}" type="pres">
      <dgm:prSet presAssocID="{E2FBD33B-E4E9-4AA1-9D4A-3AA7505DCE6F}" presName="Accent2" presStyleCnt="0"/>
      <dgm:spPr/>
    </dgm:pt>
    <dgm:pt modelId="{03295FB4-EB18-4E5D-A915-F4D399CBE0BA}" type="pres">
      <dgm:prSet presAssocID="{E2FBD33B-E4E9-4AA1-9D4A-3AA7505DCE6F}" presName="Accent" presStyleLbl="node1" presStyleIdx="1" presStyleCnt="3"/>
      <dgm:spPr/>
    </dgm:pt>
    <dgm:pt modelId="{A98ED893-EB17-4D4D-A1C5-451C2819D3B9}" type="pres">
      <dgm:prSet presAssocID="{E2FBD33B-E4E9-4AA1-9D4A-3AA7505DCE6F}" presName="ParentBackground2" presStyleCnt="0"/>
      <dgm:spPr/>
    </dgm:pt>
    <dgm:pt modelId="{6B0CDC0C-A1B6-40AE-B854-F4ED52AC8DA6}" type="pres">
      <dgm:prSet presAssocID="{E2FBD33B-E4E9-4AA1-9D4A-3AA7505DCE6F}" presName="ParentBackground" presStyleLbl="fgAcc1" presStyleIdx="1" presStyleCnt="3"/>
      <dgm:spPr/>
    </dgm:pt>
    <dgm:pt modelId="{0D790066-63C6-4D96-8CA5-B3F35021DDCE}" type="pres">
      <dgm:prSet presAssocID="{E2FBD33B-E4E9-4AA1-9D4A-3AA7505DCE6F}" presName="Parent2" presStyleLbl="revTx" presStyleIdx="0" presStyleCnt="0">
        <dgm:presLayoutVars>
          <dgm:chMax val="1"/>
          <dgm:chPref val="1"/>
          <dgm:bulletEnabled val="1"/>
        </dgm:presLayoutVars>
      </dgm:prSet>
      <dgm:spPr/>
    </dgm:pt>
    <dgm:pt modelId="{9325ECD5-A2CE-460E-AE4C-DB56DA48DC91}" type="pres">
      <dgm:prSet presAssocID="{74469140-EB0D-4B05-9496-89875F96E5D3}" presName="Accent1" presStyleCnt="0"/>
      <dgm:spPr/>
    </dgm:pt>
    <dgm:pt modelId="{FDF85874-BC2A-4608-9F41-BE3E6EE2331B}" type="pres">
      <dgm:prSet presAssocID="{74469140-EB0D-4B05-9496-89875F96E5D3}" presName="Accent" presStyleLbl="node1" presStyleIdx="2" presStyleCnt="3"/>
      <dgm:spPr/>
    </dgm:pt>
    <dgm:pt modelId="{59D5DE54-8345-4636-9FEB-98F0EA55752B}" type="pres">
      <dgm:prSet presAssocID="{74469140-EB0D-4B05-9496-89875F96E5D3}" presName="ParentBackground1" presStyleCnt="0"/>
      <dgm:spPr/>
    </dgm:pt>
    <dgm:pt modelId="{A0842BFB-4E8A-420B-96FB-E4CB8448352D}" type="pres">
      <dgm:prSet presAssocID="{74469140-EB0D-4B05-9496-89875F96E5D3}" presName="ParentBackground" presStyleLbl="fgAcc1" presStyleIdx="2" presStyleCnt="3"/>
      <dgm:spPr/>
    </dgm:pt>
    <dgm:pt modelId="{3C8ED7A3-1688-49A1-84DE-C8564F269B3D}" type="pres">
      <dgm:prSet presAssocID="{74469140-EB0D-4B05-9496-89875F96E5D3}" presName="Parent1" presStyleLbl="revTx" presStyleIdx="0" presStyleCnt="0">
        <dgm:presLayoutVars>
          <dgm:chMax val="1"/>
          <dgm:chPref val="1"/>
          <dgm:bulletEnabled val="1"/>
        </dgm:presLayoutVars>
      </dgm:prSet>
      <dgm:spPr/>
    </dgm:pt>
  </dgm:ptLst>
  <dgm:cxnLst>
    <dgm:cxn modelId="{14339225-3AAF-44D4-804E-D4C1C79FB911}" type="presOf" srcId="{AC775EC6-8AD5-411E-8337-4E2C01B80314}" destId="{1C6951C6-F117-455F-88C6-5FEDB4032E3A}" srcOrd="0" destOrd="0" presId="urn:microsoft.com/office/officeart/2011/layout/CircleProcess"/>
    <dgm:cxn modelId="{58A24A3A-4AD2-4EA4-8E16-3F52992A0D83}" type="presOf" srcId="{74469140-EB0D-4B05-9496-89875F96E5D3}" destId="{3C8ED7A3-1688-49A1-84DE-C8564F269B3D}" srcOrd="1" destOrd="0" presId="urn:microsoft.com/office/officeart/2011/layout/CircleProcess"/>
    <dgm:cxn modelId="{B367EA3C-D019-4DAE-8C84-1189AF719410}" type="presOf" srcId="{74469140-EB0D-4B05-9496-89875F96E5D3}" destId="{A0842BFB-4E8A-420B-96FB-E4CB8448352D}" srcOrd="0" destOrd="0" presId="urn:microsoft.com/office/officeart/2011/layout/CircleProcess"/>
    <dgm:cxn modelId="{BC992044-DCF6-45EC-853A-B1E6015DBE5E}" srcId="{AC775EC6-8AD5-411E-8337-4E2C01B80314}" destId="{BADF23D8-A930-4819-85B4-BD8CA123D6F3}" srcOrd="2" destOrd="0" parTransId="{DFF968F5-8C8C-4DE5-875F-1E27C5934421}" sibTransId="{319A432E-844E-4AFF-89BB-84B3A44EF373}"/>
    <dgm:cxn modelId="{7C2B3B6D-0C50-46AF-AB74-BA0EC4FC8FA3}" type="presOf" srcId="{E2FBD33B-E4E9-4AA1-9D4A-3AA7505DCE6F}" destId="{6B0CDC0C-A1B6-40AE-B854-F4ED52AC8DA6}" srcOrd="0" destOrd="0" presId="urn:microsoft.com/office/officeart/2011/layout/CircleProcess"/>
    <dgm:cxn modelId="{F0014F70-F7DE-44F2-9815-F038479694B8}" srcId="{AC775EC6-8AD5-411E-8337-4E2C01B80314}" destId="{E2FBD33B-E4E9-4AA1-9D4A-3AA7505DCE6F}" srcOrd="1" destOrd="0" parTransId="{A6BCBFB5-3545-4B79-9FB7-2387F5D61129}" sibTransId="{891B0504-2376-486F-9FFA-C728FF460657}"/>
    <dgm:cxn modelId="{72A8367A-16BF-4153-A147-F888E5151980}" type="presOf" srcId="{BADF23D8-A930-4819-85B4-BD8CA123D6F3}" destId="{CE718072-6C87-4386-BC48-038A6464442A}" srcOrd="0" destOrd="0" presId="urn:microsoft.com/office/officeart/2011/layout/CircleProcess"/>
    <dgm:cxn modelId="{C3C4A17F-4F9F-43B4-9845-797192EF10E4}" type="presOf" srcId="{E2FBD33B-E4E9-4AA1-9D4A-3AA7505DCE6F}" destId="{0D790066-63C6-4D96-8CA5-B3F35021DDCE}" srcOrd="1" destOrd="0" presId="urn:microsoft.com/office/officeart/2011/layout/CircleProcess"/>
    <dgm:cxn modelId="{8F785D8A-8ECF-4626-8635-B36842910D09}" srcId="{AC775EC6-8AD5-411E-8337-4E2C01B80314}" destId="{74469140-EB0D-4B05-9496-89875F96E5D3}" srcOrd="0" destOrd="0" parTransId="{C6430045-F7D0-4EAE-ABEB-55F559F9557D}" sibTransId="{FCAEF250-81CF-41D1-AF72-21CE2D237215}"/>
    <dgm:cxn modelId="{1B81529D-A07A-4211-9211-3F3D12D85387}" type="presOf" srcId="{BADF23D8-A930-4819-85B4-BD8CA123D6F3}" destId="{5A4FD6A0-165B-413C-A735-6A509DC7B31E}" srcOrd="1" destOrd="0" presId="urn:microsoft.com/office/officeart/2011/layout/CircleProcess"/>
    <dgm:cxn modelId="{0D9D370C-821D-45D7-B70F-242D0B3045AC}" type="presParOf" srcId="{1C6951C6-F117-455F-88C6-5FEDB4032E3A}" destId="{134293D6-E755-48FD-BDBB-3DAEE0BB4A3A}" srcOrd="0" destOrd="0" presId="urn:microsoft.com/office/officeart/2011/layout/CircleProcess"/>
    <dgm:cxn modelId="{E2C750FA-4C45-4276-982B-7F12D51E2C11}" type="presParOf" srcId="{134293D6-E755-48FD-BDBB-3DAEE0BB4A3A}" destId="{115E08FC-C456-4A4E-8BD4-ADA89CE991B4}" srcOrd="0" destOrd="0" presId="urn:microsoft.com/office/officeart/2011/layout/CircleProcess"/>
    <dgm:cxn modelId="{9CFB7347-BFF3-4061-B8EB-4FD7EB398610}" type="presParOf" srcId="{1C6951C6-F117-455F-88C6-5FEDB4032E3A}" destId="{EAB41C31-9CC6-4A96-ABE6-19A263A8E637}" srcOrd="1" destOrd="0" presId="urn:microsoft.com/office/officeart/2011/layout/CircleProcess"/>
    <dgm:cxn modelId="{71B6E492-008A-4AD6-8138-2AB2360FFCBE}" type="presParOf" srcId="{EAB41C31-9CC6-4A96-ABE6-19A263A8E637}" destId="{CE718072-6C87-4386-BC48-038A6464442A}" srcOrd="0" destOrd="0" presId="urn:microsoft.com/office/officeart/2011/layout/CircleProcess"/>
    <dgm:cxn modelId="{6579BF3A-D716-4874-80AD-403195203E10}" type="presParOf" srcId="{1C6951C6-F117-455F-88C6-5FEDB4032E3A}" destId="{5A4FD6A0-165B-413C-A735-6A509DC7B31E}" srcOrd="2" destOrd="0" presId="urn:microsoft.com/office/officeart/2011/layout/CircleProcess"/>
    <dgm:cxn modelId="{52A14844-ADB4-4E64-B5D7-81E1C5FC67B0}" type="presParOf" srcId="{1C6951C6-F117-455F-88C6-5FEDB4032E3A}" destId="{BD8175D2-9CE2-4337-AB19-712ED4FF7FEE}" srcOrd="3" destOrd="0" presId="urn:microsoft.com/office/officeart/2011/layout/CircleProcess"/>
    <dgm:cxn modelId="{696EBB81-D227-437C-8E99-3E0C76B1EC31}" type="presParOf" srcId="{BD8175D2-9CE2-4337-AB19-712ED4FF7FEE}" destId="{03295FB4-EB18-4E5D-A915-F4D399CBE0BA}" srcOrd="0" destOrd="0" presId="urn:microsoft.com/office/officeart/2011/layout/CircleProcess"/>
    <dgm:cxn modelId="{5E40075C-6FEB-41EA-89E6-C3C476F6C7B4}" type="presParOf" srcId="{1C6951C6-F117-455F-88C6-5FEDB4032E3A}" destId="{A98ED893-EB17-4D4D-A1C5-451C2819D3B9}" srcOrd="4" destOrd="0" presId="urn:microsoft.com/office/officeart/2011/layout/CircleProcess"/>
    <dgm:cxn modelId="{56B012BD-E04D-48EC-9E63-C490B1D59AD5}" type="presParOf" srcId="{A98ED893-EB17-4D4D-A1C5-451C2819D3B9}" destId="{6B0CDC0C-A1B6-40AE-B854-F4ED52AC8DA6}" srcOrd="0" destOrd="0" presId="urn:microsoft.com/office/officeart/2011/layout/CircleProcess"/>
    <dgm:cxn modelId="{F0625694-11A3-405D-9FC9-61D16FE2E066}" type="presParOf" srcId="{1C6951C6-F117-455F-88C6-5FEDB4032E3A}" destId="{0D790066-63C6-4D96-8CA5-B3F35021DDCE}" srcOrd="5" destOrd="0" presId="urn:microsoft.com/office/officeart/2011/layout/CircleProcess"/>
    <dgm:cxn modelId="{272070C7-7300-4DC6-AB5F-53112C790E08}" type="presParOf" srcId="{1C6951C6-F117-455F-88C6-5FEDB4032E3A}" destId="{9325ECD5-A2CE-460E-AE4C-DB56DA48DC91}" srcOrd="6" destOrd="0" presId="urn:microsoft.com/office/officeart/2011/layout/CircleProcess"/>
    <dgm:cxn modelId="{BE989D1E-4F93-4907-81B0-E3A5C1DB2B56}" type="presParOf" srcId="{9325ECD5-A2CE-460E-AE4C-DB56DA48DC91}" destId="{FDF85874-BC2A-4608-9F41-BE3E6EE2331B}" srcOrd="0" destOrd="0" presId="urn:microsoft.com/office/officeart/2011/layout/CircleProcess"/>
    <dgm:cxn modelId="{8E316D79-26E3-42B3-B9B2-20B696389368}" type="presParOf" srcId="{1C6951C6-F117-455F-88C6-5FEDB4032E3A}" destId="{59D5DE54-8345-4636-9FEB-98F0EA55752B}" srcOrd="7" destOrd="0" presId="urn:microsoft.com/office/officeart/2011/layout/CircleProcess"/>
    <dgm:cxn modelId="{DE221229-6D82-43C8-A36B-F363F8792639}" type="presParOf" srcId="{59D5DE54-8345-4636-9FEB-98F0EA55752B}" destId="{A0842BFB-4E8A-420B-96FB-E4CB8448352D}" srcOrd="0" destOrd="0" presId="urn:microsoft.com/office/officeart/2011/layout/CircleProcess"/>
    <dgm:cxn modelId="{6ECD9D37-DC95-4967-AD4A-549B2F0B944C}" type="presParOf" srcId="{1C6951C6-F117-455F-88C6-5FEDB4032E3A}" destId="{3C8ED7A3-1688-49A1-84DE-C8564F269B3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E08FC-C456-4A4E-8BD4-ADA89CE991B4}">
      <dsp:nvSpPr>
        <dsp:cNvPr id="0" name=""/>
        <dsp:cNvSpPr/>
      </dsp:nvSpPr>
      <dsp:spPr>
        <a:xfrm>
          <a:off x="7393284" y="1561797"/>
          <a:ext cx="3225081" cy="322567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718072-6C87-4386-BC48-038A6464442A}">
      <dsp:nvSpPr>
        <dsp:cNvPr id="0" name=""/>
        <dsp:cNvSpPr/>
      </dsp:nvSpPr>
      <dsp:spPr>
        <a:xfrm>
          <a:off x="7500367" y="1669338"/>
          <a:ext cx="3010915" cy="3010595"/>
        </a:xfrm>
        <a:prstGeom prst="ellipse">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9Slide05 Brannboll Ny" panose="02000000000000000000" pitchFamily="2" charset="0"/>
              <a:cs typeface="Arial" panose="020B0604020202020204" pitchFamily="34" charset="0"/>
            </a:rPr>
            <a:t>G</a:t>
          </a:r>
          <a:r>
            <a:rPr lang="vi-VN" sz="2800" kern="1200" dirty="0">
              <a:latin typeface="#9Slide05 Brannboll Ny" panose="02000000000000000000" pitchFamily="2" charset="0"/>
              <a:cs typeface="Arial" panose="020B0604020202020204" pitchFamily="34" charset="0"/>
            </a:rPr>
            <a:t>iải quyết công việc theo lẽ phải, xuất phát từ lợi ích chung</a:t>
          </a:r>
          <a:r>
            <a:rPr lang="en-US" sz="2800" kern="1200" dirty="0">
              <a:latin typeface="#9Slide05 Brannboll Ny" panose="02000000000000000000" pitchFamily="2" charset="0"/>
              <a:cs typeface="Arial" panose="020B0604020202020204" pitchFamily="34" charset="0"/>
            </a:rPr>
            <a:t>; </a:t>
          </a:r>
          <a:r>
            <a:rPr lang="vi-VN" sz="2800" kern="1200" dirty="0">
              <a:latin typeface="#9Slide05 Brannboll Ny" panose="02000000000000000000" pitchFamily="2" charset="0"/>
              <a:cs typeface="Arial" panose="020B0604020202020204" pitchFamily="34" charset="0"/>
            </a:rPr>
            <a:t> đặt lợi ích chung lên trên cá nhân.</a:t>
          </a:r>
          <a:endParaRPr lang="en-US" sz="2800" kern="1200" dirty="0">
            <a:latin typeface="#9Slide05 Brannboll Ny" panose="02000000000000000000" pitchFamily="2" charset="0"/>
          </a:endParaRPr>
        </a:p>
      </dsp:txBody>
      <dsp:txXfrm>
        <a:off x="7930798" y="2099504"/>
        <a:ext cx="2150054" cy="2150263"/>
      </dsp:txXfrm>
    </dsp:sp>
    <dsp:sp modelId="{03295FB4-EB18-4E5D-A915-F4D399CBE0BA}">
      <dsp:nvSpPr>
        <dsp:cNvPr id="0" name=""/>
        <dsp:cNvSpPr/>
      </dsp:nvSpPr>
      <dsp:spPr>
        <a:xfrm rot="2700000">
          <a:off x="4063955" y="1565696"/>
          <a:ext cx="3217313" cy="3217313"/>
        </a:xfrm>
        <a:prstGeom prst="teardrop">
          <a:avLst>
            <a:gd name="adj" fmla="val 1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CDC0C-A1B6-40AE-B854-F4ED52AC8DA6}">
      <dsp:nvSpPr>
        <dsp:cNvPr id="0" name=""/>
        <dsp:cNvSpPr/>
      </dsp:nvSpPr>
      <dsp:spPr>
        <a:xfrm>
          <a:off x="4167153" y="1669338"/>
          <a:ext cx="3010915" cy="3010595"/>
        </a:xfrm>
        <a:prstGeom prst="ellipse">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9Slide05 Brannboll Ny" panose="02000000000000000000" pitchFamily="2" charset="0"/>
              <a:cs typeface="Arial" panose="020B0604020202020204" pitchFamily="34" charset="0"/>
            </a:rPr>
            <a:t>T</a:t>
          </a:r>
          <a:r>
            <a:rPr lang="vi-VN" sz="2800" kern="1200" dirty="0">
              <a:latin typeface="#9Slide05 Brannboll Ny" panose="02000000000000000000" pitchFamily="2" charset="0"/>
              <a:cs typeface="Arial" panose="020B0604020202020204" pitchFamily="34" charset="0"/>
            </a:rPr>
            <a:t>hể hiện sự công bằng, không thiên vị</a:t>
          </a:r>
          <a:r>
            <a:rPr lang="en-US" sz="2800" kern="1200" dirty="0">
              <a:latin typeface="#9Slide05 Brannboll Ny" panose="02000000000000000000" pitchFamily="2" charset="0"/>
              <a:cs typeface="Arial" panose="020B0604020202020204" pitchFamily="34" charset="0"/>
            </a:rPr>
            <a:t>.</a:t>
          </a:r>
          <a:endParaRPr lang="en-US" sz="2800" kern="1200" dirty="0">
            <a:latin typeface="#9Slide05 Brannboll Ny" panose="02000000000000000000" pitchFamily="2" charset="0"/>
          </a:endParaRPr>
        </a:p>
      </dsp:txBody>
      <dsp:txXfrm>
        <a:off x="4597584" y="2099504"/>
        <a:ext cx="2150054" cy="2150263"/>
      </dsp:txXfrm>
    </dsp:sp>
    <dsp:sp modelId="{FDF85874-BC2A-4608-9F41-BE3E6EE2331B}">
      <dsp:nvSpPr>
        <dsp:cNvPr id="0" name=""/>
        <dsp:cNvSpPr/>
      </dsp:nvSpPr>
      <dsp:spPr>
        <a:xfrm rot="2700000">
          <a:off x="730741" y="1565696"/>
          <a:ext cx="3217313" cy="3217313"/>
        </a:xfrm>
        <a:prstGeom prst="teardrop">
          <a:avLst>
            <a:gd name="adj" fmla="val 1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842BFB-4E8A-420B-96FB-E4CB8448352D}">
      <dsp:nvSpPr>
        <dsp:cNvPr id="0" name=""/>
        <dsp:cNvSpPr/>
      </dsp:nvSpPr>
      <dsp:spPr>
        <a:xfrm>
          <a:off x="833940" y="1669338"/>
          <a:ext cx="3010915" cy="3010595"/>
        </a:xfrm>
        <a:prstGeom prst="ellipse">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9Slide05 Brannboll Ny" panose="02000000000000000000" pitchFamily="2" charset="0"/>
              <a:cs typeface="Arial" panose="020B0604020202020204" pitchFamily="34" charset="0"/>
            </a:rPr>
            <a:t>L</a:t>
          </a:r>
          <a:r>
            <a:rPr lang="vi-VN" sz="2800" kern="1200" dirty="0">
              <a:latin typeface="#9Slide05 Brannboll Ny" panose="02000000000000000000" pitchFamily="2" charset="0"/>
              <a:cs typeface="Arial" panose="020B0604020202020204" pitchFamily="34" charset="0"/>
            </a:rPr>
            <a:t>à phẩm chất đạo đức của con người</a:t>
          </a:r>
          <a:endParaRPr lang="en-US" sz="2800" kern="1200" dirty="0">
            <a:latin typeface="#9Slide05 Brannboll Ny" panose="02000000000000000000" pitchFamily="2" charset="0"/>
          </a:endParaRPr>
        </a:p>
      </dsp:txBody>
      <dsp:txXfrm>
        <a:off x="1264370" y="2099504"/>
        <a:ext cx="2150054" cy="2150263"/>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9/15/2023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2476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0690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9D58B-F039-4ADD-99E5-47AE7F46E7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6081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9D58B-F039-4ADD-99E5-47AE7F46E7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717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010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295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09157-4B2C-456F-9FDA-FD573F72CD4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638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09157-4B2C-456F-9FDA-FD573F72CD4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73235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9D58B-F039-4ADD-99E5-47AE7F46E7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9155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09157-4B2C-456F-9FDA-FD573F72CD4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63129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09157-4B2C-456F-9FDA-FD573F72CD4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0565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9D58B-F039-4ADD-99E5-47AE7F46E7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4485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9D58B-F039-4ADD-99E5-47AE7F46E7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0770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491225583"/>
      </p:ext>
    </p:extLst>
  </p:cSld>
  <p:clrMapOvr>
    <a:masterClrMapping/>
  </p:clrMapOvr>
  <p:transition spd="slow" advTm="3000">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88319771"/>
      </p:ext>
    </p:extLst>
  </p:cSld>
  <p:clrMapOvr>
    <a:masterClrMapping/>
  </p:clrMapOvr>
  <p:transition spd="slow" advTm="3000">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25766699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319063"/>
      </p:ext>
    </p:extLst>
  </p:cSld>
  <p:clrMapOvr>
    <a:masterClrMapping/>
  </p:clrMapOvr>
  <p:transition spd="slow" advClick="0" advTm="4000">
    <p:comb/>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258583"/>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427965764"/>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1699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911051767"/>
      </p:ext>
    </p:extLst>
  </p:cSld>
  <p:clrMapOvr>
    <a:masterClrMapping/>
  </p:clrMapOvr>
  <p:transition spd="slow" advTm="3000">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662165858"/>
      </p:ext>
    </p:extLst>
  </p:cSld>
  <p:clrMapOvr>
    <a:masterClrMapping/>
  </p:clrMapOvr>
  <p:transition spd="slow" advTm="3000">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263120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538100706"/>
      </p:ext>
    </p:extLst>
  </p:cSld>
  <p:clrMapOvr>
    <a:masterClrMapping/>
  </p:clrMapOvr>
  <p:transition spd="slow" advTm="3000">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478975740"/>
      </p:ext>
    </p:extLst>
  </p:cSld>
  <p:clrMapOvr>
    <a:masterClrMapping/>
  </p:clrMapOvr>
  <p:transition spd="slow" advTm="3000">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10373119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747077679"/>
      </p:ext>
    </p:extLst>
  </p:cSld>
  <p:clrMapOvr>
    <a:masterClrMapping/>
  </p:clrMapOvr>
  <p:transition spd="slow" advTm="3000">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2023/9/15</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1303800375"/>
      </p:ext>
    </p:extLst>
  </p:cSld>
  <p:clrMapOvr>
    <a:masterClrMapping/>
  </p:clrMapOvr>
  <p:transition spd="slow" advTm="3000">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7513389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173602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37649332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7042797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1400477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190081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34428010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0316568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10792308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13305049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5323408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14624304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30800132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827658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28121894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1316061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704818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129354341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4514128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4233144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780120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145938679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9868965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6780571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2008821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263160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1601605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509611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57408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97496000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3341245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5342399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34176632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5784059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88245533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30536173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39736072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324617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6006176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02856459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39774879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0115524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9752803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89186825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39788350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389714214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22616794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92324814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2483388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832434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9013612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165182560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240927039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41483340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31325996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21405119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80685307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95966924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83608337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4108129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187876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79168058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150376379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58807900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111323338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220077257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27448588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55712115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418628591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23115614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2287267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6597086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100953019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0871197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3201522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68827898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635486"/>
      </p:ext>
    </p:extLst>
  </p:cSld>
  <p:clrMapOvr>
    <a:masterClrMapping/>
  </p:clrMapOvr>
  <p:transition spd="slow" advTm="3000"/>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2023/9/15</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278864394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2023/9/15</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24412086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2023/9/15</a:t>
            </a:fld>
            <a:endParaRPr lang="zh-CN" altLang="en-US"/>
          </a:p>
        </p:txBody>
      </p:sp>
      <p:sp>
        <p:nvSpPr>
          <p:cNvPr id="3" name="页脚占位符 4"/>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008971126"/>
      </p:ext>
    </p:extLst>
  </p:cSld>
  <p:clrMapOvr>
    <a:masterClrMapping/>
  </p:clrMapOvr>
  <p:transition spd="slow" advTm="3000">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2023/9/15</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327892086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8862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06718568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912881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24545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000669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8789999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774636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295446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77226410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85504649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4812651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6986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80692090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18069353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244636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29998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543590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406276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003846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976347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99544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377614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0471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1833023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043507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348891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EC4EA-6FC5-4DE6-A89F-9BE9420BE9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59206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60DC3-1B5F-4534-949D-E61F5D7DDF28}"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51288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A9CD3-C45F-429F-95A8-837E324DFBF4}"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29763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5D9ACE-5CFE-4AE7-B658-6CF8073D42FF}"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51388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3B58A8-918D-487E-A68E-E1147EC4186D}"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4925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9B6E0E-12E8-4F60-AA4C-2D244E5456EC}"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37672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6E7B28-9747-4E84-B604-46E657738A9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70996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4BCE46-A05B-4D33-91D8-6AE2484A13E9}"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59241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1427807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5C8A20-F7A3-41F1-BDEB-FDFA73989A6D}"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25332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50655-6099-49A5-A5B3-294E30F1778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782659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5CD138-390D-42D6-A3F9-214C2077893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31375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61624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677578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653597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22097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92021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739039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74002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0483104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1151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02694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639689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943164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1823624"/>
      </p:ext>
    </p:extLst>
  </p:cSld>
  <p:clrMapOvr>
    <a:masterClrMapping/>
  </p:clrMapOvr>
  <p:transition spd="slow"/>
</p:sldLayout>
</file>

<file path=ppt/slideLayouts/slideLayout2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7595730"/>
      </p:ext>
    </p:extLst>
  </p:cSld>
  <p:clrMapOvr>
    <a:masterClrMapping/>
  </p:clrMapOvr>
  <p:transition spd="slow"/>
</p:sldLayout>
</file>

<file path=ppt/slideLayouts/slideLayout2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4036968"/>
      </p:ext>
    </p:extLst>
  </p:cSld>
  <p:clrMapOvr>
    <a:masterClrMapping/>
  </p:clrMapOvr>
  <p:transition spd="slow"/>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859716"/>
      </p:ext>
    </p:extLst>
  </p:cSld>
  <p:clrMapOvr>
    <a:masterClrMapping/>
  </p:clrMapOvr>
  <p:transition spd="slow"/>
</p:sldLayout>
</file>

<file path=ppt/slideLayouts/slideLayout2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2260350"/>
      </p:ext>
    </p:extLst>
  </p:cSld>
  <p:clrMapOvr>
    <a:masterClrMapping/>
  </p:clrMapOvr>
  <p:transition spd="slow"/>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601213"/>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77208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7794573"/>
      </p:ext>
    </p:extLst>
  </p:cSld>
  <p:clrMapOvr>
    <a:masterClrMapping/>
  </p:clrMapOvr>
  <p:transition spd="slow"/>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510196"/>
      </p:ext>
    </p:extLst>
  </p:cSld>
  <p:clrMapOvr>
    <a:masterClrMapping/>
  </p:clrMapOvr>
  <p:transition spd="slow"/>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7181192"/>
      </p:ext>
    </p:extLst>
  </p:cSld>
  <p:clrMapOvr>
    <a:masterClrMapping/>
  </p:clrMapOvr>
  <p:transition spd="slow"/>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6620732"/>
      </p:ext>
    </p:extLst>
  </p:cSld>
  <p:clrMapOvr>
    <a:masterClrMapping/>
  </p:clrMapOvr>
  <p:transition spd="slow"/>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8137405"/>
      </p:ext>
    </p:extLst>
  </p:cSld>
  <p:clrMapOvr>
    <a:masterClrMapping/>
  </p:clrMapOvr>
  <p:transition spd="slow"/>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9119483"/>
      </p:ext>
    </p:extLst>
  </p:cSld>
  <p:clrMapOvr>
    <a:masterClrMapping/>
  </p:clrMapOvr>
  <p:transition spd="slow"/>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1627701"/>
      </p:ext>
    </p:extLst>
  </p:cSld>
  <p:clrMapOvr>
    <a:masterClrMapping/>
  </p:clrMapOvr>
  <p:transition spd="slow"/>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4186056"/>
      </p:ext>
    </p:extLst>
  </p:cSld>
  <p:clrMapOvr>
    <a:masterClrMapping/>
  </p:clrMapOvr>
  <p:transition spd="slow"/>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5471700"/>
      </p:ext>
    </p:extLst>
  </p:cSld>
  <p:clrMapOvr>
    <a:masterClrMapping/>
  </p:clrMapOvr>
  <p:transition spd="slow"/>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3028527"/>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83427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8527123"/>
      </p:ext>
    </p:extLst>
  </p:cSld>
  <p:clrMapOvr>
    <a:masterClrMapping/>
  </p:clrMapOvr>
  <p:transition spd="slow"/>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1661371"/>
      </p:ext>
    </p:extLst>
  </p:cSld>
  <p:clrMapOvr>
    <a:masterClrMapping/>
  </p:clrMapOvr>
  <p:transition spd="slow"/>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1896859"/>
      </p:ext>
    </p:extLst>
  </p:cSld>
  <p:clrMapOvr>
    <a:masterClrMapping/>
  </p:clrMapOvr>
  <p:transition spd="slow"/>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753937"/>
      </p:ext>
    </p:extLst>
  </p:cSld>
  <p:clrMapOvr>
    <a:masterClrMapping/>
  </p:clrMapOvr>
  <p:transition spd="slow"/>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33079"/>
      </p:ext>
    </p:extLst>
  </p:cSld>
  <p:clrMapOvr>
    <a:masterClrMapping/>
  </p:clrMapOvr>
  <p:transition spd="slow"/>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1155901"/>
      </p:ext>
    </p:extLst>
  </p:cSld>
  <p:clrMapOvr>
    <a:masterClrMapping/>
  </p:clrMapOvr>
  <p:transition spd="slow"/>
</p:sldLayout>
</file>

<file path=ppt/slideLayouts/slideLayout2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676573"/>
      </p:ext>
    </p:extLst>
  </p:cSld>
  <p:clrMapOvr>
    <a:masterClrMapping/>
  </p:clrMapOvr>
  <p:transition spd="slow"/>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5561047"/>
      </p:ext>
    </p:extLst>
  </p:cSld>
  <p:clrMapOvr>
    <a:masterClrMapping/>
  </p:clrMapOvr>
  <p:transition spd="slow"/>
</p:sldLayout>
</file>

<file path=ppt/slideLayouts/slideLayout2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5273296"/>
      </p:ext>
    </p:extLst>
  </p:cSld>
  <p:clrMapOvr>
    <a:masterClrMapping/>
  </p:clrMapOvr>
  <p:transition spd="slow"/>
</p:sldLayout>
</file>

<file path=ppt/slideLayouts/slideLayout2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8288190"/>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9784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595096"/>
      </p:ext>
    </p:extLst>
  </p:cSld>
  <p:clrMapOvr>
    <a:masterClrMapping/>
  </p:clrMapOvr>
  <p:transition spd="slow"/>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8924809"/>
      </p:ext>
    </p:extLst>
  </p:cSld>
  <p:clrMapOvr>
    <a:masterClrMapping/>
  </p:clrMapOvr>
  <p:transition spd="slow"/>
</p:sldLayout>
</file>

<file path=ppt/slideLayouts/slideLayout2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0757199"/>
      </p:ext>
    </p:extLst>
  </p:cSld>
  <p:clrMapOvr>
    <a:masterClrMapping/>
  </p:clrMapOvr>
  <p:transition spd="slow"/>
</p:sldLayout>
</file>

<file path=ppt/slideLayouts/slideLayout2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8916256"/>
      </p:ext>
    </p:extLst>
  </p:cSld>
  <p:clrMapOvr>
    <a:masterClrMapping/>
  </p:clrMapOvr>
  <p:transition spd="slow"/>
</p:sldLayout>
</file>

<file path=ppt/slideLayouts/slideLayout2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7108108"/>
      </p:ext>
    </p:extLst>
  </p:cSld>
  <p:clrMapOvr>
    <a:masterClrMapping/>
  </p:clrMapOvr>
  <p:transition spd="slow"/>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1731651"/>
      </p:ext>
    </p:extLst>
  </p:cSld>
  <p:clrMapOvr>
    <a:masterClrMapping/>
  </p:clrMapOvr>
  <p:transition spd="slow"/>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549561"/>
      </p:ext>
    </p:extLst>
  </p:cSld>
  <p:clrMapOvr>
    <a:masterClrMapping/>
  </p:clrMapOvr>
  <p:transition spd="slow"/>
</p:sldLayout>
</file>

<file path=ppt/slideLayouts/slideLayout2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17334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196156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7229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34939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988233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46483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398235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866541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362509"/>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41591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723767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28776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3652833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5474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63449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5318017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6344769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11686541"/>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7441766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6644601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4392754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983333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004162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4868848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1730641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699855"/>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095272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2162681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613553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197242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1432043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7811324"/>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147806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vi-VN"/>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471580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vi-VN"/>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784592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4981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9/15/2023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05899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92123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35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31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3342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829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82103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34188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603538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95787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7795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3677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7493692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0021732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38070683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536296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42527563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25972818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6063734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781279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25624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9/15/2023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578490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21231452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875607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4762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9485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869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4810023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1462675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084897"/>
      </p:ext>
    </p:extLst>
  </p:cSld>
  <p:clrMapOvr>
    <a:masterClrMapping/>
  </p:clrMapOvr>
  <p:transition spd="slow" advClick="0" advTm="0">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101504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9/15/2023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11287378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28583503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1430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7517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525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5828690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0200143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9685249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5016255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3190808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9/15/2023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4216392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2097162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5063878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7082454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40541659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5605928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6591458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33007041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8884326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162163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83548074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2849206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17043541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33716742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2023/9/15</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7044425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6861456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9529529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42839119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18451862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474836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9/15/2023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7509841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34423081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7709607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1233960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9211531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42644351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5764077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7376944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7413234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2023/9/15</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158717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74.xml"/><Relationship Id="rId3" Type="http://schemas.openxmlformats.org/officeDocument/2006/relationships/slideLayout" Target="../slideLayouts/slideLayout269.xml"/><Relationship Id="rId7" Type="http://schemas.openxmlformats.org/officeDocument/2006/relationships/slideLayout" Target="../slideLayouts/slideLayout273.xml"/><Relationship Id="rId12" Type="http://schemas.openxmlformats.org/officeDocument/2006/relationships/theme" Target="../theme/theme10.xml"/><Relationship Id="rId2" Type="http://schemas.openxmlformats.org/officeDocument/2006/relationships/slideLayout" Target="../slideLayouts/slideLayout268.xml"/><Relationship Id="rId1" Type="http://schemas.openxmlformats.org/officeDocument/2006/relationships/slideLayout" Target="../slideLayouts/slideLayout267.xml"/><Relationship Id="rId6" Type="http://schemas.openxmlformats.org/officeDocument/2006/relationships/slideLayout" Target="../slideLayouts/slideLayout272.xml"/><Relationship Id="rId11" Type="http://schemas.openxmlformats.org/officeDocument/2006/relationships/slideLayout" Target="../slideLayouts/slideLayout277.xml"/><Relationship Id="rId5" Type="http://schemas.openxmlformats.org/officeDocument/2006/relationships/slideLayout" Target="../slideLayouts/slideLayout271.xml"/><Relationship Id="rId10" Type="http://schemas.openxmlformats.org/officeDocument/2006/relationships/slideLayout" Target="../slideLayouts/slideLayout276.xml"/><Relationship Id="rId4" Type="http://schemas.openxmlformats.org/officeDocument/2006/relationships/slideLayout" Target="../slideLayouts/slideLayout270.xml"/><Relationship Id="rId9" Type="http://schemas.openxmlformats.org/officeDocument/2006/relationships/slideLayout" Target="../slideLayouts/slideLayout27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theme" Target="../theme/theme11.xml"/><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slideLayout" Target="../slideLayouts/slideLayout289.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7.xml"/><Relationship Id="rId3" Type="http://schemas.openxmlformats.org/officeDocument/2006/relationships/slideLayout" Target="../slideLayouts/slideLayout292.xml"/><Relationship Id="rId7" Type="http://schemas.openxmlformats.org/officeDocument/2006/relationships/slideLayout" Target="../slideLayouts/slideLayout296.xml"/><Relationship Id="rId12" Type="http://schemas.openxmlformats.org/officeDocument/2006/relationships/theme" Target="../theme/theme12.xml"/><Relationship Id="rId2" Type="http://schemas.openxmlformats.org/officeDocument/2006/relationships/slideLayout" Target="../slideLayouts/slideLayout291.xml"/><Relationship Id="rId1" Type="http://schemas.openxmlformats.org/officeDocument/2006/relationships/slideLayout" Target="../slideLayouts/slideLayout290.xml"/><Relationship Id="rId6" Type="http://schemas.openxmlformats.org/officeDocument/2006/relationships/slideLayout" Target="../slideLayouts/slideLayout295.xml"/><Relationship Id="rId11" Type="http://schemas.openxmlformats.org/officeDocument/2006/relationships/slideLayout" Target="../slideLayouts/slideLayout300.xml"/><Relationship Id="rId5" Type="http://schemas.openxmlformats.org/officeDocument/2006/relationships/slideLayout" Target="../slideLayouts/slideLayout294.xml"/><Relationship Id="rId10" Type="http://schemas.openxmlformats.org/officeDocument/2006/relationships/slideLayout" Target="../slideLayouts/slideLayout299.xml"/><Relationship Id="rId4" Type="http://schemas.openxmlformats.org/officeDocument/2006/relationships/slideLayout" Target="../slideLayouts/slideLayout293.xml"/><Relationship Id="rId9" Type="http://schemas.openxmlformats.org/officeDocument/2006/relationships/slideLayout" Target="../slideLayouts/slideLayout298.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117" Type="http://schemas.openxmlformats.org/officeDocument/2006/relationships/slideLayout" Target="../slideLayouts/slideLayout128.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84" Type="http://schemas.openxmlformats.org/officeDocument/2006/relationships/slideLayout" Target="../slideLayouts/slideLayout95.xml"/><Relationship Id="rId89" Type="http://schemas.openxmlformats.org/officeDocument/2006/relationships/slideLayout" Target="../slideLayouts/slideLayout100.xml"/><Relationship Id="rId112" Type="http://schemas.openxmlformats.org/officeDocument/2006/relationships/slideLayout" Target="../slideLayouts/slideLayout123.xml"/><Relationship Id="rId133" Type="http://schemas.openxmlformats.org/officeDocument/2006/relationships/slideLayout" Target="../slideLayouts/slideLayout144.xml"/><Relationship Id="rId138" Type="http://schemas.openxmlformats.org/officeDocument/2006/relationships/slideLayout" Target="../slideLayouts/slideLayout149.xml"/><Relationship Id="rId154" Type="http://schemas.openxmlformats.org/officeDocument/2006/relationships/slideLayout" Target="../slideLayouts/slideLayout165.xml"/><Relationship Id="rId159" Type="http://schemas.openxmlformats.org/officeDocument/2006/relationships/slideLayout" Target="../slideLayouts/slideLayout170.xml"/><Relationship Id="rId175" Type="http://schemas.openxmlformats.org/officeDocument/2006/relationships/slideLayout" Target="../slideLayouts/slideLayout186.xml"/><Relationship Id="rId170" Type="http://schemas.openxmlformats.org/officeDocument/2006/relationships/slideLayout" Target="../slideLayouts/slideLayout181.xml"/><Relationship Id="rId16" Type="http://schemas.openxmlformats.org/officeDocument/2006/relationships/slideLayout" Target="../slideLayouts/slideLayout27.xml"/><Relationship Id="rId107" Type="http://schemas.openxmlformats.org/officeDocument/2006/relationships/slideLayout" Target="../slideLayouts/slideLayout118.xml"/><Relationship Id="rId11" Type="http://schemas.openxmlformats.org/officeDocument/2006/relationships/slideLayout" Target="../slideLayouts/slideLayout22.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74" Type="http://schemas.openxmlformats.org/officeDocument/2006/relationships/slideLayout" Target="../slideLayouts/slideLayout85.xml"/><Relationship Id="rId79" Type="http://schemas.openxmlformats.org/officeDocument/2006/relationships/slideLayout" Target="../slideLayouts/slideLayout90.xml"/><Relationship Id="rId102" Type="http://schemas.openxmlformats.org/officeDocument/2006/relationships/slideLayout" Target="../slideLayouts/slideLayout113.xml"/><Relationship Id="rId123" Type="http://schemas.openxmlformats.org/officeDocument/2006/relationships/slideLayout" Target="../slideLayouts/slideLayout134.xml"/><Relationship Id="rId128" Type="http://schemas.openxmlformats.org/officeDocument/2006/relationships/slideLayout" Target="../slideLayouts/slideLayout139.xml"/><Relationship Id="rId144" Type="http://schemas.openxmlformats.org/officeDocument/2006/relationships/slideLayout" Target="../slideLayouts/slideLayout155.xml"/><Relationship Id="rId149" Type="http://schemas.openxmlformats.org/officeDocument/2006/relationships/slideLayout" Target="../slideLayouts/slideLayout160.xml"/><Relationship Id="rId5" Type="http://schemas.openxmlformats.org/officeDocument/2006/relationships/slideLayout" Target="../slideLayouts/slideLayout16.xml"/><Relationship Id="rId90" Type="http://schemas.openxmlformats.org/officeDocument/2006/relationships/slideLayout" Target="../slideLayouts/slideLayout101.xml"/><Relationship Id="rId95" Type="http://schemas.openxmlformats.org/officeDocument/2006/relationships/slideLayout" Target="../slideLayouts/slideLayout106.xml"/><Relationship Id="rId160" Type="http://schemas.openxmlformats.org/officeDocument/2006/relationships/slideLayout" Target="../slideLayouts/slideLayout171.xml"/><Relationship Id="rId165" Type="http://schemas.openxmlformats.org/officeDocument/2006/relationships/slideLayout" Target="../slideLayouts/slideLayout176.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113" Type="http://schemas.openxmlformats.org/officeDocument/2006/relationships/slideLayout" Target="../slideLayouts/slideLayout124.xml"/><Relationship Id="rId118" Type="http://schemas.openxmlformats.org/officeDocument/2006/relationships/slideLayout" Target="../slideLayouts/slideLayout129.xml"/><Relationship Id="rId134" Type="http://schemas.openxmlformats.org/officeDocument/2006/relationships/slideLayout" Target="../slideLayouts/slideLayout145.xml"/><Relationship Id="rId139" Type="http://schemas.openxmlformats.org/officeDocument/2006/relationships/slideLayout" Target="../slideLayouts/slideLayout150.xml"/><Relationship Id="rId80" Type="http://schemas.openxmlformats.org/officeDocument/2006/relationships/slideLayout" Target="../slideLayouts/slideLayout91.xml"/><Relationship Id="rId85" Type="http://schemas.openxmlformats.org/officeDocument/2006/relationships/slideLayout" Target="../slideLayouts/slideLayout96.xml"/><Relationship Id="rId150" Type="http://schemas.openxmlformats.org/officeDocument/2006/relationships/slideLayout" Target="../slideLayouts/slideLayout161.xml"/><Relationship Id="rId155" Type="http://schemas.openxmlformats.org/officeDocument/2006/relationships/slideLayout" Target="../slideLayouts/slideLayout166.xml"/><Relationship Id="rId171" Type="http://schemas.openxmlformats.org/officeDocument/2006/relationships/slideLayout" Target="../slideLayouts/slideLayout182.xml"/><Relationship Id="rId176" Type="http://schemas.openxmlformats.org/officeDocument/2006/relationships/slideLayout" Target="../slideLayouts/slideLayout187.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59" Type="http://schemas.openxmlformats.org/officeDocument/2006/relationships/slideLayout" Target="../slideLayouts/slideLayout70.xml"/><Relationship Id="rId103" Type="http://schemas.openxmlformats.org/officeDocument/2006/relationships/slideLayout" Target="../slideLayouts/slideLayout114.xml"/><Relationship Id="rId108" Type="http://schemas.openxmlformats.org/officeDocument/2006/relationships/slideLayout" Target="../slideLayouts/slideLayout119.xml"/><Relationship Id="rId124" Type="http://schemas.openxmlformats.org/officeDocument/2006/relationships/slideLayout" Target="../slideLayouts/slideLayout135.xml"/><Relationship Id="rId129" Type="http://schemas.openxmlformats.org/officeDocument/2006/relationships/slideLayout" Target="../slideLayouts/slideLayout140.xml"/><Relationship Id="rId54" Type="http://schemas.openxmlformats.org/officeDocument/2006/relationships/slideLayout" Target="../slideLayouts/slideLayout65.xml"/><Relationship Id="rId70" Type="http://schemas.openxmlformats.org/officeDocument/2006/relationships/slideLayout" Target="../slideLayouts/slideLayout81.xml"/><Relationship Id="rId75" Type="http://schemas.openxmlformats.org/officeDocument/2006/relationships/slideLayout" Target="../slideLayouts/slideLayout86.xml"/><Relationship Id="rId91" Type="http://schemas.openxmlformats.org/officeDocument/2006/relationships/slideLayout" Target="../slideLayouts/slideLayout102.xml"/><Relationship Id="rId96" Type="http://schemas.openxmlformats.org/officeDocument/2006/relationships/slideLayout" Target="../slideLayouts/slideLayout107.xml"/><Relationship Id="rId140" Type="http://schemas.openxmlformats.org/officeDocument/2006/relationships/slideLayout" Target="../slideLayouts/slideLayout151.xml"/><Relationship Id="rId145" Type="http://schemas.openxmlformats.org/officeDocument/2006/relationships/slideLayout" Target="../slideLayouts/slideLayout156.xml"/><Relationship Id="rId161" Type="http://schemas.openxmlformats.org/officeDocument/2006/relationships/slideLayout" Target="../slideLayouts/slideLayout172.xml"/><Relationship Id="rId166" Type="http://schemas.openxmlformats.org/officeDocument/2006/relationships/slideLayout" Target="../slideLayouts/slideLayout17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49" Type="http://schemas.openxmlformats.org/officeDocument/2006/relationships/slideLayout" Target="../slideLayouts/slideLayout60.xml"/><Relationship Id="rId114" Type="http://schemas.openxmlformats.org/officeDocument/2006/relationships/slideLayout" Target="../slideLayouts/slideLayout125.xml"/><Relationship Id="rId119" Type="http://schemas.openxmlformats.org/officeDocument/2006/relationships/slideLayout" Target="../slideLayouts/slideLayout130.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slideLayout" Target="../slideLayouts/slideLayout84.xml"/><Relationship Id="rId78" Type="http://schemas.openxmlformats.org/officeDocument/2006/relationships/slideLayout" Target="../slideLayouts/slideLayout89.xml"/><Relationship Id="rId81" Type="http://schemas.openxmlformats.org/officeDocument/2006/relationships/slideLayout" Target="../slideLayouts/slideLayout92.xml"/><Relationship Id="rId86" Type="http://schemas.openxmlformats.org/officeDocument/2006/relationships/slideLayout" Target="../slideLayouts/slideLayout97.xml"/><Relationship Id="rId94" Type="http://schemas.openxmlformats.org/officeDocument/2006/relationships/slideLayout" Target="../slideLayouts/slideLayout105.xml"/><Relationship Id="rId99" Type="http://schemas.openxmlformats.org/officeDocument/2006/relationships/slideLayout" Target="../slideLayouts/slideLayout110.xml"/><Relationship Id="rId101" Type="http://schemas.openxmlformats.org/officeDocument/2006/relationships/slideLayout" Target="../slideLayouts/slideLayout112.xml"/><Relationship Id="rId122" Type="http://schemas.openxmlformats.org/officeDocument/2006/relationships/slideLayout" Target="../slideLayouts/slideLayout133.xml"/><Relationship Id="rId130" Type="http://schemas.openxmlformats.org/officeDocument/2006/relationships/slideLayout" Target="../slideLayouts/slideLayout141.xml"/><Relationship Id="rId135" Type="http://schemas.openxmlformats.org/officeDocument/2006/relationships/slideLayout" Target="../slideLayouts/slideLayout146.xml"/><Relationship Id="rId143" Type="http://schemas.openxmlformats.org/officeDocument/2006/relationships/slideLayout" Target="../slideLayouts/slideLayout154.xml"/><Relationship Id="rId148" Type="http://schemas.openxmlformats.org/officeDocument/2006/relationships/slideLayout" Target="../slideLayouts/slideLayout159.xml"/><Relationship Id="rId151" Type="http://schemas.openxmlformats.org/officeDocument/2006/relationships/slideLayout" Target="../slideLayouts/slideLayout162.xml"/><Relationship Id="rId156" Type="http://schemas.openxmlformats.org/officeDocument/2006/relationships/slideLayout" Target="../slideLayouts/slideLayout167.xml"/><Relationship Id="rId164" Type="http://schemas.openxmlformats.org/officeDocument/2006/relationships/slideLayout" Target="../slideLayouts/slideLayout175.xml"/><Relationship Id="rId169" Type="http://schemas.openxmlformats.org/officeDocument/2006/relationships/slideLayout" Target="../slideLayouts/slideLayout180.xml"/><Relationship Id="rId177" Type="http://schemas.openxmlformats.org/officeDocument/2006/relationships/slideLayout" Target="../slideLayouts/slideLayout188.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72" Type="http://schemas.openxmlformats.org/officeDocument/2006/relationships/slideLayout" Target="../slideLayouts/slideLayout183.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109" Type="http://schemas.openxmlformats.org/officeDocument/2006/relationships/slideLayout" Target="../slideLayouts/slideLayout12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6" Type="http://schemas.openxmlformats.org/officeDocument/2006/relationships/slideLayout" Target="../slideLayouts/slideLayout87.xml"/><Relationship Id="rId97" Type="http://schemas.openxmlformats.org/officeDocument/2006/relationships/slideLayout" Target="../slideLayouts/slideLayout108.xml"/><Relationship Id="rId104" Type="http://schemas.openxmlformats.org/officeDocument/2006/relationships/slideLayout" Target="../slideLayouts/slideLayout115.xml"/><Relationship Id="rId120" Type="http://schemas.openxmlformats.org/officeDocument/2006/relationships/slideLayout" Target="../slideLayouts/slideLayout131.xml"/><Relationship Id="rId125" Type="http://schemas.openxmlformats.org/officeDocument/2006/relationships/slideLayout" Target="../slideLayouts/slideLayout136.xml"/><Relationship Id="rId141" Type="http://schemas.openxmlformats.org/officeDocument/2006/relationships/slideLayout" Target="../slideLayouts/slideLayout152.xml"/><Relationship Id="rId146" Type="http://schemas.openxmlformats.org/officeDocument/2006/relationships/slideLayout" Target="../slideLayouts/slideLayout157.xml"/><Relationship Id="rId167" Type="http://schemas.openxmlformats.org/officeDocument/2006/relationships/slideLayout" Target="../slideLayouts/slideLayout178.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92" Type="http://schemas.openxmlformats.org/officeDocument/2006/relationships/slideLayout" Target="../slideLayouts/slideLayout103.xml"/><Relationship Id="rId162" Type="http://schemas.openxmlformats.org/officeDocument/2006/relationships/slideLayout" Target="../slideLayouts/slideLayout173.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4" Type="http://schemas.openxmlformats.org/officeDocument/2006/relationships/slideLayout" Target="../slideLayouts/slideLayout35.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66" Type="http://schemas.openxmlformats.org/officeDocument/2006/relationships/slideLayout" Target="../slideLayouts/slideLayout77.xml"/><Relationship Id="rId87" Type="http://schemas.openxmlformats.org/officeDocument/2006/relationships/slideLayout" Target="../slideLayouts/slideLayout98.xml"/><Relationship Id="rId110" Type="http://schemas.openxmlformats.org/officeDocument/2006/relationships/slideLayout" Target="../slideLayouts/slideLayout121.xml"/><Relationship Id="rId115" Type="http://schemas.openxmlformats.org/officeDocument/2006/relationships/slideLayout" Target="../slideLayouts/slideLayout126.xml"/><Relationship Id="rId131" Type="http://schemas.openxmlformats.org/officeDocument/2006/relationships/slideLayout" Target="../slideLayouts/slideLayout142.xml"/><Relationship Id="rId136" Type="http://schemas.openxmlformats.org/officeDocument/2006/relationships/slideLayout" Target="../slideLayouts/slideLayout147.xml"/><Relationship Id="rId157" Type="http://schemas.openxmlformats.org/officeDocument/2006/relationships/slideLayout" Target="../slideLayouts/slideLayout168.xml"/><Relationship Id="rId178" Type="http://schemas.openxmlformats.org/officeDocument/2006/relationships/theme" Target="../theme/theme2.xml"/><Relationship Id="rId61" Type="http://schemas.openxmlformats.org/officeDocument/2006/relationships/slideLayout" Target="../slideLayouts/slideLayout72.xml"/><Relationship Id="rId82" Type="http://schemas.openxmlformats.org/officeDocument/2006/relationships/slideLayout" Target="../slideLayouts/slideLayout93.xml"/><Relationship Id="rId152" Type="http://schemas.openxmlformats.org/officeDocument/2006/relationships/slideLayout" Target="../slideLayouts/slideLayout163.xml"/><Relationship Id="rId173" Type="http://schemas.openxmlformats.org/officeDocument/2006/relationships/slideLayout" Target="../slideLayouts/slideLayout184.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56" Type="http://schemas.openxmlformats.org/officeDocument/2006/relationships/slideLayout" Target="../slideLayouts/slideLayout67.xml"/><Relationship Id="rId77" Type="http://schemas.openxmlformats.org/officeDocument/2006/relationships/slideLayout" Target="../slideLayouts/slideLayout88.xml"/><Relationship Id="rId100" Type="http://schemas.openxmlformats.org/officeDocument/2006/relationships/slideLayout" Target="../slideLayouts/slideLayout111.xml"/><Relationship Id="rId105" Type="http://schemas.openxmlformats.org/officeDocument/2006/relationships/slideLayout" Target="../slideLayouts/slideLayout116.xml"/><Relationship Id="rId126" Type="http://schemas.openxmlformats.org/officeDocument/2006/relationships/slideLayout" Target="../slideLayouts/slideLayout137.xml"/><Relationship Id="rId147" Type="http://schemas.openxmlformats.org/officeDocument/2006/relationships/slideLayout" Target="../slideLayouts/slideLayout158.xml"/><Relationship Id="rId168" Type="http://schemas.openxmlformats.org/officeDocument/2006/relationships/slideLayout" Target="../slideLayouts/slideLayout179.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93" Type="http://schemas.openxmlformats.org/officeDocument/2006/relationships/slideLayout" Target="../slideLayouts/slideLayout104.xml"/><Relationship Id="rId98" Type="http://schemas.openxmlformats.org/officeDocument/2006/relationships/slideLayout" Target="../slideLayouts/slideLayout109.xml"/><Relationship Id="rId121" Type="http://schemas.openxmlformats.org/officeDocument/2006/relationships/slideLayout" Target="../slideLayouts/slideLayout132.xml"/><Relationship Id="rId142" Type="http://schemas.openxmlformats.org/officeDocument/2006/relationships/slideLayout" Target="../slideLayouts/slideLayout153.xml"/><Relationship Id="rId163" Type="http://schemas.openxmlformats.org/officeDocument/2006/relationships/slideLayout" Target="../slideLayouts/slideLayout174.xml"/><Relationship Id="rId3" Type="http://schemas.openxmlformats.org/officeDocument/2006/relationships/slideLayout" Target="../slideLayouts/slideLayout14.xml"/><Relationship Id="rId25" Type="http://schemas.openxmlformats.org/officeDocument/2006/relationships/slideLayout" Target="../slideLayouts/slideLayout36.xml"/><Relationship Id="rId46" Type="http://schemas.openxmlformats.org/officeDocument/2006/relationships/slideLayout" Target="../slideLayouts/slideLayout57.xml"/><Relationship Id="rId67" Type="http://schemas.openxmlformats.org/officeDocument/2006/relationships/slideLayout" Target="../slideLayouts/slideLayout78.xml"/><Relationship Id="rId116" Type="http://schemas.openxmlformats.org/officeDocument/2006/relationships/slideLayout" Target="../slideLayouts/slideLayout127.xml"/><Relationship Id="rId137" Type="http://schemas.openxmlformats.org/officeDocument/2006/relationships/slideLayout" Target="../slideLayouts/slideLayout148.xml"/><Relationship Id="rId158" Type="http://schemas.openxmlformats.org/officeDocument/2006/relationships/slideLayout" Target="../slideLayouts/slideLayout169.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62" Type="http://schemas.openxmlformats.org/officeDocument/2006/relationships/slideLayout" Target="../slideLayouts/slideLayout73.xml"/><Relationship Id="rId83" Type="http://schemas.openxmlformats.org/officeDocument/2006/relationships/slideLayout" Target="../slideLayouts/slideLayout94.xml"/><Relationship Id="rId88" Type="http://schemas.openxmlformats.org/officeDocument/2006/relationships/slideLayout" Target="../slideLayouts/slideLayout99.xml"/><Relationship Id="rId111" Type="http://schemas.openxmlformats.org/officeDocument/2006/relationships/slideLayout" Target="../slideLayouts/slideLayout122.xml"/><Relationship Id="rId132" Type="http://schemas.openxmlformats.org/officeDocument/2006/relationships/slideLayout" Target="../slideLayouts/slideLayout143.xml"/><Relationship Id="rId153" Type="http://schemas.openxmlformats.org/officeDocument/2006/relationships/slideLayout" Target="../slideLayouts/slideLayout164.xml"/><Relationship Id="rId174" Type="http://schemas.openxmlformats.org/officeDocument/2006/relationships/slideLayout" Target="../slideLayouts/slideLayout185.xml"/><Relationship Id="rId15" Type="http://schemas.openxmlformats.org/officeDocument/2006/relationships/slideLayout" Target="../slideLayouts/slideLayout26.xml"/><Relationship Id="rId36" Type="http://schemas.openxmlformats.org/officeDocument/2006/relationships/slideLayout" Target="../slideLayouts/slideLayout47.xml"/><Relationship Id="rId57" Type="http://schemas.openxmlformats.org/officeDocument/2006/relationships/slideLayout" Target="../slideLayouts/slideLayout68.xml"/><Relationship Id="rId106" Type="http://schemas.openxmlformats.org/officeDocument/2006/relationships/slideLayout" Target="../slideLayouts/slideLayout117.xml"/><Relationship Id="rId127" Type="http://schemas.openxmlformats.org/officeDocument/2006/relationships/slideLayout" Target="../slideLayouts/slideLayout1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theme" Target="../theme/theme3.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8.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theme" Target="../theme/theme4.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19.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theme" Target="../theme/theme5.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30.xml"/><Relationship Id="rId3" Type="http://schemas.openxmlformats.org/officeDocument/2006/relationships/slideLayout" Target="../slideLayouts/slideLayout225.xml"/><Relationship Id="rId7" Type="http://schemas.openxmlformats.org/officeDocument/2006/relationships/slideLayout" Target="../slideLayouts/slideLayout229.xml"/><Relationship Id="rId12" Type="http://schemas.openxmlformats.org/officeDocument/2006/relationships/theme" Target="../theme/theme6.xml"/><Relationship Id="rId2" Type="http://schemas.openxmlformats.org/officeDocument/2006/relationships/slideLayout" Target="../slideLayouts/slideLayout224.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0" Type="http://schemas.openxmlformats.org/officeDocument/2006/relationships/slideLayout" Target="../slideLayouts/slideLayout232.xml"/><Relationship Id="rId4" Type="http://schemas.openxmlformats.org/officeDocument/2006/relationships/slideLayout" Target="../slideLayouts/slideLayout226.xml"/><Relationship Id="rId9" Type="http://schemas.openxmlformats.org/officeDocument/2006/relationships/slideLayout" Target="../slideLayouts/slideLayout23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41.xml"/><Relationship Id="rId3" Type="http://schemas.openxmlformats.org/officeDocument/2006/relationships/slideLayout" Target="../slideLayouts/slideLayout236.xml"/><Relationship Id="rId7" Type="http://schemas.openxmlformats.org/officeDocument/2006/relationships/slideLayout" Target="../slideLayouts/slideLayout240.xml"/><Relationship Id="rId12" Type="http://schemas.openxmlformats.org/officeDocument/2006/relationships/theme" Target="../theme/theme7.xml"/><Relationship Id="rId2" Type="http://schemas.openxmlformats.org/officeDocument/2006/relationships/slideLayout" Target="../slideLayouts/slideLayout235.xm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5" Type="http://schemas.openxmlformats.org/officeDocument/2006/relationships/slideLayout" Target="../slideLayouts/slideLayout238.xml"/><Relationship Id="rId10" Type="http://schemas.openxmlformats.org/officeDocument/2006/relationships/slideLayout" Target="../slideLayouts/slideLayout243.xml"/><Relationship Id="rId4" Type="http://schemas.openxmlformats.org/officeDocument/2006/relationships/slideLayout" Target="../slideLayouts/slideLayout237.xml"/><Relationship Id="rId9" Type="http://schemas.openxmlformats.org/officeDocument/2006/relationships/slideLayout" Target="../slideLayouts/slideLayout24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52.xml"/><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theme" Target="../theme/theme8.xml"/><Relationship Id="rId2" Type="http://schemas.openxmlformats.org/officeDocument/2006/relationships/slideLayout" Target="../slideLayouts/slideLayout246.xml"/><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0" Type="http://schemas.openxmlformats.org/officeDocument/2006/relationships/slideLayout" Target="../slideLayouts/slideLayout254.xml"/><Relationship Id="rId4" Type="http://schemas.openxmlformats.org/officeDocument/2006/relationships/slideLayout" Target="../slideLayouts/slideLayout248.xml"/><Relationship Id="rId9" Type="http://schemas.openxmlformats.org/officeDocument/2006/relationships/slideLayout" Target="../slideLayouts/slideLayout25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63.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12" Type="http://schemas.openxmlformats.org/officeDocument/2006/relationships/theme" Target="../theme/theme9.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11" Type="http://schemas.openxmlformats.org/officeDocument/2006/relationships/slideLayout" Target="../slideLayouts/slideLayout266.xml"/><Relationship Id="rId5" Type="http://schemas.openxmlformats.org/officeDocument/2006/relationships/slideLayout" Target="../slideLayouts/slideLayout260.xml"/><Relationship Id="rId10" Type="http://schemas.openxmlformats.org/officeDocument/2006/relationships/slideLayout" Target="../slideLayouts/slideLayout265.xml"/><Relationship Id="rId4" Type="http://schemas.openxmlformats.org/officeDocument/2006/relationships/slideLayout" Target="../slideLayouts/slideLayout259.xml"/><Relationship Id="rId9" Type="http://schemas.openxmlformats.org/officeDocument/2006/relationships/slideLayout" Target="../slideLayouts/slideLayout2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9/15/2023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4787152"/>
      </p:ext>
    </p:extLst>
  </p:cSld>
  <p:clrMap bg1="lt1" tx1="dk1" bg2="lt2" tx2="dk2" accent1="accent1" accent2="accent2" accent3="accent3" accent4="accent4" accent5="accent5" accent6="accent6" hlink="hlink" folHlink="folHlink"/>
  <p:sldLayoutIdLst>
    <p:sldLayoutId id="2147489331" r:id="rId1"/>
    <p:sldLayoutId id="2147489332" r:id="rId2"/>
    <p:sldLayoutId id="2147489333" r:id="rId3"/>
    <p:sldLayoutId id="2147489334" r:id="rId4"/>
    <p:sldLayoutId id="2147489335" r:id="rId5"/>
    <p:sldLayoutId id="2147489336" r:id="rId6"/>
    <p:sldLayoutId id="2147489337" r:id="rId7"/>
    <p:sldLayoutId id="2147489338" r:id="rId8"/>
    <p:sldLayoutId id="2147489339" r:id="rId9"/>
    <p:sldLayoutId id="2147489340" r:id="rId10"/>
    <p:sldLayoutId id="21474893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5F0132F-27AD-4901-812E-8330D548751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40DB45D-C96A-4B08-B991-7A5C4299906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33551838"/>
      </p:ext>
    </p:extLst>
  </p:cSld>
  <p:clrMap bg1="lt1" tx1="dk1" bg2="lt2" tx2="dk2" accent1="accent1" accent2="accent2" accent3="accent3" accent4="accent4" accent5="accent5" accent6="accent6" hlink="hlink" folHlink="folHlink"/>
  <p:sldLayoutIdLst>
    <p:sldLayoutId id="2147489343" r:id="rId1"/>
    <p:sldLayoutId id="2147489344" r:id="rId2"/>
    <p:sldLayoutId id="2147489345" r:id="rId3"/>
    <p:sldLayoutId id="2147489346" r:id="rId4"/>
    <p:sldLayoutId id="2147489347" r:id="rId5"/>
    <p:sldLayoutId id="2147489348" r:id="rId6"/>
    <p:sldLayoutId id="2147489349" r:id="rId7"/>
    <p:sldLayoutId id="2147489350" r:id="rId8"/>
    <p:sldLayoutId id="2147489351" r:id="rId9"/>
    <p:sldLayoutId id="2147489352" r:id="rId10"/>
    <p:sldLayoutId id="2147489353" r:id="rId11"/>
    <p:sldLayoutId id="214748935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170EA7C-835E-40B7-9F86-72784637E627}" type="datetimeFigureOut">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15/09/2023</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B99AB94-7851-47D1-83AE-3F2785799CC2}" type="slidenum">
              <a:rPr kumimoji="0" lang="vi-VN" sz="16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6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5677596"/>
      </p:ext>
    </p:extLst>
  </p:cSld>
  <p:clrMap bg1="lt1" tx1="dk1" bg2="lt2" tx2="dk2" accent1="accent1" accent2="accent2" accent3="accent3" accent4="accent4" accent5="accent5" accent6="accent6" hlink="hlink" folHlink="folHlink"/>
  <p:sldLayoutIdLst>
    <p:sldLayoutId id="2147489356" r:id="rId1"/>
    <p:sldLayoutId id="2147489357" r:id="rId2"/>
    <p:sldLayoutId id="2147489358" r:id="rId3"/>
    <p:sldLayoutId id="2147489359" r:id="rId4"/>
    <p:sldLayoutId id="2147489360" r:id="rId5"/>
    <p:sldLayoutId id="2147489361" r:id="rId6"/>
    <p:sldLayoutId id="2147489362" r:id="rId7"/>
    <p:sldLayoutId id="2147489363" r:id="rId8"/>
    <p:sldLayoutId id="2147489364" r:id="rId9"/>
    <p:sldLayoutId id="2147489365" r:id="rId10"/>
    <p:sldLayoutId id="2147489366" r:id="rId11"/>
  </p:sldLayoutIdLs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vi-V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659210495"/>
      </p:ext>
    </p:extLst>
  </p:cSld>
  <p:clrMap bg1="lt1" tx1="dk1" bg2="dk2" tx2="lt2" accent1="accent1" accent2="accent2" accent3="accent3" accent4="accent4" accent5="accent5" accent6="accent6" hlink="hlink" folHlink="folHlink"/>
  <p:sldLayoutIdLst>
    <p:sldLayoutId id="2147488642" r:id="rId1"/>
    <p:sldLayoutId id="2147488643" r:id="rId2"/>
    <p:sldLayoutId id="2147488644" r:id="rId3"/>
    <p:sldLayoutId id="2147488645" r:id="rId4"/>
    <p:sldLayoutId id="2147488646" r:id="rId5"/>
    <p:sldLayoutId id="2147488647" r:id="rId6"/>
    <p:sldLayoutId id="2147488648" r:id="rId7"/>
    <p:sldLayoutId id="2147488649" r:id="rId8"/>
    <p:sldLayoutId id="2147488650" r:id="rId9"/>
    <p:sldLayoutId id="2147488651" r:id="rId10"/>
    <p:sldLayoutId id="2147488652" r:id="rId11"/>
    <p:sldLayoutId id="2147488653" r:id="rId12"/>
    <p:sldLayoutId id="2147484746" r:id="rId13"/>
    <p:sldLayoutId id="2147484747" r:id="rId14"/>
    <p:sldLayoutId id="2147484748" r:id="rId15"/>
    <p:sldLayoutId id="2147484749" r:id="rId16"/>
    <p:sldLayoutId id="2147484750" r:id="rId17"/>
    <p:sldLayoutId id="2147484751" r:id="rId18"/>
    <p:sldLayoutId id="2147484754" r:id="rId19"/>
    <p:sldLayoutId id="2147484755" r:id="rId20"/>
    <p:sldLayoutId id="2147484756" r:id="rId21"/>
    <p:sldLayoutId id="2147484757" r:id="rId22"/>
    <p:sldLayoutId id="2147484766" r:id="rId23"/>
    <p:sldLayoutId id="2147484767" r:id="rId24"/>
    <p:sldLayoutId id="2147484768" r:id="rId25"/>
    <p:sldLayoutId id="2147484769" r:id="rId26"/>
    <p:sldLayoutId id="2147484770" r:id="rId27"/>
    <p:sldLayoutId id="2147484771" r:id="rId28"/>
    <p:sldLayoutId id="2147484772" r:id="rId29"/>
    <p:sldLayoutId id="2147484773" r:id="rId30"/>
    <p:sldLayoutId id="2147484775" r:id="rId31"/>
    <p:sldLayoutId id="2147484777" r:id="rId32"/>
    <p:sldLayoutId id="2147484779" r:id="rId33"/>
    <p:sldLayoutId id="2147484781" r:id="rId34"/>
    <p:sldLayoutId id="2147484790" r:id="rId35"/>
    <p:sldLayoutId id="2147484792" r:id="rId36"/>
    <p:sldLayoutId id="2147484794" r:id="rId37"/>
    <p:sldLayoutId id="2147484796" r:id="rId38"/>
    <p:sldLayoutId id="2147484798" r:id="rId39"/>
    <p:sldLayoutId id="2147484800" r:id="rId40"/>
    <p:sldLayoutId id="2147484801" r:id="rId41"/>
    <p:sldLayoutId id="2147484802" r:id="rId42"/>
    <p:sldLayoutId id="2147484803" r:id="rId43"/>
    <p:sldLayoutId id="2147484804" r:id="rId44"/>
    <p:sldLayoutId id="2147484805" r:id="rId45"/>
    <p:sldLayoutId id="2147484806" r:id="rId46"/>
    <p:sldLayoutId id="2147484807" r:id="rId47"/>
    <p:sldLayoutId id="2147484808" r:id="rId48"/>
    <p:sldLayoutId id="2147484815" r:id="rId49"/>
    <p:sldLayoutId id="2147484816" r:id="rId50"/>
    <p:sldLayoutId id="2147484817" r:id="rId51"/>
    <p:sldLayoutId id="2147484818" r:id="rId52"/>
    <p:sldLayoutId id="2147484819" r:id="rId53"/>
    <p:sldLayoutId id="2147484847" r:id="rId54"/>
    <p:sldLayoutId id="2147484849" r:id="rId55"/>
    <p:sldLayoutId id="2147484851" r:id="rId56"/>
    <p:sldLayoutId id="2147484853" r:id="rId57"/>
    <p:sldLayoutId id="2147484855" r:id="rId58"/>
    <p:sldLayoutId id="2147484864" r:id="rId59"/>
    <p:sldLayoutId id="2147484866" r:id="rId60"/>
    <p:sldLayoutId id="2147484868" r:id="rId61"/>
    <p:sldLayoutId id="2147484870" r:id="rId62"/>
    <p:sldLayoutId id="2147484872" r:id="rId63"/>
    <p:sldLayoutId id="2147484874" r:id="rId64"/>
    <p:sldLayoutId id="2147484875" r:id="rId65"/>
    <p:sldLayoutId id="2147484879" r:id="rId66"/>
    <p:sldLayoutId id="2147484880" r:id="rId67"/>
    <p:sldLayoutId id="2147484882" r:id="rId68"/>
    <p:sldLayoutId id="2147484883" r:id="rId69"/>
    <p:sldLayoutId id="2147484885" r:id="rId70"/>
    <p:sldLayoutId id="2147484887" r:id="rId71"/>
    <p:sldLayoutId id="2147484889" r:id="rId72"/>
    <p:sldLayoutId id="2147484891" r:id="rId73"/>
    <p:sldLayoutId id="2147484900" r:id="rId74"/>
    <p:sldLayoutId id="2147484902" r:id="rId75"/>
    <p:sldLayoutId id="2147484904" r:id="rId76"/>
    <p:sldLayoutId id="2147484906" r:id="rId77"/>
    <p:sldLayoutId id="2147484908" r:id="rId78"/>
    <p:sldLayoutId id="2147484917" r:id="rId79"/>
    <p:sldLayoutId id="2147484919" r:id="rId80"/>
    <p:sldLayoutId id="2147484921" r:id="rId81"/>
    <p:sldLayoutId id="2147484923" r:id="rId82"/>
    <p:sldLayoutId id="2147484925" r:id="rId83"/>
    <p:sldLayoutId id="2147484927" r:id="rId84"/>
    <p:sldLayoutId id="2147484928" r:id="rId85"/>
    <p:sldLayoutId id="2147484932" r:id="rId86"/>
    <p:sldLayoutId id="2147484933" r:id="rId87"/>
    <p:sldLayoutId id="2147484935" r:id="rId88"/>
    <p:sldLayoutId id="2147484937" r:id="rId89"/>
    <p:sldLayoutId id="2147484946" r:id="rId90"/>
    <p:sldLayoutId id="2147484955" r:id="rId91"/>
    <p:sldLayoutId id="2147484956" r:id="rId92"/>
    <p:sldLayoutId id="2147484957" r:id="rId93"/>
    <p:sldLayoutId id="2147484958" r:id="rId94"/>
    <p:sldLayoutId id="2147484959" r:id="rId95"/>
    <p:sldLayoutId id="2147484961" r:id="rId96"/>
    <p:sldLayoutId id="2147484970" r:id="rId97"/>
    <p:sldLayoutId id="2147484979" r:id="rId98"/>
    <p:sldLayoutId id="2147484984" r:id="rId99"/>
    <p:sldLayoutId id="2147484993" r:id="rId100"/>
    <p:sldLayoutId id="2147485002" r:id="rId101"/>
    <p:sldLayoutId id="2147485007" r:id="rId102"/>
    <p:sldLayoutId id="2147485016" r:id="rId103"/>
    <p:sldLayoutId id="2147485025" r:id="rId104"/>
    <p:sldLayoutId id="2147485029" r:id="rId105"/>
    <p:sldLayoutId id="2147485057" r:id="rId106"/>
    <p:sldLayoutId id="2147485059" r:id="rId107"/>
    <p:sldLayoutId id="2147485061" r:id="rId108"/>
    <p:sldLayoutId id="2147485063" r:id="rId109"/>
    <p:sldLayoutId id="2147485065" r:id="rId110"/>
    <p:sldLayoutId id="2147485074" r:id="rId111"/>
    <p:sldLayoutId id="2147485076" r:id="rId112"/>
    <p:sldLayoutId id="2147485078" r:id="rId113"/>
    <p:sldLayoutId id="2147485080" r:id="rId114"/>
    <p:sldLayoutId id="2147485082" r:id="rId115"/>
    <p:sldLayoutId id="2147485084" r:id="rId116"/>
    <p:sldLayoutId id="2147485085" r:id="rId117"/>
    <p:sldLayoutId id="2147485089" r:id="rId118"/>
    <p:sldLayoutId id="2147485090" r:id="rId119"/>
    <p:sldLayoutId id="2147485092" r:id="rId120"/>
    <p:sldLayoutId id="2147485099" r:id="rId121"/>
    <p:sldLayoutId id="2147485100" r:id="rId122"/>
    <p:sldLayoutId id="2147485131" r:id="rId123"/>
    <p:sldLayoutId id="2147485133" r:id="rId124"/>
    <p:sldLayoutId id="2147485135" r:id="rId125"/>
    <p:sldLayoutId id="2147485137" r:id="rId126"/>
    <p:sldLayoutId id="2147485139" r:id="rId127"/>
    <p:sldLayoutId id="2147485148" r:id="rId128"/>
    <p:sldLayoutId id="2147485150" r:id="rId129"/>
    <p:sldLayoutId id="2147485152" r:id="rId130"/>
    <p:sldLayoutId id="2147485154" r:id="rId131"/>
    <p:sldLayoutId id="2147485156" r:id="rId132"/>
    <p:sldLayoutId id="2147485158" r:id="rId133"/>
    <p:sldLayoutId id="2147485159" r:id="rId134"/>
    <p:sldLayoutId id="2147485163" r:id="rId135"/>
    <p:sldLayoutId id="2147485164" r:id="rId136"/>
    <p:sldLayoutId id="2147485166" r:id="rId137"/>
    <p:sldLayoutId id="2147485167" r:id="rId138"/>
    <p:sldLayoutId id="2147485169" r:id="rId139"/>
    <p:sldLayoutId id="2147485171" r:id="rId140"/>
    <p:sldLayoutId id="2147485173" r:id="rId141"/>
    <p:sldLayoutId id="2147485175" r:id="rId142"/>
    <p:sldLayoutId id="2147485184" r:id="rId143"/>
    <p:sldLayoutId id="2147485186" r:id="rId144"/>
    <p:sldLayoutId id="2147485188" r:id="rId145"/>
    <p:sldLayoutId id="2147485190" r:id="rId146"/>
    <p:sldLayoutId id="2147485192" r:id="rId147"/>
    <p:sldLayoutId id="2147485201" r:id="rId148"/>
    <p:sldLayoutId id="2147485203" r:id="rId149"/>
    <p:sldLayoutId id="2147485205" r:id="rId150"/>
    <p:sldLayoutId id="2147485207" r:id="rId151"/>
    <p:sldLayoutId id="2147485209" r:id="rId152"/>
    <p:sldLayoutId id="2147485211" r:id="rId153"/>
    <p:sldLayoutId id="2147485212" r:id="rId154"/>
    <p:sldLayoutId id="2147485216" r:id="rId155"/>
    <p:sldLayoutId id="2147485217" r:id="rId156"/>
    <p:sldLayoutId id="2147485219" r:id="rId157"/>
    <p:sldLayoutId id="2147485227" r:id="rId158"/>
    <p:sldLayoutId id="2147485229" r:id="rId159"/>
    <p:sldLayoutId id="2147485231" r:id="rId160"/>
    <p:sldLayoutId id="2147485233" r:id="rId161"/>
    <p:sldLayoutId id="2147485235" r:id="rId162"/>
    <p:sldLayoutId id="2147485244" r:id="rId163"/>
    <p:sldLayoutId id="2147485246" r:id="rId164"/>
    <p:sldLayoutId id="2147485248" r:id="rId165"/>
    <p:sldLayoutId id="2147485250" r:id="rId166"/>
    <p:sldLayoutId id="2147485252" r:id="rId167"/>
    <p:sldLayoutId id="2147485254" r:id="rId168"/>
    <p:sldLayoutId id="2147485255" r:id="rId169"/>
    <p:sldLayoutId id="2147485259" r:id="rId170"/>
    <p:sldLayoutId id="2147485260" r:id="rId171"/>
    <p:sldLayoutId id="2147485262" r:id="rId172"/>
    <p:sldLayoutId id="2147485263" r:id="rId173"/>
    <p:sldLayoutId id="2147485267" r:id="rId174"/>
    <p:sldLayoutId id="2147485271" r:id="rId175"/>
    <p:sldLayoutId id="2147485272" r:id="rId176"/>
    <p:sldLayoutId id="2147485281" r:id="rId17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2145584514"/>
      </p:ext>
    </p:extLst>
  </p:cSld>
  <p:clrMap bg1="lt1" tx1="dk1" bg2="dk2" tx2="lt2" accent1="accent1" accent2="accent2" accent3="accent3" accent4="accent4" accent5="accent5" accent6="accent6" hlink="hlink" folHlink="folHlink"/>
  <p:sldLayoutIdLst>
    <p:sldLayoutId id="2147489222" r:id="rId1"/>
    <p:sldLayoutId id="2147489223" r:id="rId2"/>
    <p:sldLayoutId id="2147489224" r:id="rId3"/>
    <p:sldLayoutId id="2147489225" r:id="rId4"/>
    <p:sldLayoutId id="2147489226" r:id="rId5"/>
    <p:sldLayoutId id="2147489227" r:id="rId6"/>
    <p:sldLayoutId id="2147489228" r:id="rId7"/>
    <p:sldLayoutId id="2147489229" r:id="rId8"/>
    <p:sldLayoutId id="2147489230" r:id="rId9"/>
    <p:sldLayoutId id="2147489231" r:id="rId10"/>
    <p:sldLayoutId id="2147489232" r:id="rId11"/>
    <p:sldLayoutId id="214748923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3979973"/>
      </p:ext>
    </p:extLst>
  </p:cSld>
  <p:clrMap bg1="lt1" tx1="dk1" bg2="lt2" tx2="dk2" accent1="accent1" accent2="accent2" accent3="accent3" accent4="accent4" accent5="accent5" accent6="accent6" hlink="hlink" folHlink="folHlink"/>
  <p:sldLayoutIdLst>
    <p:sldLayoutId id="2147489259" r:id="rId1"/>
    <p:sldLayoutId id="2147489260" r:id="rId2"/>
    <p:sldLayoutId id="2147489261" r:id="rId3"/>
    <p:sldLayoutId id="2147489262" r:id="rId4"/>
    <p:sldLayoutId id="2147489263" r:id="rId5"/>
    <p:sldLayoutId id="2147489264" r:id="rId6"/>
    <p:sldLayoutId id="2147489265" r:id="rId7"/>
    <p:sldLayoutId id="2147489266" r:id="rId8"/>
    <p:sldLayoutId id="2147489267" r:id="rId9"/>
    <p:sldLayoutId id="2147489268" r:id="rId10"/>
    <p:sldLayoutId id="214748926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EC8CFE3-553D-4D67-B17E-45793350FDE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839209"/>
      </p:ext>
    </p:extLst>
  </p:cSld>
  <p:clrMap bg1="lt1" tx1="dk1" bg2="lt2" tx2="dk2" accent1="accent1" accent2="accent2" accent3="accent3" accent4="accent4" accent5="accent5" accent6="accent6" hlink="hlink" folHlink="folHlink"/>
  <p:sldLayoutIdLst>
    <p:sldLayoutId id="2147489271" r:id="rId1"/>
    <p:sldLayoutId id="2147489272" r:id="rId2"/>
    <p:sldLayoutId id="2147489273" r:id="rId3"/>
    <p:sldLayoutId id="2147489274" r:id="rId4"/>
    <p:sldLayoutId id="2147489275" r:id="rId5"/>
    <p:sldLayoutId id="2147489276" r:id="rId6"/>
    <p:sldLayoutId id="2147489277" r:id="rId7"/>
    <p:sldLayoutId id="2147489278" r:id="rId8"/>
    <p:sldLayoutId id="2147489279" r:id="rId9"/>
    <p:sldLayoutId id="2147489280" r:id="rId10"/>
    <p:sldLayoutId id="214748928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893818"/>
      </p:ext>
    </p:extLst>
  </p:cSld>
  <p:clrMap bg1="lt1" tx1="dk1" bg2="lt2" tx2="dk2" accent1="accent1" accent2="accent2" accent3="accent3" accent4="accent4" accent5="accent5" accent6="accent6" hlink="hlink" folHlink="folHlink"/>
  <p:sldLayoutIdLst>
    <p:sldLayoutId id="2147489283" r:id="rId1"/>
    <p:sldLayoutId id="2147489284" r:id="rId2"/>
    <p:sldLayoutId id="2147489285" r:id="rId3"/>
    <p:sldLayoutId id="2147489286" r:id="rId4"/>
    <p:sldLayoutId id="2147489287" r:id="rId5"/>
    <p:sldLayoutId id="2147489288" r:id="rId6"/>
    <p:sldLayoutId id="2147489289" r:id="rId7"/>
    <p:sldLayoutId id="2147489290" r:id="rId8"/>
    <p:sldLayoutId id="2147489291" r:id="rId9"/>
    <p:sldLayoutId id="2147489292" r:id="rId10"/>
    <p:sldLayoutId id="214748929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9253213"/>
      </p:ext>
    </p:extLst>
  </p:cSld>
  <p:clrMap bg1="lt1" tx1="dk1" bg2="lt2" tx2="dk2" accent1="accent1" accent2="accent2" accent3="accent3" accent4="accent4" accent5="accent5" accent6="accent6" hlink="hlink" folHlink="folHlink"/>
  <p:sldLayoutIdLst>
    <p:sldLayoutId id="2147489295" r:id="rId1"/>
    <p:sldLayoutId id="2147489296" r:id="rId2"/>
    <p:sldLayoutId id="2147489297" r:id="rId3"/>
    <p:sldLayoutId id="2147489298" r:id="rId4"/>
    <p:sldLayoutId id="2147489299" r:id="rId5"/>
    <p:sldLayoutId id="2147489300" r:id="rId6"/>
    <p:sldLayoutId id="2147489301" r:id="rId7"/>
    <p:sldLayoutId id="2147489302" r:id="rId8"/>
    <p:sldLayoutId id="2147489303" r:id="rId9"/>
    <p:sldLayoutId id="2147489304" r:id="rId10"/>
    <p:sldLayoutId id="2147489305" r:id="rId11"/>
  </p:sldLayoutIdLst>
  <p:transition spd="slow"/>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1226004"/>
      </p:ext>
    </p:extLst>
  </p:cSld>
  <p:clrMap bg1="lt1" tx1="dk1" bg2="lt2" tx2="dk2" accent1="accent1" accent2="accent2" accent3="accent3" accent4="accent4" accent5="accent5" accent6="accent6" hlink="hlink" folHlink="folHlink"/>
  <p:sldLayoutIdLst>
    <p:sldLayoutId id="2147489307" r:id="rId1"/>
    <p:sldLayoutId id="2147489308" r:id="rId2"/>
    <p:sldLayoutId id="2147489309" r:id="rId3"/>
    <p:sldLayoutId id="2147489310" r:id="rId4"/>
    <p:sldLayoutId id="2147489311" r:id="rId5"/>
    <p:sldLayoutId id="2147489312" r:id="rId6"/>
    <p:sldLayoutId id="2147489313" r:id="rId7"/>
    <p:sldLayoutId id="2147489314" r:id="rId8"/>
    <p:sldLayoutId id="2147489315" r:id="rId9"/>
    <p:sldLayoutId id="2147489316" r:id="rId10"/>
    <p:sldLayoutId id="2147489317" r:id="rId11"/>
  </p:sldLayoutIdLst>
  <p:transition spd="slow"/>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8F6965-7732-4B52-A5DC-F669A7E4174F}" type="datetimeFigureOut">
              <a:rPr lang="en-US" smtClean="0">
                <a:solidFill>
                  <a:prstClr val="black">
                    <a:tint val="75000"/>
                  </a:prstClr>
                </a:solidFill>
              </a:rPr>
              <a:pPr/>
              <a:t>9/15/2023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1923E-DC89-4426-B1F3-C7ABD0DE4A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337288"/>
      </p:ext>
    </p:extLst>
  </p:cSld>
  <p:clrMap bg1="lt1" tx1="dk1" bg2="lt2" tx2="dk2" accent1="accent1" accent2="accent2" accent3="accent3" accent4="accent4" accent5="accent5" accent6="accent6" hlink="hlink" folHlink="folHlink"/>
  <p:sldLayoutIdLst>
    <p:sldLayoutId id="2147489319" r:id="rId1"/>
    <p:sldLayoutId id="2147489320" r:id="rId2"/>
    <p:sldLayoutId id="2147489321" r:id="rId3"/>
    <p:sldLayoutId id="2147489322" r:id="rId4"/>
    <p:sldLayoutId id="2147489323" r:id="rId5"/>
    <p:sldLayoutId id="2147489324" r:id="rId6"/>
    <p:sldLayoutId id="2147489325" r:id="rId7"/>
    <p:sldLayoutId id="2147489326" r:id="rId8"/>
    <p:sldLayoutId id="2147489327" r:id="rId9"/>
    <p:sldLayoutId id="2147489328" r:id="rId10"/>
    <p:sldLayoutId id="2147489329" r:id="rId11"/>
  </p:sldLayoutIdLst>
  <p:transition spd="slow"/>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13.wmf"/><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90.xml"/><Relationship Id="rId5" Type="http://schemas.openxmlformats.org/officeDocument/2006/relationships/image" Target="../media/image33.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07.xml"/><Relationship Id="rId5" Type="http://schemas.openxmlformats.org/officeDocument/2006/relationships/image" Target="../media/image27.jpe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90.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90.xml"/><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jpg"/><Relationship Id="rId1" Type="http://schemas.openxmlformats.org/officeDocument/2006/relationships/slideLayout" Target="../slideLayouts/slideLayout19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jp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jp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213.xml"/><Relationship Id="rId7" Type="http://schemas.openxmlformats.org/officeDocument/2006/relationships/image" Target="../media/image39.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https://cth.edu.vn/wp-content/uploads/2018/03/phuong-phap-hoc-hop-tac-think-pair-share.jpg" TargetMode="External"/><Relationship Id="rId5" Type="http://schemas.openxmlformats.org/officeDocument/2006/relationships/image" Target="../media/image38.jpeg"/><Relationship Id="rId10" Type="http://schemas.openxmlformats.org/officeDocument/2006/relationships/image" Target="../media/image41.jpeg"/><Relationship Id="rId4" Type="http://schemas.openxmlformats.org/officeDocument/2006/relationships/image" Target="../media/image10.jpg"/><Relationship Id="rId9"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30.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3.xml"/><Relationship Id="rId7" Type="http://schemas.openxmlformats.org/officeDocument/2006/relationships/image" Target="../media/image1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4.png"/><Relationship Id="rId5" Type="http://schemas.openxmlformats.org/officeDocument/2006/relationships/image" Target="../media/image10.jpg"/><Relationship Id="rId10"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0.jp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2.png"/><Relationship Id="rId1" Type="http://schemas.openxmlformats.org/officeDocument/2006/relationships/slideLayout" Target="../slideLayouts/slideLayout289.xml"/><Relationship Id="rId5" Type="http://schemas.openxmlformats.org/officeDocument/2006/relationships/image" Target="../media/image44.gif"/><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40.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73.xml"/></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0.xml"/><Relationship Id="rId7"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0.jp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jpg"/><Relationship Id="rId1" Type="http://schemas.openxmlformats.org/officeDocument/2006/relationships/slideLayout" Target="../slideLayouts/slideLayout13.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51.xml"/></Relationships>
</file>

<file path=ppt/slides/_rels/slide28.xml.rels><?xml version="1.0" encoding="UTF-8" standalone="yes"?>
<Relationships xmlns="http://schemas.openxmlformats.org/package/2006/relationships"><Relationship Id="rId8" Type="http://schemas.openxmlformats.org/officeDocument/2006/relationships/image" Target="../media/image53.jpg"/><Relationship Id="rId3" Type="http://schemas.microsoft.com/office/2007/relationships/hdphoto" Target="../media/hdphoto1.wdp"/><Relationship Id="rId7" Type="http://schemas.openxmlformats.org/officeDocument/2006/relationships/image" Target="../media/image52.gif"/><Relationship Id="rId2" Type="http://schemas.openxmlformats.org/officeDocument/2006/relationships/image" Target="../media/image49.png"/><Relationship Id="rId1" Type="http://schemas.openxmlformats.org/officeDocument/2006/relationships/slideLayout" Target="../slideLayouts/slideLayout291.xml"/><Relationship Id="rId6" Type="http://schemas.openxmlformats.org/officeDocument/2006/relationships/image" Target="../media/image51.gif"/><Relationship Id="rId5" Type="http://schemas.openxmlformats.org/officeDocument/2006/relationships/image" Target="../media/image50.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6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13.xml"/><Relationship Id="rId7"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1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7.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0.jpg"/><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5.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10.jpg"/><Relationship Id="rId1" Type="http://schemas.openxmlformats.org/officeDocument/2006/relationships/slideLayout" Target="../slideLayouts/slideLayout1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xml"/><Relationship Id="rId7"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31.jpg"/><Relationship Id="rId2" Type="http://schemas.openxmlformats.org/officeDocument/2006/relationships/image" Target="../media/image10.jpg"/><Relationship Id="rId1" Type="http://schemas.openxmlformats.org/officeDocument/2006/relationships/slideLayout" Target="../slideLayouts/slideLayout13.xml"/><Relationship Id="rId6" Type="http://schemas.openxmlformats.org/officeDocument/2006/relationships/image" Target="../media/image30.jpeg"/><Relationship Id="rId5" Type="http://schemas.openxmlformats.org/officeDocument/2006/relationships/image" Target="../media/image29.JPG"/><Relationship Id="rId4" Type="http://schemas.openxmlformats.org/officeDocument/2006/relationships/hyperlink" Target="https://www.quantriexcel.info/2020/12/nhung-mau-khung-vien-powerpoint-ep.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32.emf"/></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pSp>
        <p:nvGrpSpPr>
          <p:cNvPr id="4" name="Group 2"/>
          <p:cNvGrpSpPr>
            <a:grpSpLocks noChangeAspect="1"/>
          </p:cNvGrpSpPr>
          <p:nvPr/>
        </p:nvGrpSpPr>
        <p:grpSpPr bwMode="auto">
          <a:xfrm>
            <a:off x="6707256" y="3067602"/>
            <a:ext cx="5642394" cy="3371903"/>
            <a:chOff x="0" y="0"/>
            <a:chExt cx="5460" cy="3810"/>
          </a:xfrm>
        </p:grpSpPr>
        <p:sp>
          <p:nvSpPr>
            <p:cNvPr id="5"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25" name="Group 27"/>
          <p:cNvGrpSpPr>
            <a:grpSpLocks/>
          </p:cNvGrpSpPr>
          <p:nvPr/>
        </p:nvGrpSpPr>
        <p:grpSpPr bwMode="auto">
          <a:xfrm rot="-637170">
            <a:off x="8447408" y="4476058"/>
            <a:ext cx="2425043" cy="994442"/>
            <a:chOff x="336" y="2040"/>
            <a:chExt cx="1200" cy="2016"/>
          </a:xfrm>
        </p:grpSpPr>
        <p:pic>
          <p:nvPicPr>
            <p:cNvPr id="26" name="Picture 28" descr="p3012_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AutoShape 3"/>
          <p:cNvSpPr>
            <a:spLocks noChangeArrowheads="1"/>
          </p:cNvSpPr>
          <p:nvPr/>
        </p:nvSpPr>
        <p:spPr bwMode="auto">
          <a:xfrm>
            <a:off x="6809253" y="3693303"/>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0" name="AutoShape 8"/>
          <p:cNvSpPr>
            <a:spLocks noChangeArrowheads="1"/>
          </p:cNvSpPr>
          <p:nvPr/>
        </p:nvSpPr>
        <p:spPr bwMode="auto">
          <a:xfrm>
            <a:off x="4896742" y="774045"/>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1" name="AutoShape 10"/>
          <p:cNvSpPr>
            <a:spLocks noChangeArrowheads="1"/>
          </p:cNvSpPr>
          <p:nvPr/>
        </p:nvSpPr>
        <p:spPr bwMode="auto">
          <a:xfrm>
            <a:off x="6819725" y="95582"/>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2" name="AutoShape 14"/>
          <p:cNvSpPr>
            <a:spLocks noChangeArrowheads="1"/>
          </p:cNvSpPr>
          <p:nvPr/>
        </p:nvSpPr>
        <p:spPr bwMode="auto">
          <a:xfrm>
            <a:off x="7666120" y="1523903"/>
            <a:ext cx="296388" cy="320985"/>
          </a:xfrm>
          <a:prstGeom prst="star5">
            <a:avLst/>
          </a:prstGeom>
          <a:gradFill rotWithShape="1">
            <a:gsLst>
              <a:gs pos="0">
                <a:srgbClr val="5B9BD5"/>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349" b="0" i="0" u="none" strike="noStrike" kern="0" cap="none" spc="0" normalizeH="0" baseline="0" noProof="0">
              <a:ln>
                <a:noFill/>
              </a:ln>
              <a:solidFill>
                <a:srgbClr val="FFFFFF"/>
              </a:solidFill>
              <a:effectLst/>
              <a:uLnTx/>
              <a:uFillTx/>
              <a:ea typeface="宋体" panose="02010600030101010101" pitchFamily="2" charset="-122"/>
              <a:cs typeface="Arial" panose="020B0604020202020204" pitchFamily="34" charset="0"/>
            </a:endParaRPr>
          </a:p>
        </p:txBody>
      </p:sp>
      <p:sp>
        <p:nvSpPr>
          <p:cNvPr id="33" name="AutoShape 19"/>
          <p:cNvSpPr>
            <a:spLocks noChangeArrowheads="1"/>
          </p:cNvSpPr>
          <p:nvPr/>
        </p:nvSpPr>
        <p:spPr bwMode="auto">
          <a:xfrm>
            <a:off x="7048707" y="4364203"/>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4" name="AutoShape 21"/>
          <p:cNvSpPr>
            <a:spLocks noChangeArrowheads="1"/>
          </p:cNvSpPr>
          <p:nvPr/>
        </p:nvSpPr>
        <p:spPr bwMode="auto">
          <a:xfrm>
            <a:off x="6445868" y="4483906"/>
            <a:ext cx="367794"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AutoShape 22"/>
          <p:cNvSpPr>
            <a:spLocks noChangeArrowheads="1"/>
          </p:cNvSpPr>
          <p:nvPr/>
        </p:nvSpPr>
        <p:spPr bwMode="auto">
          <a:xfrm>
            <a:off x="7574523" y="3921524"/>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6" name="AutoShape 4"/>
          <p:cNvSpPr>
            <a:spLocks noChangeArrowheads="1"/>
          </p:cNvSpPr>
          <p:nvPr/>
        </p:nvSpPr>
        <p:spPr bwMode="auto">
          <a:xfrm>
            <a:off x="1328517" y="2686041"/>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7" name="AutoShape 7"/>
          <p:cNvSpPr>
            <a:spLocks noChangeArrowheads="1"/>
          </p:cNvSpPr>
          <p:nvPr/>
        </p:nvSpPr>
        <p:spPr bwMode="auto">
          <a:xfrm>
            <a:off x="2450569" y="119130"/>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8" name="AutoShape 13"/>
          <p:cNvSpPr>
            <a:spLocks noChangeArrowheads="1"/>
          </p:cNvSpPr>
          <p:nvPr/>
        </p:nvSpPr>
        <p:spPr bwMode="auto">
          <a:xfrm>
            <a:off x="2259761" y="932409"/>
            <a:ext cx="390305"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9" name="WordArt 11"/>
          <p:cNvSpPr>
            <a:spLocks noChangeArrowheads="1" noChangeShapeType="1" noTextEdit="1"/>
          </p:cNvSpPr>
          <p:nvPr/>
        </p:nvSpPr>
        <p:spPr bwMode="auto">
          <a:xfrm>
            <a:off x="2428715" y="1222637"/>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pic>
        <p:nvPicPr>
          <p:cNvPr id="40" name="Picture 4"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flipV="1">
            <a:off x="9226666" y="3810841"/>
            <a:ext cx="2588403" cy="257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81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7" presetClass="entr" presetSubtype="4"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0" fill="hold"/>
                                        <p:tgtEl>
                                          <p:spTgt spid="25"/>
                                        </p:tgtEl>
                                        <p:attrNameLst>
                                          <p:attrName>ppt_x</p:attrName>
                                        </p:attrNameLst>
                                      </p:cBhvr>
                                      <p:tavLst>
                                        <p:tav tm="0">
                                          <p:val>
                                            <p:strVal val="#ppt_x"/>
                                          </p:val>
                                        </p:tav>
                                        <p:tav tm="100000">
                                          <p:val>
                                            <p:strVal val="#ppt_x"/>
                                          </p:val>
                                        </p:tav>
                                      </p:tavLst>
                                    </p:anim>
                                    <p:anim calcmode="lin" valueType="num">
                                      <p:cBhvr additive="base">
                                        <p:cTn id="13" dur="5000" fill="hold"/>
                                        <p:tgtEl>
                                          <p:spTgt spid="2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fltVal val="0"/>
                                          </p:val>
                                        </p:tav>
                                        <p:tav tm="100000">
                                          <p:val>
                                            <p:strVal val="#ppt_w"/>
                                          </p:val>
                                        </p:tav>
                                      </p:tavLst>
                                    </p:anim>
                                    <p:anim calcmode="lin" valueType="num">
                                      <p:cBhvr>
                                        <p:cTn id="17" dur="1000" fill="hold"/>
                                        <p:tgtEl>
                                          <p:spTgt spid="29"/>
                                        </p:tgtEl>
                                        <p:attrNameLst>
                                          <p:attrName>ppt_h</p:attrName>
                                        </p:attrNameLst>
                                      </p:cBhvr>
                                      <p:tavLst>
                                        <p:tav tm="0">
                                          <p:val>
                                            <p:fltVal val="0"/>
                                          </p:val>
                                        </p:tav>
                                        <p:tav tm="100000">
                                          <p:val>
                                            <p:strVal val="#ppt_h"/>
                                          </p:val>
                                        </p:tav>
                                      </p:tavLst>
                                    </p:anim>
                                    <p:anim calcmode="lin" valueType="num">
                                      <p:cBhvr>
                                        <p:cTn id="18" dur="1000" fill="hold"/>
                                        <p:tgtEl>
                                          <p:spTgt spid="29"/>
                                        </p:tgtEl>
                                        <p:attrNameLst>
                                          <p:attrName>ppt_x</p:attrName>
                                        </p:attrNameLst>
                                      </p:cBhvr>
                                      <p:tavLst>
                                        <p:tav tm="0">
                                          <p:val>
                                            <p:fltVal val="0.5"/>
                                          </p:val>
                                        </p:tav>
                                        <p:tav tm="100000">
                                          <p:val>
                                            <p:strVal val="#ppt_x"/>
                                          </p:val>
                                        </p:tav>
                                      </p:tavLst>
                                    </p:anim>
                                    <p:anim calcmode="lin" valueType="num">
                                      <p:cBhvr>
                                        <p:cTn id="19" dur="1000" fill="hold"/>
                                        <p:tgtEl>
                                          <p:spTgt spid="29"/>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 calcmode="lin" valueType="num">
                                      <p:cBhvr>
                                        <p:cTn id="24" dur="1000" fill="hold"/>
                                        <p:tgtEl>
                                          <p:spTgt spid="30"/>
                                        </p:tgtEl>
                                        <p:attrNameLst>
                                          <p:attrName>ppt_x</p:attrName>
                                        </p:attrNameLst>
                                      </p:cBhvr>
                                      <p:tavLst>
                                        <p:tav tm="0">
                                          <p:val>
                                            <p:fltVal val="0.5"/>
                                          </p:val>
                                        </p:tav>
                                        <p:tav tm="100000">
                                          <p:val>
                                            <p:strVal val="#ppt_x"/>
                                          </p:val>
                                        </p:tav>
                                      </p:tavLst>
                                    </p:anim>
                                    <p:anim calcmode="lin" valueType="num">
                                      <p:cBhvr>
                                        <p:cTn id="25" dur="1000" fill="hold"/>
                                        <p:tgtEl>
                                          <p:spTgt spid="30"/>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grpId="0" nodeType="withEffect">
                                  <p:stCondLst>
                                    <p:cond delay="150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ppt_x</p:attrName>
                                        </p:attrNameLst>
                                      </p:cBhvr>
                                      <p:tavLst>
                                        <p:tav tm="0">
                                          <p:val>
                                            <p:fltVal val="0.5"/>
                                          </p:val>
                                        </p:tav>
                                        <p:tav tm="100000">
                                          <p:val>
                                            <p:strVal val="#ppt_x"/>
                                          </p:val>
                                        </p:tav>
                                      </p:tavLst>
                                    </p:anim>
                                    <p:anim calcmode="lin" valueType="num">
                                      <p:cBhvr>
                                        <p:cTn id="31" dur="1000" fill="hold"/>
                                        <p:tgtEl>
                                          <p:spTgt spid="31"/>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ppt_w</p:attrName>
                                        </p:attrNameLst>
                                      </p:cBhvr>
                                      <p:tavLst>
                                        <p:tav tm="0">
                                          <p:val>
                                            <p:fltVal val="0"/>
                                          </p:val>
                                        </p:tav>
                                        <p:tav tm="100000">
                                          <p:val>
                                            <p:strVal val="#ppt_w"/>
                                          </p:val>
                                        </p:tav>
                                      </p:tavLst>
                                    </p:anim>
                                    <p:anim calcmode="lin" valueType="num">
                                      <p:cBhvr>
                                        <p:cTn id="35" dur="1000" fill="hold"/>
                                        <p:tgtEl>
                                          <p:spTgt spid="32"/>
                                        </p:tgtEl>
                                        <p:attrNameLst>
                                          <p:attrName>ppt_h</p:attrName>
                                        </p:attrNameLst>
                                      </p:cBhvr>
                                      <p:tavLst>
                                        <p:tav tm="0">
                                          <p:val>
                                            <p:fltVal val="0"/>
                                          </p:val>
                                        </p:tav>
                                        <p:tav tm="100000">
                                          <p:val>
                                            <p:strVal val="#ppt_h"/>
                                          </p:val>
                                        </p:tav>
                                      </p:tavLst>
                                    </p:anim>
                                    <p:anim calcmode="lin" valueType="num">
                                      <p:cBhvr>
                                        <p:cTn id="36" dur="1000" fill="hold"/>
                                        <p:tgtEl>
                                          <p:spTgt spid="32"/>
                                        </p:tgtEl>
                                        <p:attrNameLst>
                                          <p:attrName>ppt_x</p:attrName>
                                        </p:attrNameLst>
                                      </p:cBhvr>
                                      <p:tavLst>
                                        <p:tav tm="0">
                                          <p:val>
                                            <p:fltVal val="0.5"/>
                                          </p:val>
                                        </p:tav>
                                        <p:tav tm="100000">
                                          <p:val>
                                            <p:strVal val="#ppt_x"/>
                                          </p:val>
                                        </p:tav>
                                      </p:tavLst>
                                    </p:anim>
                                    <p:anim calcmode="lin" valueType="num">
                                      <p:cBhvr>
                                        <p:cTn id="37" dur="1000" fill="hold"/>
                                        <p:tgtEl>
                                          <p:spTgt spid="32"/>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000" fill="hold"/>
                                        <p:tgtEl>
                                          <p:spTgt spid="33"/>
                                        </p:tgtEl>
                                        <p:attrNameLst>
                                          <p:attrName>ppt_w</p:attrName>
                                        </p:attrNameLst>
                                      </p:cBhvr>
                                      <p:tavLst>
                                        <p:tav tm="0">
                                          <p:val>
                                            <p:fltVal val="0"/>
                                          </p:val>
                                        </p:tav>
                                        <p:tav tm="100000">
                                          <p:val>
                                            <p:strVal val="#ppt_w"/>
                                          </p:val>
                                        </p:tav>
                                      </p:tavLst>
                                    </p:anim>
                                    <p:anim calcmode="lin" valueType="num">
                                      <p:cBhvr>
                                        <p:cTn id="41" dur="1000" fill="hold"/>
                                        <p:tgtEl>
                                          <p:spTgt spid="33"/>
                                        </p:tgtEl>
                                        <p:attrNameLst>
                                          <p:attrName>ppt_h</p:attrName>
                                        </p:attrNameLst>
                                      </p:cBhvr>
                                      <p:tavLst>
                                        <p:tav tm="0">
                                          <p:val>
                                            <p:fltVal val="0"/>
                                          </p:val>
                                        </p:tav>
                                        <p:tav tm="100000">
                                          <p:val>
                                            <p:strVal val="#ppt_h"/>
                                          </p:val>
                                        </p:tav>
                                      </p:tavLst>
                                    </p:anim>
                                    <p:anim calcmode="lin" valueType="num">
                                      <p:cBhvr>
                                        <p:cTn id="42" dur="1000" fill="hold"/>
                                        <p:tgtEl>
                                          <p:spTgt spid="33"/>
                                        </p:tgtEl>
                                        <p:attrNameLst>
                                          <p:attrName>ppt_x</p:attrName>
                                        </p:attrNameLst>
                                      </p:cBhvr>
                                      <p:tavLst>
                                        <p:tav tm="0">
                                          <p:val>
                                            <p:fltVal val="0.5"/>
                                          </p:val>
                                        </p:tav>
                                        <p:tav tm="100000">
                                          <p:val>
                                            <p:strVal val="#ppt_x"/>
                                          </p:val>
                                        </p:tav>
                                      </p:tavLst>
                                    </p:anim>
                                    <p:anim calcmode="lin" valueType="num">
                                      <p:cBhvr>
                                        <p:cTn id="43" dur="1000" fill="hold"/>
                                        <p:tgtEl>
                                          <p:spTgt spid="33"/>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grpId="0" nodeType="withEffect">
                                  <p:stCondLst>
                                    <p:cond delay="1500"/>
                                  </p:stCondLst>
                                  <p:childTnLst>
                                    <p:set>
                                      <p:cBhvr>
                                        <p:cTn id="45" dur="1" fill="hold">
                                          <p:stCondLst>
                                            <p:cond delay="0"/>
                                          </p:stCondLst>
                                        </p:cTn>
                                        <p:tgtEl>
                                          <p:spTgt spid="34"/>
                                        </p:tgtEl>
                                        <p:attrNameLst>
                                          <p:attrName>style.visibility</p:attrName>
                                        </p:attrNameLst>
                                      </p:cBhvr>
                                      <p:to>
                                        <p:strVal val="visible"/>
                                      </p:to>
                                    </p:set>
                                    <p:anim calcmode="lin" valueType="num">
                                      <p:cBhvr>
                                        <p:cTn id="46" dur="1000" fill="hold"/>
                                        <p:tgtEl>
                                          <p:spTgt spid="34"/>
                                        </p:tgtEl>
                                        <p:attrNameLst>
                                          <p:attrName>ppt_w</p:attrName>
                                        </p:attrNameLst>
                                      </p:cBhvr>
                                      <p:tavLst>
                                        <p:tav tm="0">
                                          <p:val>
                                            <p:fltVal val="0"/>
                                          </p:val>
                                        </p:tav>
                                        <p:tav tm="100000">
                                          <p:val>
                                            <p:strVal val="#ppt_w"/>
                                          </p:val>
                                        </p:tav>
                                      </p:tavLst>
                                    </p:anim>
                                    <p:anim calcmode="lin" valueType="num">
                                      <p:cBhvr>
                                        <p:cTn id="47" dur="1000" fill="hold"/>
                                        <p:tgtEl>
                                          <p:spTgt spid="34"/>
                                        </p:tgtEl>
                                        <p:attrNameLst>
                                          <p:attrName>ppt_h</p:attrName>
                                        </p:attrNameLst>
                                      </p:cBhvr>
                                      <p:tavLst>
                                        <p:tav tm="0">
                                          <p:val>
                                            <p:fltVal val="0"/>
                                          </p:val>
                                        </p:tav>
                                        <p:tav tm="100000">
                                          <p:val>
                                            <p:strVal val="#ppt_h"/>
                                          </p:val>
                                        </p:tav>
                                      </p:tavLst>
                                    </p:anim>
                                    <p:anim calcmode="lin" valueType="num">
                                      <p:cBhvr>
                                        <p:cTn id="48" dur="1000" fill="hold"/>
                                        <p:tgtEl>
                                          <p:spTgt spid="34"/>
                                        </p:tgtEl>
                                        <p:attrNameLst>
                                          <p:attrName>ppt_x</p:attrName>
                                        </p:attrNameLst>
                                      </p:cBhvr>
                                      <p:tavLst>
                                        <p:tav tm="0">
                                          <p:val>
                                            <p:fltVal val="0.5"/>
                                          </p:val>
                                        </p:tav>
                                        <p:tav tm="100000">
                                          <p:val>
                                            <p:strVal val="#ppt_x"/>
                                          </p:val>
                                        </p:tav>
                                      </p:tavLst>
                                    </p:anim>
                                    <p:anim calcmode="lin" valueType="num">
                                      <p:cBhvr>
                                        <p:cTn id="49" dur="1000" fill="hold"/>
                                        <p:tgtEl>
                                          <p:spTgt spid="34"/>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nodeType="withEffect">
                                  <p:stCondLst>
                                    <p:cond delay="150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ppt_x</p:attrName>
                                        </p:attrNameLst>
                                      </p:cBhvr>
                                      <p:tavLst>
                                        <p:tav tm="0">
                                          <p:val>
                                            <p:fltVal val="0.5"/>
                                          </p:val>
                                        </p:tav>
                                        <p:tav tm="100000">
                                          <p:val>
                                            <p:strVal val="#ppt_x"/>
                                          </p:val>
                                        </p:tav>
                                      </p:tavLst>
                                    </p:anim>
                                    <p:anim calcmode="lin" valueType="num">
                                      <p:cBhvr>
                                        <p:cTn id="55" dur="1000" fill="hold"/>
                                        <p:tgtEl>
                                          <p:spTgt spid="35"/>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fltVal val="0"/>
                                          </p:val>
                                        </p:tav>
                                        <p:tav tm="100000">
                                          <p:val>
                                            <p:strVal val="#ppt_w"/>
                                          </p:val>
                                        </p:tav>
                                      </p:tavLst>
                                    </p:anim>
                                    <p:anim calcmode="lin" valueType="num">
                                      <p:cBhvr>
                                        <p:cTn id="59" dur="1000" fill="hold"/>
                                        <p:tgtEl>
                                          <p:spTgt spid="36"/>
                                        </p:tgtEl>
                                        <p:attrNameLst>
                                          <p:attrName>ppt_h</p:attrName>
                                        </p:attrNameLst>
                                      </p:cBhvr>
                                      <p:tavLst>
                                        <p:tav tm="0">
                                          <p:val>
                                            <p:fltVal val="0"/>
                                          </p:val>
                                        </p:tav>
                                        <p:tav tm="100000">
                                          <p:val>
                                            <p:strVal val="#ppt_h"/>
                                          </p:val>
                                        </p:tav>
                                      </p:tavLst>
                                    </p:anim>
                                    <p:anim calcmode="lin" valueType="num">
                                      <p:cBhvr>
                                        <p:cTn id="60" dur="1000" fill="hold"/>
                                        <p:tgtEl>
                                          <p:spTgt spid="36"/>
                                        </p:tgtEl>
                                        <p:attrNameLst>
                                          <p:attrName>ppt_x</p:attrName>
                                        </p:attrNameLst>
                                      </p:cBhvr>
                                      <p:tavLst>
                                        <p:tav tm="0">
                                          <p:val>
                                            <p:fltVal val="0.5"/>
                                          </p:val>
                                        </p:tav>
                                        <p:tav tm="100000">
                                          <p:val>
                                            <p:strVal val="#ppt_x"/>
                                          </p:val>
                                        </p:tav>
                                      </p:tavLst>
                                    </p:anim>
                                    <p:anim calcmode="lin" valueType="num">
                                      <p:cBhvr>
                                        <p:cTn id="61" dur="1000" fill="hold"/>
                                        <p:tgtEl>
                                          <p:spTgt spid="36"/>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grpId="0" nodeType="withEffect">
                                  <p:stCondLst>
                                    <p:cond delay="500"/>
                                  </p:stCondLst>
                                  <p:childTnLst>
                                    <p:set>
                                      <p:cBhvr>
                                        <p:cTn id="63" dur="1" fill="hold">
                                          <p:stCondLst>
                                            <p:cond delay="0"/>
                                          </p:stCondLst>
                                        </p:cTn>
                                        <p:tgtEl>
                                          <p:spTgt spid="37"/>
                                        </p:tgtEl>
                                        <p:attrNameLst>
                                          <p:attrName>style.visibility</p:attrName>
                                        </p:attrNameLst>
                                      </p:cBhvr>
                                      <p:to>
                                        <p:strVal val="visible"/>
                                      </p:to>
                                    </p:set>
                                    <p:anim calcmode="lin" valueType="num">
                                      <p:cBhvr>
                                        <p:cTn id="64" dur="1000" fill="hold"/>
                                        <p:tgtEl>
                                          <p:spTgt spid="37"/>
                                        </p:tgtEl>
                                        <p:attrNameLst>
                                          <p:attrName>ppt_w</p:attrName>
                                        </p:attrNameLst>
                                      </p:cBhvr>
                                      <p:tavLst>
                                        <p:tav tm="0">
                                          <p:val>
                                            <p:fltVal val="0"/>
                                          </p:val>
                                        </p:tav>
                                        <p:tav tm="100000">
                                          <p:val>
                                            <p:strVal val="#ppt_w"/>
                                          </p:val>
                                        </p:tav>
                                      </p:tavLst>
                                    </p:anim>
                                    <p:anim calcmode="lin" valueType="num">
                                      <p:cBhvr>
                                        <p:cTn id="65" dur="1000" fill="hold"/>
                                        <p:tgtEl>
                                          <p:spTgt spid="37"/>
                                        </p:tgtEl>
                                        <p:attrNameLst>
                                          <p:attrName>ppt_h</p:attrName>
                                        </p:attrNameLst>
                                      </p:cBhvr>
                                      <p:tavLst>
                                        <p:tav tm="0">
                                          <p:val>
                                            <p:fltVal val="0"/>
                                          </p:val>
                                        </p:tav>
                                        <p:tav tm="100000">
                                          <p:val>
                                            <p:strVal val="#ppt_h"/>
                                          </p:val>
                                        </p:tav>
                                      </p:tavLst>
                                    </p:anim>
                                    <p:anim calcmode="lin" valueType="num">
                                      <p:cBhvr>
                                        <p:cTn id="66" dur="1000" fill="hold"/>
                                        <p:tgtEl>
                                          <p:spTgt spid="37"/>
                                        </p:tgtEl>
                                        <p:attrNameLst>
                                          <p:attrName>ppt_x</p:attrName>
                                        </p:attrNameLst>
                                      </p:cBhvr>
                                      <p:tavLst>
                                        <p:tav tm="0">
                                          <p:val>
                                            <p:fltVal val="0.5"/>
                                          </p:val>
                                        </p:tav>
                                        <p:tav tm="100000">
                                          <p:val>
                                            <p:strVal val="#ppt_x"/>
                                          </p:val>
                                        </p:tav>
                                      </p:tavLst>
                                    </p:anim>
                                    <p:anim calcmode="lin" valueType="num">
                                      <p:cBhvr>
                                        <p:cTn id="67" dur="1000" fill="hold"/>
                                        <p:tgtEl>
                                          <p:spTgt spid="37"/>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ppt_x</p:attrName>
                                        </p:attrNameLst>
                                      </p:cBhvr>
                                      <p:tavLst>
                                        <p:tav tm="0">
                                          <p:val>
                                            <p:fltVal val="0.5"/>
                                          </p:val>
                                        </p:tav>
                                        <p:tav tm="100000">
                                          <p:val>
                                            <p:strVal val="#ppt_x"/>
                                          </p:val>
                                        </p:tav>
                                      </p:tavLst>
                                    </p:anim>
                                    <p:anim calcmode="lin" valueType="num">
                                      <p:cBhvr>
                                        <p:cTn id="73" dur="1000" fill="hold"/>
                                        <p:tgtEl>
                                          <p:spTgt spid="3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4" grpId="0" animBg="1"/>
      <p:bldP spid="36" grpId="0" animBg="1"/>
      <p:bldP spid="37" grpId="0" animBg="1"/>
      <p:bldP spid="3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 name="Google Shape;164;p9"/>
          <p:cNvPicPr preferRelativeResize="0"/>
          <p:nvPr/>
        </p:nvPicPr>
        <p:blipFill rotWithShape="1">
          <a:blip r:embed="rId3">
            <a:alphaModFix/>
          </a:blip>
          <a:srcRect l="15285" t="10430" r="46645" b="11190"/>
          <a:stretch/>
        </p:blipFill>
        <p:spPr>
          <a:xfrm>
            <a:off x="-1436913" y="-418011"/>
            <a:ext cx="14220454" cy="7720148"/>
          </a:xfrm>
          <a:prstGeom prst="rect">
            <a:avLst/>
          </a:prstGeom>
          <a:noFill/>
          <a:ln>
            <a:noFill/>
          </a:ln>
        </p:spPr>
      </p:pic>
      <p:pic>
        <p:nvPicPr>
          <p:cNvPr id="322" name="Picture 3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6196" y="757646"/>
            <a:ext cx="9259159" cy="6050426"/>
          </a:xfrm>
          <a:prstGeom prst="rect">
            <a:avLst/>
          </a:prstGeom>
          <a:effectLst>
            <a:softEdge rad="939800"/>
          </a:effectLst>
        </p:spPr>
      </p:pic>
      <p:grpSp>
        <p:nvGrpSpPr>
          <p:cNvPr id="5" name="组合 4"/>
          <p:cNvGrpSpPr/>
          <p:nvPr/>
        </p:nvGrpSpPr>
        <p:grpSpPr>
          <a:xfrm>
            <a:off x="211731" y="1222886"/>
            <a:ext cx="5815712" cy="5470477"/>
            <a:chOff x="3246438" y="1068388"/>
            <a:chExt cx="5711825" cy="4678363"/>
          </a:xfrm>
          <a:solidFill>
            <a:srgbClr val="00B050"/>
          </a:solidFill>
        </p:grpSpPr>
        <p:sp>
          <p:nvSpPr>
            <p:cNvPr id="233" name="Freeform 5"/>
            <p:cNvSpPr>
              <a:spLocks/>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4" name="Freeform 6"/>
            <p:cNvSpPr>
              <a:spLocks/>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5" name="Freeform 7"/>
            <p:cNvSpPr>
              <a:spLocks/>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6" name="Freeform 8"/>
            <p:cNvSpPr>
              <a:spLocks/>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7" name="Freeform 9"/>
            <p:cNvSpPr>
              <a:spLocks/>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8" name="Freeform 10"/>
            <p:cNvSpPr>
              <a:spLocks/>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9" name="Freeform 11"/>
            <p:cNvSpPr>
              <a:spLocks/>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grpSp>
          <p:nvGrpSpPr>
            <p:cNvPr id="240" name="组合 239"/>
            <p:cNvGrpSpPr/>
            <p:nvPr/>
          </p:nvGrpSpPr>
          <p:grpSpPr>
            <a:xfrm>
              <a:off x="3517901" y="1225551"/>
              <a:ext cx="5260975" cy="4090987"/>
              <a:chOff x="3517901" y="1225551"/>
              <a:chExt cx="5260975" cy="4090987"/>
            </a:xfrm>
            <a:grpFill/>
          </p:grpSpPr>
          <p:sp>
            <p:nvSpPr>
              <p:cNvPr id="241" name="Freeform 12"/>
              <p:cNvSpPr>
                <a:spLocks/>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2" name="Freeform 13"/>
              <p:cNvSpPr>
                <a:spLocks/>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3" name="Freeform 14"/>
              <p:cNvSpPr>
                <a:spLocks/>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4" name="Freeform 15"/>
              <p:cNvSpPr>
                <a:spLocks/>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5" name="Freeform 16"/>
              <p:cNvSpPr>
                <a:spLocks/>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6" name="Freeform 17"/>
              <p:cNvSpPr>
                <a:spLocks/>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7" name="Freeform 18"/>
              <p:cNvSpPr>
                <a:spLocks/>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8" name="Freeform 19"/>
              <p:cNvSpPr>
                <a:spLocks/>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49" name="Freeform 20"/>
              <p:cNvSpPr>
                <a:spLocks/>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0" name="Freeform 21"/>
              <p:cNvSpPr>
                <a:spLocks/>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1" name="Freeform 22"/>
              <p:cNvSpPr>
                <a:spLocks/>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2" name="Freeform 23"/>
              <p:cNvSpPr>
                <a:spLocks/>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3" name="Freeform 24"/>
              <p:cNvSpPr>
                <a:spLocks/>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4" name="Freeform 25"/>
              <p:cNvSpPr>
                <a:spLocks/>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5" name="Freeform 26"/>
              <p:cNvSpPr>
                <a:spLocks/>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6" name="Freeform 27"/>
              <p:cNvSpPr>
                <a:spLocks/>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7" name="Freeform 28"/>
              <p:cNvSpPr>
                <a:spLocks/>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8" name="Freeform 29"/>
              <p:cNvSpPr>
                <a:spLocks/>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59" name="Freeform 30"/>
              <p:cNvSpPr>
                <a:spLocks/>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0" name="Freeform 31"/>
              <p:cNvSpPr>
                <a:spLocks/>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1" name="Freeform 32"/>
              <p:cNvSpPr>
                <a:spLocks/>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2" name="Freeform 33"/>
              <p:cNvSpPr>
                <a:spLocks/>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3" name="Freeform 34"/>
              <p:cNvSpPr>
                <a:spLocks/>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4" name="Freeform 35"/>
              <p:cNvSpPr>
                <a:spLocks/>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5" name="Freeform 36"/>
              <p:cNvSpPr>
                <a:spLocks/>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6" name="Freeform 37"/>
              <p:cNvSpPr>
                <a:spLocks/>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7" name="Freeform 38"/>
              <p:cNvSpPr>
                <a:spLocks/>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8" name="Freeform 39"/>
              <p:cNvSpPr>
                <a:spLocks/>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69" name="Freeform 40"/>
              <p:cNvSpPr>
                <a:spLocks/>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0" name="Freeform 41"/>
              <p:cNvSpPr>
                <a:spLocks/>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1" name="Freeform 42"/>
              <p:cNvSpPr>
                <a:spLocks/>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2" name="Freeform 43"/>
              <p:cNvSpPr>
                <a:spLocks/>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3" name="Freeform 44"/>
              <p:cNvSpPr>
                <a:spLocks/>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4" name="Freeform 45"/>
              <p:cNvSpPr>
                <a:spLocks/>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5" name="Freeform 46"/>
              <p:cNvSpPr>
                <a:spLocks/>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6" name="Freeform 47"/>
              <p:cNvSpPr>
                <a:spLocks/>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7" name="Freeform 48"/>
              <p:cNvSpPr>
                <a:spLocks/>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8" name="Freeform 49"/>
              <p:cNvSpPr>
                <a:spLocks/>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79" name="Freeform 50"/>
              <p:cNvSpPr>
                <a:spLocks/>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0" name="Freeform 51"/>
              <p:cNvSpPr>
                <a:spLocks/>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1" name="Freeform 52"/>
              <p:cNvSpPr>
                <a:spLocks/>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2" name="Freeform 53"/>
              <p:cNvSpPr>
                <a:spLocks/>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3" name="Freeform 54"/>
              <p:cNvSpPr>
                <a:spLocks/>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4" name="Freeform 55"/>
              <p:cNvSpPr>
                <a:spLocks/>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5" name="Freeform 56"/>
              <p:cNvSpPr>
                <a:spLocks/>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6" name="Freeform 57"/>
              <p:cNvSpPr>
                <a:spLocks/>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7" name="Freeform 58"/>
              <p:cNvSpPr>
                <a:spLocks/>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8" name="Freeform 59"/>
              <p:cNvSpPr>
                <a:spLocks/>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89" name="Freeform 60"/>
              <p:cNvSpPr>
                <a:spLocks/>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0" name="Freeform 61"/>
              <p:cNvSpPr>
                <a:spLocks/>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1" name="Freeform 62"/>
              <p:cNvSpPr>
                <a:spLocks/>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2" name="Freeform 63"/>
              <p:cNvSpPr>
                <a:spLocks/>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3" name="Freeform 64"/>
              <p:cNvSpPr>
                <a:spLocks/>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4" name="Freeform 65"/>
              <p:cNvSpPr>
                <a:spLocks/>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5" name="Freeform 66"/>
              <p:cNvSpPr>
                <a:spLocks/>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6" name="Freeform 67"/>
              <p:cNvSpPr>
                <a:spLocks/>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7" name="Freeform 68"/>
              <p:cNvSpPr>
                <a:spLocks/>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8" name="Freeform 69"/>
              <p:cNvSpPr>
                <a:spLocks/>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99" name="Freeform 70"/>
              <p:cNvSpPr>
                <a:spLocks/>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0" name="Freeform 71"/>
              <p:cNvSpPr>
                <a:spLocks/>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1" name="Freeform 72"/>
              <p:cNvSpPr>
                <a:spLocks/>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2" name="Freeform 73"/>
              <p:cNvSpPr>
                <a:spLocks/>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3" name="Freeform 74"/>
              <p:cNvSpPr>
                <a:spLocks/>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4" name="Freeform 75"/>
              <p:cNvSpPr>
                <a:spLocks/>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5" name="Freeform 76"/>
              <p:cNvSpPr>
                <a:spLocks/>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6" name="Freeform 77"/>
              <p:cNvSpPr>
                <a:spLocks/>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7" name="Freeform 78"/>
              <p:cNvSpPr>
                <a:spLocks/>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8" name="Freeform 79"/>
              <p:cNvSpPr>
                <a:spLocks/>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09" name="Freeform 80"/>
              <p:cNvSpPr>
                <a:spLocks/>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0" name="Freeform 81"/>
              <p:cNvSpPr>
                <a:spLocks/>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1" name="Freeform 82"/>
              <p:cNvSpPr>
                <a:spLocks/>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2" name="Freeform 83"/>
              <p:cNvSpPr>
                <a:spLocks/>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3" name="Freeform 84"/>
              <p:cNvSpPr>
                <a:spLocks/>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4" name="Freeform 85"/>
              <p:cNvSpPr>
                <a:spLocks/>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5" name="Freeform 86"/>
              <p:cNvSpPr>
                <a:spLocks/>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6" name="Freeform 87"/>
              <p:cNvSpPr>
                <a:spLocks/>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7" name="Freeform 88"/>
              <p:cNvSpPr>
                <a:spLocks/>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8" name="Freeform 89"/>
              <p:cNvSpPr>
                <a:spLocks/>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19" name="Freeform 90"/>
              <p:cNvSpPr>
                <a:spLocks/>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20" name="Freeform 91"/>
              <p:cNvSpPr>
                <a:spLocks/>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321" name="Freeform 92"/>
              <p:cNvSpPr>
                <a:spLocks/>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grpSp>
      </p:grpSp>
      <p:grpSp>
        <p:nvGrpSpPr>
          <p:cNvPr id="6" name="组合 5"/>
          <p:cNvGrpSpPr/>
          <p:nvPr/>
        </p:nvGrpSpPr>
        <p:grpSpPr>
          <a:xfrm flipH="1">
            <a:off x="6384305" y="1204707"/>
            <a:ext cx="5415474" cy="5392645"/>
            <a:chOff x="3246438" y="1068388"/>
            <a:chExt cx="5711825" cy="4678363"/>
          </a:xfrm>
          <a:solidFill>
            <a:schemeClr val="tx1"/>
          </a:solidFill>
        </p:grpSpPr>
        <p:sp>
          <p:nvSpPr>
            <p:cNvPr id="144" name="Freeform 5"/>
            <p:cNvSpPr>
              <a:spLocks/>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45" name="Freeform 6"/>
            <p:cNvSpPr>
              <a:spLocks/>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46" name="Freeform 7"/>
            <p:cNvSpPr>
              <a:spLocks/>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47" name="Freeform 8"/>
            <p:cNvSpPr>
              <a:spLocks/>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48" name="Freeform 9"/>
            <p:cNvSpPr>
              <a:spLocks/>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49" name="Freeform 10"/>
            <p:cNvSpPr>
              <a:spLocks/>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0" name="Freeform 11"/>
            <p:cNvSpPr>
              <a:spLocks/>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grpSp>
          <p:nvGrpSpPr>
            <p:cNvPr id="151" name="组合 150"/>
            <p:cNvGrpSpPr/>
            <p:nvPr/>
          </p:nvGrpSpPr>
          <p:grpSpPr>
            <a:xfrm>
              <a:off x="3517901" y="1225551"/>
              <a:ext cx="5260975" cy="4090987"/>
              <a:chOff x="3517901" y="1225551"/>
              <a:chExt cx="5260975" cy="4090987"/>
            </a:xfrm>
            <a:grpFill/>
          </p:grpSpPr>
          <p:sp>
            <p:nvSpPr>
              <p:cNvPr id="152" name="Freeform 12"/>
              <p:cNvSpPr>
                <a:spLocks/>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3" name="Freeform 13"/>
              <p:cNvSpPr>
                <a:spLocks/>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4" name="Freeform 14"/>
              <p:cNvSpPr>
                <a:spLocks/>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5" name="Freeform 15"/>
              <p:cNvSpPr>
                <a:spLocks/>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6" name="Freeform 16"/>
              <p:cNvSpPr>
                <a:spLocks/>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7" name="Freeform 17"/>
              <p:cNvSpPr>
                <a:spLocks/>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8" name="Freeform 18"/>
              <p:cNvSpPr>
                <a:spLocks/>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59" name="Freeform 19"/>
              <p:cNvSpPr>
                <a:spLocks/>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0" name="Freeform 20"/>
              <p:cNvSpPr>
                <a:spLocks/>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1" name="Freeform 21"/>
              <p:cNvSpPr>
                <a:spLocks/>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2" name="Freeform 22"/>
              <p:cNvSpPr>
                <a:spLocks/>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3" name="Freeform 23"/>
              <p:cNvSpPr>
                <a:spLocks/>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4" name="Freeform 24"/>
              <p:cNvSpPr>
                <a:spLocks/>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5" name="Freeform 25"/>
              <p:cNvSpPr>
                <a:spLocks/>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6" name="Freeform 26"/>
              <p:cNvSpPr>
                <a:spLocks/>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7" name="Freeform 27"/>
              <p:cNvSpPr>
                <a:spLocks/>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8" name="Freeform 28"/>
              <p:cNvSpPr>
                <a:spLocks/>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69" name="Freeform 29"/>
              <p:cNvSpPr>
                <a:spLocks/>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0" name="Freeform 30"/>
              <p:cNvSpPr>
                <a:spLocks/>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1" name="Freeform 31"/>
              <p:cNvSpPr>
                <a:spLocks/>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2" name="Freeform 32"/>
              <p:cNvSpPr>
                <a:spLocks/>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3" name="Freeform 33"/>
              <p:cNvSpPr>
                <a:spLocks/>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4" name="Freeform 34"/>
              <p:cNvSpPr>
                <a:spLocks/>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5" name="Freeform 35"/>
              <p:cNvSpPr>
                <a:spLocks/>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6" name="Freeform 36"/>
              <p:cNvSpPr>
                <a:spLocks/>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7" name="Freeform 37"/>
              <p:cNvSpPr>
                <a:spLocks/>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8" name="Freeform 38"/>
              <p:cNvSpPr>
                <a:spLocks/>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79" name="Freeform 39"/>
              <p:cNvSpPr>
                <a:spLocks/>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0" name="Freeform 40"/>
              <p:cNvSpPr>
                <a:spLocks/>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1" name="Freeform 41"/>
              <p:cNvSpPr>
                <a:spLocks/>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2" name="Freeform 42"/>
              <p:cNvSpPr>
                <a:spLocks/>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3" name="Freeform 43"/>
              <p:cNvSpPr>
                <a:spLocks/>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4" name="Freeform 44"/>
              <p:cNvSpPr>
                <a:spLocks/>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5" name="Freeform 45"/>
              <p:cNvSpPr>
                <a:spLocks/>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6" name="Freeform 46"/>
              <p:cNvSpPr>
                <a:spLocks/>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7" name="Freeform 47"/>
              <p:cNvSpPr>
                <a:spLocks/>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8" name="Freeform 48"/>
              <p:cNvSpPr>
                <a:spLocks/>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89" name="Freeform 49"/>
              <p:cNvSpPr>
                <a:spLocks/>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0" name="Freeform 50"/>
              <p:cNvSpPr>
                <a:spLocks/>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1" name="Freeform 51"/>
              <p:cNvSpPr>
                <a:spLocks/>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2" name="Freeform 52"/>
              <p:cNvSpPr>
                <a:spLocks/>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3" name="Freeform 53"/>
              <p:cNvSpPr>
                <a:spLocks/>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4" name="Freeform 54"/>
              <p:cNvSpPr>
                <a:spLocks/>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5" name="Freeform 55"/>
              <p:cNvSpPr>
                <a:spLocks/>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6" name="Freeform 56"/>
              <p:cNvSpPr>
                <a:spLocks/>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7" name="Freeform 57"/>
              <p:cNvSpPr>
                <a:spLocks/>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8" name="Freeform 58"/>
              <p:cNvSpPr>
                <a:spLocks/>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199" name="Freeform 59"/>
              <p:cNvSpPr>
                <a:spLocks/>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0" name="Freeform 60"/>
              <p:cNvSpPr>
                <a:spLocks/>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1" name="Freeform 61"/>
              <p:cNvSpPr>
                <a:spLocks/>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2" name="Freeform 62"/>
              <p:cNvSpPr>
                <a:spLocks/>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3" name="Freeform 63"/>
              <p:cNvSpPr>
                <a:spLocks/>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4" name="Freeform 64"/>
              <p:cNvSpPr>
                <a:spLocks/>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5" name="Freeform 65"/>
              <p:cNvSpPr>
                <a:spLocks/>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6" name="Freeform 66"/>
              <p:cNvSpPr>
                <a:spLocks/>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7" name="Freeform 67"/>
              <p:cNvSpPr>
                <a:spLocks/>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8" name="Freeform 68"/>
              <p:cNvSpPr>
                <a:spLocks/>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09" name="Freeform 69"/>
              <p:cNvSpPr>
                <a:spLocks/>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0" name="Freeform 70"/>
              <p:cNvSpPr>
                <a:spLocks/>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1" name="Freeform 71"/>
              <p:cNvSpPr>
                <a:spLocks/>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2" name="Freeform 72"/>
              <p:cNvSpPr>
                <a:spLocks/>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3" name="Freeform 73"/>
              <p:cNvSpPr>
                <a:spLocks/>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4" name="Freeform 74"/>
              <p:cNvSpPr>
                <a:spLocks/>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5" name="Freeform 75"/>
              <p:cNvSpPr>
                <a:spLocks/>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6" name="Freeform 76"/>
              <p:cNvSpPr>
                <a:spLocks/>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7" name="Freeform 77"/>
              <p:cNvSpPr>
                <a:spLocks/>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8" name="Freeform 78"/>
              <p:cNvSpPr>
                <a:spLocks/>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19" name="Freeform 79"/>
              <p:cNvSpPr>
                <a:spLocks/>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0" name="Freeform 80"/>
              <p:cNvSpPr>
                <a:spLocks/>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1" name="Freeform 81"/>
              <p:cNvSpPr>
                <a:spLocks/>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2" name="Freeform 82"/>
              <p:cNvSpPr>
                <a:spLocks/>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3" name="Freeform 83"/>
              <p:cNvSpPr>
                <a:spLocks/>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4" name="Freeform 84"/>
              <p:cNvSpPr>
                <a:spLocks/>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5" name="Freeform 85"/>
              <p:cNvSpPr>
                <a:spLocks/>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6" name="Freeform 86"/>
              <p:cNvSpPr>
                <a:spLocks/>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7" name="Freeform 87"/>
              <p:cNvSpPr>
                <a:spLocks/>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8" name="Freeform 88"/>
              <p:cNvSpPr>
                <a:spLocks/>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29" name="Freeform 89"/>
              <p:cNvSpPr>
                <a:spLocks/>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0" name="Freeform 90"/>
              <p:cNvSpPr>
                <a:spLocks/>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1" name="Freeform 91"/>
              <p:cNvSpPr>
                <a:spLocks/>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sp>
            <p:nvSpPr>
              <p:cNvPr id="232" name="Freeform 92"/>
              <p:cNvSpPr>
                <a:spLocks/>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endParaRPr lang="zh-CN" altLang="en-US" sz="3200">
                  <a:solidFill>
                    <a:prstClr val="black"/>
                  </a:solidFill>
                  <a:latin typeface="方正静蕾简体" panose="02000000000000000000" pitchFamily="2" charset="-122"/>
                  <a:ea typeface="方正静蕾简体" panose="02000000000000000000" pitchFamily="2" charset="-122"/>
                </a:endParaRPr>
              </a:p>
            </p:txBody>
          </p:sp>
        </p:grpSp>
      </p:grpSp>
      <p:grpSp>
        <p:nvGrpSpPr>
          <p:cNvPr id="467" name="组合 466"/>
          <p:cNvGrpSpPr/>
          <p:nvPr/>
        </p:nvGrpSpPr>
        <p:grpSpPr>
          <a:xfrm>
            <a:off x="1871531" y="467073"/>
            <a:ext cx="8800292" cy="912836"/>
            <a:chOff x="1492256" y="494320"/>
            <a:chExt cx="6600219" cy="684627"/>
          </a:xfrm>
        </p:grpSpPr>
        <p:sp>
          <p:nvSpPr>
            <p:cNvPr id="468" name="任意多边形 467"/>
            <p:cNvSpPr/>
            <p:nvPr/>
          </p:nvSpPr>
          <p:spPr>
            <a:xfrm>
              <a:off x="1492256" y="994281"/>
              <a:ext cx="6192688" cy="184666"/>
            </a:xfrm>
            <a:custGeom>
              <a:avLst/>
              <a:gdLst>
                <a:gd name="connsiteX0" fmla="*/ 0 w 3513221"/>
                <a:gd name="connsiteY0" fmla="*/ 32084 h 64281"/>
                <a:gd name="connsiteX1" fmla="*/ 930442 w 3513221"/>
                <a:gd name="connsiteY1" fmla="*/ 16042 h 64281"/>
                <a:gd name="connsiteX2" fmla="*/ 1892968 w 3513221"/>
                <a:gd name="connsiteY2" fmla="*/ 64168 h 64281"/>
                <a:gd name="connsiteX3" fmla="*/ 3513221 w 3513221"/>
                <a:gd name="connsiteY3" fmla="*/ 0 h 64281"/>
              </a:gdLst>
              <a:ahLst/>
              <a:cxnLst>
                <a:cxn ang="0">
                  <a:pos x="connsiteX0" y="connsiteY0"/>
                </a:cxn>
                <a:cxn ang="0">
                  <a:pos x="connsiteX1" y="connsiteY1"/>
                </a:cxn>
                <a:cxn ang="0">
                  <a:pos x="connsiteX2" y="connsiteY2"/>
                </a:cxn>
                <a:cxn ang="0">
                  <a:pos x="connsiteX3" y="connsiteY3"/>
                </a:cxn>
              </a:cxnLst>
              <a:rect l="l" t="t" r="r" b="b"/>
              <a:pathLst>
                <a:path w="3513221" h="6428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w="9525" cap="rnd">
              <a:solidFill>
                <a:schemeClr val="tx1"/>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69" name="文本框 7"/>
            <p:cNvSpPr txBox="1">
              <a:spLocks noChangeArrowheads="1"/>
            </p:cNvSpPr>
            <p:nvPr/>
          </p:nvSpPr>
          <p:spPr bwMode="auto">
            <a:xfrm>
              <a:off x="1639860" y="494320"/>
              <a:ext cx="6452615" cy="500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1219170"/>
              <a:r>
                <a:rPr lang="en-US" altLang="zh-CN" sz="3733" b="1" dirty="0">
                  <a:solidFill>
                    <a:srgbClr val="0000FF"/>
                  </a:solidFill>
                  <a:latin typeface="#9Slide05 Habano" panose="02040603050506020204" pitchFamily="18" charset="0"/>
                  <a:ea typeface="微软雅黑" panose="020B0503020204020204" pitchFamily="34" charset="-122"/>
                  <a:cs typeface="Arial" panose="020B0604020202020204" pitchFamily="34" charset="0"/>
                </a:rPr>
                <a:t>THẢO LUẬN NHÓM</a:t>
              </a:r>
              <a:endParaRPr lang="zh-CN" altLang="en-US" sz="3733" b="1" dirty="0">
                <a:solidFill>
                  <a:srgbClr val="0000FF"/>
                </a:solidFill>
                <a:latin typeface="#9Slide05 Habano" panose="02040603050506020204" pitchFamily="18" charset="0"/>
                <a:ea typeface="微软雅黑" panose="020B0503020204020204" pitchFamily="34" charset="-122"/>
                <a:cs typeface="Arial" panose="020B0604020202020204" pitchFamily="34" charset="0"/>
              </a:endParaRPr>
            </a:p>
          </p:txBody>
        </p:sp>
      </p:grpSp>
      <p:sp>
        <p:nvSpPr>
          <p:cNvPr id="2" name="矩形 1"/>
          <p:cNvSpPr/>
          <p:nvPr/>
        </p:nvSpPr>
        <p:spPr>
          <a:xfrm>
            <a:off x="674291" y="2059934"/>
            <a:ext cx="4628907" cy="3375796"/>
          </a:xfrm>
          <a:prstGeom prst="rect">
            <a:avLst/>
          </a:prstGeom>
        </p:spPr>
        <p:txBody>
          <a:bodyPr wrap="square">
            <a:spAutoFit/>
          </a:bodyPr>
          <a:lstStyle/>
          <a:p>
            <a:pPr algn="ctr" defTabSz="1219170"/>
            <a:r>
              <a:rPr lang="vi-VN" altLang="zh-CN" sz="2667" dirty="0">
                <a:solidFill>
                  <a:srgbClr val="FF0000"/>
                </a:solidFill>
                <a:latin typeface="#9Slide05 Brannboll Ny" panose="02000000000000000000" pitchFamily="2" charset="0"/>
                <a:ea typeface="微软雅黑" pitchFamily="34" charset="-122"/>
              </a:rPr>
              <a:t>N</a:t>
            </a:r>
            <a:r>
              <a:rPr lang="en-US" altLang="zh-CN" sz="2667" dirty="0" err="1">
                <a:solidFill>
                  <a:srgbClr val="FF0000"/>
                </a:solidFill>
                <a:latin typeface="#9Slide05 Brannboll Ny" panose="02000000000000000000" pitchFamily="2" charset="0"/>
                <a:ea typeface="微软雅黑" pitchFamily="34" charset="-122"/>
              </a:rPr>
              <a:t>hóm</a:t>
            </a:r>
            <a:r>
              <a:rPr lang="en-US" altLang="zh-CN" sz="2667" dirty="0">
                <a:solidFill>
                  <a:srgbClr val="FF0000"/>
                </a:solidFill>
                <a:latin typeface="#9Slide05 Brannboll Ny" panose="02000000000000000000" pitchFamily="2" charset="0"/>
                <a:ea typeface="微软雅黑" pitchFamily="34" charset="-122"/>
              </a:rPr>
              <a:t> 1</a:t>
            </a:r>
            <a:r>
              <a:rPr lang="vi-VN" altLang="zh-CN" sz="2667" dirty="0">
                <a:solidFill>
                  <a:srgbClr val="FF0000"/>
                </a:solidFill>
                <a:latin typeface="#9Slide05 Brannboll Ny" panose="02000000000000000000" pitchFamily="2" charset="0"/>
                <a:ea typeface="微软雅黑" pitchFamily="34" charset="-122"/>
              </a:rPr>
              <a:t>: </a:t>
            </a:r>
          </a:p>
          <a:p>
            <a:pPr algn="ctr" defTabSz="1219170"/>
            <a:r>
              <a:rPr lang="en-US" altLang="zh-CN" sz="2667" dirty="0">
                <a:solidFill>
                  <a:srgbClr val="FF0000"/>
                </a:solidFill>
                <a:latin typeface="#9Slide05 Brannboll Ny" panose="02000000000000000000" pitchFamily="2" charset="0"/>
                <a:ea typeface="微软雅黑" pitchFamily="34" charset="-122"/>
              </a:rPr>
              <a:t>a.</a:t>
            </a:r>
            <a:r>
              <a:rPr lang="vi-VN" altLang="zh-CN" sz="2667" dirty="0">
                <a:solidFill>
                  <a:srgbClr val="FF0000"/>
                </a:solidFill>
                <a:latin typeface="#9Slide05 Brannboll Ny" panose="02000000000000000000" pitchFamily="2" charset="0"/>
                <a:ea typeface="微软雅黑" pitchFamily="34" charset="-122"/>
              </a:rPr>
              <a:t> Nêu việc làm của Vũ Tán Đường và Trần Trung Tá?</a:t>
            </a:r>
          </a:p>
          <a:p>
            <a:pPr algn="ctr" defTabSz="1219170"/>
            <a:r>
              <a:rPr lang="en-US" altLang="zh-CN" sz="2667" dirty="0">
                <a:solidFill>
                  <a:srgbClr val="FF0000"/>
                </a:solidFill>
                <a:latin typeface="#9Slide05 Brannboll Ny" panose="02000000000000000000" pitchFamily="2" charset="0"/>
                <a:ea typeface="微软雅黑" pitchFamily="34" charset="-122"/>
              </a:rPr>
              <a:t>b.</a:t>
            </a:r>
            <a:r>
              <a:rPr lang="vi-VN" altLang="zh-CN" sz="2667" dirty="0">
                <a:solidFill>
                  <a:srgbClr val="FF0000"/>
                </a:solidFill>
                <a:latin typeface="#9Slide05 Brannboll Ny" panose="02000000000000000000" pitchFamily="2" charset="0"/>
                <a:ea typeface="微软雅黑" pitchFamily="34" charset="-122"/>
              </a:rPr>
              <a:t> Vì sao Tô Hiến Thành lại chọn Trần Trung Tá thay thế ông lo việc nước nhà?</a:t>
            </a:r>
          </a:p>
          <a:p>
            <a:pPr algn="ctr" defTabSz="1219170"/>
            <a:r>
              <a:rPr lang="en-US" altLang="zh-CN" sz="2667" dirty="0">
                <a:solidFill>
                  <a:srgbClr val="FF0000"/>
                </a:solidFill>
                <a:latin typeface="#9Slide05 Brannboll Ny" panose="02000000000000000000" pitchFamily="2" charset="0"/>
                <a:ea typeface="微软雅黑" pitchFamily="34" charset="-122"/>
              </a:rPr>
              <a:t>c.</a:t>
            </a:r>
            <a:r>
              <a:rPr lang="vi-VN" altLang="zh-CN" sz="2667" dirty="0">
                <a:solidFill>
                  <a:srgbClr val="FF0000"/>
                </a:solidFill>
                <a:latin typeface="#9Slide05 Brannboll Ny" panose="02000000000000000000" pitchFamily="2" charset="0"/>
                <a:ea typeface="微软雅黑" pitchFamily="34" charset="-122"/>
              </a:rPr>
              <a:t> Việc làm của Tô Hiến Thành biểu hiện điều gì?</a:t>
            </a:r>
          </a:p>
        </p:txBody>
      </p:sp>
      <p:sp>
        <p:nvSpPr>
          <p:cNvPr id="471" name="矩形 470"/>
          <p:cNvSpPr/>
          <p:nvPr/>
        </p:nvSpPr>
        <p:spPr>
          <a:xfrm>
            <a:off x="6914586" y="2260545"/>
            <a:ext cx="4608999" cy="2554930"/>
          </a:xfrm>
          <a:prstGeom prst="rect">
            <a:avLst/>
          </a:prstGeom>
        </p:spPr>
        <p:txBody>
          <a:bodyPr wrap="square">
            <a:spAutoFit/>
          </a:bodyPr>
          <a:lstStyle/>
          <a:p>
            <a:pPr algn="ctr" defTabSz="1219170"/>
            <a:r>
              <a:rPr lang="zh-CN" altLang="en-US" sz="2667" dirty="0">
                <a:solidFill>
                  <a:prstClr val="black">
                    <a:lumMod val="75000"/>
                    <a:lumOff val="25000"/>
                  </a:prstClr>
                </a:solidFill>
                <a:latin typeface="微软雅黑" pitchFamily="34" charset="-122"/>
                <a:ea typeface="微软雅黑" pitchFamily="34" charset="-122"/>
              </a:rPr>
              <a:t> </a:t>
            </a:r>
            <a:r>
              <a:rPr lang="vi-VN" altLang="zh-CN" sz="2667" dirty="0">
                <a:solidFill>
                  <a:srgbClr val="FF0000"/>
                </a:solidFill>
                <a:latin typeface="#9Slide05 Brannboll Ny" panose="02000000000000000000" pitchFamily="2" charset="0"/>
                <a:ea typeface="微软雅黑" pitchFamily="34" charset="-122"/>
              </a:rPr>
              <a:t>N</a:t>
            </a:r>
            <a:r>
              <a:rPr lang="en-US" altLang="zh-CN" sz="2667" dirty="0" err="1">
                <a:solidFill>
                  <a:srgbClr val="FF0000"/>
                </a:solidFill>
                <a:latin typeface="#9Slide05 Brannboll Ny" panose="02000000000000000000" pitchFamily="2" charset="0"/>
                <a:ea typeface="微软雅黑" pitchFamily="34" charset="-122"/>
              </a:rPr>
              <a:t>hóm</a:t>
            </a:r>
            <a:r>
              <a:rPr lang="en-US" altLang="zh-CN" sz="2667" dirty="0">
                <a:solidFill>
                  <a:srgbClr val="FF0000"/>
                </a:solidFill>
                <a:latin typeface="#9Slide05 Brannboll Ny" panose="02000000000000000000" pitchFamily="2" charset="0"/>
                <a:ea typeface="微软雅黑" pitchFamily="34" charset="-122"/>
              </a:rPr>
              <a:t> </a:t>
            </a:r>
            <a:r>
              <a:rPr lang="vi-VN" altLang="zh-CN" sz="2667" dirty="0">
                <a:solidFill>
                  <a:srgbClr val="FF0000"/>
                </a:solidFill>
                <a:latin typeface="#9Slide05 Brannboll Ny" panose="02000000000000000000" pitchFamily="2" charset="0"/>
                <a:ea typeface="微软雅黑" pitchFamily="34" charset="-122"/>
              </a:rPr>
              <a:t>2: </a:t>
            </a:r>
          </a:p>
          <a:p>
            <a:pPr algn="ctr" defTabSz="1219170"/>
            <a:r>
              <a:rPr lang="en-US" altLang="zh-CN" sz="2667" dirty="0">
                <a:solidFill>
                  <a:srgbClr val="FF0000"/>
                </a:solidFill>
                <a:latin typeface="#9Slide05 Brannboll Ny" panose="02000000000000000000" pitchFamily="2" charset="0"/>
                <a:ea typeface="微软雅黑" pitchFamily="34" charset="-122"/>
              </a:rPr>
              <a:t>a. </a:t>
            </a:r>
            <a:r>
              <a:rPr lang="vi-VN" altLang="zh-CN" sz="2667" dirty="0">
                <a:solidFill>
                  <a:srgbClr val="FF0000"/>
                </a:solidFill>
                <a:latin typeface="#9Slide05 Brannboll Ny" panose="02000000000000000000" pitchFamily="2" charset="0"/>
                <a:ea typeface="微软雅黑" pitchFamily="34" charset="-122"/>
              </a:rPr>
              <a:t>Mong muốn của Bác Hồ là gì?</a:t>
            </a:r>
          </a:p>
          <a:p>
            <a:pPr algn="ctr" defTabSz="1219170"/>
            <a:r>
              <a:rPr lang="en-US" altLang="zh-CN" sz="2667" dirty="0">
                <a:solidFill>
                  <a:srgbClr val="FF0000"/>
                </a:solidFill>
                <a:latin typeface="#9Slide05 Brannboll Ny" panose="02000000000000000000" pitchFamily="2" charset="0"/>
                <a:ea typeface="微软雅黑" pitchFamily="34" charset="-122"/>
              </a:rPr>
              <a:t>b. </a:t>
            </a:r>
            <a:r>
              <a:rPr lang="vi-VN" altLang="zh-CN" sz="2667" dirty="0">
                <a:solidFill>
                  <a:srgbClr val="FF0000"/>
                </a:solidFill>
                <a:latin typeface="#9Slide05 Brannboll Ny" panose="02000000000000000000" pitchFamily="2" charset="0"/>
                <a:ea typeface="微软雅黑" pitchFamily="34" charset="-122"/>
              </a:rPr>
              <a:t>Mục đích mà Bác theo đuổi là gì?</a:t>
            </a:r>
          </a:p>
          <a:p>
            <a:pPr algn="ctr" defTabSz="1219170"/>
            <a:r>
              <a:rPr lang="en-US" altLang="zh-CN" sz="2667" dirty="0">
                <a:solidFill>
                  <a:srgbClr val="FF0000"/>
                </a:solidFill>
                <a:latin typeface="#9Slide05 Brannboll Ny" panose="02000000000000000000" pitchFamily="2" charset="0"/>
                <a:ea typeface="微软雅黑" pitchFamily="34" charset="-122"/>
              </a:rPr>
              <a:t>c.</a:t>
            </a:r>
            <a:r>
              <a:rPr lang="vi-VN" altLang="zh-CN" sz="2667" dirty="0">
                <a:solidFill>
                  <a:srgbClr val="FF0000"/>
                </a:solidFill>
                <a:latin typeface="#9Slide05 Brannboll Ny" panose="02000000000000000000" pitchFamily="2" charset="0"/>
                <a:ea typeface="微软雅黑" pitchFamily="34" charset="-122"/>
              </a:rPr>
              <a:t> Em có suy nghĩ gì về cuộc đời và sự nghiệp cách mạng của C</a:t>
            </a:r>
            <a:r>
              <a:rPr lang="en-US" altLang="zh-CN" sz="2667" dirty="0" err="1">
                <a:solidFill>
                  <a:srgbClr val="FF0000"/>
                </a:solidFill>
                <a:latin typeface="#9Slide05 Brannboll Ny" panose="02000000000000000000" pitchFamily="2" charset="0"/>
                <a:ea typeface="微软雅黑" pitchFamily="34" charset="-122"/>
              </a:rPr>
              <a:t>hủ</a:t>
            </a:r>
            <a:r>
              <a:rPr lang="en-US" altLang="zh-CN" sz="2667" dirty="0">
                <a:solidFill>
                  <a:srgbClr val="FF0000"/>
                </a:solidFill>
                <a:latin typeface="#9Slide05 Brannboll Ny" panose="02000000000000000000" pitchFamily="2" charset="0"/>
                <a:ea typeface="微软雅黑" pitchFamily="34" charset="-122"/>
              </a:rPr>
              <a:t> </a:t>
            </a:r>
            <a:r>
              <a:rPr lang="en-US" altLang="zh-CN" sz="2667" dirty="0" err="1">
                <a:solidFill>
                  <a:srgbClr val="FF0000"/>
                </a:solidFill>
                <a:latin typeface="#9Slide05 Brannboll Ny" panose="02000000000000000000" pitchFamily="2" charset="0"/>
                <a:ea typeface="微软雅黑" pitchFamily="34" charset="-122"/>
              </a:rPr>
              <a:t>tịch</a:t>
            </a:r>
            <a:r>
              <a:rPr lang="en-US" altLang="zh-CN" sz="2667" dirty="0">
                <a:solidFill>
                  <a:srgbClr val="FF0000"/>
                </a:solidFill>
                <a:latin typeface="#9Slide05 Brannboll Ny" panose="02000000000000000000" pitchFamily="2" charset="0"/>
                <a:ea typeface="微软雅黑" pitchFamily="34" charset="-122"/>
              </a:rPr>
              <a:t> </a:t>
            </a:r>
            <a:r>
              <a:rPr lang="vi-VN" altLang="zh-CN" sz="2667" dirty="0">
                <a:solidFill>
                  <a:srgbClr val="FF0000"/>
                </a:solidFill>
                <a:latin typeface="#9Slide05 Brannboll Ny" panose="02000000000000000000" pitchFamily="2" charset="0"/>
                <a:ea typeface="微软雅黑" pitchFamily="34" charset="-122"/>
              </a:rPr>
              <a:t>H</a:t>
            </a:r>
            <a:r>
              <a:rPr lang="en-US" altLang="zh-CN" sz="2667" dirty="0">
                <a:solidFill>
                  <a:srgbClr val="FF0000"/>
                </a:solidFill>
                <a:latin typeface="#9Slide05 Brannboll Ny" panose="02000000000000000000" pitchFamily="2" charset="0"/>
                <a:ea typeface="微软雅黑" pitchFamily="34" charset="-122"/>
              </a:rPr>
              <a:t>ồ </a:t>
            </a:r>
            <a:r>
              <a:rPr lang="vi-VN" altLang="zh-CN" sz="2667" dirty="0">
                <a:solidFill>
                  <a:srgbClr val="FF0000"/>
                </a:solidFill>
                <a:latin typeface="#9Slide05 Brannboll Ny" panose="02000000000000000000" pitchFamily="2" charset="0"/>
                <a:ea typeface="微软雅黑" pitchFamily="34" charset="-122"/>
              </a:rPr>
              <a:t>C</a:t>
            </a:r>
            <a:r>
              <a:rPr lang="en-US" altLang="zh-CN" sz="2667" dirty="0" err="1">
                <a:solidFill>
                  <a:srgbClr val="FF0000"/>
                </a:solidFill>
                <a:latin typeface="#9Slide05 Brannboll Ny" panose="02000000000000000000" pitchFamily="2" charset="0"/>
                <a:ea typeface="微软雅黑" pitchFamily="34" charset="-122"/>
              </a:rPr>
              <a:t>hí</a:t>
            </a:r>
            <a:r>
              <a:rPr lang="en-US" altLang="zh-CN" sz="2667" dirty="0">
                <a:solidFill>
                  <a:srgbClr val="FF0000"/>
                </a:solidFill>
                <a:latin typeface="#9Slide05 Brannboll Ny" panose="02000000000000000000" pitchFamily="2" charset="0"/>
                <a:ea typeface="微软雅黑" pitchFamily="34" charset="-122"/>
              </a:rPr>
              <a:t> </a:t>
            </a:r>
            <a:r>
              <a:rPr lang="vi-VN" altLang="zh-CN" sz="2667" dirty="0">
                <a:solidFill>
                  <a:srgbClr val="FF0000"/>
                </a:solidFill>
                <a:latin typeface="#9Slide05 Brannboll Ny" panose="02000000000000000000" pitchFamily="2" charset="0"/>
                <a:ea typeface="微软雅黑" pitchFamily="34" charset="-122"/>
              </a:rPr>
              <a:t>M</a:t>
            </a:r>
            <a:r>
              <a:rPr lang="en-US" altLang="zh-CN" sz="2667" dirty="0" err="1">
                <a:solidFill>
                  <a:srgbClr val="FF0000"/>
                </a:solidFill>
                <a:latin typeface="#9Slide05 Brannboll Ny" panose="02000000000000000000" pitchFamily="2" charset="0"/>
                <a:ea typeface="微软雅黑" pitchFamily="34" charset="-122"/>
              </a:rPr>
              <a:t>inh</a:t>
            </a:r>
            <a:r>
              <a:rPr lang="vi-VN" altLang="zh-CN" sz="2667" dirty="0">
                <a:solidFill>
                  <a:srgbClr val="FF0000"/>
                </a:solidFill>
                <a:latin typeface="#9Slide05 Brannboll Ny" panose="02000000000000000000" pitchFamily="2" charset="0"/>
                <a:ea typeface="微软雅黑" pitchFamily="34" charset="-122"/>
              </a:rPr>
              <a:t>?</a:t>
            </a:r>
          </a:p>
        </p:txBody>
      </p:sp>
      <p:pic>
        <p:nvPicPr>
          <p:cNvPr id="413" name="图片 412"/>
          <p:cNvPicPr>
            <a:picLocks noChangeAspect="1"/>
          </p:cNvPicPr>
          <p:nvPr/>
        </p:nvPicPr>
        <p:blipFill rotWithShape="1">
          <a:blip r:embed="rId5" cstate="print">
            <a:extLst>
              <a:ext uri="{28A0092B-C50C-407E-A947-70E740481C1C}">
                <a14:useLocalDpi xmlns:a14="http://schemas.microsoft.com/office/drawing/2010/main" val="0"/>
              </a:ext>
            </a:extLst>
          </a:blip>
          <a:srcRect t="25626"/>
          <a:stretch/>
        </p:blipFill>
        <p:spPr>
          <a:xfrm>
            <a:off x="4677484" y="1371919"/>
            <a:ext cx="2927841" cy="3918901"/>
          </a:xfrm>
          <a:prstGeom prst="rect">
            <a:avLst/>
          </a:prstGeom>
        </p:spPr>
      </p:pic>
    </p:spTree>
    <p:extLst>
      <p:ext uri="{BB962C8B-B14F-4D97-AF65-F5344CB8AC3E}">
        <p14:creationId xmlns:p14="http://schemas.microsoft.com/office/powerpoint/2010/main" val="314443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500"/>
                                        <p:tgtEl>
                                          <p:spTgt spid="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oogle Shape;164;p9"/>
          <p:cNvPicPr preferRelativeResize="0"/>
          <p:nvPr/>
        </p:nvPicPr>
        <p:blipFill rotWithShape="1">
          <a:blip r:embed="rId3">
            <a:alphaModFix/>
          </a:blip>
          <a:srcRect l="15285" t="10430" r="46645" b="11190"/>
          <a:stretch/>
        </p:blipFill>
        <p:spPr>
          <a:xfrm>
            <a:off x="-1568692" y="-617342"/>
            <a:ext cx="14513983" cy="7889965"/>
          </a:xfrm>
          <a:prstGeom prst="rect">
            <a:avLst/>
          </a:prstGeom>
          <a:noFill/>
          <a:ln>
            <a:noFill/>
          </a:ln>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6623" y="0"/>
            <a:ext cx="9259159" cy="7411129"/>
          </a:xfrm>
          <a:prstGeom prst="rect">
            <a:avLst/>
          </a:prstGeom>
          <a:effectLst>
            <a:softEdge rad="939800"/>
          </a:effectLst>
        </p:spPr>
      </p:pic>
      <p:sp>
        <p:nvSpPr>
          <p:cNvPr id="4" name="TextBox 3"/>
          <p:cNvSpPr txBox="1"/>
          <p:nvPr/>
        </p:nvSpPr>
        <p:spPr>
          <a:xfrm>
            <a:off x="1914316" y="439623"/>
            <a:ext cx="8305800" cy="800219"/>
          </a:xfrm>
          <a:prstGeom prst="rect">
            <a:avLst/>
          </a:prstGeom>
          <a:noFill/>
        </p:spPr>
        <p:txBody>
          <a:bodyPr wrap="square" rtlCol="0">
            <a:spAutoFit/>
          </a:bodyPr>
          <a:lstStyle/>
          <a:p>
            <a:r>
              <a:rPr lang="en-US" sz="2800" b="1" u="sng" dirty="0" err="1">
                <a:solidFill>
                  <a:srgbClr val="0000FF"/>
                </a:solidFill>
                <a:latin typeface="#9Slide05 Habano" panose="02040603050506020204" pitchFamily="18" charset="0"/>
                <a:cs typeface="Times New Roman" pitchFamily="18" charset="0"/>
              </a:rPr>
              <a:t>Tô</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Hiến</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Thành</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Một</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tấm</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gương</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về</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chí</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công</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vô</a:t>
            </a:r>
            <a:r>
              <a:rPr lang="en-US" sz="2800" b="1" u="sng" dirty="0">
                <a:solidFill>
                  <a:srgbClr val="0000FF"/>
                </a:solidFill>
                <a:latin typeface="#9Slide05 Habano" panose="02040603050506020204" pitchFamily="18" charset="0"/>
                <a:cs typeface="Times New Roman" pitchFamily="18" charset="0"/>
              </a:rPr>
              <a:t> </a:t>
            </a:r>
            <a:r>
              <a:rPr lang="en-US" sz="2800" b="1" u="sng" dirty="0" err="1">
                <a:solidFill>
                  <a:srgbClr val="0000FF"/>
                </a:solidFill>
                <a:latin typeface="#9Slide05 Habano" panose="02040603050506020204" pitchFamily="18" charset="0"/>
                <a:cs typeface="Times New Roman" pitchFamily="18" charset="0"/>
              </a:rPr>
              <a:t>tư</a:t>
            </a:r>
            <a:endParaRPr lang="en-US" sz="2800" b="1" u="sng" dirty="0">
              <a:solidFill>
                <a:srgbClr val="0000FF"/>
              </a:solidFill>
              <a:latin typeface="#9Slide05 Habano" panose="02040603050506020204" pitchFamily="18" charset="0"/>
              <a:cs typeface="Times New Roman" pitchFamily="18" charset="0"/>
            </a:endParaRPr>
          </a:p>
          <a:p>
            <a:endParaRPr lang="en-US" dirty="0">
              <a:solidFill>
                <a:prstClr val="black"/>
              </a:solidFill>
              <a:latin typeface="Calibri"/>
            </a:endParaRPr>
          </a:p>
        </p:txBody>
      </p:sp>
      <p:sp>
        <p:nvSpPr>
          <p:cNvPr id="3" name="TextBox 2"/>
          <p:cNvSpPr txBox="1"/>
          <p:nvPr/>
        </p:nvSpPr>
        <p:spPr>
          <a:xfrm>
            <a:off x="897007" y="3885272"/>
            <a:ext cx="2937617" cy="954107"/>
          </a:xfrm>
          <a:prstGeom prst="rect">
            <a:avLst/>
          </a:prstGeom>
          <a:solidFill>
            <a:schemeClr val="accent6">
              <a:lumMod val="40000"/>
              <a:lumOff val="60000"/>
            </a:schemeClr>
          </a:solidFill>
          <a:ln w="38100">
            <a:solidFill>
              <a:srgbClr val="C00000"/>
            </a:solidFill>
          </a:ln>
        </p:spPr>
        <p:txBody>
          <a:bodyPr wrap="square" rtlCol="0">
            <a:spAutoFit/>
          </a:bodyPr>
          <a:lstStyle/>
          <a:p>
            <a:r>
              <a:rPr lang="en-US" sz="2800" b="1" dirty="0" err="1">
                <a:solidFill>
                  <a:prstClr val="black"/>
                </a:solidFill>
                <a:latin typeface="#9Slide05 Brannboll Ny" panose="02000000000000000000" pitchFamily="2" charset="0"/>
                <a:cs typeface="Times New Roman" pitchFamily="18" charset="0"/>
              </a:rPr>
              <a:t>Khi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Tô</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Hiến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Thành</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bị</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bệnh</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nặng</a:t>
            </a:r>
            <a:endParaRPr lang="en-US" sz="2800" b="1" dirty="0">
              <a:solidFill>
                <a:prstClr val="black"/>
              </a:solidFill>
              <a:latin typeface="#9Slide05 Brannboll Ny" panose="02000000000000000000" pitchFamily="2" charset="0"/>
              <a:cs typeface="Times New Roman" pitchFamily="18" charset="0"/>
            </a:endParaRPr>
          </a:p>
        </p:txBody>
      </p:sp>
      <p:sp>
        <p:nvSpPr>
          <p:cNvPr id="19" name="Oval 18"/>
          <p:cNvSpPr/>
          <p:nvPr/>
        </p:nvSpPr>
        <p:spPr>
          <a:xfrm>
            <a:off x="4080095" y="3327641"/>
            <a:ext cx="3684574" cy="1805108"/>
          </a:xfrm>
          <a:prstGeom prst="ellipse">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black"/>
                </a:solidFill>
                <a:latin typeface="#9Slide05 Brannboll Ny" panose="02000000000000000000" pitchFamily="2" charset="0"/>
                <a:cs typeface="Times New Roman" pitchFamily="18" charset="0"/>
              </a:rPr>
              <a:t>Công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tư</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phân</a:t>
            </a:r>
            <a:r>
              <a:rPr lang="en-US" sz="2800" b="1" dirty="0">
                <a:solidFill>
                  <a:prstClr val="black"/>
                </a:solidFill>
                <a:latin typeface="#9Slide05 Brannboll Ny" panose="02000000000000000000" pitchFamily="2" charset="0"/>
                <a:cs typeface="Times New Roman" pitchFamily="18" charset="0"/>
              </a:rPr>
              <a:t> minh, </a:t>
            </a:r>
            <a:r>
              <a:rPr lang="en-US" sz="2800" b="1" dirty="0" err="1">
                <a:solidFill>
                  <a:prstClr val="black"/>
                </a:solidFill>
                <a:latin typeface="#9Slide05 Brannboll Ny" panose="02000000000000000000" pitchFamily="2" charset="0"/>
                <a:cs typeface="Times New Roman" pitchFamily="18" charset="0"/>
              </a:rPr>
              <a:t>đánh</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giá</a:t>
            </a:r>
            <a:r>
              <a:rPr lang="en-US" sz="2800" b="1" dirty="0">
                <a:solidFill>
                  <a:prstClr val="black"/>
                </a:solidFill>
                <a:latin typeface="#9Slide05 Brannboll Ny" panose="02000000000000000000" pitchFamily="2" charset="0"/>
                <a:cs typeface="Times New Roman" pitchFamily="18" charset="0"/>
              </a:rPr>
              <a:t> con </a:t>
            </a:r>
            <a:r>
              <a:rPr lang="en-US" sz="2800" b="1" dirty="0" err="1">
                <a:solidFill>
                  <a:prstClr val="black"/>
                </a:solidFill>
                <a:latin typeface="#9Slide05 Brannboll Ny" panose="02000000000000000000" pitchFamily="2" charset="0"/>
                <a:cs typeface="Times New Roman" pitchFamily="18" charset="0"/>
              </a:rPr>
              <a:t>người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dựa</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trên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năng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lực</a:t>
            </a:r>
            <a:endParaRPr lang="en-US" sz="2800" b="1" dirty="0">
              <a:solidFill>
                <a:prstClr val="black"/>
              </a:solidFill>
              <a:latin typeface="#9Slide05 Brannboll Ny" panose="02000000000000000000" pitchFamily="2" charset="0"/>
              <a:cs typeface="Times New Roman" pitchFamily="18" charset="0"/>
            </a:endParaRPr>
          </a:p>
        </p:txBody>
      </p:sp>
      <p:sp>
        <p:nvSpPr>
          <p:cNvPr id="5" name="Right Arrow 4"/>
          <p:cNvSpPr/>
          <p:nvPr/>
        </p:nvSpPr>
        <p:spPr>
          <a:xfrm>
            <a:off x="7795474" y="4083169"/>
            <a:ext cx="728238" cy="484632"/>
          </a:xfrm>
          <a:prstGeom prst="rightArrow">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8" name="Oval 7"/>
          <p:cNvSpPr/>
          <p:nvPr/>
        </p:nvSpPr>
        <p:spPr>
          <a:xfrm>
            <a:off x="8456796" y="2102430"/>
            <a:ext cx="3306557" cy="4235066"/>
          </a:xfrm>
          <a:prstGeom prst="ellipse">
            <a:avLst/>
          </a:prstGeom>
          <a:solidFill>
            <a:schemeClr val="accent6">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r>
              <a:rPr lang="vi-VN" altLang="zh-CN" sz="2800" dirty="0">
                <a:solidFill>
                  <a:prstClr val="black">
                    <a:lumMod val="75000"/>
                    <a:lumOff val="25000"/>
                  </a:prstClr>
                </a:solidFill>
                <a:latin typeface="#9Slide05 Brannboll Ny" panose="02000000000000000000" pitchFamily="2" charset="0"/>
                <a:ea typeface="微软雅黑" pitchFamily="34" charset="-122"/>
              </a:rPr>
              <a:t>+ </a:t>
            </a:r>
            <a:r>
              <a:rPr lang="vi-VN" altLang="zh-CN" sz="2800" dirty="0">
                <a:solidFill>
                  <a:srgbClr val="FF0000"/>
                </a:solidFill>
                <a:latin typeface="#9Slide05 Brannboll Ny" panose="02000000000000000000" pitchFamily="2" charset="0"/>
                <a:ea typeface="微软雅黑" pitchFamily="34" charset="-122"/>
              </a:rPr>
              <a:t>Chọn người đúng thực lực, phù hợp.</a:t>
            </a:r>
          </a:p>
          <a:p>
            <a:pPr algn="just" defTabSz="1219170"/>
            <a:r>
              <a:rPr lang="vi-VN" altLang="zh-CN" sz="2800" dirty="0">
                <a:solidFill>
                  <a:srgbClr val="FF0000"/>
                </a:solidFill>
                <a:latin typeface="#9Slide05 Brannboll Ny" panose="02000000000000000000" pitchFamily="2" charset="0"/>
                <a:ea typeface="微软雅黑" pitchFamily="34" charset="-122"/>
              </a:rPr>
              <a:t>+ Công bằng, không thiên vị.</a:t>
            </a:r>
          </a:p>
          <a:p>
            <a:pPr algn="just" defTabSz="1219170"/>
            <a:r>
              <a:rPr lang="vi-VN" altLang="zh-CN" sz="2800" dirty="0">
                <a:solidFill>
                  <a:srgbClr val="FF0000"/>
                </a:solidFill>
                <a:latin typeface="#9Slide05 Brannboll Ny" panose="02000000000000000000" pitchFamily="2" charset="0"/>
                <a:ea typeface="微软雅黑" pitchFamily="34" charset="-122"/>
              </a:rPr>
              <a:t>+ Đặt lợi ích chung lên trên lợi ích cá nhân</a:t>
            </a:r>
          </a:p>
        </p:txBody>
      </p:sp>
      <p:sp>
        <p:nvSpPr>
          <p:cNvPr id="11264" name="Line Callout 2 (Accent Bar) 11263"/>
          <p:cNvSpPr/>
          <p:nvPr/>
        </p:nvSpPr>
        <p:spPr>
          <a:xfrm>
            <a:off x="4401956" y="1580315"/>
            <a:ext cx="3334246" cy="1781715"/>
          </a:xfrm>
          <a:prstGeom prst="accentCallout2">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prstClr val="black">
                    <a:lumMod val="95000"/>
                    <a:lumOff val="5000"/>
                  </a:prstClr>
                </a:solidFill>
                <a:latin typeface="Calibri"/>
              </a:rPr>
              <a:t>-</a:t>
            </a:r>
            <a:r>
              <a:rPr lang="en-GB" sz="2800" b="1" dirty="0">
                <a:solidFill>
                  <a:prstClr val="black">
                    <a:lumMod val="95000"/>
                    <a:lumOff val="5000"/>
                  </a:prstClr>
                </a:solidFill>
                <a:latin typeface="#9Slide05 Brannboll Ny" panose="02000000000000000000" pitchFamily="2" charset="0"/>
              </a:rPr>
              <a:t>Lo </a:t>
            </a:r>
            <a:r>
              <a:rPr lang="en-GB" sz="2800" b="1" dirty="0" err="1">
                <a:solidFill>
                  <a:prstClr val="black">
                    <a:lumMod val="95000"/>
                    <a:lumOff val="5000"/>
                  </a:prstClr>
                </a:solidFill>
                <a:latin typeface="#9Slide05 Brannboll Ny" panose="02000000000000000000" pitchFamily="2" charset="0"/>
              </a:rPr>
              <a:t>việc</a:t>
            </a:r>
            <a:r>
              <a:rPr lang="en-GB" sz="2800" b="1" dirty="0">
                <a:solidFill>
                  <a:prstClr val="black">
                    <a:lumMod val="95000"/>
                    <a:lumOff val="5000"/>
                  </a:prstClr>
                </a:solidFill>
                <a:latin typeface="#9Slide05 Brannboll Ny" panose="02000000000000000000" pitchFamily="2" charset="0"/>
              </a:rPr>
              <a:t> </a:t>
            </a:r>
            <a:r>
              <a:rPr lang="en-GB" sz="2800" b="1" dirty="0" err="1">
                <a:solidFill>
                  <a:prstClr val="black">
                    <a:lumMod val="95000"/>
                    <a:lumOff val="5000"/>
                  </a:prstClr>
                </a:solidFill>
                <a:latin typeface="#9Slide05 Brannboll Ny" panose="02000000000000000000" pitchFamily="2" charset="0"/>
              </a:rPr>
              <a:t>nước</a:t>
            </a:r>
            <a:endParaRPr lang="en-GB" sz="2800" b="1" dirty="0">
              <a:solidFill>
                <a:prstClr val="black">
                  <a:lumMod val="95000"/>
                  <a:lumOff val="5000"/>
                </a:prstClr>
              </a:solidFill>
              <a:latin typeface="#9Slide05 Brannboll Ny" panose="02000000000000000000" pitchFamily="2" charset="0"/>
            </a:endParaRPr>
          </a:p>
          <a:p>
            <a:r>
              <a:rPr lang="en-GB" sz="2800" b="1" dirty="0">
                <a:solidFill>
                  <a:prstClr val="black">
                    <a:lumMod val="95000"/>
                    <a:lumOff val="5000"/>
                  </a:prstClr>
                </a:solidFill>
                <a:latin typeface="#9Slide05 Brannboll Ny" panose="02000000000000000000" pitchFamily="2" charset="0"/>
              </a:rPr>
              <a:t>-</a:t>
            </a:r>
            <a:r>
              <a:rPr lang="en-GB" sz="2800" b="1" dirty="0" err="1">
                <a:solidFill>
                  <a:prstClr val="black">
                    <a:lumMod val="95000"/>
                    <a:lumOff val="5000"/>
                  </a:prstClr>
                </a:solidFill>
                <a:latin typeface="#9Slide05 Brannboll Ny" panose="02000000000000000000" pitchFamily="2" charset="0"/>
              </a:rPr>
              <a:t>Mải</a:t>
            </a:r>
            <a:r>
              <a:rPr lang="en-GB" sz="2800" b="1" dirty="0">
                <a:solidFill>
                  <a:prstClr val="black">
                    <a:lumMod val="95000"/>
                    <a:lumOff val="5000"/>
                  </a:prstClr>
                </a:solidFill>
                <a:latin typeface="#9Slide05 Brannboll Ny" panose="02000000000000000000" pitchFamily="2" charset="0"/>
              </a:rPr>
              <a:t> </a:t>
            </a:r>
            <a:r>
              <a:rPr lang="en-GB" sz="2800" b="1" dirty="0" err="1">
                <a:solidFill>
                  <a:prstClr val="black">
                    <a:lumMod val="95000"/>
                    <a:lumOff val="5000"/>
                  </a:prstClr>
                </a:solidFill>
                <a:latin typeface="#9Slide05 Brannboll Ny" panose="02000000000000000000" pitchFamily="2" charset="0"/>
              </a:rPr>
              <a:t>mê</a:t>
            </a:r>
            <a:r>
              <a:rPr lang="en-GB" sz="2800" b="1" dirty="0">
                <a:solidFill>
                  <a:prstClr val="black">
                    <a:lumMod val="95000"/>
                    <a:lumOff val="5000"/>
                  </a:prstClr>
                </a:solidFill>
                <a:latin typeface="#9Slide05 Brannboll Ny" panose="02000000000000000000" pitchFamily="2" charset="0"/>
              </a:rPr>
              <a:t> </a:t>
            </a:r>
            <a:r>
              <a:rPr lang="en-GB" sz="2800" b="1" dirty="0" err="1">
                <a:solidFill>
                  <a:prstClr val="black">
                    <a:lumMod val="95000"/>
                    <a:lumOff val="5000"/>
                  </a:prstClr>
                </a:solidFill>
                <a:latin typeface="#9Slide05 Brannboll Ny" panose="02000000000000000000" pitchFamily="2" charset="0"/>
              </a:rPr>
              <a:t>chống</a:t>
            </a:r>
            <a:r>
              <a:rPr lang="en-GB" sz="2800" b="1" dirty="0">
                <a:solidFill>
                  <a:prstClr val="black">
                    <a:lumMod val="95000"/>
                    <a:lumOff val="5000"/>
                  </a:prstClr>
                </a:solidFill>
                <a:latin typeface="#9Slide05 Brannboll Ny" panose="02000000000000000000" pitchFamily="2" charset="0"/>
              </a:rPr>
              <a:t> </a:t>
            </a:r>
            <a:r>
              <a:rPr lang="en-GB" sz="2800" b="1" dirty="0" err="1">
                <a:solidFill>
                  <a:prstClr val="black">
                    <a:lumMod val="95000"/>
                    <a:lumOff val="5000"/>
                  </a:prstClr>
                </a:solidFill>
                <a:latin typeface="#9Slide05 Brannboll Ny" panose="02000000000000000000" pitchFamily="2" charset="0"/>
              </a:rPr>
              <a:t>giặc</a:t>
            </a:r>
            <a:endParaRPr lang="en-GB" sz="2800" b="1" dirty="0">
              <a:solidFill>
                <a:prstClr val="black">
                  <a:lumMod val="95000"/>
                  <a:lumOff val="5000"/>
                </a:prstClr>
              </a:solidFill>
              <a:latin typeface="#9Slide05 Brannboll Ny" panose="02000000000000000000" pitchFamily="2" charset="0"/>
            </a:endParaRPr>
          </a:p>
        </p:txBody>
      </p:sp>
      <p:sp>
        <p:nvSpPr>
          <p:cNvPr id="11265" name="TextBox 11264"/>
          <p:cNvSpPr txBox="1"/>
          <p:nvPr/>
        </p:nvSpPr>
        <p:spPr>
          <a:xfrm rot="18002189">
            <a:off x="2116465" y="2506759"/>
            <a:ext cx="2309875" cy="523220"/>
          </a:xfrm>
          <a:prstGeom prst="rect">
            <a:avLst/>
          </a:prstGeom>
          <a:noFill/>
        </p:spPr>
        <p:txBody>
          <a:bodyPr wrap="square" rtlCol="0">
            <a:spAutoFit/>
          </a:bodyPr>
          <a:lstStyle/>
          <a:p>
            <a:r>
              <a:rPr lang="en-GB" sz="2800" b="1" dirty="0" err="1">
                <a:solidFill>
                  <a:srgbClr val="FF0000"/>
                </a:solidFill>
                <a:latin typeface="#9Slide05 Brannboll Ny" panose="02000000000000000000" pitchFamily="2" charset="0"/>
                <a:cs typeface="Times New Roman" panose="02020603050405020304" pitchFamily="18" charset="0"/>
              </a:rPr>
              <a:t>Trần</a:t>
            </a:r>
            <a:r>
              <a:rPr lang="en-GB" sz="2800" b="1" dirty="0">
                <a:solidFill>
                  <a:srgbClr val="FF0000"/>
                </a:solidFill>
                <a:latin typeface="#9Slide05 Brannboll Ny" panose="02000000000000000000" pitchFamily="2" charset="0"/>
                <a:cs typeface="Times New Roman" panose="02020603050405020304" pitchFamily="18" charset="0"/>
              </a:rPr>
              <a:t> </a:t>
            </a:r>
            <a:r>
              <a:rPr lang="en-GB" sz="2800" b="1" dirty="0" err="1">
                <a:solidFill>
                  <a:srgbClr val="FF0000"/>
                </a:solidFill>
                <a:latin typeface="#9Slide05 Brannboll Ny" panose="02000000000000000000" pitchFamily="2" charset="0"/>
                <a:cs typeface="Times New Roman" panose="02020603050405020304" pitchFamily="18" charset="0"/>
              </a:rPr>
              <a:t>Trung</a:t>
            </a:r>
            <a:r>
              <a:rPr lang="en-GB" sz="2800" b="1" dirty="0">
                <a:solidFill>
                  <a:srgbClr val="FF0000"/>
                </a:solidFill>
                <a:latin typeface="#9Slide05 Brannboll Ny" panose="02000000000000000000" pitchFamily="2" charset="0"/>
                <a:cs typeface="Times New Roman" panose="02020603050405020304" pitchFamily="18" charset="0"/>
              </a:rPr>
              <a:t> </a:t>
            </a:r>
            <a:r>
              <a:rPr lang="en-GB" sz="2800" b="1" dirty="0" err="1">
                <a:solidFill>
                  <a:srgbClr val="FF0000"/>
                </a:solidFill>
                <a:latin typeface="#9Slide05 Brannboll Ny" panose="02000000000000000000" pitchFamily="2" charset="0"/>
                <a:cs typeface="Times New Roman" panose="02020603050405020304" pitchFamily="18" charset="0"/>
              </a:rPr>
              <a:t>Tá</a:t>
            </a:r>
            <a:endParaRPr lang="en-GB" sz="2800" b="1" dirty="0">
              <a:solidFill>
                <a:srgbClr val="FF0000"/>
              </a:solidFill>
              <a:latin typeface="#9Slide05 Brannboll Ny" panose="02000000000000000000" pitchFamily="2" charset="0"/>
              <a:cs typeface="Times New Roman" panose="02020603050405020304" pitchFamily="18" charset="0"/>
            </a:endParaRPr>
          </a:p>
        </p:txBody>
      </p:sp>
      <p:sp>
        <p:nvSpPr>
          <p:cNvPr id="11268" name="Line Callout 2 (Accent Bar) 11267"/>
          <p:cNvSpPr/>
          <p:nvPr/>
        </p:nvSpPr>
        <p:spPr>
          <a:xfrm flipV="1">
            <a:off x="4440409" y="5335888"/>
            <a:ext cx="4102699" cy="1002298"/>
          </a:xfrm>
          <a:prstGeom prst="accentCallout2">
            <a:avLst>
              <a:gd name="adj1" fmla="val 18750"/>
              <a:gd name="adj2" fmla="val -8333"/>
              <a:gd name="adj3" fmla="val 18750"/>
              <a:gd name="adj4" fmla="val -16667"/>
              <a:gd name="adj5" fmla="val 124755"/>
              <a:gd name="adj6" fmla="val -49276"/>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269" name="TextBox 11268"/>
          <p:cNvSpPr txBox="1"/>
          <p:nvPr/>
        </p:nvSpPr>
        <p:spPr>
          <a:xfrm rot="2320445" flipV="1">
            <a:off x="1729838" y="5476819"/>
            <a:ext cx="2268216" cy="523220"/>
          </a:xfrm>
          <a:prstGeom prst="rect">
            <a:avLst/>
          </a:prstGeom>
          <a:noFill/>
        </p:spPr>
        <p:txBody>
          <a:bodyPr wrap="square" rtlCol="0">
            <a:spAutoFit/>
          </a:bodyPr>
          <a:lstStyle/>
          <a:p>
            <a:r>
              <a:rPr lang="en-GB" sz="2800" b="1" dirty="0" err="1">
                <a:solidFill>
                  <a:srgbClr val="FF0000"/>
                </a:solidFill>
                <a:latin typeface="#9Slide05 Brannboll Ny" panose="02000000000000000000" pitchFamily="2" charset="0"/>
                <a:cs typeface="Times New Roman" panose="02020603050405020304" pitchFamily="18" charset="0"/>
              </a:rPr>
              <a:t>Vũ</a:t>
            </a:r>
            <a:r>
              <a:rPr lang="en-GB" sz="2800" b="1" dirty="0">
                <a:solidFill>
                  <a:srgbClr val="FF0000"/>
                </a:solidFill>
                <a:latin typeface="#9Slide05 Brannboll Ny" panose="02000000000000000000" pitchFamily="2" charset="0"/>
                <a:cs typeface="Times New Roman" panose="02020603050405020304" pitchFamily="18" charset="0"/>
              </a:rPr>
              <a:t> </a:t>
            </a:r>
            <a:r>
              <a:rPr lang="en-GB" sz="2800" b="1" dirty="0" err="1">
                <a:solidFill>
                  <a:srgbClr val="FF0000"/>
                </a:solidFill>
                <a:latin typeface="#9Slide05 Brannboll Ny" panose="02000000000000000000" pitchFamily="2" charset="0"/>
                <a:cs typeface="Times New Roman" panose="02020603050405020304" pitchFamily="18" charset="0"/>
              </a:rPr>
              <a:t>Tá</a:t>
            </a:r>
            <a:r>
              <a:rPr lang="en-GB" sz="2800" b="1" dirty="0">
                <a:solidFill>
                  <a:srgbClr val="FF0000"/>
                </a:solidFill>
                <a:latin typeface="#9Slide05 Brannboll Ny" panose="02000000000000000000" pitchFamily="2" charset="0"/>
                <a:cs typeface="Times New Roman" panose="02020603050405020304" pitchFamily="18" charset="0"/>
              </a:rPr>
              <a:t> </a:t>
            </a:r>
            <a:r>
              <a:rPr lang="en-GB" sz="2800" b="1" dirty="0" err="1">
                <a:solidFill>
                  <a:srgbClr val="FF0000"/>
                </a:solidFill>
                <a:latin typeface="#9Slide05 Brannboll Ny" panose="02000000000000000000" pitchFamily="2" charset="0"/>
                <a:cs typeface="Times New Roman" panose="02020603050405020304" pitchFamily="18" charset="0"/>
              </a:rPr>
              <a:t>Đường</a:t>
            </a:r>
            <a:endParaRPr lang="en-GB" sz="2800" b="1" dirty="0">
              <a:solidFill>
                <a:srgbClr val="FF0000"/>
              </a:solidFill>
              <a:latin typeface="#9Slide05 Brannboll Ny" panose="02000000000000000000" pitchFamily="2" charset="0"/>
              <a:cs typeface="Times New Roman" panose="02020603050405020304" pitchFamily="18" charset="0"/>
            </a:endParaRPr>
          </a:p>
        </p:txBody>
      </p:sp>
      <p:sp>
        <p:nvSpPr>
          <p:cNvPr id="11270" name="TextBox 11269"/>
          <p:cNvSpPr txBox="1"/>
          <p:nvPr/>
        </p:nvSpPr>
        <p:spPr>
          <a:xfrm>
            <a:off x="4457266" y="5504452"/>
            <a:ext cx="3804341" cy="954107"/>
          </a:xfrm>
          <a:prstGeom prst="rect">
            <a:avLst/>
          </a:prstGeom>
          <a:noFill/>
        </p:spPr>
        <p:txBody>
          <a:bodyPr wrap="square" rtlCol="0">
            <a:spAutoFit/>
          </a:bodyPr>
          <a:lstStyle/>
          <a:p>
            <a:r>
              <a:rPr lang="en-GB" sz="2800" dirty="0">
                <a:solidFill>
                  <a:prstClr val="black"/>
                </a:solidFill>
                <a:latin typeface="#9Slide05 Brannboll Ny" panose="02000000000000000000" pitchFamily="2" charset="0"/>
              </a:rPr>
              <a:t>-</a:t>
            </a:r>
            <a:r>
              <a:rPr lang="en-GB" sz="2800" b="1" dirty="0" err="1">
                <a:solidFill>
                  <a:prstClr val="black"/>
                </a:solidFill>
                <a:latin typeface="#9Slide05 Brannboll Ny" panose="02000000000000000000" pitchFamily="2" charset="0"/>
                <a:cs typeface="Times New Roman" panose="02020603050405020304" pitchFamily="18" charset="0"/>
              </a:rPr>
              <a:t>Hầu</a:t>
            </a:r>
            <a:r>
              <a:rPr lang="en-GB" sz="2800" b="1" dirty="0">
                <a:solidFill>
                  <a:prstClr val="black"/>
                </a:solidFill>
                <a:latin typeface="#9Slide05 Brannboll Ny" panose="02000000000000000000" pitchFamily="2" charset="0"/>
                <a:cs typeface="Times New Roman" panose="02020603050405020304" pitchFamily="18" charset="0"/>
              </a:rPr>
              <a:t> </a:t>
            </a:r>
            <a:r>
              <a:rPr lang="en-GB" sz="2800" b="1" dirty="0" err="1">
                <a:solidFill>
                  <a:prstClr val="black"/>
                </a:solidFill>
                <a:latin typeface="#9Slide05 Brannboll Ny" panose="02000000000000000000" pitchFamily="2" charset="0"/>
                <a:cs typeface="Times New Roman" panose="02020603050405020304" pitchFamily="18" charset="0"/>
              </a:rPr>
              <a:t>hạ</a:t>
            </a:r>
            <a:r>
              <a:rPr lang="en-GB" sz="2800" b="1" dirty="0">
                <a:solidFill>
                  <a:prstClr val="black"/>
                </a:solidFill>
                <a:latin typeface="#9Slide05 Brannboll Ny" panose="02000000000000000000" pitchFamily="2" charset="0"/>
                <a:cs typeface="Times New Roman" panose="02020603050405020304" pitchFamily="18" charset="0"/>
              </a:rPr>
              <a:t> </a:t>
            </a:r>
            <a:r>
              <a:rPr lang="en-GB" sz="2800" b="1" dirty="0" err="1">
                <a:solidFill>
                  <a:prstClr val="black"/>
                </a:solidFill>
                <a:latin typeface="#9Slide05 Brannboll Ny" panose="02000000000000000000" pitchFamily="2" charset="0"/>
                <a:cs typeface="Times New Roman" panose="02020603050405020304" pitchFamily="18" charset="0"/>
              </a:rPr>
              <a:t>ông</a:t>
            </a:r>
            <a:endParaRPr lang="en-GB" sz="2800" b="1" dirty="0">
              <a:solidFill>
                <a:prstClr val="black"/>
              </a:solidFill>
              <a:latin typeface="#9Slide05 Brannboll Ny" panose="02000000000000000000" pitchFamily="2" charset="0"/>
              <a:cs typeface="Times New Roman" panose="02020603050405020304" pitchFamily="18" charset="0"/>
            </a:endParaRPr>
          </a:p>
          <a:p>
            <a:r>
              <a:rPr lang="en-GB" sz="2800" b="1" dirty="0">
                <a:solidFill>
                  <a:prstClr val="black"/>
                </a:solidFill>
                <a:latin typeface="#9Slide05 Brannboll Ny" panose="02000000000000000000" pitchFamily="2" charset="0"/>
                <a:cs typeface="Times New Roman" panose="02020603050405020304" pitchFamily="18" charset="0"/>
              </a:rPr>
              <a:t>-</a:t>
            </a:r>
            <a:r>
              <a:rPr lang="en-GB" sz="2800" b="1" dirty="0" err="1">
                <a:solidFill>
                  <a:prstClr val="black"/>
                </a:solidFill>
                <a:latin typeface="#9Slide05 Brannboll Ny" panose="02000000000000000000" pitchFamily="2" charset="0"/>
                <a:cs typeface="Times New Roman" panose="02020603050405020304" pitchFamily="18" charset="0"/>
              </a:rPr>
              <a:t>Chăm</a:t>
            </a:r>
            <a:r>
              <a:rPr lang="en-GB" sz="2800" b="1" dirty="0">
                <a:solidFill>
                  <a:prstClr val="black"/>
                </a:solidFill>
                <a:latin typeface="#9Slide05 Brannboll Ny" panose="02000000000000000000" pitchFamily="2" charset="0"/>
                <a:cs typeface="Times New Roman" panose="02020603050405020304" pitchFamily="18" charset="0"/>
              </a:rPr>
              <a:t> lo </a:t>
            </a:r>
            <a:r>
              <a:rPr lang="en-GB" sz="2800" b="1" dirty="0" err="1">
                <a:solidFill>
                  <a:prstClr val="black"/>
                </a:solidFill>
                <a:latin typeface="#9Slide05 Brannboll Ny" panose="02000000000000000000" pitchFamily="2" charset="0"/>
                <a:cs typeface="Times New Roman" panose="02020603050405020304" pitchFamily="18" charset="0"/>
              </a:rPr>
              <a:t>rất</a:t>
            </a:r>
            <a:r>
              <a:rPr lang="en-GB" sz="2800" b="1" dirty="0">
                <a:solidFill>
                  <a:prstClr val="black"/>
                </a:solidFill>
                <a:latin typeface="#9Slide05 Brannboll Ny" panose="02000000000000000000" pitchFamily="2" charset="0"/>
                <a:cs typeface="Times New Roman" panose="02020603050405020304" pitchFamily="18" charset="0"/>
              </a:rPr>
              <a:t> </a:t>
            </a:r>
            <a:r>
              <a:rPr lang="en-GB" sz="2800" b="1" dirty="0" err="1">
                <a:solidFill>
                  <a:prstClr val="black"/>
                </a:solidFill>
                <a:latin typeface="#9Slide05 Brannboll Ny" panose="02000000000000000000" pitchFamily="2" charset="0"/>
                <a:cs typeface="Times New Roman" panose="02020603050405020304" pitchFamily="18" charset="0"/>
              </a:rPr>
              <a:t>chu</a:t>
            </a:r>
            <a:r>
              <a:rPr lang="en-GB" sz="2800" b="1" dirty="0">
                <a:solidFill>
                  <a:prstClr val="black"/>
                </a:solidFill>
                <a:latin typeface="#9Slide05 Brannboll Ny" panose="02000000000000000000" pitchFamily="2" charset="0"/>
                <a:cs typeface="Times New Roman" panose="02020603050405020304" pitchFamily="18" charset="0"/>
              </a:rPr>
              <a:t> </a:t>
            </a:r>
            <a:r>
              <a:rPr lang="en-GB" sz="2800" b="1" dirty="0" err="1">
                <a:solidFill>
                  <a:prstClr val="black"/>
                </a:solidFill>
                <a:latin typeface="#9Slide05 Brannboll Ny" panose="02000000000000000000" pitchFamily="2" charset="0"/>
                <a:cs typeface="Times New Roman" panose="02020603050405020304" pitchFamily="18" charset="0"/>
              </a:rPr>
              <a:t>đáo</a:t>
            </a:r>
            <a:endParaRPr lang="en-GB" sz="2800" b="1" dirty="0">
              <a:solidFill>
                <a:prstClr val="black"/>
              </a:solidFill>
              <a:latin typeface="#9Slide05 Brannboll Ny" panose="02000000000000000000" pitchFamily="2" charset="0"/>
              <a:cs typeface="Times New Roman" panose="02020603050405020304" pitchFamily="18" charset="0"/>
            </a:endParaRPr>
          </a:p>
        </p:txBody>
      </p:sp>
      <p:pic>
        <p:nvPicPr>
          <p:cNvPr id="14" name="Picture 2" descr="Truyen tranh lich su Viet Nam - To Hien Thanh eBook by Quynh Viet -  9786042027946 | Rakuten Kobo 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27" y="1494484"/>
            <a:ext cx="2374900" cy="21361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8241148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264"/>
                                        </p:tgtEl>
                                        <p:attrNameLst>
                                          <p:attrName>style.visibility</p:attrName>
                                        </p:attrNameLst>
                                      </p:cBhvr>
                                      <p:to>
                                        <p:strVal val="visible"/>
                                      </p:to>
                                    </p:set>
                                    <p:animEffect transition="in" filter="fade">
                                      <p:cBhvr>
                                        <p:cTn id="16" dur="500"/>
                                        <p:tgtEl>
                                          <p:spTgt spid="1126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265"/>
                                        </p:tgtEl>
                                        <p:attrNameLst>
                                          <p:attrName>style.visibility</p:attrName>
                                        </p:attrNameLst>
                                      </p:cBhvr>
                                      <p:to>
                                        <p:strVal val="visible"/>
                                      </p:to>
                                    </p:set>
                                    <p:animEffect transition="in" filter="fade">
                                      <p:cBhvr>
                                        <p:cTn id="21" dur="500"/>
                                        <p:tgtEl>
                                          <p:spTgt spid="1126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268"/>
                                        </p:tgtEl>
                                        <p:attrNameLst>
                                          <p:attrName>style.visibility</p:attrName>
                                        </p:attrNameLst>
                                      </p:cBhvr>
                                      <p:to>
                                        <p:strVal val="visible"/>
                                      </p:to>
                                    </p:set>
                                    <p:animEffect transition="in" filter="fade">
                                      <p:cBhvr>
                                        <p:cTn id="26" dur="500"/>
                                        <p:tgtEl>
                                          <p:spTgt spid="1126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269"/>
                                        </p:tgtEl>
                                        <p:attrNameLst>
                                          <p:attrName>style.visibility</p:attrName>
                                        </p:attrNameLst>
                                      </p:cBhvr>
                                      <p:to>
                                        <p:strVal val="visible"/>
                                      </p:to>
                                    </p:set>
                                    <p:animEffect transition="in" filter="fade">
                                      <p:cBhvr>
                                        <p:cTn id="31" dur="500"/>
                                        <p:tgtEl>
                                          <p:spTgt spid="1126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270">
                                            <p:txEl>
                                              <p:pRg st="0" end="0"/>
                                            </p:txEl>
                                          </p:spTgt>
                                        </p:tgtEl>
                                        <p:attrNameLst>
                                          <p:attrName>style.visibility</p:attrName>
                                        </p:attrNameLst>
                                      </p:cBhvr>
                                      <p:to>
                                        <p:strVal val="visible"/>
                                      </p:to>
                                    </p:set>
                                    <p:animEffect transition="in" filter="fade">
                                      <p:cBhvr>
                                        <p:cTn id="36" dur="500"/>
                                        <p:tgtEl>
                                          <p:spTgt spid="11270">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270">
                                            <p:txEl>
                                              <p:pRg st="1" end="1"/>
                                            </p:txEl>
                                          </p:spTgt>
                                        </p:tgtEl>
                                        <p:attrNameLst>
                                          <p:attrName>style.visibility</p:attrName>
                                        </p:attrNameLst>
                                      </p:cBhvr>
                                      <p:to>
                                        <p:strVal val="visible"/>
                                      </p:to>
                                    </p:set>
                                    <p:animEffect transition="in" filter="fade">
                                      <p:cBhvr>
                                        <p:cTn id="41" dur="500"/>
                                        <p:tgtEl>
                                          <p:spTgt spid="11270">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500" fill="hold"/>
                                        <p:tgtEl>
                                          <p:spTgt spid="5"/>
                                        </p:tgtEl>
                                        <p:attrNameLst>
                                          <p:attrName>ppt_x</p:attrName>
                                        </p:attrNameLst>
                                      </p:cBhvr>
                                      <p:tavLst>
                                        <p:tav tm="0">
                                          <p:val>
                                            <p:strVal val="#ppt_x"/>
                                          </p:val>
                                        </p:tav>
                                        <p:tav tm="100000">
                                          <p:val>
                                            <p:strVal val="#ppt_x"/>
                                          </p:val>
                                        </p:tav>
                                      </p:tavLst>
                                    </p:anim>
                                    <p:anim calcmode="lin" valueType="num">
                                      <p:cBhvr additive="base">
                                        <p:cTn id="5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additive="base">
                                        <p:cTn id="58" dur="500" fill="hold"/>
                                        <p:tgtEl>
                                          <p:spTgt spid="8"/>
                                        </p:tgtEl>
                                        <p:attrNameLst>
                                          <p:attrName>ppt_x</p:attrName>
                                        </p:attrNameLst>
                                      </p:cBhvr>
                                      <p:tavLst>
                                        <p:tav tm="0">
                                          <p:val>
                                            <p:strVal val="#ppt_x"/>
                                          </p:val>
                                        </p:tav>
                                        <p:tav tm="100000">
                                          <p:val>
                                            <p:strVal val="#ppt_x"/>
                                          </p:val>
                                        </p:tav>
                                      </p:tavLst>
                                    </p:anim>
                                    <p:anim calcmode="lin" valueType="num">
                                      <p:cBhvr additive="base">
                                        <p:cTn id="5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5" grpId="0" animBg="1"/>
      <p:bldP spid="8" grpId="0" animBg="1"/>
      <p:bldP spid="11264" grpId="0" animBg="1"/>
      <p:bldP spid="11265" grpId="0"/>
      <p:bldP spid="11268" grpId="0" animBg="1"/>
      <p:bldP spid="112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oogle Shape;164;p9"/>
          <p:cNvPicPr preferRelativeResize="0"/>
          <p:nvPr/>
        </p:nvPicPr>
        <p:blipFill rotWithShape="1">
          <a:blip r:embed="rId3">
            <a:alphaModFix/>
          </a:blip>
          <a:srcRect l="15285" t="10430" r="46645" b="11190"/>
          <a:stretch/>
        </p:blipFill>
        <p:spPr>
          <a:xfrm>
            <a:off x="-1722375" y="-638051"/>
            <a:ext cx="14734901" cy="8018904"/>
          </a:xfrm>
          <a:prstGeom prst="rect">
            <a:avLst/>
          </a:prstGeom>
          <a:noFill/>
          <a:ln>
            <a:noFill/>
          </a:ln>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904" y="0"/>
            <a:ext cx="9259159" cy="7380853"/>
          </a:xfrm>
          <a:prstGeom prst="rect">
            <a:avLst/>
          </a:prstGeom>
          <a:effectLst>
            <a:softEdge rad="939800"/>
          </a:effectLst>
        </p:spPr>
      </p:pic>
      <p:grpSp>
        <p:nvGrpSpPr>
          <p:cNvPr id="21" name="组合 20"/>
          <p:cNvGrpSpPr/>
          <p:nvPr/>
        </p:nvGrpSpPr>
        <p:grpSpPr>
          <a:xfrm>
            <a:off x="1775520" y="513553"/>
            <a:ext cx="9889099" cy="812742"/>
            <a:chOff x="917221" y="461299"/>
            <a:chExt cx="7416824" cy="609556"/>
          </a:xfrm>
        </p:grpSpPr>
        <p:sp>
          <p:nvSpPr>
            <p:cNvPr id="22" name="任意多边形 21"/>
            <p:cNvSpPr/>
            <p:nvPr/>
          </p:nvSpPr>
          <p:spPr>
            <a:xfrm>
              <a:off x="988200" y="886189"/>
              <a:ext cx="6192688" cy="184666"/>
            </a:xfrm>
            <a:custGeom>
              <a:avLst/>
              <a:gdLst>
                <a:gd name="connsiteX0" fmla="*/ 0 w 3513221"/>
                <a:gd name="connsiteY0" fmla="*/ 32084 h 64281"/>
                <a:gd name="connsiteX1" fmla="*/ 930442 w 3513221"/>
                <a:gd name="connsiteY1" fmla="*/ 16042 h 64281"/>
                <a:gd name="connsiteX2" fmla="*/ 1892968 w 3513221"/>
                <a:gd name="connsiteY2" fmla="*/ 64168 h 64281"/>
                <a:gd name="connsiteX3" fmla="*/ 3513221 w 3513221"/>
                <a:gd name="connsiteY3" fmla="*/ 0 h 64281"/>
              </a:gdLst>
              <a:ahLst/>
              <a:cxnLst>
                <a:cxn ang="0">
                  <a:pos x="connsiteX0" y="connsiteY0"/>
                </a:cxn>
                <a:cxn ang="0">
                  <a:pos x="connsiteX1" y="connsiteY1"/>
                </a:cxn>
                <a:cxn ang="0">
                  <a:pos x="connsiteX2" y="connsiteY2"/>
                </a:cxn>
                <a:cxn ang="0">
                  <a:pos x="connsiteX3" y="connsiteY3"/>
                </a:cxn>
              </a:cxnLst>
              <a:rect l="l" t="t" r="r" b="b"/>
              <a:pathLst>
                <a:path w="3513221" h="64281">
                  <a:moveTo>
                    <a:pt x="0" y="32084"/>
                  </a:moveTo>
                  <a:cubicBezTo>
                    <a:pt x="307473" y="21389"/>
                    <a:pt x="614947" y="10695"/>
                    <a:pt x="930442" y="16042"/>
                  </a:cubicBezTo>
                  <a:cubicBezTo>
                    <a:pt x="1245937" y="21389"/>
                    <a:pt x="1462505" y="66842"/>
                    <a:pt x="1892968" y="64168"/>
                  </a:cubicBezTo>
                  <a:cubicBezTo>
                    <a:pt x="2323431" y="61494"/>
                    <a:pt x="2918326" y="30747"/>
                    <a:pt x="3513221" y="0"/>
                  </a:cubicBezTo>
                </a:path>
              </a:pathLst>
            </a:custGeom>
            <a:noFill/>
            <a:ln w="9525" cap="rnd">
              <a:solidFill>
                <a:schemeClr val="tx1"/>
              </a:solidFil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3" name="文本框 7"/>
            <p:cNvSpPr txBox="1">
              <a:spLocks noChangeArrowheads="1"/>
            </p:cNvSpPr>
            <p:nvPr/>
          </p:nvSpPr>
          <p:spPr bwMode="auto">
            <a:xfrm>
              <a:off x="917221" y="461299"/>
              <a:ext cx="7416824" cy="500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1219170">
                <a:defRPr/>
              </a:pPr>
              <a:r>
                <a:rPr lang="en-US" altLang="zh-CN" sz="3733" b="1" i="1" dirty="0">
                  <a:solidFill>
                    <a:srgbClr val="0000FF"/>
                  </a:solidFill>
                  <a:latin typeface="#9Slide05 Habano" panose="02040603050506020204" pitchFamily="18" charset="0"/>
                  <a:ea typeface="微软雅黑" panose="020B0503020204020204" pitchFamily="34" charset="-122"/>
                </a:rPr>
                <a:t>2. </a:t>
              </a:r>
              <a:r>
                <a:rPr lang="en-US" altLang="zh-CN" sz="3733" b="1" i="1" dirty="0" err="1">
                  <a:solidFill>
                    <a:srgbClr val="0000FF"/>
                  </a:solidFill>
                  <a:latin typeface="#9Slide05 Habano" panose="02040603050506020204" pitchFamily="18" charset="0"/>
                  <a:ea typeface="微软雅黑" panose="020B0503020204020204" pitchFamily="34" charset="-122"/>
                </a:rPr>
                <a:t>Điều</a:t>
              </a:r>
              <a:r>
                <a:rPr lang="en-US" altLang="zh-CN" sz="3733" b="1" i="1" dirty="0">
                  <a:solidFill>
                    <a:srgbClr val="0000FF"/>
                  </a:solidFill>
                  <a:latin typeface="#9Slide05 Habano" panose="02040603050506020204" pitchFamily="18" charset="0"/>
                  <a:ea typeface="微软雅黑" panose="020B0503020204020204" pitchFamily="34" charset="-122"/>
                </a:rPr>
                <a:t> </a:t>
              </a:r>
              <a:r>
                <a:rPr lang="en-US" altLang="zh-CN" sz="3733" b="1" i="1" dirty="0" err="1">
                  <a:solidFill>
                    <a:srgbClr val="0000FF"/>
                  </a:solidFill>
                  <a:latin typeface="#9Slide05 Habano" panose="02040603050506020204" pitchFamily="18" charset="0"/>
                  <a:ea typeface="微软雅黑" panose="020B0503020204020204" pitchFamily="34" charset="-122"/>
                </a:rPr>
                <a:t>mong</a:t>
              </a:r>
              <a:r>
                <a:rPr lang="en-US" altLang="zh-CN" sz="3733" b="1" i="1" dirty="0">
                  <a:solidFill>
                    <a:srgbClr val="0000FF"/>
                  </a:solidFill>
                  <a:latin typeface="#9Slide05 Habano" panose="02040603050506020204" pitchFamily="18" charset="0"/>
                  <a:ea typeface="微软雅黑" panose="020B0503020204020204" pitchFamily="34" charset="-122"/>
                </a:rPr>
                <a:t> </a:t>
              </a:r>
              <a:r>
                <a:rPr lang="en-US" altLang="zh-CN" sz="3733" b="1" i="1" dirty="0" err="1">
                  <a:solidFill>
                    <a:srgbClr val="0000FF"/>
                  </a:solidFill>
                  <a:latin typeface="#9Slide05 Habano" panose="02040603050506020204" pitchFamily="18" charset="0"/>
                  <a:ea typeface="微软雅黑" panose="020B0503020204020204" pitchFamily="34" charset="-122"/>
                </a:rPr>
                <a:t>muốn</a:t>
              </a:r>
              <a:r>
                <a:rPr lang="en-US" altLang="zh-CN" sz="3733" b="1" i="1" dirty="0">
                  <a:solidFill>
                    <a:srgbClr val="0000FF"/>
                  </a:solidFill>
                  <a:latin typeface="#9Slide05 Habano" panose="02040603050506020204" pitchFamily="18" charset="0"/>
                  <a:ea typeface="微软雅黑" panose="020B0503020204020204" pitchFamily="34" charset="-122"/>
                </a:rPr>
                <a:t> </a:t>
              </a:r>
              <a:r>
                <a:rPr lang="en-US" altLang="zh-CN" sz="3733" b="1" i="1" dirty="0" err="1">
                  <a:solidFill>
                    <a:srgbClr val="0000FF"/>
                  </a:solidFill>
                  <a:latin typeface="#9Slide05 Habano" panose="02040603050506020204" pitchFamily="18" charset="0"/>
                  <a:ea typeface="微软雅黑" panose="020B0503020204020204" pitchFamily="34" charset="-122"/>
                </a:rPr>
                <a:t>của</a:t>
              </a:r>
              <a:r>
                <a:rPr lang="en-US" altLang="zh-CN" sz="3733" b="1" i="1" dirty="0">
                  <a:solidFill>
                    <a:srgbClr val="0000FF"/>
                  </a:solidFill>
                  <a:latin typeface="#9Slide05 Habano" panose="02040603050506020204" pitchFamily="18" charset="0"/>
                  <a:ea typeface="微软雅黑" panose="020B0503020204020204" pitchFamily="34" charset="-122"/>
                </a:rPr>
                <a:t> </a:t>
              </a:r>
              <a:r>
                <a:rPr lang="en-US" altLang="zh-CN" sz="3733" b="1" i="1" dirty="0" err="1">
                  <a:solidFill>
                    <a:srgbClr val="0000FF"/>
                  </a:solidFill>
                  <a:latin typeface="#9Slide05 Habano" panose="02040603050506020204" pitchFamily="18" charset="0"/>
                  <a:ea typeface="微软雅黑" panose="020B0503020204020204" pitchFamily="34" charset="-122"/>
                </a:rPr>
                <a:t>Bác</a:t>
              </a:r>
              <a:r>
                <a:rPr lang="en-US" altLang="zh-CN" sz="3733" b="1" i="1" dirty="0">
                  <a:solidFill>
                    <a:srgbClr val="0000FF"/>
                  </a:solidFill>
                  <a:latin typeface="#9Slide05 Habano" panose="02040603050506020204" pitchFamily="18" charset="0"/>
                  <a:ea typeface="微软雅黑" panose="020B0503020204020204" pitchFamily="34" charset="-122"/>
                </a:rPr>
                <a:t> </a:t>
              </a:r>
              <a:r>
                <a:rPr lang="en-US" altLang="zh-CN" sz="3733" b="1" i="1" dirty="0" err="1">
                  <a:solidFill>
                    <a:srgbClr val="0000FF"/>
                  </a:solidFill>
                  <a:latin typeface="#9Slide05 Habano" panose="02040603050506020204" pitchFamily="18" charset="0"/>
                  <a:ea typeface="微软雅黑" panose="020B0503020204020204" pitchFamily="34" charset="-122"/>
                </a:rPr>
                <a:t>Hồ</a:t>
              </a:r>
              <a:endParaRPr lang="zh-CN" altLang="en-US" sz="3733" b="1" i="1" dirty="0">
                <a:solidFill>
                  <a:srgbClr val="0000FF"/>
                </a:solidFill>
                <a:latin typeface="#9Slide05 Habano" panose="02040603050506020204" pitchFamily="18" charset="0"/>
                <a:ea typeface="微软雅黑" panose="020B0503020204020204" pitchFamily="34" charset="-122"/>
              </a:endParaRPr>
            </a:p>
          </p:txBody>
        </p:sp>
      </p:grpSp>
      <p:sp>
        <p:nvSpPr>
          <p:cNvPr id="8" name="TextBox 7"/>
          <p:cNvSpPr txBox="1"/>
          <p:nvPr/>
        </p:nvSpPr>
        <p:spPr>
          <a:xfrm>
            <a:off x="358183" y="3874597"/>
            <a:ext cx="1963125" cy="584775"/>
          </a:xfrm>
          <a:prstGeom prst="rect">
            <a:avLst/>
          </a:prstGeom>
          <a:solidFill>
            <a:schemeClr val="accent6">
              <a:lumMod val="40000"/>
              <a:lumOff val="60000"/>
            </a:schemeClr>
          </a:solidFill>
          <a:ln w="38100">
            <a:solidFill>
              <a:srgbClr val="C00000"/>
            </a:solidFill>
          </a:ln>
        </p:spPr>
        <p:txBody>
          <a:bodyPr wrap="square" rtlCol="0">
            <a:spAutoFit/>
          </a:bodyPr>
          <a:lstStyle/>
          <a:p>
            <a:pPr defTabSz="1219170"/>
            <a:r>
              <a:rPr lang="en-US" sz="3200" b="1" dirty="0" err="1">
                <a:solidFill>
                  <a:prstClr val="black"/>
                </a:solidFill>
                <a:latin typeface="Times New Roman" pitchFamily="18" charset="0"/>
                <a:cs typeface="Times New Roman" pitchFamily="18" charset="0"/>
              </a:rPr>
              <a:t>Mục</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đích</a:t>
            </a:r>
            <a:r>
              <a:rPr lang="en-US" sz="3200" b="1" dirty="0">
                <a:solidFill>
                  <a:prstClr val="black"/>
                </a:solidFill>
                <a:latin typeface="Times New Roman" pitchFamily="18" charset="0"/>
                <a:cs typeface="Times New Roman" pitchFamily="18" charset="0"/>
              </a:rPr>
              <a:t> </a:t>
            </a:r>
          </a:p>
        </p:txBody>
      </p:sp>
      <p:sp>
        <p:nvSpPr>
          <p:cNvPr id="9" name="TextBox 8"/>
          <p:cNvSpPr txBox="1"/>
          <p:nvPr/>
        </p:nvSpPr>
        <p:spPr>
          <a:xfrm>
            <a:off x="2360853" y="2927783"/>
            <a:ext cx="2575777" cy="1077218"/>
          </a:xfrm>
          <a:prstGeom prst="rect">
            <a:avLst/>
          </a:prstGeom>
          <a:solidFill>
            <a:schemeClr val="accent4">
              <a:lumMod val="20000"/>
              <a:lumOff val="80000"/>
            </a:schemeClr>
          </a:solidFill>
          <a:ln w="57150">
            <a:solidFill>
              <a:srgbClr val="C00000"/>
            </a:solidFill>
          </a:ln>
        </p:spPr>
        <p:txBody>
          <a:bodyPr wrap="square" rtlCol="0">
            <a:spAutoFit/>
          </a:bodyPr>
          <a:lstStyle/>
          <a:p>
            <a:pPr algn="ctr" defTabSz="1219170"/>
            <a:r>
              <a:rPr lang="en-US" sz="3200" b="1" dirty="0" err="1">
                <a:solidFill>
                  <a:prstClr val="black"/>
                </a:solidFill>
                <a:latin typeface="#9Slide05 Brannboll Ny" panose="02000000000000000000" pitchFamily="2" charset="0"/>
                <a:cs typeface="Times New Roman" pitchFamily="18" charset="0"/>
              </a:rPr>
              <a:t>Quyền</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lợi</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của</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dân</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tộc</a:t>
            </a:r>
            <a:endParaRPr lang="en-US" sz="3200" b="1" dirty="0">
              <a:solidFill>
                <a:prstClr val="black"/>
              </a:solidFill>
              <a:latin typeface="#9Slide05 Brannboll Ny" panose="02000000000000000000" pitchFamily="2" charset="0"/>
              <a:cs typeface="Times New Roman" pitchFamily="18" charset="0"/>
            </a:endParaRPr>
          </a:p>
        </p:txBody>
      </p:sp>
      <p:sp>
        <p:nvSpPr>
          <p:cNvPr id="10" name="TextBox 9"/>
          <p:cNvSpPr txBox="1"/>
          <p:nvPr/>
        </p:nvSpPr>
        <p:spPr>
          <a:xfrm>
            <a:off x="2360853" y="4459372"/>
            <a:ext cx="2546076" cy="1077218"/>
          </a:xfrm>
          <a:prstGeom prst="rect">
            <a:avLst/>
          </a:prstGeom>
          <a:solidFill>
            <a:schemeClr val="accent4">
              <a:lumMod val="20000"/>
              <a:lumOff val="80000"/>
            </a:schemeClr>
          </a:solidFill>
          <a:ln w="57150">
            <a:solidFill>
              <a:srgbClr val="C00000"/>
            </a:solidFill>
          </a:ln>
        </p:spPr>
        <p:txBody>
          <a:bodyPr wrap="square" rtlCol="0">
            <a:spAutoFit/>
          </a:bodyPr>
          <a:lstStyle/>
          <a:p>
            <a:pPr algn="ctr" defTabSz="1219170"/>
            <a:r>
              <a:rPr lang="en-US" sz="3200" b="1" dirty="0" err="1">
                <a:solidFill>
                  <a:prstClr val="black"/>
                </a:solidFill>
                <a:latin typeface="#9Slide05 Brannboll Ny" panose="02000000000000000000" pitchFamily="2" charset="0"/>
                <a:cs typeface="Times New Roman" pitchFamily="18" charset="0"/>
              </a:rPr>
              <a:t>Hạnh</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phúc</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của</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nhân</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dân</a:t>
            </a:r>
            <a:endParaRPr lang="en-US" sz="3200" b="1" dirty="0">
              <a:solidFill>
                <a:prstClr val="black"/>
              </a:solidFill>
              <a:latin typeface="#9Slide05 Brannboll Ny" panose="02000000000000000000" pitchFamily="2" charset="0"/>
              <a:cs typeface="Times New Roman" pitchFamily="18" charset="0"/>
            </a:endParaRPr>
          </a:p>
        </p:txBody>
      </p:sp>
      <p:sp>
        <p:nvSpPr>
          <p:cNvPr id="11" name="TextBox 10"/>
          <p:cNvSpPr txBox="1"/>
          <p:nvPr/>
        </p:nvSpPr>
        <p:spPr>
          <a:xfrm>
            <a:off x="5957737" y="2992475"/>
            <a:ext cx="1258772" cy="1077218"/>
          </a:xfrm>
          <a:prstGeom prst="rect">
            <a:avLst/>
          </a:prstGeom>
          <a:solidFill>
            <a:schemeClr val="accent1">
              <a:lumMod val="20000"/>
              <a:lumOff val="80000"/>
            </a:schemeClr>
          </a:solidFill>
          <a:ln w="57150">
            <a:solidFill>
              <a:srgbClr val="C00000"/>
            </a:solidFill>
          </a:ln>
        </p:spPr>
        <p:txBody>
          <a:bodyPr wrap="square" rtlCol="0">
            <a:spAutoFit/>
          </a:bodyPr>
          <a:lstStyle/>
          <a:p>
            <a:pPr defTabSz="1219170"/>
            <a:r>
              <a:rPr lang="en-US" sz="3200" b="1" dirty="0" err="1">
                <a:solidFill>
                  <a:prstClr val="black"/>
                </a:solidFill>
                <a:latin typeface="#9Slide05 Brannboll Ny" panose="02000000000000000000" pitchFamily="2" charset="0"/>
                <a:cs typeface="Times New Roman" pitchFamily="18" charset="0"/>
              </a:rPr>
              <a:t>Ích</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quốc</a:t>
            </a:r>
            <a:endParaRPr lang="en-US" sz="3200" b="1" dirty="0">
              <a:solidFill>
                <a:prstClr val="black"/>
              </a:solidFill>
              <a:latin typeface="#9Slide05 Brannboll Ny" panose="02000000000000000000" pitchFamily="2" charset="0"/>
              <a:cs typeface="Times New Roman" pitchFamily="18" charset="0"/>
            </a:endParaRPr>
          </a:p>
        </p:txBody>
      </p:sp>
      <p:sp>
        <p:nvSpPr>
          <p:cNvPr id="12" name="TextBox 11"/>
          <p:cNvSpPr txBox="1"/>
          <p:nvPr/>
        </p:nvSpPr>
        <p:spPr>
          <a:xfrm>
            <a:off x="5940743" y="4815405"/>
            <a:ext cx="1292757" cy="1077218"/>
          </a:xfrm>
          <a:prstGeom prst="rect">
            <a:avLst/>
          </a:prstGeom>
          <a:solidFill>
            <a:schemeClr val="accent1">
              <a:lumMod val="20000"/>
              <a:lumOff val="80000"/>
            </a:schemeClr>
          </a:solidFill>
          <a:ln w="57150">
            <a:solidFill>
              <a:srgbClr val="C00000"/>
            </a:solidFill>
          </a:ln>
        </p:spPr>
        <p:txBody>
          <a:bodyPr wrap="square" rtlCol="0">
            <a:spAutoFit/>
          </a:bodyPr>
          <a:lstStyle/>
          <a:p>
            <a:pPr defTabSz="1219170"/>
            <a:r>
              <a:rPr lang="en-US" sz="3200" b="1" dirty="0" err="1">
                <a:solidFill>
                  <a:prstClr val="black"/>
                </a:solidFill>
                <a:latin typeface="#9Slide05 Brannboll Ny" panose="02000000000000000000" pitchFamily="2" charset="0"/>
                <a:cs typeface="Times New Roman" pitchFamily="18" charset="0"/>
              </a:rPr>
              <a:t>Lợi</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dân</a:t>
            </a:r>
            <a:endParaRPr lang="en-US" sz="3200" b="1" dirty="0">
              <a:solidFill>
                <a:prstClr val="black"/>
              </a:solidFill>
              <a:latin typeface="#9Slide05 Brannboll Ny" panose="02000000000000000000" pitchFamily="2" charset="0"/>
              <a:cs typeface="Times New Roman" pitchFamily="18" charset="0"/>
            </a:endParaRPr>
          </a:p>
        </p:txBody>
      </p:sp>
      <p:sp>
        <p:nvSpPr>
          <p:cNvPr id="13" name="Rounded Rectangle 12"/>
          <p:cNvSpPr/>
          <p:nvPr/>
        </p:nvSpPr>
        <p:spPr>
          <a:xfrm>
            <a:off x="7775867" y="1363104"/>
            <a:ext cx="3888752" cy="1748499"/>
          </a:xfrm>
          <a:prstGeom prst="roundRect">
            <a:avLst/>
          </a:prstGeom>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err="1">
                <a:solidFill>
                  <a:prstClr val="black"/>
                </a:solidFill>
                <a:latin typeface="#9Slide05 Brannboll Ny" panose="02000000000000000000" pitchFamily="2" charset="0"/>
                <a:cs typeface="Times New Roman" pitchFamily="18" charset="0"/>
              </a:rPr>
              <a:t>Đất</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nước</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giàu</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mạnh</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xã</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hội</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công</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bằng</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dân</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chủ</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văn</a:t>
            </a:r>
            <a:r>
              <a:rPr lang="en-US" sz="3200" b="1" dirty="0">
                <a:solidFill>
                  <a:prstClr val="black"/>
                </a:solidFill>
                <a:latin typeface="#9Slide05 Brannboll Ny" panose="02000000000000000000" pitchFamily="2" charset="0"/>
                <a:cs typeface="Times New Roman" pitchFamily="18" charset="0"/>
              </a:rPr>
              <a:t> minh</a:t>
            </a:r>
          </a:p>
        </p:txBody>
      </p:sp>
      <p:cxnSp>
        <p:nvCxnSpPr>
          <p:cNvPr id="14" name="Straight Arrow Connector 13"/>
          <p:cNvCxnSpPr/>
          <p:nvPr/>
        </p:nvCxnSpPr>
        <p:spPr>
          <a:xfrm flipV="1">
            <a:off x="4873781" y="3414745"/>
            <a:ext cx="1030199" cy="2373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p:cNvCxnSpPr/>
          <p:nvPr/>
        </p:nvCxnSpPr>
        <p:spPr>
          <a:xfrm flipV="1">
            <a:off x="4856699" y="5235857"/>
            <a:ext cx="1030199" cy="2373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6" name="Rounded Rectangle 15"/>
          <p:cNvSpPr/>
          <p:nvPr/>
        </p:nvSpPr>
        <p:spPr>
          <a:xfrm>
            <a:off x="7815174" y="4487185"/>
            <a:ext cx="3745455" cy="1572627"/>
          </a:xfrm>
          <a:prstGeom prst="roundRect">
            <a:avLst/>
          </a:prstGeom>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err="1">
                <a:solidFill>
                  <a:prstClr val="black"/>
                </a:solidFill>
                <a:latin typeface="#9Slide05 Brannboll Ny" panose="02000000000000000000" pitchFamily="2" charset="0"/>
                <a:cs typeface="Times New Roman" pitchFamily="18" charset="0"/>
              </a:rPr>
              <a:t>Lợi</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ích</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tập</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thể</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và</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cộng</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đồng</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xã</a:t>
            </a:r>
            <a:r>
              <a:rPr lang="en-US" sz="3200" b="1" dirty="0">
                <a:solidFill>
                  <a:prstClr val="black"/>
                </a:solidFill>
                <a:latin typeface="#9Slide05 Brannboll Ny" panose="02000000000000000000" pitchFamily="2" charset="0"/>
                <a:cs typeface="Times New Roman" pitchFamily="18" charset="0"/>
              </a:rPr>
              <a:t> </a:t>
            </a:r>
            <a:r>
              <a:rPr lang="en-US" sz="3200" b="1" dirty="0" err="1">
                <a:solidFill>
                  <a:prstClr val="black"/>
                </a:solidFill>
                <a:latin typeface="#9Slide05 Brannboll Ny" panose="02000000000000000000" pitchFamily="2" charset="0"/>
                <a:cs typeface="Times New Roman" pitchFamily="18" charset="0"/>
              </a:rPr>
              <a:t>hội</a:t>
            </a:r>
            <a:endParaRPr lang="en-US" sz="3200" b="1" dirty="0">
              <a:solidFill>
                <a:prstClr val="black"/>
              </a:solidFill>
              <a:latin typeface="#9Slide05 Brannboll Ny" panose="02000000000000000000" pitchFamily="2" charset="0"/>
              <a:cs typeface="Times New Roman" pitchFamily="18" charset="0"/>
            </a:endParaRPr>
          </a:p>
        </p:txBody>
      </p:sp>
      <p:cxnSp>
        <p:nvCxnSpPr>
          <p:cNvPr id="17" name="Straight Arrow Connector 16"/>
          <p:cNvCxnSpPr/>
          <p:nvPr/>
        </p:nvCxnSpPr>
        <p:spPr>
          <a:xfrm flipV="1">
            <a:off x="7216509" y="2431824"/>
            <a:ext cx="520052" cy="679779"/>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7287346" y="5181168"/>
            <a:ext cx="527828" cy="18823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9104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9" name="Freeform 5"/>
          <p:cNvSpPr>
            <a:spLocks noEditPoints="1" noChangeArrowheads="1"/>
          </p:cNvSpPr>
          <p:nvPr/>
        </p:nvSpPr>
        <p:spPr bwMode="auto">
          <a:xfrm>
            <a:off x="4949795" y="444340"/>
            <a:ext cx="7242205"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5" name="TextBox 5"/>
          <p:cNvSpPr txBox="1"/>
          <p:nvPr/>
        </p:nvSpPr>
        <p:spPr>
          <a:xfrm>
            <a:off x="5082257" y="1481902"/>
            <a:ext cx="6977279" cy="830997"/>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noFill/>
                </a:ln>
                <a:solidFill>
                  <a:prstClr val="black"/>
                </a:solidFill>
                <a:effectLst/>
                <a:uLnTx/>
                <a:uFillTx/>
                <a:latin typeface="#9Slide05 Brannboll Ny" panose="02000000000000000000" pitchFamily="2" charset="0"/>
                <a:ea typeface="落落补 汤圆" pitchFamily="2" charset="-128"/>
                <a:cs typeface="落落补 汤圆" pitchFamily="2" charset="-128"/>
              </a:rPr>
              <a:t>II – NỘI</a:t>
            </a:r>
            <a:r>
              <a:rPr kumimoji="0" lang="en-US" altLang="zh-CN" sz="4800" b="1" i="0" u="none" strike="noStrike" kern="1200" cap="none" spc="0" normalizeH="0" noProof="0" dirty="0">
                <a:ln>
                  <a:noFill/>
                </a:ln>
                <a:solidFill>
                  <a:prstClr val="black"/>
                </a:solidFill>
                <a:effectLst/>
                <a:uLnTx/>
                <a:uFillTx/>
                <a:latin typeface="#9Slide05 Brannboll Ny" panose="02000000000000000000" pitchFamily="2" charset="0"/>
                <a:ea typeface="落落补 汤圆" pitchFamily="2" charset="-128"/>
                <a:cs typeface="落落补 汤圆" pitchFamily="2" charset="-128"/>
              </a:rPr>
              <a:t> DUNG BÀI HỌC</a:t>
            </a:r>
            <a:endParaRPr kumimoji="0" lang="zh-CN" altLang="en-US" sz="4800" b="1" i="0" u="none" strike="noStrike" kern="1200" cap="none" spc="0" normalizeH="0" baseline="0" noProof="0" dirty="0">
              <a:ln>
                <a:noFill/>
              </a:ln>
              <a:solidFill>
                <a:prstClr val="black"/>
              </a:solidFill>
              <a:effectLst/>
              <a:uLnTx/>
              <a:uFillTx/>
              <a:latin typeface="#9Slide05 Brannboll Ny" panose="02000000000000000000" pitchFamily="2" charset="0"/>
              <a:ea typeface="落落补 汤圆" pitchFamily="2" charset="-128"/>
              <a:cs typeface="落落补 汤圆" pitchFamily="2" charset="-128"/>
            </a:endParaRPr>
          </a:p>
        </p:txBody>
      </p:sp>
      <p:pic>
        <p:nvPicPr>
          <p:cNvPr id="4" name="Google Shape;164;p9"/>
          <p:cNvPicPr preferRelativeResize="0"/>
          <p:nvPr/>
        </p:nvPicPr>
        <p:blipFill rotWithShape="1">
          <a:blip r:embed="rId5">
            <a:alphaModFix/>
          </a:blip>
          <a:srcRect l="15285" t="10430" r="46645" b="11190"/>
          <a:stretch/>
        </p:blipFill>
        <p:spPr>
          <a:xfrm>
            <a:off x="-409647" y="1776262"/>
            <a:ext cx="5918745" cy="3808071"/>
          </a:xfrm>
          <a:prstGeom prst="rect">
            <a:avLst/>
          </a:prstGeom>
          <a:noFill/>
          <a:ln>
            <a:noFill/>
          </a:ln>
        </p:spPr>
      </p:pic>
      <p:sp>
        <p:nvSpPr>
          <p:cNvPr id="11" name="PA_菱形 1"/>
          <p:cNvSpPr/>
          <p:nvPr>
            <p:custDataLst>
              <p:tags r:id="rId1"/>
            </p:custDataLst>
          </p:nvPr>
        </p:nvSpPr>
        <p:spPr>
          <a:xfrm>
            <a:off x="570226" y="1950936"/>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Lato Light"/>
              <a:ea typeface="宋体" panose="02010600030101010101" pitchFamily="2" charset="-122"/>
              <a:cs typeface="+mn-cs"/>
            </a:endParaRPr>
          </a:p>
        </p:txBody>
      </p:sp>
      <p:sp>
        <p:nvSpPr>
          <p:cNvPr id="12" name="文本框 10"/>
          <p:cNvSpPr txBox="1"/>
          <p:nvPr/>
        </p:nvSpPr>
        <p:spPr>
          <a:xfrm>
            <a:off x="978327" y="2975143"/>
            <a:ext cx="2953373" cy="95410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FF"/>
                </a:solidFill>
                <a:effectLst/>
                <a:uLnTx/>
                <a:uFillTx/>
                <a:latin typeface="#9Slide05 Brannboll Ny" panose="02000000000000000000" pitchFamily="2" charset="0"/>
                <a:ea typeface="Helvetica Neue"/>
                <a:cs typeface="Helvetica Neue"/>
              </a:rPr>
              <a:t>Bài</a:t>
            </a:r>
            <a:r>
              <a:rPr kumimoji="0" lang="en-US" altLang="en-US" sz="2800" b="1" i="0" u="none" strike="noStrike" kern="1200" cap="none" spc="0" normalizeH="0" baseline="0" noProof="0" dirty="0">
                <a:ln>
                  <a:noFill/>
                </a:ln>
                <a:solidFill>
                  <a:srgbClr val="0000FF"/>
                </a:solidFill>
                <a:effectLst/>
                <a:uLnTx/>
                <a:uFillTx/>
                <a:latin typeface="#9Slide05 Brannboll Ny" panose="02000000000000000000" pitchFamily="2" charset="0"/>
                <a:ea typeface="Helvetica Neue"/>
                <a:cs typeface="Helvetica Neue"/>
              </a:rPr>
              <a:t> 1:</a:t>
            </a:r>
            <a:r>
              <a:rPr kumimoji="0" lang="en-US" altLang="en-US" sz="2800" b="1" i="0" u="none" strike="noStrike" kern="1200" cap="none" spc="0" normalizeH="0" baseline="0" noProof="0" dirty="0">
                <a:ln>
                  <a:noFill/>
                </a:ln>
                <a:solidFill>
                  <a:srgbClr val="FF0000"/>
                </a:solidFill>
                <a:effectLst/>
                <a:uLnTx/>
                <a:uFillTx/>
                <a:latin typeface="#9Slide05 Brannboll Ny" panose="02000000000000000000" pitchFamily="2" charset="0"/>
                <a:ea typeface="Helvetica Neue"/>
                <a:cs typeface="Helvetica Neue"/>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9Slide05 Brannboll Ny" panose="02000000000000000000" pitchFamily="2" charset="0"/>
                <a:ea typeface="Helvetica Neue"/>
                <a:cs typeface="Helvetica Neue"/>
              </a:rPr>
              <a:t>CHÍ CÔNG VÔ TU</a:t>
            </a:r>
            <a:endParaRPr kumimoji="0" lang="zh-CN" altLang="en-US" sz="2800" b="0" i="0" u="none" strike="noStrike" kern="1200" cap="none" spc="0" normalizeH="0" baseline="0" noProof="0" dirty="0">
              <a:ln>
                <a:noFill/>
              </a:ln>
              <a:solidFill>
                <a:prstClr val="white"/>
              </a:solidFill>
              <a:effectLst/>
              <a:uLnTx/>
              <a:uFillTx/>
              <a:latin typeface="Times New Roman" pitchFamily="18" charset="0"/>
              <a:ea typeface="宋体" panose="02010600030101010101" pitchFamily="2" charset="-122"/>
              <a:cs typeface="Times New Roman" pitchFamily="18" charset="0"/>
            </a:endParaRPr>
          </a:p>
        </p:txBody>
      </p:sp>
      <p:pic>
        <p:nvPicPr>
          <p:cNvPr id="13"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8386354" y="4591724"/>
            <a:ext cx="3557114" cy="22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229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style.rotation</p:attrName>
                                        </p:attrNameLst>
                                      </p:cBhvr>
                                      <p:tavLst>
                                        <p:tav tm="0">
                                          <p:val>
                                            <p:fltVal val="90"/>
                                          </p:val>
                                        </p:tav>
                                        <p:tav tm="100000">
                                          <p:val>
                                            <p:fltVal val="0"/>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2" name="Title 1"/>
          <p:cNvSpPr>
            <a:spLocks noGrp="1"/>
          </p:cNvSpPr>
          <p:nvPr>
            <p:ph type="title"/>
          </p:nvPr>
        </p:nvSpPr>
        <p:spPr/>
        <p:txBody>
          <a:bodyPr/>
          <a:lstStyle/>
          <a:p>
            <a:r>
              <a:rPr lang="en-US" u="sng" dirty="0">
                <a:solidFill>
                  <a:srgbClr val="0000FF"/>
                </a:solidFill>
                <a:latin typeface="#9Slide05 Habano" panose="02040603050506020204" pitchFamily="18" charset="0"/>
              </a:rPr>
              <a:t>1. </a:t>
            </a:r>
            <a:r>
              <a:rPr lang="en-US" u="sng" dirty="0" err="1">
                <a:solidFill>
                  <a:srgbClr val="0000FF"/>
                </a:solidFill>
                <a:latin typeface="#9Slide05 Habano" panose="02040603050506020204" pitchFamily="18" charset="0"/>
              </a:rPr>
              <a:t>Thế</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nào</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là</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chí</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công</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vô</a:t>
            </a:r>
            <a:r>
              <a:rPr lang="en-US" u="sng" dirty="0">
                <a:solidFill>
                  <a:srgbClr val="0000FF"/>
                </a:solidFill>
                <a:latin typeface="#9Slide05 Habano" panose="02040603050506020204" pitchFamily="18" charset="0"/>
              </a:rPr>
              <a:t> </a:t>
            </a:r>
            <a:r>
              <a:rPr lang="en-US" u="sng" dirty="0" err="1">
                <a:solidFill>
                  <a:srgbClr val="0000FF"/>
                </a:solidFill>
                <a:latin typeface="#9Slide05 Habano" panose="02040603050506020204" pitchFamily="18" charset="0"/>
              </a:rPr>
              <a:t>tư</a:t>
            </a:r>
            <a:r>
              <a:rPr lang="en-US" u="sng" dirty="0">
                <a:solidFill>
                  <a:srgbClr val="0000FF"/>
                </a:solidFill>
                <a:latin typeface="#9Slide05 Habano" panose="02040603050506020204" pitchFamily="18" charset="0"/>
              </a:rPr>
              <a:t>?</a:t>
            </a:r>
          </a:p>
        </p:txBody>
      </p:sp>
      <p:grpSp>
        <p:nvGrpSpPr>
          <p:cNvPr id="4" name="组合 5"/>
          <p:cNvGrpSpPr/>
          <p:nvPr/>
        </p:nvGrpSpPr>
        <p:grpSpPr>
          <a:xfrm>
            <a:off x="131259" y="2398874"/>
            <a:ext cx="2011267" cy="1798212"/>
            <a:chOff x="6208713" y="1243013"/>
            <a:chExt cx="706438" cy="620713"/>
          </a:xfrm>
          <a:solidFill>
            <a:schemeClr val="tx1"/>
          </a:solidFill>
        </p:grpSpPr>
        <p:sp>
          <p:nvSpPr>
            <p:cNvPr id="5" name="Freeform 804"/>
            <p:cNvSpPr>
              <a:spLocks/>
            </p:cNvSpPr>
            <p:nvPr/>
          </p:nvSpPr>
          <p:spPr bwMode="auto">
            <a:xfrm>
              <a:off x="6270626" y="1622425"/>
              <a:ext cx="26988" cy="68263"/>
            </a:xfrm>
            <a:custGeom>
              <a:avLst/>
              <a:gdLst/>
              <a:ahLst/>
              <a:cxnLst>
                <a:cxn ang="0">
                  <a:pos x="51" y="5"/>
                </a:cxn>
                <a:cxn ang="0">
                  <a:pos x="51" y="5"/>
                </a:cxn>
                <a:cxn ang="0">
                  <a:pos x="50" y="3"/>
                </a:cxn>
                <a:cxn ang="0">
                  <a:pos x="49" y="1"/>
                </a:cxn>
                <a:cxn ang="0">
                  <a:pos x="48" y="1"/>
                </a:cxn>
                <a:cxn ang="0">
                  <a:pos x="46" y="0"/>
                </a:cxn>
                <a:cxn ang="0">
                  <a:pos x="44" y="1"/>
                </a:cxn>
                <a:cxn ang="0">
                  <a:pos x="43" y="1"/>
                </a:cxn>
                <a:cxn ang="0">
                  <a:pos x="42" y="3"/>
                </a:cxn>
                <a:cxn ang="0">
                  <a:pos x="41" y="5"/>
                </a:cxn>
                <a:cxn ang="0">
                  <a:pos x="41" y="5"/>
                </a:cxn>
                <a:cxn ang="0">
                  <a:pos x="40" y="14"/>
                </a:cxn>
                <a:cxn ang="0">
                  <a:pos x="37" y="25"/>
                </a:cxn>
                <a:cxn ang="0">
                  <a:pos x="34" y="35"/>
                </a:cxn>
                <a:cxn ang="0">
                  <a:pos x="30" y="44"/>
                </a:cxn>
                <a:cxn ang="0">
                  <a:pos x="21" y="64"/>
                </a:cxn>
                <a:cxn ang="0">
                  <a:pos x="13" y="82"/>
                </a:cxn>
                <a:cxn ang="0">
                  <a:pos x="13" y="82"/>
                </a:cxn>
                <a:cxn ang="0">
                  <a:pos x="9" y="92"/>
                </a:cxn>
                <a:cxn ang="0">
                  <a:pos x="3" y="105"/>
                </a:cxn>
                <a:cxn ang="0">
                  <a:pos x="1" y="112"/>
                </a:cxn>
                <a:cxn ang="0">
                  <a:pos x="0" y="119"/>
                </a:cxn>
                <a:cxn ang="0">
                  <a:pos x="1" y="124"/>
                </a:cxn>
                <a:cxn ang="0">
                  <a:pos x="2" y="126"/>
                </a:cxn>
                <a:cxn ang="0">
                  <a:pos x="4" y="128"/>
                </a:cxn>
                <a:cxn ang="0">
                  <a:pos x="4" y="128"/>
                </a:cxn>
                <a:cxn ang="0">
                  <a:pos x="6" y="129"/>
                </a:cxn>
                <a:cxn ang="0">
                  <a:pos x="9" y="129"/>
                </a:cxn>
                <a:cxn ang="0">
                  <a:pos x="12" y="128"/>
                </a:cxn>
                <a:cxn ang="0">
                  <a:pos x="13" y="126"/>
                </a:cxn>
                <a:cxn ang="0">
                  <a:pos x="13" y="125"/>
                </a:cxn>
                <a:cxn ang="0">
                  <a:pos x="13" y="123"/>
                </a:cxn>
                <a:cxn ang="0">
                  <a:pos x="11" y="122"/>
                </a:cxn>
                <a:cxn ang="0">
                  <a:pos x="11" y="122"/>
                </a:cxn>
                <a:cxn ang="0">
                  <a:pos x="11" y="120"/>
                </a:cxn>
                <a:cxn ang="0">
                  <a:pos x="10" y="117"/>
                </a:cxn>
                <a:cxn ang="0">
                  <a:pos x="11" y="109"/>
                </a:cxn>
                <a:cxn ang="0">
                  <a:pos x="14" y="100"/>
                </a:cxn>
                <a:cxn ang="0">
                  <a:pos x="19" y="90"/>
                </a:cxn>
                <a:cxn ang="0">
                  <a:pos x="27" y="69"/>
                </a:cxn>
                <a:cxn ang="0">
                  <a:pos x="33" y="58"/>
                </a:cxn>
                <a:cxn ang="0">
                  <a:pos x="33" y="58"/>
                </a:cxn>
                <a:cxn ang="0">
                  <a:pos x="43" y="36"/>
                </a:cxn>
                <a:cxn ang="0">
                  <a:pos x="46" y="26"/>
                </a:cxn>
                <a:cxn ang="0">
                  <a:pos x="49" y="14"/>
                </a:cxn>
                <a:cxn ang="0">
                  <a:pos x="49" y="14"/>
                </a:cxn>
                <a:cxn ang="0">
                  <a:pos x="50" y="13"/>
                </a:cxn>
                <a:cxn ang="0">
                  <a:pos x="51" y="11"/>
                </a:cxn>
                <a:cxn ang="0">
                  <a:pos x="51" y="5"/>
                </a:cxn>
              </a:cxnLst>
              <a:rect l="0" t="0" r="r" b="b"/>
              <a:pathLst>
                <a:path w="51" h="129">
                  <a:moveTo>
                    <a:pt x="51" y="5"/>
                  </a:moveTo>
                  <a:lnTo>
                    <a:pt x="51" y="5"/>
                  </a:lnTo>
                  <a:lnTo>
                    <a:pt x="50" y="3"/>
                  </a:lnTo>
                  <a:lnTo>
                    <a:pt x="49" y="1"/>
                  </a:lnTo>
                  <a:lnTo>
                    <a:pt x="48" y="1"/>
                  </a:lnTo>
                  <a:lnTo>
                    <a:pt x="46" y="0"/>
                  </a:lnTo>
                  <a:lnTo>
                    <a:pt x="44" y="1"/>
                  </a:lnTo>
                  <a:lnTo>
                    <a:pt x="43" y="1"/>
                  </a:lnTo>
                  <a:lnTo>
                    <a:pt x="42" y="3"/>
                  </a:lnTo>
                  <a:lnTo>
                    <a:pt x="41" y="5"/>
                  </a:lnTo>
                  <a:lnTo>
                    <a:pt x="41" y="5"/>
                  </a:lnTo>
                  <a:lnTo>
                    <a:pt x="40" y="14"/>
                  </a:lnTo>
                  <a:lnTo>
                    <a:pt x="37" y="25"/>
                  </a:lnTo>
                  <a:lnTo>
                    <a:pt x="34" y="35"/>
                  </a:lnTo>
                  <a:lnTo>
                    <a:pt x="30" y="44"/>
                  </a:lnTo>
                  <a:lnTo>
                    <a:pt x="21" y="64"/>
                  </a:lnTo>
                  <a:lnTo>
                    <a:pt x="13" y="82"/>
                  </a:lnTo>
                  <a:lnTo>
                    <a:pt x="13" y="82"/>
                  </a:lnTo>
                  <a:lnTo>
                    <a:pt x="9" y="92"/>
                  </a:lnTo>
                  <a:lnTo>
                    <a:pt x="3" y="105"/>
                  </a:lnTo>
                  <a:lnTo>
                    <a:pt x="1" y="112"/>
                  </a:lnTo>
                  <a:lnTo>
                    <a:pt x="0" y="119"/>
                  </a:lnTo>
                  <a:lnTo>
                    <a:pt x="1" y="124"/>
                  </a:lnTo>
                  <a:lnTo>
                    <a:pt x="2" y="126"/>
                  </a:lnTo>
                  <a:lnTo>
                    <a:pt x="4" y="128"/>
                  </a:lnTo>
                  <a:lnTo>
                    <a:pt x="4" y="128"/>
                  </a:lnTo>
                  <a:lnTo>
                    <a:pt x="6" y="129"/>
                  </a:lnTo>
                  <a:lnTo>
                    <a:pt x="9" y="129"/>
                  </a:lnTo>
                  <a:lnTo>
                    <a:pt x="12" y="128"/>
                  </a:lnTo>
                  <a:lnTo>
                    <a:pt x="13" y="126"/>
                  </a:lnTo>
                  <a:lnTo>
                    <a:pt x="13" y="125"/>
                  </a:lnTo>
                  <a:lnTo>
                    <a:pt x="13" y="123"/>
                  </a:lnTo>
                  <a:lnTo>
                    <a:pt x="11" y="122"/>
                  </a:lnTo>
                  <a:lnTo>
                    <a:pt x="11" y="122"/>
                  </a:lnTo>
                  <a:lnTo>
                    <a:pt x="11" y="120"/>
                  </a:lnTo>
                  <a:lnTo>
                    <a:pt x="10" y="117"/>
                  </a:lnTo>
                  <a:lnTo>
                    <a:pt x="11" y="109"/>
                  </a:lnTo>
                  <a:lnTo>
                    <a:pt x="14" y="100"/>
                  </a:lnTo>
                  <a:lnTo>
                    <a:pt x="19" y="90"/>
                  </a:lnTo>
                  <a:lnTo>
                    <a:pt x="27" y="69"/>
                  </a:lnTo>
                  <a:lnTo>
                    <a:pt x="33" y="58"/>
                  </a:lnTo>
                  <a:lnTo>
                    <a:pt x="33" y="58"/>
                  </a:lnTo>
                  <a:lnTo>
                    <a:pt x="43" y="36"/>
                  </a:lnTo>
                  <a:lnTo>
                    <a:pt x="46" y="26"/>
                  </a:lnTo>
                  <a:lnTo>
                    <a:pt x="49" y="14"/>
                  </a:lnTo>
                  <a:lnTo>
                    <a:pt x="49" y="14"/>
                  </a:lnTo>
                  <a:lnTo>
                    <a:pt x="50" y="13"/>
                  </a:lnTo>
                  <a:lnTo>
                    <a:pt x="51" y="11"/>
                  </a:lnTo>
                  <a:lnTo>
                    <a:pt x="51" y="5"/>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6" name="Freeform 805"/>
            <p:cNvSpPr>
              <a:spLocks/>
            </p:cNvSpPr>
            <p:nvPr/>
          </p:nvSpPr>
          <p:spPr bwMode="auto">
            <a:xfrm>
              <a:off x="6315076" y="1671638"/>
              <a:ext cx="15875" cy="41275"/>
            </a:xfrm>
            <a:custGeom>
              <a:avLst/>
              <a:gdLst/>
              <a:ahLst/>
              <a:cxnLst>
                <a:cxn ang="0">
                  <a:pos x="20" y="3"/>
                </a:cxn>
                <a:cxn ang="0">
                  <a:pos x="20" y="3"/>
                </a:cxn>
                <a:cxn ang="0">
                  <a:pos x="7" y="38"/>
                </a:cxn>
                <a:cxn ang="0">
                  <a:pos x="2" y="56"/>
                </a:cxn>
                <a:cxn ang="0">
                  <a:pos x="1" y="65"/>
                </a:cxn>
                <a:cxn ang="0">
                  <a:pos x="0" y="74"/>
                </a:cxn>
                <a:cxn ang="0">
                  <a:pos x="0" y="74"/>
                </a:cxn>
                <a:cxn ang="0">
                  <a:pos x="1" y="76"/>
                </a:cxn>
                <a:cxn ang="0">
                  <a:pos x="2" y="77"/>
                </a:cxn>
                <a:cxn ang="0">
                  <a:pos x="3" y="78"/>
                </a:cxn>
                <a:cxn ang="0">
                  <a:pos x="5" y="78"/>
                </a:cxn>
                <a:cxn ang="0">
                  <a:pos x="6" y="78"/>
                </a:cxn>
                <a:cxn ang="0">
                  <a:pos x="8" y="77"/>
                </a:cxn>
                <a:cxn ang="0">
                  <a:pos x="9" y="76"/>
                </a:cxn>
                <a:cxn ang="0">
                  <a:pos x="9" y="74"/>
                </a:cxn>
                <a:cxn ang="0">
                  <a:pos x="9" y="74"/>
                </a:cxn>
                <a:cxn ang="0">
                  <a:pos x="10" y="65"/>
                </a:cxn>
                <a:cxn ang="0">
                  <a:pos x="11" y="57"/>
                </a:cxn>
                <a:cxn ang="0">
                  <a:pos x="16" y="39"/>
                </a:cxn>
                <a:cxn ang="0">
                  <a:pos x="29" y="6"/>
                </a:cxn>
                <a:cxn ang="0">
                  <a:pos x="29" y="6"/>
                </a:cxn>
                <a:cxn ang="0">
                  <a:pos x="29" y="4"/>
                </a:cxn>
                <a:cxn ang="0">
                  <a:pos x="28" y="2"/>
                </a:cxn>
                <a:cxn ang="0">
                  <a:pos x="27" y="1"/>
                </a:cxn>
                <a:cxn ang="0">
                  <a:pos x="26" y="0"/>
                </a:cxn>
                <a:cxn ang="0">
                  <a:pos x="24" y="0"/>
                </a:cxn>
                <a:cxn ang="0">
                  <a:pos x="22" y="1"/>
                </a:cxn>
                <a:cxn ang="0">
                  <a:pos x="21" y="2"/>
                </a:cxn>
                <a:cxn ang="0">
                  <a:pos x="20" y="3"/>
                </a:cxn>
                <a:cxn ang="0">
                  <a:pos x="20" y="3"/>
                </a:cxn>
              </a:cxnLst>
              <a:rect l="0" t="0" r="r" b="b"/>
              <a:pathLst>
                <a:path w="29" h="78">
                  <a:moveTo>
                    <a:pt x="20" y="3"/>
                  </a:moveTo>
                  <a:lnTo>
                    <a:pt x="20" y="3"/>
                  </a:lnTo>
                  <a:lnTo>
                    <a:pt x="7" y="38"/>
                  </a:lnTo>
                  <a:lnTo>
                    <a:pt x="2" y="56"/>
                  </a:lnTo>
                  <a:lnTo>
                    <a:pt x="1" y="65"/>
                  </a:lnTo>
                  <a:lnTo>
                    <a:pt x="0" y="74"/>
                  </a:lnTo>
                  <a:lnTo>
                    <a:pt x="0" y="74"/>
                  </a:lnTo>
                  <a:lnTo>
                    <a:pt x="1" y="76"/>
                  </a:lnTo>
                  <a:lnTo>
                    <a:pt x="2" y="77"/>
                  </a:lnTo>
                  <a:lnTo>
                    <a:pt x="3" y="78"/>
                  </a:lnTo>
                  <a:lnTo>
                    <a:pt x="5" y="78"/>
                  </a:lnTo>
                  <a:lnTo>
                    <a:pt x="6" y="78"/>
                  </a:lnTo>
                  <a:lnTo>
                    <a:pt x="8" y="77"/>
                  </a:lnTo>
                  <a:lnTo>
                    <a:pt x="9" y="76"/>
                  </a:lnTo>
                  <a:lnTo>
                    <a:pt x="9" y="74"/>
                  </a:lnTo>
                  <a:lnTo>
                    <a:pt x="9" y="74"/>
                  </a:lnTo>
                  <a:lnTo>
                    <a:pt x="10" y="65"/>
                  </a:lnTo>
                  <a:lnTo>
                    <a:pt x="11" y="57"/>
                  </a:lnTo>
                  <a:lnTo>
                    <a:pt x="16" y="39"/>
                  </a:lnTo>
                  <a:lnTo>
                    <a:pt x="29" y="6"/>
                  </a:lnTo>
                  <a:lnTo>
                    <a:pt x="29" y="6"/>
                  </a:lnTo>
                  <a:lnTo>
                    <a:pt x="29" y="4"/>
                  </a:lnTo>
                  <a:lnTo>
                    <a:pt x="28" y="2"/>
                  </a:lnTo>
                  <a:lnTo>
                    <a:pt x="27" y="1"/>
                  </a:lnTo>
                  <a:lnTo>
                    <a:pt x="26" y="0"/>
                  </a:lnTo>
                  <a:lnTo>
                    <a:pt x="24" y="0"/>
                  </a:lnTo>
                  <a:lnTo>
                    <a:pt x="22" y="1"/>
                  </a:lnTo>
                  <a:lnTo>
                    <a:pt x="21" y="2"/>
                  </a:lnTo>
                  <a:lnTo>
                    <a:pt x="20" y="3"/>
                  </a:lnTo>
                  <a:lnTo>
                    <a:pt x="20" y="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7" name="Freeform 806"/>
            <p:cNvSpPr>
              <a:spLocks/>
            </p:cNvSpPr>
            <p:nvPr/>
          </p:nvSpPr>
          <p:spPr bwMode="auto">
            <a:xfrm>
              <a:off x="6359526" y="1677988"/>
              <a:ext cx="20638" cy="69850"/>
            </a:xfrm>
            <a:custGeom>
              <a:avLst/>
              <a:gdLst/>
              <a:ahLst/>
              <a:cxnLst>
                <a:cxn ang="0">
                  <a:pos x="32" y="4"/>
                </a:cxn>
                <a:cxn ang="0">
                  <a:pos x="32" y="4"/>
                </a:cxn>
                <a:cxn ang="0">
                  <a:pos x="20" y="33"/>
                </a:cxn>
                <a:cxn ang="0">
                  <a:pos x="11" y="63"/>
                </a:cxn>
                <a:cxn ang="0">
                  <a:pos x="6" y="79"/>
                </a:cxn>
                <a:cxn ang="0">
                  <a:pos x="3" y="94"/>
                </a:cxn>
                <a:cxn ang="0">
                  <a:pos x="1" y="110"/>
                </a:cxn>
                <a:cxn ang="0">
                  <a:pos x="0" y="125"/>
                </a:cxn>
                <a:cxn ang="0">
                  <a:pos x="0" y="125"/>
                </a:cxn>
                <a:cxn ang="0">
                  <a:pos x="0" y="127"/>
                </a:cxn>
                <a:cxn ang="0">
                  <a:pos x="1" y="128"/>
                </a:cxn>
                <a:cxn ang="0">
                  <a:pos x="3" y="129"/>
                </a:cxn>
                <a:cxn ang="0">
                  <a:pos x="4" y="130"/>
                </a:cxn>
                <a:cxn ang="0">
                  <a:pos x="6" y="129"/>
                </a:cxn>
                <a:cxn ang="0">
                  <a:pos x="7" y="128"/>
                </a:cxn>
                <a:cxn ang="0">
                  <a:pos x="9" y="127"/>
                </a:cxn>
                <a:cxn ang="0">
                  <a:pos x="9" y="125"/>
                </a:cxn>
                <a:cxn ang="0">
                  <a:pos x="9" y="125"/>
                </a:cxn>
                <a:cxn ang="0">
                  <a:pos x="10" y="110"/>
                </a:cxn>
                <a:cxn ang="0">
                  <a:pos x="12" y="94"/>
                </a:cxn>
                <a:cxn ang="0">
                  <a:pos x="16" y="80"/>
                </a:cxn>
                <a:cxn ang="0">
                  <a:pos x="20" y="64"/>
                </a:cxn>
                <a:cxn ang="0">
                  <a:pos x="30" y="35"/>
                </a:cxn>
                <a:cxn ang="0">
                  <a:pos x="40" y="6"/>
                </a:cxn>
                <a:cxn ang="0">
                  <a:pos x="40" y="6"/>
                </a:cxn>
                <a:cxn ang="0">
                  <a:pos x="41" y="4"/>
                </a:cxn>
                <a:cxn ang="0">
                  <a:pos x="40" y="2"/>
                </a:cxn>
                <a:cxn ang="0">
                  <a:pos x="39" y="1"/>
                </a:cxn>
                <a:cxn ang="0">
                  <a:pos x="37" y="1"/>
                </a:cxn>
                <a:cxn ang="0">
                  <a:pos x="36" y="0"/>
                </a:cxn>
                <a:cxn ang="0">
                  <a:pos x="34" y="1"/>
                </a:cxn>
                <a:cxn ang="0">
                  <a:pos x="33" y="2"/>
                </a:cxn>
                <a:cxn ang="0">
                  <a:pos x="32" y="4"/>
                </a:cxn>
                <a:cxn ang="0">
                  <a:pos x="32" y="4"/>
                </a:cxn>
              </a:cxnLst>
              <a:rect l="0" t="0" r="r" b="b"/>
              <a:pathLst>
                <a:path w="41" h="130">
                  <a:moveTo>
                    <a:pt x="32" y="4"/>
                  </a:moveTo>
                  <a:lnTo>
                    <a:pt x="32" y="4"/>
                  </a:lnTo>
                  <a:lnTo>
                    <a:pt x="20" y="33"/>
                  </a:lnTo>
                  <a:lnTo>
                    <a:pt x="11" y="63"/>
                  </a:lnTo>
                  <a:lnTo>
                    <a:pt x="6" y="79"/>
                  </a:lnTo>
                  <a:lnTo>
                    <a:pt x="3" y="94"/>
                  </a:lnTo>
                  <a:lnTo>
                    <a:pt x="1" y="110"/>
                  </a:lnTo>
                  <a:lnTo>
                    <a:pt x="0" y="125"/>
                  </a:lnTo>
                  <a:lnTo>
                    <a:pt x="0" y="125"/>
                  </a:lnTo>
                  <a:lnTo>
                    <a:pt x="0" y="127"/>
                  </a:lnTo>
                  <a:lnTo>
                    <a:pt x="1" y="128"/>
                  </a:lnTo>
                  <a:lnTo>
                    <a:pt x="3" y="129"/>
                  </a:lnTo>
                  <a:lnTo>
                    <a:pt x="4" y="130"/>
                  </a:lnTo>
                  <a:lnTo>
                    <a:pt x="6" y="129"/>
                  </a:lnTo>
                  <a:lnTo>
                    <a:pt x="7" y="128"/>
                  </a:lnTo>
                  <a:lnTo>
                    <a:pt x="9" y="127"/>
                  </a:lnTo>
                  <a:lnTo>
                    <a:pt x="9" y="125"/>
                  </a:lnTo>
                  <a:lnTo>
                    <a:pt x="9" y="125"/>
                  </a:lnTo>
                  <a:lnTo>
                    <a:pt x="10" y="110"/>
                  </a:lnTo>
                  <a:lnTo>
                    <a:pt x="12" y="94"/>
                  </a:lnTo>
                  <a:lnTo>
                    <a:pt x="16" y="80"/>
                  </a:lnTo>
                  <a:lnTo>
                    <a:pt x="20" y="64"/>
                  </a:lnTo>
                  <a:lnTo>
                    <a:pt x="30" y="35"/>
                  </a:lnTo>
                  <a:lnTo>
                    <a:pt x="40" y="6"/>
                  </a:lnTo>
                  <a:lnTo>
                    <a:pt x="40" y="6"/>
                  </a:lnTo>
                  <a:lnTo>
                    <a:pt x="41" y="4"/>
                  </a:lnTo>
                  <a:lnTo>
                    <a:pt x="40" y="2"/>
                  </a:lnTo>
                  <a:lnTo>
                    <a:pt x="39" y="1"/>
                  </a:lnTo>
                  <a:lnTo>
                    <a:pt x="37" y="1"/>
                  </a:lnTo>
                  <a:lnTo>
                    <a:pt x="36" y="0"/>
                  </a:lnTo>
                  <a:lnTo>
                    <a:pt x="34" y="1"/>
                  </a:lnTo>
                  <a:lnTo>
                    <a:pt x="33" y="2"/>
                  </a:lnTo>
                  <a:lnTo>
                    <a:pt x="32" y="4"/>
                  </a:lnTo>
                  <a:lnTo>
                    <a:pt x="32" y="4"/>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8" name="Freeform 807"/>
            <p:cNvSpPr>
              <a:spLocks/>
            </p:cNvSpPr>
            <p:nvPr/>
          </p:nvSpPr>
          <p:spPr bwMode="auto">
            <a:xfrm>
              <a:off x="6392863" y="1708150"/>
              <a:ext cx="20638" cy="55563"/>
            </a:xfrm>
            <a:custGeom>
              <a:avLst/>
              <a:gdLst/>
              <a:ahLst/>
              <a:cxnLst>
                <a:cxn ang="0">
                  <a:pos x="32" y="4"/>
                </a:cxn>
                <a:cxn ang="0">
                  <a:pos x="32" y="4"/>
                </a:cxn>
                <a:cxn ang="0">
                  <a:pos x="27" y="17"/>
                </a:cxn>
                <a:cxn ang="0">
                  <a:pos x="23" y="28"/>
                </a:cxn>
                <a:cxn ang="0">
                  <a:pos x="13" y="51"/>
                </a:cxn>
                <a:cxn ang="0">
                  <a:pos x="8" y="63"/>
                </a:cxn>
                <a:cxn ang="0">
                  <a:pos x="4" y="74"/>
                </a:cxn>
                <a:cxn ang="0">
                  <a:pos x="1" y="87"/>
                </a:cxn>
                <a:cxn ang="0">
                  <a:pos x="0" y="100"/>
                </a:cxn>
                <a:cxn ang="0">
                  <a:pos x="0" y="100"/>
                </a:cxn>
                <a:cxn ang="0">
                  <a:pos x="0" y="102"/>
                </a:cxn>
                <a:cxn ang="0">
                  <a:pos x="1" y="103"/>
                </a:cxn>
                <a:cxn ang="0">
                  <a:pos x="3" y="104"/>
                </a:cxn>
                <a:cxn ang="0">
                  <a:pos x="4" y="104"/>
                </a:cxn>
                <a:cxn ang="0">
                  <a:pos x="6" y="104"/>
                </a:cxn>
                <a:cxn ang="0">
                  <a:pos x="8" y="103"/>
                </a:cxn>
                <a:cxn ang="0">
                  <a:pos x="9" y="102"/>
                </a:cxn>
                <a:cxn ang="0">
                  <a:pos x="9" y="100"/>
                </a:cxn>
                <a:cxn ang="0">
                  <a:pos x="9" y="100"/>
                </a:cxn>
                <a:cxn ang="0">
                  <a:pos x="10" y="87"/>
                </a:cxn>
                <a:cxn ang="0">
                  <a:pos x="13" y="75"/>
                </a:cxn>
                <a:cxn ang="0">
                  <a:pos x="17" y="64"/>
                </a:cxn>
                <a:cxn ang="0">
                  <a:pos x="22" y="53"/>
                </a:cxn>
                <a:cxn ang="0">
                  <a:pos x="33" y="30"/>
                </a:cxn>
                <a:cxn ang="0">
                  <a:pos x="37" y="19"/>
                </a:cxn>
                <a:cxn ang="0">
                  <a:pos x="41" y="6"/>
                </a:cxn>
                <a:cxn ang="0">
                  <a:pos x="41" y="6"/>
                </a:cxn>
                <a:cxn ang="0">
                  <a:pos x="41" y="4"/>
                </a:cxn>
                <a:cxn ang="0">
                  <a:pos x="40" y="2"/>
                </a:cxn>
                <a:cxn ang="0">
                  <a:pos x="39" y="1"/>
                </a:cxn>
                <a:cxn ang="0">
                  <a:pos x="37" y="1"/>
                </a:cxn>
                <a:cxn ang="0">
                  <a:pos x="35" y="0"/>
                </a:cxn>
                <a:cxn ang="0">
                  <a:pos x="34" y="1"/>
                </a:cxn>
                <a:cxn ang="0">
                  <a:pos x="33" y="2"/>
                </a:cxn>
                <a:cxn ang="0">
                  <a:pos x="32" y="4"/>
                </a:cxn>
                <a:cxn ang="0">
                  <a:pos x="32" y="4"/>
                </a:cxn>
              </a:cxnLst>
              <a:rect l="0" t="0" r="r" b="b"/>
              <a:pathLst>
                <a:path w="41" h="104">
                  <a:moveTo>
                    <a:pt x="32" y="4"/>
                  </a:moveTo>
                  <a:lnTo>
                    <a:pt x="32" y="4"/>
                  </a:lnTo>
                  <a:lnTo>
                    <a:pt x="27" y="17"/>
                  </a:lnTo>
                  <a:lnTo>
                    <a:pt x="23" y="28"/>
                  </a:lnTo>
                  <a:lnTo>
                    <a:pt x="13" y="51"/>
                  </a:lnTo>
                  <a:lnTo>
                    <a:pt x="8" y="63"/>
                  </a:lnTo>
                  <a:lnTo>
                    <a:pt x="4" y="74"/>
                  </a:lnTo>
                  <a:lnTo>
                    <a:pt x="1" y="87"/>
                  </a:lnTo>
                  <a:lnTo>
                    <a:pt x="0" y="100"/>
                  </a:lnTo>
                  <a:lnTo>
                    <a:pt x="0" y="100"/>
                  </a:lnTo>
                  <a:lnTo>
                    <a:pt x="0" y="102"/>
                  </a:lnTo>
                  <a:lnTo>
                    <a:pt x="1" y="103"/>
                  </a:lnTo>
                  <a:lnTo>
                    <a:pt x="3" y="104"/>
                  </a:lnTo>
                  <a:lnTo>
                    <a:pt x="4" y="104"/>
                  </a:lnTo>
                  <a:lnTo>
                    <a:pt x="6" y="104"/>
                  </a:lnTo>
                  <a:lnTo>
                    <a:pt x="8" y="103"/>
                  </a:lnTo>
                  <a:lnTo>
                    <a:pt x="9" y="102"/>
                  </a:lnTo>
                  <a:lnTo>
                    <a:pt x="9" y="100"/>
                  </a:lnTo>
                  <a:lnTo>
                    <a:pt x="9" y="100"/>
                  </a:lnTo>
                  <a:lnTo>
                    <a:pt x="10" y="87"/>
                  </a:lnTo>
                  <a:lnTo>
                    <a:pt x="13" y="75"/>
                  </a:lnTo>
                  <a:lnTo>
                    <a:pt x="17" y="64"/>
                  </a:lnTo>
                  <a:lnTo>
                    <a:pt x="22" y="53"/>
                  </a:lnTo>
                  <a:lnTo>
                    <a:pt x="33" y="30"/>
                  </a:lnTo>
                  <a:lnTo>
                    <a:pt x="37" y="19"/>
                  </a:lnTo>
                  <a:lnTo>
                    <a:pt x="41" y="6"/>
                  </a:lnTo>
                  <a:lnTo>
                    <a:pt x="41" y="6"/>
                  </a:lnTo>
                  <a:lnTo>
                    <a:pt x="41" y="4"/>
                  </a:lnTo>
                  <a:lnTo>
                    <a:pt x="40" y="2"/>
                  </a:lnTo>
                  <a:lnTo>
                    <a:pt x="39" y="1"/>
                  </a:lnTo>
                  <a:lnTo>
                    <a:pt x="37" y="1"/>
                  </a:lnTo>
                  <a:lnTo>
                    <a:pt x="35" y="0"/>
                  </a:lnTo>
                  <a:lnTo>
                    <a:pt x="34" y="1"/>
                  </a:lnTo>
                  <a:lnTo>
                    <a:pt x="33" y="2"/>
                  </a:lnTo>
                  <a:lnTo>
                    <a:pt x="32" y="4"/>
                  </a:lnTo>
                  <a:lnTo>
                    <a:pt x="32" y="4"/>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9" name="Freeform 809"/>
            <p:cNvSpPr>
              <a:spLocks/>
            </p:cNvSpPr>
            <p:nvPr/>
          </p:nvSpPr>
          <p:spPr bwMode="auto">
            <a:xfrm>
              <a:off x="6438900" y="1719263"/>
              <a:ext cx="31750" cy="65088"/>
            </a:xfrm>
            <a:custGeom>
              <a:avLst/>
              <a:gdLst/>
              <a:ahLst/>
              <a:cxnLst>
                <a:cxn ang="0">
                  <a:pos x="51" y="2"/>
                </a:cxn>
                <a:cxn ang="0">
                  <a:pos x="51" y="2"/>
                </a:cxn>
                <a:cxn ang="0">
                  <a:pos x="37" y="25"/>
                </a:cxn>
                <a:cxn ang="0">
                  <a:pos x="25" y="44"/>
                </a:cxn>
                <a:cxn ang="0">
                  <a:pos x="14" y="64"/>
                </a:cxn>
                <a:cxn ang="0">
                  <a:pos x="6" y="83"/>
                </a:cxn>
                <a:cxn ang="0">
                  <a:pos x="2" y="93"/>
                </a:cxn>
                <a:cxn ang="0">
                  <a:pos x="0" y="101"/>
                </a:cxn>
                <a:cxn ang="0">
                  <a:pos x="0" y="108"/>
                </a:cxn>
                <a:cxn ang="0">
                  <a:pos x="1" y="114"/>
                </a:cxn>
                <a:cxn ang="0">
                  <a:pos x="2" y="116"/>
                </a:cxn>
                <a:cxn ang="0">
                  <a:pos x="5" y="119"/>
                </a:cxn>
                <a:cxn ang="0">
                  <a:pos x="7" y="120"/>
                </a:cxn>
                <a:cxn ang="0">
                  <a:pos x="10" y="123"/>
                </a:cxn>
                <a:cxn ang="0">
                  <a:pos x="10" y="123"/>
                </a:cxn>
                <a:cxn ang="0">
                  <a:pos x="12" y="123"/>
                </a:cxn>
                <a:cxn ang="0">
                  <a:pos x="14" y="123"/>
                </a:cxn>
                <a:cxn ang="0">
                  <a:pos x="15" y="120"/>
                </a:cxn>
                <a:cxn ang="0">
                  <a:pos x="16" y="119"/>
                </a:cxn>
                <a:cxn ang="0">
                  <a:pos x="15" y="115"/>
                </a:cxn>
                <a:cxn ang="0">
                  <a:pos x="14" y="114"/>
                </a:cxn>
                <a:cxn ang="0">
                  <a:pos x="13" y="113"/>
                </a:cxn>
                <a:cxn ang="0">
                  <a:pos x="13" y="113"/>
                </a:cxn>
                <a:cxn ang="0">
                  <a:pos x="11" y="112"/>
                </a:cxn>
                <a:cxn ang="0">
                  <a:pos x="10" y="111"/>
                </a:cxn>
                <a:cxn ang="0">
                  <a:pos x="10" y="107"/>
                </a:cxn>
                <a:cxn ang="0">
                  <a:pos x="10" y="102"/>
                </a:cxn>
                <a:cxn ang="0">
                  <a:pos x="12" y="96"/>
                </a:cxn>
                <a:cxn ang="0">
                  <a:pos x="18" y="80"/>
                </a:cxn>
                <a:cxn ang="0">
                  <a:pos x="27" y="62"/>
                </a:cxn>
                <a:cxn ang="0">
                  <a:pos x="47" y="27"/>
                </a:cxn>
                <a:cxn ang="0">
                  <a:pos x="59" y="7"/>
                </a:cxn>
                <a:cxn ang="0">
                  <a:pos x="59" y="7"/>
                </a:cxn>
                <a:cxn ang="0">
                  <a:pos x="60" y="5"/>
                </a:cxn>
                <a:cxn ang="0">
                  <a:pos x="59" y="3"/>
                </a:cxn>
                <a:cxn ang="0">
                  <a:pos x="59" y="1"/>
                </a:cxn>
                <a:cxn ang="0">
                  <a:pos x="57" y="0"/>
                </a:cxn>
                <a:cxn ang="0">
                  <a:pos x="56" y="0"/>
                </a:cxn>
                <a:cxn ang="0">
                  <a:pos x="54" y="0"/>
                </a:cxn>
                <a:cxn ang="0">
                  <a:pos x="52" y="0"/>
                </a:cxn>
                <a:cxn ang="0">
                  <a:pos x="51" y="2"/>
                </a:cxn>
                <a:cxn ang="0">
                  <a:pos x="51" y="2"/>
                </a:cxn>
              </a:cxnLst>
              <a:rect l="0" t="0" r="r" b="b"/>
              <a:pathLst>
                <a:path w="60" h="123">
                  <a:moveTo>
                    <a:pt x="51" y="2"/>
                  </a:moveTo>
                  <a:lnTo>
                    <a:pt x="51" y="2"/>
                  </a:lnTo>
                  <a:lnTo>
                    <a:pt x="37" y="25"/>
                  </a:lnTo>
                  <a:lnTo>
                    <a:pt x="25" y="44"/>
                  </a:lnTo>
                  <a:lnTo>
                    <a:pt x="14" y="64"/>
                  </a:lnTo>
                  <a:lnTo>
                    <a:pt x="6" y="83"/>
                  </a:lnTo>
                  <a:lnTo>
                    <a:pt x="2" y="93"/>
                  </a:lnTo>
                  <a:lnTo>
                    <a:pt x="0" y="101"/>
                  </a:lnTo>
                  <a:lnTo>
                    <a:pt x="0" y="108"/>
                  </a:lnTo>
                  <a:lnTo>
                    <a:pt x="1" y="114"/>
                  </a:lnTo>
                  <a:lnTo>
                    <a:pt x="2" y="116"/>
                  </a:lnTo>
                  <a:lnTo>
                    <a:pt x="5" y="119"/>
                  </a:lnTo>
                  <a:lnTo>
                    <a:pt x="7" y="120"/>
                  </a:lnTo>
                  <a:lnTo>
                    <a:pt x="10" y="123"/>
                  </a:lnTo>
                  <a:lnTo>
                    <a:pt x="10" y="123"/>
                  </a:lnTo>
                  <a:lnTo>
                    <a:pt x="12" y="123"/>
                  </a:lnTo>
                  <a:lnTo>
                    <a:pt x="14" y="123"/>
                  </a:lnTo>
                  <a:lnTo>
                    <a:pt x="15" y="120"/>
                  </a:lnTo>
                  <a:lnTo>
                    <a:pt x="16" y="119"/>
                  </a:lnTo>
                  <a:lnTo>
                    <a:pt x="15" y="115"/>
                  </a:lnTo>
                  <a:lnTo>
                    <a:pt x="14" y="114"/>
                  </a:lnTo>
                  <a:lnTo>
                    <a:pt x="13" y="113"/>
                  </a:lnTo>
                  <a:lnTo>
                    <a:pt x="13" y="113"/>
                  </a:lnTo>
                  <a:lnTo>
                    <a:pt x="11" y="112"/>
                  </a:lnTo>
                  <a:lnTo>
                    <a:pt x="10" y="111"/>
                  </a:lnTo>
                  <a:lnTo>
                    <a:pt x="10" y="107"/>
                  </a:lnTo>
                  <a:lnTo>
                    <a:pt x="10" y="102"/>
                  </a:lnTo>
                  <a:lnTo>
                    <a:pt x="12" y="96"/>
                  </a:lnTo>
                  <a:lnTo>
                    <a:pt x="18" y="80"/>
                  </a:lnTo>
                  <a:lnTo>
                    <a:pt x="27" y="62"/>
                  </a:lnTo>
                  <a:lnTo>
                    <a:pt x="47" y="27"/>
                  </a:lnTo>
                  <a:lnTo>
                    <a:pt x="59" y="7"/>
                  </a:lnTo>
                  <a:lnTo>
                    <a:pt x="59" y="7"/>
                  </a:lnTo>
                  <a:lnTo>
                    <a:pt x="60" y="5"/>
                  </a:lnTo>
                  <a:lnTo>
                    <a:pt x="59" y="3"/>
                  </a:lnTo>
                  <a:lnTo>
                    <a:pt x="59" y="1"/>
                  </a:lnTo>
                  <a:lnTo>
                    <a:pt x="57" y="0"/>
                  </a:lnTo>
                  <a:lnTo>
                    <a:pt x="56" y="0"/>
                  </a:lnTo>
                  <a:lnTo>
                    <a:pt x="54" y="0"/>
                  </a:lnTo>
                  <a:lnTo>
                    <a:pt x="52" y="0"/>
                  </a:lnTo>
                  <a:lnTo>
                    <a:pt x="51" y="2"/>
                  </a:lnTo>
                  <a:lnTo>
                    <a:pt x="51" y="2"/>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0" name="Freeform 810"/>
            <p:cNvSpPr>
              <a:spLocks/>
            </p:cNvSpPr>
            <p:nvPr/>
          </p:nvSpPr>
          <p:spPr bwMode="auto">
            <a:xfrm>
              <a:off x="6478588" y="1731963"/>
              <a:ext cx="28575" cy="65088"/>
            </a:xfrm>
            <a:custGeom>
              <a:avLst/>
              <a:gdLst/>
              <a:ahLst/>
              <a:cxnLst>
                <a:cxn ang="0">
                  <a:pos x="45" y="1"/>
                </a:cxn>
                <a:cxn ang="0">
                  <a:pos x="45" y="1"/>
                </a:cxn>
                <a:cxn ang="0">
                  <a:pos x="40" y="8"/>
                </a:cxn>
                <a:cxn ang="0">
                  <a:pos x="34" y="14"/>
                </a:cxn>
                <a:cxn ang="0">
                  <a:pos x="25" y="26"/>
                </a:cxn>
                <a:cxn ang="0">
                  <a:pos x="16" y="41"/>
                </a:cxn>
                <a:cxn ang="0">
                  <a:pos x="10" y="55"/>
                </a:cxn>
                <a:cxn ang="0">
                  <a:pos x="6" y="71"/>
                </a:cxn>
                <a:cxn ang="0">
                  <a:pos x="3" y="87"/>
                </a:cxn>
                <a:cxn ang="0">
                  <a:pos x="1" y="103"/>
                </a:cxn>
                <a:cxn ang="0">
                  <a:pos x="0" y="119"/>
                </a:cxn>
                <a:cxn ang="0">
                  <a:pos x="0" y="119"/>
                </a:cxn>
                <a:cxn ang="0">
                  <a:pos x="0" y="121"/>
                </a:cxn>
                <a:cxn ang="0">
                  <a:pos x="1" y="122"/>
                </a:cxn>
                <a:cxn ang="0">
                  <a:pos x="3" y="123"/>
                </a:cxn>
                <a:cxn ang="0">
                  <a:pos x="5" y="123"/>
                </a:cxn>
                <a:cxn ang="0">
                  <a:pos x="6" y="123"/>
                </a:cxn>
                <a:cxn ang="0">
                  <a:pos x="8" y="122"/>
                </a:cxn>
                <a:cxn ang="0">
                  <a:pos x="9" y="121"/>
                </a:cxn>
                <a:cxn ang="0">
                  <a:pos x="9" y="119"/>
                </a:cxn>
                <a:cxn ang="0">
                  <a:pos x="9" y="119"/>
                </a:cxn>
                <a:cxn ang="0">
                  <a:pos x="10" y="104"/>
                </a:cxn>
                <a:cxn ang="0">
                  <a:pos x="12" y="88"/>
                </a:cxn>
                <a:cxn ang="0">
                  <a:pos x="15" y="74"/>
                </a:cxn>
                <a:cxn ang="0">
                  <a:pos x="19" y="59"/>
                </a:cxn>
                <a:cxn ang="0">
                  <a:pos x="25" y="45"/>
                </a:cxn>
                <a:cxn ang="0">
                  <a:pos x="33" y="31"/>
                </a:cxn>
                <a:cxn ang="0">
                  <a:pos x="41" y="19"/>
                </a:cxn>
                <a:cxn ang="0">
                  <a:pos x="53" y="9"/>
                </a:cxn>
                <a:cxn ang="0">
                  <a:pos x="53" y="9"/>
                </a:cxn>
                <a:cxn ang="0">
                  <a:pos x="54" y="7"/>
                </a:cxn>
                <a:cxn ang="0">
                  <a:pos x="54" y="6"/>
                </a:cxn>
                <a:cxn ang="0">
                  <a:pos x="54" y="3"/>
                </a:cxn>
                <a:cxn ang="0">
                  <a:pos x="53" y="2"/>
                </a:cxn>
                <a:cxn ang="0">
                  <a:pos x="50" y="1"/>
                </a:cxn>
                <a:cxn ang="0">
                  <a:pos x="49" y="0"/>
                </a:cxn>
                <a:cxn ang="0">
                  <a:pos x="47" y="0"/>
                </a:cxn>
                <a:cxn ang="0">
                  <a:pos x="45" y="1"/>
                </a:cxn>
                <a:cxn ang="0">
                  <a:pos x="45" y="1"/>
                </a:cxn>
              </a:cxnLst>
              <a:rect l="0" t="0" r="r" b="b"/>
              <a:pathLst>
                <a:path w="54" h="123">
                  <a:moveTo>
                    <a:pt x="45" y="1"/>
                  </a:moveTo>
                  <a:lnTo>
                    <a:pt x="45" y="1"/>
                  </a:lnTo>
                  <a:lnTo>
                    <a:pt x="40" y="8"/>
                  </a:lnTo>
                  <a:lnTo>
                    <a:pt x="34" y="14"/>
                  </a:lnTo>
                  <a:lnTo>
                    <a:pt x="25" y="26"/>
                  </a:lnTo>
                  <a:lnTo>
                    <a:pt x="16" y="41"/>
                  </a:lnTo>
                  <a:lnTo>
                    <a:pt x="10" y="55"/>
                  </a:lnTo>
                  <a:lnTo>
                    <a:pt x="6" y="71"/>
                  </a:lnTo>
                  <a:lnTo>
                    <a:pt x="3" y="87"/>
                  </a:lnTo>
                  <a:lnTo>
                    <a:pt x="1" y="103"/>
                  </a:lnTo>
                  <a:lnTo>
                    <a:pt x="0" y="119"/>
                  </a:lnTo>
                  <a:lnTo>
                    <a:pt x="0" y="119"/>
                  </a:lnTo>
                  <a:lnTo>
                    <a:pt x="0" y="121"/>
                  </a:lnTo>
                  <a:lnTo>
                    <a:pt x="1" y="122"/>
                  </a:lnTo>
                  <a:lnTo>
                    <a:pt x="3" y="123"/>
                  </a:lnTo>
                  <a:lnTo>
                    <a:pt x="5" y="123"/>
                  </a:lnTo>
                  <a:lnTo>
                    <a:pt x="6" y="123"/>
                  </a:lnTo>
                  <a:lnTo>
                    <a:pt x="8" y="122"/>
                  </a:lnTo>
                  <a:lnTo>
                    <a:pt x="9" y="121"/>
                  </a:lnTo>
                  <a:lnTo>
                    <a:pt x="9" y="119"/>
                  </a:lnTo>
                  <a:lnTo>
                    <a:pt x="9" y="119"/>
                  </a:lnTo>
                  <a:lnTo>
                    <a:pt x="10" y="104"/>
                  </a:lnTo>
                  <a:lnTo>
                    <a:pt x="12" y="88"/>
                  </a:lnTo>
                  <a:lnTo>
                    <a:pt x="15" y="74"/>
                  </a:lnTo>
                  <a:lnTo>
                    <a:pt x="19" y="59"/>
                  </a:lnTo>
                  <a:lnTo>
                    <a:pt x="25" y="45"/>
                  </a:lnTo>
                  <a:lnTo>
                    <a:pt x="33" y="31"/>
                  </a:lnTo>
                  <a:lnTo>
                    <a:pt x="41" y="19"/>
                  </a:lnTo>
                  <a:lnTo>
                    <a:pt x="53" y="9"/>
                  </a:lnTo>
                  <a:lnTo>
                    <a:pt x="53" y="9"/>
                  </a:lnTo>
                  <a:lnTo>
                    <a:pt x="54" y="7"/>
                  </a:lnTo>
                  <a:lnTo>
                    <a:pt x="54" y="6"/>
                  </a:lnTo>
                  <a:lnTo>
                    <a:pt x="54" y="3"/>
                  </a:lnTo>
                  <a:lnTo>
                    <a:pt x="53" y="2"/>
                  </a:lnTo>
                  <a:lnTo>
                    <a:pt x="50" y="1"/>
                  </a:lnTo>
                  <a:lnTo>
                    <a:pt x="49" y="0"/>
                  </a:lnTo>
                  <a:lnTo>
                    <a:pt x="47" y="0"/>
                  </a:lnTo>
                  <a:lnTo>
                    <a:pt x="45" y="1"/>
                  </a:lnTo>
                  <a:lnTo>
                    <a:pt x="45" y="1"/>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1" name="Freeform 811"/>
            <p:cNvSpPr>
              <a:spLocks/>
            </p:cNvSpPr>
            <p:nvPr/>
          </p:nvSpPr>
          <p:spPr bwMode="auto">
            <a:xfrm>
              <a:off x="6523038" y="1739900"/>
              <a:ext cx="25400" cy="61913"/>
            </a:xfrm>
            <a:custGeom>
              <a:avLst/>
              <a:gdLst/>
              <a:ahLst/>
              <a:cxnLst>
                <a:cxn ang="0">
                  <a:pos x="39" y="3"/>
                </a:cxn>
                <a:cxn ang="0">
                  <a:pos x="39" y="3"/>
                </a:cxn>
                <a:cxn ang="0">
                  <a:pos x="27" y="29"/>
                </a:cxn>
                <a:cxn ang="0">
                  <a:pos x="17" y="56"/>
                </a:cxn>
                <a:cxn ang="0">
                  <a:pos x="8" y="82"/>
                </a:cxn>
                <a:cxn ang="0">
                  <a:pos x="4" y="96"/>
                </a:cxn>
                <a:cxn ang="0">
                  <a:pos x="0" y="110"/>
                </a:cxn>
                <a:cxn ang="0">
                  <a:pos x="0" y="110"/>
                </a:cxn>
                <a:cxn ang="0">
                  <a:pos x="0" y="112"/>
                </a:cxn>
                <a:cxn ang="0">
                  <a:pos x="1" y="113"/>
                </a:cxn>
                <a:cxn ang="0">
                  <a:pos x="4" y="116"/>
                </a:cxn>
                <a:cxn ang="0">
                  <a:pos x="6" y="117"/>
                </a:cxn>
                <a:cxn ang="0">
                  <a:pos x="8" y="116"/>
                </a:cxn>
                <a:cxn ang="0">
                  <a:pos x="9" y="114"/>
                </a:cxn>
                <a:cxn ang="0">
                  <a:pos x="10" y="112"/>
                </a:cxn>
                <a:cxn ang="0">
                  <a:pos x="10" y="112"/>
                </a:cxn>
                <a:cxn ang="0">
                  <a:pos x="13" y="99"/>
                </a:cxn>
                <a:cxn ang="0">
                  <a:pos x="16" y="85"/>
                </a:cxn>
                <a:cxn ang="0">
                  <a:pos x="25" y="58"/>
                </a:cxn>
                <a:cxn ang="0">
                  <a:pos x="37" y="32"/>
                </a:cxn>
                <a:cxn ang="0">
                  <a:pos x="47" y="5"/>
                </a:cxn>
                <a:cxn ang="0">
                  <a:pos x="47" y="5"/>
                </a:cxn>
                <a:cxn ang="0">
                  <a:pos x="48" y="3"/>
                </a:cxn>
                <a:cxn ang="0">
                  <a:pos x="47" y="2"/>
                </a:cxn>
                <a:cxn ang="0">
                  <a:pos x="46" y="1"/>
                </a:cxn>
                <a:cxn ang="0">
                  <a:pos x="45" y="0"/>
                </a:cxn>
                <a:cxn ang="0">
                  <a:pos x="41" y="0"/>
                </a:cxn>
                <a:cxn ang="0">
                  <a:pos x="40" y="1"/>
                </a:cxn>
                <a:cxn ang="0">
                  <a:pos x="39" y="3"/>
                </a:cxn>
                <a:cxn ang="0">
                  <a:pos x="39" y="3"/>
                </a:cxn>
              </a:cxnLst>
              <a:rect l="0" t="0" r="r" b="b"/>
              <a:pathLst>
                <a:path w="48" h="117">
                  <a:moveTo>
                    <a:pt x="39" y="3"/>
                  </a:moveTo>
                  <a:lnTo>
                    <a:pt x="39" y="3"/>
                  </a:lnTo>
                  <a:lnTo>
                    <a:pt x="27" y="29"/>
                  </a:lnTo>
                  <a:lnTo>
                    <a:pt x="17" y="56"/>
                  </a:lnTo>
                  <a:lnTo>
                    <a:pt x="8" y="82"/>
                  </a:lnTo>
                  <a:lnTo>
                    <a:pt x="4" y="96"/>
                  </a:lnTo>
                  <a:lnTo>
                    <a:pt x="0" y="110"/>
                  </a:lnTo>
                  <a:lnTo>
                    <a:pt x="0" y="110"/>
                  </a:lnTo>
                  <a:lnTo>
                    <a:pt x="0" y="112"/>
                  </a:lnTo>
                  <a:lnTo>
                    <a:pt x="1" y="113"/>
                  </a:lnTo>
                  <a:lnTo>
                    <a:pt x="4" y="116"/>
                  </a:lnTo>
                  <a:lnTo>
                    <a:pt x="6" y="117"/>
                  </a:lnTo>
                  <a:lnTo>
                    <a:pt x="8" y="116"/>
                  </a:lnTo>
                  <a:lnTo>
                    <a:pt x="9" y="114"/>
                  </a:lnTo>
                  <a:lnTo>
                    <a:pt x="10" y="112"/>
                  </a:lnTo>
                  <a:lnTo>
                    <a:pt x="10" y="112"/>
                  </a:lnTo>
                  <a:lnTo>
                    <a:pt x="13" y="99"/>
                  </a:lnTo>
                  <a:lnTo>
                    <a:pt x="16" y="85"/>
                  </a:lnTo>
                  <a:lnTo>
                    <a:pt x="25" y="58"/>
                  </a:lnTo>
                  <a:lnTo>
                    <a:pt x="37" y="32"/>
                  </a:lnTo>
                  <a:lnTo>
                    <a:pt x="47" y="5"/>
                  </a:lnTo>
                  <a:lnTo>
                    <a:pt x="47" y="5"/>
                  </a:lnTo>
                  <a:lnTo>
                    <a:pt x="48" y="3"/>
                  </a:lnTo>
                  <a:lnTo>
                    <a:pt x="47" y="2"/>
                  </a:lnTo>
                  <a:lnTo>
                    <a:pt x="46" y="1"/>
                  </a:lnTo>
                  <a:lnTo>
                    <a:pt x="45" y="0"/>
                  </a:lnTo>
                  <a:lnTo>
                    <a:pt x="41" y="0"/>
                  </a:lnTo>
                  <a:lnTo>
                    <a:pt x="40" y="1"/>
                  </a:lnTo>
                  <a:lnTo>
                    <a:pt x="39" y="3"/>
                  </a:lnTo>
                  <a:lnTo>
                    <a:pt x="39" y="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2" name="Freeform 812"/>
            <p:cNvSpPr>
              <a:spLocks/>
            </p:cNvSpPr>
            <p:nvPr/>
          </p:nvSpPr>
          <p:spPr bwMode="auto">
            <a:xfrm>
              <a:off x="6572250" y="1743075"/>
              <a:ext cx="28575" cy="61913"/>
            </a:xfrm>
            <a:custGeom>
              <a:avLst/>
              <a:gdLst/>
              <a:ahLst/>
              <a:cxnLst>
                <a:cxn ang="0">
                  <a:pos x="45" y="2"/>
                </a:cxn>
                <a:cxn ang="0">
                  <a:pos x="45" y="2"/>
                </a:cxn>
                <a:cxn ang="0">
                  <a:pos x="37" y="14"/>
                </a:cxn>
                <a:cxn ang="0">
                  <a:pos x="28" y="27"/>
                </a:cxn>
                <a:cxn ang="0">
                  <a:pos x="22" y="40"/>
                </a:cxn>
                <a:cxn ang="0">
                  <a:pos x="16" y="54"/>
                </a:cxn>
                <a:cxn ang="0">
                  <a:pos x="11" y="67"/>
                </a:cxn>
                <a:cxn ang="0">
                  <a:pos x="7" y="82"/>
                </a:cxn>
                <a:cxn ang="0">
                  <a:pos x="3" y="96"/>
                </a:cxn>
                <a:cxn ang="0">
                  <a:pos x="0" y="111"/>
                </a:cxn>
                <a:cxn ang="0">
                  <a:pos x="0" y="111"/>
                </a:cxn>
                <a:cxn ang="0">
                  <a:pos x="0" y="114"/>
                </a:cxn>
                <a:cxn ang="0">
                  <a:pos x="3" y="116"/>
                </a:cxn>
                <a:cxn ang="0">
                  <a:pos x="6" y="117"/>
                </a:cxn>
                <a:cxn ang="0">
                  <a:pos x="8" y="115"/>
                </a:cxn>
                <a:cxn ang="0">
                  <a:pos x="14" y="108"/>
                </a:cxn>
                <a:cxn ang="0">
                  <a:pos x="14" y="108"/>
                </a:cxn>
                <a:cxn ang="0">
                  <a:pos x="16" y="106"/>
                </a:cxn>
                <a:cxn ang="0">
                  <a:pos x="15" y="104"/>
                </a:cxn>
                <a:cxn ang="0">
                  <a:pos x="14" y="102"/>
                </a:cxn>
                <a:cxn ang="0">
                  <a:pos x="12" y="101"/>
                </a:cxn>
                <a:cxn ang="0">
                  <a:pos x="12" y="101"/>
                </a:cxn>
                <a:cxn ang="0">
                  <a:pos x="18" y="75"/>
                </a:cxn>
                <a:cxn ang="0">
                  <a:pos x="22" y="63"/>
                </a:cxn>
                <a:cxn ang="0">
                  <a:pos x="27" y="52"/>
                </a:cxn>
                <a:cxn ang="0">
                  <a:pos x="33" y="39"/>
                </a:cxn>
                <a:cxn ang="0">
                  <a:pos x="39" y="28"/>
                </a:cxn>
                <a:cxn ang="0">
                  <a:pos x="45" y="18"/>
                </a:cxn>
                <a:cxn ang="0">
                  <a:pos x="53" y="6"/>
                </a:cxn>
                <a:cxn ang="0">
                  <a:pos x="53" y="6"/>
                </a:cxn>
                <a:cxn ang="0">
                  <a:pos x="54" y="5"/>
                </a:cxn>
                <a:cxn ang="0">
                  <a:pos x="54" y="3"/>
                </a:cxn>
                <a:cxn ang="0">
                  <a:pos x="53" y="2"/>
                </a:cxn>
                <a:cxn ang="0">
                  <a:pos x="52" y="1"/>
                </a:cxn>
                <a:cxn ang="0">
                  <a:pos x="48" y="0"/>
                </a:cxn>
                <a:cxn ang="0">
                  <a:pos x="46" y="0"/>
                </a:cxn>
                <a:cxn ang="0">
                  <a:pos x="45" y="2"/>
                </a:cxn>
                <a:cxn ang="0">
                  <a:pos x="45" y="2"/>
                </a:cxn>
              </a:cxnLst>
              <a:rect l="0" t="0" r="r" b="b"/>
              <a:pathLst>
                <a:path w="54" h="117">
                  <a:moveTo>
                    <a:pt x="45" y="2"/>
                  </a:moveTo>
                  <a:lnTo>
                    <a:pt x="45" y="2"/>
                  </a:lnTo>
                  <a:lnTo>
                    <a:pt x="37" y="14"/>
                  </a:lnTo>
                  <a:lnTo>
                    <a:pt x="28" y="27"/>
                  </a:lnTo>
                  <a:lnTo>
                    <a:pt x="22" y="40"/>
                  </a:lnTo>
                  <a:lnTo>
                    <a:pt x="16" y="54"/>
                  </a:lnTo>
                  <a:lnTo>
                    <a:pt x="11" y="67"/>
                  </a:lnTo>
                  <a:lnTo>
                    <a:pt x="7" y="82"/>
                  </a:lnTo>
                  <a:lnTo>
                    <a:pt x="3" y="96"/>
                  </a:lnTo>
                  <a:lnTo>
                    <a:pt x="0" y="111"/>
                  </a:lnTo>
                  <a:lnTo>
                    <a:pt x="0" y="111"/>
                  </a:lnTo>
                  <a:lnTo>
                    <a:pt x="0" y="114"/>
                  </a:lnTo>
                  <a:lnTo>
                    <a:pt x="3" y="116"/>
                  </a:lnTo>
                  <a:lnTo>
                    <a:pt x="6" y="117"/>
                  </a:lnTo>
                  <a:lnTo>
                    <a:pt x="8" y="115"/>
                  </a:lnTo>
                  <a:lnTo>
                    <a:pt x="14" y="108"/>
                  </a:lnTo>
                  <a:lnTo>
                    <a:pt x="14" y="108"/>
                  </a:lnTo>
                  <a:lnTo>
                    <a:pt x="16" y="106"/>
                  </a:lnTo>
                  <a:lnTo>
                    <a:pt x="15" y="104"/>
                  </a:lnTo>
                  <a:lnTo>
                    <a:pt x="14" y="102"/>
                  </a:lnTo>
                  <a:lnTo>
                    <a:pt x="12" y="101"/>
                  </a:lnTo>
                  <a:lnTo>
                    <a:pt x="12" y="101"/>
                  </a:lnTo>
                  <a:lnTo>
                    <a:pt x="18" y="75"/>
                  </a:lnTo>
                  <a:lnTo>
                    <a:pt x="22" y="63"/>
                  </a:lnTo>
                  <a:lnTo>
                    <a:pt x="27" y="52"/>
                  </a:lnTo>
                  <a:lnTo>
                    <a:pt x="33" y="39"/>
                  </a:lnTo>
                  <a:lnTo>
                    <a:pt x="39" y="28"/>
                  </a:lnTo>
                  <a:lnTo>
                    <a:pt x="45" y="18"/>
                  </a:lnTo>
                  <a:lnTo>
                    <a:pt x="53" y="6"/>
                  </a:lnTo>
                  <a:lnTo>
                    <a:pt x="53" y="6"/>
                  </a:lnTo>
                  <a:lnTo>
                    <a:pt x="54" y="5"/>
                  </a:lnTo>
                  <a:lnTo>
                    <a:pt x="54" y="3"/>
                  </a:lnTo>
                  <a:lnTo>
                    <a:pt x="53" y="2"/>
                  </a:lnTo>
                  <a:lnTo>
                    <a:pt x="52" y="1"/>
                  </a:lnTo>
                  <a:lnTo>
                    <a:pt x="48" y="0"/>
                  </a:lnTo>
                  <a:lnTo>
                    <a:pt x="46" y="0"/>
                  </a:lnTo>
                  <a:lnTo>
                    <a:pt x="45" y="2"/>
                  </a:lnTo>
                  <a:lnTo>
                    <a:pt x="45" y="2"/>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3" name="Freeform 813"/>
            <p:cNvSpPr>
              <a:spLocks/>
            </p:cNvSpPr>
            <p:nvPr/>
          </p:nvSpPr>
          <p:spPr bwMode="auto">
            <a:xfrm>
              <a:off x="6629400" y="1741488"/>
              <a:ext cx="28575" cy="55563"/>
            </a:xfrm>
            <a:custGeom>
              <a:avLst/>
              <a:gdLst/>
              <a:ahLst/>
              <a:cxnLst>
                <a:cxn ang="0">
                  <a:pos x="44" y="3"/>
                </a:cxn>
                <a:cxn ang="0">
                  <a:pos x="44" y="3"/>
                </a:cxn>
                <a:cxn ang="0">
                  <a:pos x="39" y="14"/>
                </a:cxn>
                <a:cxn ang="0">
                  <a:pos x="35" y="26"/>
                </a:cxn>
                <a:cxn ang="0">
                  <a:pos x="35" y="26"/>
                </a:cxn>
                <a:cxn ang="0">
                  <a:pos x="34" y="32"/>
                </a:cxn>
                <a:cxn ang="0">
                  <a:pos x="33" y="38"/>
                </a:cxn>
                <a:cxn ang="0">
                  <a:pos x="32" y="44"/>
                </a:cxn>
                <a:cxn ang="0">
                  <a:pos x="31" y="48"/>
                </a:cxn>
                <a:cxn ang="0">
                  <a:pos x="30" y="50"/>
                </a:cxn>
                <a:cxn ang="0">
                  <a:pos x="30" y="50"/>
                </a:cxn>
                <a:cxn ang="0">
                  <a:pos x="25" y="55"/>
                </a:cxn>
                <a:cxn ang="0">
                  <a:pos x="22" y="61"/>
                </a:cxn>
                <a:cxn ang="0">
                  <a:pos x="15" y="73"/>
                </a:cxn>
                <a:cxn ang="0">
                  <a:pos x="9" y="86"/>
                </a:cxn>
                <a:cxn ang="0">
                  <a:pos x="5" y="91"/>
                </a:cxn>
                <a:cxn ang="0">
                  <a:pos x="1" y="97"/>
                </a:cxn>
                <a:cxn ang="0">
                  <a:pos x="1" y="97"/>
                </a:cxn>
                <a:cxn ang="0">
                  <a:pos x="0" y="98"/>
                </a:cxn>
                <a:cxn ang="0">
                  <a:pos x="0" y="100"/>
                </a:cxn>
                <a:cxn ang="0">
                  <a:pos x="0" y="102"/>
                </a:cxn>
                <a:cxn ang="0">
                  <a:pos x="1" y="103"/>
                </a:cxn>
                <a:cxn ang="0">
                  <a:pos x="3" y="104"/>
                </a:cxn>
                <a:cxn ang="0">
                  <a:pos x="4" y="105"/>
                </a:cxn>
                <a:cxn ang="0">
                  <a:pos x="6" y="104"/>
                </a:cxn>
                <a:cxn ang="0">
                  <a:pos x="7" y="103"/>
                </a:cxn>
                <a:cxn ang="0">
                  <a:pos x="7" y="103"/>
                </a:cxn>
                <a:cxn ang="0">
                  <a:pos x="14" y="94"/>
                </a:cxn>
                <a:cxn ang="0">
                  <a:pos x="21" y="84"/>
                </a:cxn>
                <a:cxn ang="0">
                  <a:pos x="31" y="63"/>
                </a:cxn>
                <a:cxn ang="0">
                  <a:pos x="31" y="63"/>
                </a:cxn>
                <a:cxn ang="0">
                  <a:pos x="34" y="60"/>
                </a:cxn>
                <a:cxn ang="0">
                  <a:pos x="37" y="57"/>
                </a:cxn>
                <a:cxn ang="0">
                  <a:pos x="39" y="54"/>
                </a:cxn>
                <a:cxn ang="0">
                  <a:pos x="40" y="50"/>
                </a:cxn>
                <a:cxn ang="0">
                  <a:pos x="40" y="50"/>
                </a:cxn>
                <a:cxn ang="0">
                  <a:pos x="42" y="38"/>
                </a:cxn>
                <a:cxn ang="0">
                  <a:pos x="44" y="28"/>
                </a:cxn>
                <a:cxn ang="0">
                  <a:pos x="48" y="18"/>
                </a:cxn>
                <a:cxn ang="0">
                  <a:pos x="53" y="7"/>
                </a:cxn>
                <a:cxn ang="0">
                  <a:pos x="53" y="7"/>
                </a:cxn>
                <a:cxn ang="0">
                  <a:pos x="53" y="5"/>
                </a:cxn>
                <a:cxn ang="0">
                  <a:pos x="53" y="4"/>
                </a:cxn>
                <a:cxn ang="0">
                  <a:pos x="51" y="1"/>
                </a:cxn>
                <a:cxn ang="0">
                  <a:pos x="48" y="0"/>
                </a:cxn>
                <a:cxn ang="0">
                  <a:pos x="47" y="0"/>
                </a:cxn>
                <a:cxn ang="0">
                  <a:pos x="45" y="1"/>
                </a:cxn>
                <a:cxn ang="0">
                  <a:pos x="44" y="3"/>
                </a:cxn>
                <a:cxn ang="0">
                  <a:pos x="44" y="3"/>
                </a:cxn>
              </a:cxnLst>
              <a:rect l="0" t="0" r="r" b="b"/>
              <a:pathLst>
                <a:path w="53" h="105">
                  <a:moveTo>
                    <a:pt x="44" y="3"/>
                  </a:moveTo>
                  <a:lnTo>
                    <a:pt x="44" y="3"/>
                  </a:lnTo>
                  <a:lnTo>
                    <a:pt x="39" y="14"/>
                  </a:lnTo>
                  <a:lnTo>
                    <a:pt x="35" y="26"/>
                  </a:lnTo>
                  <a:lnTo>
                    <a:pt x="35" y="26"/>
                  </a:lnTo>
                  <a:lnTo>
                    <a:pt x="34" y="32"/>
                  </a:lnTo>
                  <a:lnTo>
                    <a:pt x="33" y="38"/>
                  </a:lnTo>
                  <a:lnTo>
                    <a:pt x="32" y="44"/>
                  </a:lnTo>
                  <a:lnTo>
                    <a:pt x="31" y="48"/>
                  </a:lnTo>
                  <a:lnTo>
                    <a:pt x="30" y="50"/>
                  </a:lnTo>
                  <a:lnTo>
                    <a:pt x="30" y="50"/>
                  </a:lnTo>
                  <a:lnTo>
                    <a:pt x="25" y="55"/>
                  </a:lnTo>
                  <a:lnTo>
                    <a:pt x="22" y="61"/>
                  </a:lnTo>
                  <a:lnTo>
                    <a:pt x="15" y="73"/>
                  </a:lnTo>
                  <a:lnTo>
                    <a:pt x="9" y="86"/>
                  </a:lnTo>
                  <a:lnTo>
                    <a:pt x="5" y="91"/>
                  </a:lnTo>
                  <a:lnTo>
                    <a:pt x="1" y="97"/>
                  </a:lnTo>
                  <a:lnTo>
                    <a:pt x="1" y="97"/>
                  </a:lnTo>
                  <a:lnTo>
                    <a:pt x="0" y="98"/>
                  </a:lnTo>
                  <a:lnTo>
                    <a:pt x="0" y="100"/>
                  </a:lnTo>
                  <a:lnTo>
                    <a:pt x="0" y="102"/>
                  </a:lnTo>
                  <a:lnTo>
                    <a:pt x="1" y="103"/>
                  </a:lnTo>
                  <a:lnTo>
                    <a:pt x="3" y="104"/>
                  </a:lnTo>
                  <a:lnTo>
                    <a:pt x="4" y="105"/>
                  </a:lnTo>
                  <a:lnTo>
                    <a:pt x="6" y="104"/>
                  </a:lnTo>
                  <a:lnTo>
                    <a:pt x="7" y="103"/>
                  </a:lnTo>
                  <a:lnTo>
                    <a:pt x="7" y="103"/>
                  </a:lnTo>
                  <a:lnTo>
                    <a:pt x="14" y="94"/>
                  </a:lnTo>
                  <a:lnTo>
                    <a:pt x="21" y="84"/>
                  </a:lnTo>
                  <a:lnTo>
                    <a:pt x="31" y="63"/>
                  </a:lnTo>
                  <a:lnTo>
                    <a:pt x="31" y="63"/>
                  </a:lnTo>
                  <a:lnTo>
                    <a:pt x="34" y="60"/>
                  </a:lnTo>
                  <a:lnTo>
                    <a:pt x="37" y="57"/>
                  </a:lnTo>
                  <a:lnTo>
                    <a:pt x="39" y="54"/>
                  </a:lnTo>
                  <a:lnTo>
                    <a:pt x="40" y="50"/>
                  </a:lnTo>
                  <a:lnTo>
                    <a:pt x="40" y="50"/>
                  </a:lnTo>
                  <a:lnTo>
                    <a:pt x="42" y="38"/>
                  </a:lnTo>
                  <a:lnTo>
                    <a:pt x="44" y="28"/>
                  </a:lnTo>
                  <a:lnTo>
                    <a:pt x="48" y="18"/>
                  </a:lnTo>
                  <a:lnTo>
                    <a:pt x="53" y="7"/>
                  </a:lnTo>
                  <a:lnTo>
                    <a:pt x="53" y="7"/>
                  </a:lnTo>
                  <a:lnTo>
                    <a:pt x="53" y="5"/>
                  </a:lnTo>
                  <a:lnTo>
                    <a:pt x="53" y="4"/>
                  </a:lnTo>
                  <a:lnTo>
                    <a:pt x="51" y="1"/>
                  </a:lnTo>
                  <a:lnTo>
                    <a:pt x="48" y="0"/>
                  </a:lnTo>
                  <a:lnTo>
                    <a:pt x="47" y="0"/>
                  </a:lnTo>
                  <a:lnTo>
                    <a:pt x="45" y="1"/>
                  </a:lnTo>
                  <a:lnTo>
                    <a:pt x="44" y="3"/>
                  </a:lnTo>
                  <a:lnTo>
                    <a:pt x="44" y="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4" name="Freeform 814"/>
            <p:cNvSpPr>
              <a:spLocks/>
            </p:cNvSpPr>
            <p:nvPr/>
          </p:nvSpPr>
          <p:spPr bwMode="auto">
            <a:xfrm>
              <a:off x="6673850" y="1739900"/>
              <a:ext cx="20638" cy="53975"/>
            </a:xfrm>
            <a:custGeom>
              <a:avLst/>
              <a:gdLst/>
              <a:ahLst/>
              <a:cxnLst>
                <a:cxn ang="0">
                  <a:pos x="32" y="4"/>
                </a:cxn>
                <a:cxn ang="0">
                  <a:pos x="32" y="4"/>
                </a:cxn>
                <a:cxn ang="0">
                  <a:pos x="29" y="16"/>
                </a:cxn>
                <a:cxn ang="0">
                  <a:pos x="26" y="28"/>
                </a:cxn>
                <a:cxn ang="0">
                  <a:pos x="22" y="40"/>
                </a:cxn>
                <a:cxn ang="0">
                  <a:pos x="18" y="51"/>
                </a:cxn>
                <a:cxn ang="0">
                  <a:pos x="8" y="74"/>
                </a:cxn>
                <a:cxn ang="0">
                  <a:pos x="4" y="86"/>
                </a:cxn>
                <a:cxn ang="0">
                  <a:pos x="0" y="98"/>
                </a:cxn>
                <a:cxn ang="0">
                  <a:pos x="0" y="98"/>
                </a:cxn>
                <a:cxn ang="0">
                  <a:pos x="0" y="100"/>
                </a:cxn>
                <a:cxn ang="0">
                  <a:pos x="1" y="101"/>
                </a:cxn>
                <a:cxn ang="0">
                  <a:pos x="2" y="102"/>
                </a:cxn>
                <a:cxn ang="0">
                  <a:pos x="4" y="103"/>
                </a:cxn>
                <a:cxn ang="0">
                  <a:pos x="5" y="103"/>
                </a:cxn>
                <a:cxn ang="0">
                  <a:pos x="7" y="103"/>
                </a:cxn>
                <a:cxn ang="0">
                  <a:pos x="8" y="102"/>
                </a:cxn>
                <a:cxn ang="0">
                  <a:pos x="9" y="100"/>
                </a:cxn>
                <a:cxn ang="0">
                  <a:pos x="9" y="100"/>
                </a:cxn>
                <a:cxn ang="0">
                  <a:pos x="12" y="88"/>
                </a:cxn>
                <a:cxn ang="0">
                  <a:pos x="17" y="76"/>
                </a:cxn>
                <a:cxn ang="0">
                  <a:pos x="27" y="53"/>
                </a:cxn>
                <a:cxn ang="0">
                  <a:pos x="32" y="41"/>
                </a:cxn>
                <a:cxn ang="0">
                  <a:pos x="36" y="29"/>
                </a:cxn>
                <a:cxn ang="0">
                  <a:pos x="39" y="16"/>
                </a:cxn>
                <a:cxn ang="0">
                  <a:pos x="41" y="4"/>
                </a:cxn>
                <a:cxn ang="0">
                  <a:pos x="41" y="4"/>
                </a:cxn>
                <a:cxn ang="0">
                  <a:pos x="41" y="2"/>
                </a:cxn>
                <a:cxn ang="0">
                  <a:pos x="40" y="1"/>
                </a:cxn>
                <a:cxn ang="0">
                  <a:pos x="38" y="0"/>
                </a:cxn>
                <a:cxn ang="0">
                  <a:pos x="36" y="0"/>
                </a:cxn>
                <a:cxn ang="0">
                  <a:pos x="35" y="0"/>
                </a:cxn>
                <a:cxn ang="0">
                  <a:pos x="33" y="1"/>
                </a:cxn>
                <a:cxn ang="0">
                  <a:pos x="32" y="2"/>
                </a:cxn>
                <a:cxn ang="0">
                  <a:pos x="32" y="4"/>
                </a:cxn>
                <a:cxn ang="0">
                  <a:pos x="32" y="4"/>
                </a:cxn>
              </a:cxnLst>
              <a:rect l="0" t="0" r="r" b="b"/>
              <a:pathLst>
                <a:path w="41" h="103">
                  <a:moveTo>
                    <a:pt x="32" y="4"/>
                  </a:moveTo>
                  <a:lnTo>
                    <a:pt x="32" y="4"/>
                  </a:lnTo>
                  <a:lnTo>
                    <a:pt x="29" y="16"/>
                  </a:lnTo>
                  <a:lnTo>
                    <a:pt x="26" y="28"/>
                  </a:lnTo>
                  <a:lnTo>
                    <a:pt x="22" y="40"/>
                  </a:lnTo>
                  <a:lnTo>
                    <a:pt x="18" y="51"/>
                  </a:lnTo>
                  <a:lnTo>
                    <a:pt x="8" y="74"/>
                  </a:lnTo>
                  <a:lnTo>
                    <a:pt x="4" y="86"/>
                  </a:lnTo>
                  <a:lnTo>
                    <a:pt x="0" y="98"/>
                  </a:lnTo>
                  <a:lnTo>
                    <a:pt x="0" y="98"/>
                  </a:lnTo>
                  <a:lnTo>
                    <a:pt x="0" y="100"/>
                  </a:lnTo>
                  <a:lnTo>
                    <a:pt x="1" y="101"/>
                  </a:lnTo>
                  <a:lnTo>
                    <a:pt x="2" y="102"/>
                  </a:lnTo>
                  <a:lnTo>
                    <a:pt x="4" y="103"/>
                  </a:lnTo>
                  <a:lnTo>
                    <a:pt x="5" y="103"/>
                  </a:lnTo>
                  <a:lnTo>
                    <a:pt x="7" y="103"/>
                  </a:lnTo>
                  <a:lnTo>
                    <a:pt x="8" y="102"/>
                  </a:lnTo>
                  <a:lnTo>
                    <a:pt x="9" y="100"/>
                  </a:lnTo>
                  <a:lnTo>
                    <a:pt x="9" y="100"/>
                  </a:lnTo>
                  <a:lnTo>
                    <a:pt x="12" y="88"/>
                  </a:lnTo>
                  <a:lnTo>
                    <a:pt x="17" y="76"/>
                  </a:lnTo>
                  <a:lnTo>
                    <a:pt x="27" y="53"/>
                  </a:lnTo>
                  <a:lnTo>
                    <a:pt x="32" y="41"/>
                  </a:lnTo>
                  <a:lnTo>
                    <a:pt x="36" y="29"/>
                  </a:lnTo>
                  <a:lnTo>
                    <a:pt x="39" y="16"/>
                  </a:lnTo>
                  <a:lnTo>
                    <a:pt x="41" y="4"/>
                  </a:lnTo>
                  <a:lnTo>
                    <a:pt x="41" y="4"/>
                  </a:lnTo>
                  <a:lnTo>
                    <a:pt x="41" y="2"/>
                  </a:lnTo>
                  <a:lnTo>
                    <a:pt x="40" y="1"/>
                  </a:lnTo>
                  <a:lnTo>
                    <a:pt x="38" y="0"/>
                  </a:lnTo>
                  <a:lnTo>
                    <a:pt x="36" y="0"/>
                  </a:lnTo>
                  <a:lnTo>
                    <a:pt x="35" y="0"/>
                  </a:lnTo>
                  <a:lnTo>
                    <a:pt x="33" y="1"/>
                  </a:lnTo>
                  <a:lnTo>
                    <a:pt x="32" y="2"/>
                  </a:lnTo>
                  <a:lnTo>
                    <a:pt x="32" y="4"/>
                  </a:lnTo>
                  <a:lnTo>
                    <a:pt x="32" y="4"/>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5" name="Freeform 815"/>
            <p:cNvSpPr>
              <a:spLocks/>
            </p:cNvSpPr>
            <p:nvPr/>
          </p:nvSpPr>
          <p:spPr bwMode="auto">
            <a:xfrm>
              <a:off x="6811963" y="1671638"/>
              <a:ext cx="9525" cy="38100"/>
            </a:xfrm>
            <a:custGeom>
              <a:avLst/>
              <a:gdLst/>
              <a:ahLst/>
              <a:cxnLst>
                <a:cxn ang="0">
                  <a:pos x="11" y="58"/>
                </a:cxn>
                <a:cxn ang="0">
                  <a:pos x="11" y="58"/>
                </a:cxn>
                <a:cxn ang="0">
                  <a:pos x="10" y="51"/>
                </a:cxn>
                <a:cxn ang="0">
                  <a:pos x="9" y="44"/>
                </a:cxn>
                <a:cxn ang="0">
                  <a:pos x="10" y="33"/>
                </a:cxn>
                <a:cxn ang="0">
                  <a:pos x="10" y="33"/>
                </a:cxn>
                <a:cxn ang="0">
                  <a:pos x="11" y="5"/>
                </a:cxn>
                <a:cxn ang="0">
                  <a:pos x="11" y="5"/>
                </a:cxn>
                <a:cxn ang="0">
                  <a:pos x="11" y="3"/>
                </a:cxn>
                <a:cxn ang="0">
                  <a:pos x="10" y="1"/>
                </a:cxn>
                <a:cxn ang="0">
                  <a:pos x="8" y="0"/>
                </a:cxn>
                <a:cxn ang="0">
                  <a:pos x="7" y="0"/>
                </a:cxn>
                <a:cxn ang="0">
                  <a:pos x="5" y="0"/>
                </a:cxn>
                <a:cxn ang="0">
                  <a:pos x="4" y="1"/>
                </a:cxn>
                <a:cxn ang="0">
                  <a:pos x="3" y="3"/>
                </a:cxn>
                <a:cxn ang="0">
                  <a:pos x="2" y="5"/>
                </a:cxn>
                <a:cxn ang="0">
                  <a:pos x="2" y="5"/>
                </a:cxn>
                <a:cxn ang="0">
                  <a:pos x="1" y="20"/>
                </a:cxn>
                <a:cxn ang="0">
                  <a:pos x="0" y="40"/>
                </a:cxn>
                <a:cxn ang="0">
                  <a:pos x="0" y="50"/>
                </a:cxn>
                <a:cxn ang="0">
                  <a:pos x="2" y="59"/>
                </a:cxn>
                <a:cxn ang="0">
                  <a:pos x="3" y="63"/>
                </a:cxn>
                <a:cxn ang="0">
                  <a:pos x="5" y="66"/>
                </a:cxn>
                <a:cxn ang="0">
                  <a:pos x="7" y="69"/>
                </a:cxn>
                <a:cxn ang="0">
                  <a:pos x="11" y="72"/>
                </a:cxn>
                <a:cxn ang="0">
                  <a:pos x="11" y="72"/>
                </a:cxn>
                <a:cxn ang="0">
                  <a:pos x="13" y="72"/>
                </a:cxn>
                <a:cxn ang="0">
                  <a:pos x="15" y="72"/>
                </a:cxn>
                <a:cxn ang="0">
                  <a:pos x="17" y="70"/>
                </a:cxn>
                <a:cxn ang="0">
                  <a:pos x="17" y="68"/>
                </a:cxn>
                <a:cxn ang="0">
                  <a:pos x="17" y="62"/>
                </a:cxn>
                <a:cxn ang="0">
                  <a:pos x="17" y="62"/>
                </a:cxn>
                <a:cxn ang="0">
                  <a:pos x="17" y="59"/>
                </a:cxn>
                <a:cxn ang="0">
                  <a:pos x="15" y="58"/>
                </a:cxn>
                <a:cxn ang="0">
                  <a:pos x="13" y="57"/>
                </a:cxn>
                <a:cxn ang="0">
                  <a:pos x="11" y="58"/>
                </a:cxn>
                <a:cxn ang="0">
                  <a:pos x="11" y="58"/>
                </a:cxn>
              </a:cxnLst>
              <a:rect l="0" t="0" r="r" b="b"/>
              <a:pathLst>
                <a:path w="17" h="72">
                  <a:moveTo>
                    <a:pt x="11" y="58"/>
                  </a:moveTo>
                  <a:lnTo>
                    <a:pt x="11" y="58"/>
                  </a:lnTo>
                  <a:lnTo>
                    <a:pt x="10" y="51"/>
                  </a:lnTo>
                  <a:lnTo>
                    <a:pt x="9" y="44"/>
                  </a:lnTo>
                  <a:lnTo>
                    <a:pt x="10" y="33"/>
                  </a:lnTo>
                  <a:lnTo>
                    <a:pt x="10" y="33"/>
                  </a:lnTo>
                  <a:lnTo>
                    <a:pt x="11" y="5"/>
                  </a:lnTo>
                  <a:lnTo>
                    <a:pt x="11" y="5"/>
                  </a:lnTo>
                  <a:lnTo>
                    <a:pt x="11" y="3"/>
                  </a:lnTo>
                  <a:lnTo>
                    <a:pt x="10" y="1"/>
                  </a:lnTo>
                  <a:lnTo>
                    <a:pt x="8" y="0"/>
                  </a:lnTo>
                  <a:lnTo>
                    <a:pt x="7" y="0"/>
                  </a:lnTo>
                  <a:lnTo>
                    <a:pt x="5" y="0"/>
                  </a:lnTo>
                  <a:lnTo>
                    <a:pt x="4" y="1"/>
                  </a:lnTo>
                  <a:lnTo>
                    <a:pt x="3" y="3"/>
                  </a:lnTo>
                  <a:lnTo>
                    <a:pt x="2" y="5"/>
                  </a:lnTo>
                  <a:lnTo>
                    <a:pt x="2" y="5"/>
                  </a:lnTo>
                  <a:lnTo>
                    <a:pt x="1" y="20"/>
                  </a:lnTo>
                  <a:lnTo>
                    <a:pt x="0" y="40"/>
                  </a:lnTo>
                  <a:lnTo>
                    <a:pt x="0" y="50"/>
                  </a:lnTo>
                  <a:lnTo>
                    <a:pt x="2" y="59"/>
                  </a:lnTo>
                  <a:lnTo>
                    <a:pt x="3" y="63"/>
                  </a:lnTo>
                  <a:lnTo>
                    <a:pt x="5" y="66"/>
                  </a:lnTo>
                  <a:lnTo>
                    <a:pt x="7" y="69"/>
                  </a:lnTo>
                  <a:lnTo>
                    <a:pt x="11" y="72"/>
                  </a:lnTo>
                  <a:lnTo>
                    <a:pt x="11" y="72"/>
                  </a:lnTo>
                  <a:lnTo>
                    <a:pt x="13" y="72"/>
                  </a:lnTo>
                  <a:lnTo>
                    <a:pt x="15" y="72"/>
                  </a:lnTo>
                  <a:lnTo>
                    <a:pt x="17" y="70"/>
                  </a:lnTo>
                  <a:lnTo>
                    <a:pt x="17" y="68"/>
                  </a:lnTo>
                  <a:lnTo>
                    <a:pt x="17" y="62"/>
                  </a:lnTo>
                  <a:lnTo>
                    <a:pt x="17" y="62"/>
                  </a:lnTo>
                  <a:lnTo>
                    <a:pt x="17" y="59"/>
                  </a:lnTo>
                  <a:lnTo>
                    <a:pt x="15" y="58"/>
                  </a:lnTo>
                  <a:lnTo>
                    <a:pt x="13" y="57"/>
                  </a:lnTo>
                  <a:lnTo>
                    <a:pt x="11" y="58"/>
                  </a:lnTo>
                  <a:lnTo>
                    <a:pt x="11" y="58"/>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6" name="Freeform 816"/>
            <p:cNvSpPr>
              <a:spLocks/>
            </p:cNvSpPr>
            <p:nvPr/>
          </p:nvSpPr>
          <p:spPr bwMode="auto">
            <a:xfrm>
              <a:off x="6843713" y="1644650"/>
              <a:ext cx="22225" cy="55563"/>
            </a:xfrm>
            <a:custGeom>
              <a:avLst/>
              <a:gdLst/>
              <a:ahLst/>
              <a:cxnLst>
                <a:cxn ang="0">
                  <a:pos x="33" y="1"/>
                </a:cxn>
                <a:cxn ang="0">
                  <a:pos x="33" y="1"/>
                </a:cxn>
                <a:cxn ang="0">
                  <a:pos x="29" y="6"/>
                </a:cxn>
                <a:cxn ang="0">
                  <a:pos x="26" y="12"/>
                </a:cxn>
                <a:cxn ang="0">
                  <a:pos x="20" y="23"/>
                </a:cxn>
                <a:cxn ang="0">
                  <a:pos x="16" y="35"/>
                </a:cxn>
                <a:cxn ang="0">
                  <a:pos x="13" y="48"/>
                </a:cxn>
                <a:cxn ang="0">
                  <a:pos x="8" y="73"/>
                </a:cxn>
                <a:cxn ang="0">
                  <a:pos x="5" y="86"/>
                </a:cxn>
                <a:cxn ang="0">
                  <a:pos x="1" y="97"/>
                </a:cxn>
                <a:cxn ang="0">
                  <a:pos x="1" y="97"/>
                </a:cxn>
                <a:cxn ang="0">
                  <a:pos x="0" y="99"/>
                </a:cxn>
                <a:cxn ang="0">
                  <a:pos x="1" y="101"/>
                </a:cxn>
                <a:cxn ang="0">
                  <a:pos x="3" y="103"/>
                </a:cxn>
                <a:cxn ang="0">
                  <a:pos x="5" y="104"/>
                </a:cxn>
                <a:cxn ang="0">
                  <a:pos x="6" y="104"/>
                </a:cxn>
                <a:cxn ang="0">
                  <a:pos x="8" y="103"/>
                </a:cxn>
                <a:cxn ang="0">
                  <a:pos x="9" y="102"/>
                </a:cxn>
                <a:cxn ang="0">
                  <a:pos x="9" y="102"/>
                </a:cxn>
                <a:cxn ang="0">
                  <a:pos x="13" y="91"/>
                </a:cxn>
                <a:cxn ang="0">
                  <a:pos x="17" y="81"/>
                </a:cxn>
                <a:cxn ang="0">
                  <a:pos x="23" y="58"/>
                </a:cxn>
                <a:cxn ang="0">
                  <a:pos x="23" y="58"/>
                </a:cxn>
                <a:cxn ang="0">
                  <a:pos x="25" y="45"/>
                </a:cxn>
                <a:cxn ang="0">
                  <a:pos x="28" y="32"/>
                </a:cxn>
                <a:cxn ang="0">
                  <a:pos x="30" y="26"/>
                </a:cxn>
                <a:cxn ang="0">
                  <a:pos x="33" y="20"/>
                </a:cxn>
                <a:cxn ang="0">
                  <a:pos x="36" y="14"/>
                </a:cxn>
                <a:cxn ang="0">
                  <a:pos x="40" y="8"/>
                </a:cxn>
                <a:cxn ang="0">
                  <a:pos x="40" y="8"/>
                </a:cxn>
                <a:cxn ang="0">
                  <a:pos x="41" y="6"/>
                </a:cxn>
                <a:cxn ang="0">
                  <a:pos x="41" y="4"/>
                </a:cxn>
                <a:cxn ang="0">
                  <a:pos x="40" y="3"/>
                </a:cxn>
                <a:cxn ang="0">
                  <a:pos x="39" y="1"/>
                </a:cxn>
                <a:cxn ang="0">
                  <a:pos x="38" y="0"/>
                </a:cxn>
                <a:cxn ang="0">
                  <a:pos x="36" y="0"/>
                </a:cxn>
                <a:cxn ang="0">
                  <a:pos x="35" y="0"/>
                </a:cxn>
                <a:cxn ang="0">
                  <a:pos x="33" y="1"/>
                </a:cxn>
                <a:cxn ang="0">
                  <a:pos x="33" y="1"/>
                </a:cxn>
              </a:cxnLst>
              <a:rect l="0" t="0" r="r" b="b"/>
              <a:pathLst>
                <a:path w="41" h="104">
                  <a:moveTo>
                    <a:pt x="33" y="1"/>
                  </a:moveTo>
                  <a:lnTo>
                    <a:pt x="33" y="1"/>
                  </a:lnTo>
                  <a:lnTo>
                    <a:pt x="29" y="6"/>
                  </a:lnTo>
                  <a:lnTo>
                    <a:pt x="26" y="12"/>
                  </a:lnTo>
                  <a:lnTo>
                    <a:pt x="20" y="23"/>
                  </a:lnTo>
                  <a:lnTo>
                    <a:pt x="16" y="35"/>
                  </a:lnTo>
                  <a:lnTo>
                    <a:pt x="13" y="48"/>
                  </a:lnTo>
                  <a:lnTo>
                    <a:pt x="8" y="73"/>
                  </a:lnTo>
                  <a:lnTo>
                    <a:pt x="5" y="86"/>
                  </a:lnTo>
                  <a:lnTo>
                    <a:pt x="1" y="97"/>
                  </a:lnTo>
                  <a:lnTo>
                    <a:pt x="1" y="97"/>
                  </a:lnTo>
                  <a:lnTo>
                    <a:pt x="0" y="99"/>
                  </a:lnTo>
                  <a:lnTo>
                    <a:pt x="1" y="101"/>
                  </a:lnTo>
                  <a:lnTo>
                    <a:pt x="3" y="103"/>
                  </a:lnTo>
                  <a:lnTo>
                    <a:pt x="5" y="104"/>
                  </a:lnTo>
                  <a:lnTo>
                    <a:pt x="6" y="104"/>
                  </a:lnTo>
                  <a:lnTo>
                    <a:pt x="8" y="103"/>
                  </a:lnTo>
                  <a:lnTo>
                    <a:pt x="9" y="102"/>
                  </a:lnTo>
                  <a:lnTo>
                    <a:pt x="9" y="102"/>
                  </a:lnTo>
                  <a:lnTo>
                    <a:pt x="13" y="91"/>
                  </a:lnTo>
                  <a:lnTo>
                    <a:pt x="17" y="81"/>
                  </a:lnTo>
                  <a:lnTo>
                    <a:pt x="23" y="58"/>
                  </a:lnTo>
                  <a:lnTo>
                    <a:pt x="23" y="58"/>
                  </a:lnTo>
                  <a:lnTo>
                    <a:pt x="25" y="45"/>
                  </a:lnTo>
                  <a:lnTo>
                    <a:pt x="28" y="32"/>
                  </a:lnTo>
                  <a:lnTo>
                    <a:pt x="30" y="26"/>
                  </a:lnTo>
                  <a:lnTo>
                    <a:pt x="33" y="20"/>
                  </a:lnTo>
                  <a:lnTo>
                    <a:pt x="36" y="14"/>
                  </a:lnTo>
                  <a:lnTo>
                    <a:pt x="40" y="8"/>
                  </a:lnTo>
                  <a:lnTo>
                    <a:pt x="40" y="8"/>
                  </a:lnTo>
                  <a:lnTo>
                    <a:pt x="41" y="6"/>
                  </a:lnTo>
                  <a:lnTo>
                    <a:pt x="41" y="4"/>
                  </a:lnTo>
                  <a:lnTo>
                    <a:pt x="40" y="3"/>
                  </a:lnTo>
                  <a:lnTo>
                    <a:pt x="39" y="1"/>
                  </a:lnTo>
                  <a:lnTo>
                    <a:pt x="38" y="0"/>
                  </a:lnTo>
                  <a:lnTo>
                    <a:pt x="36" y="0"/>
                  </a:lnTo>
                  <a:lnTo>
                    <a:pt x="35" y="0"/>
                  </a:lnTo>
                  <a:lnTo>
                    <a:pt x="33" y="1"/>
                  </a:lnTo>
                  <a:lnTo>
                    <a:pt x="33" y="1"/>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7" name="Freeform 817"/>
            <p:cNvSpPr>
              <a:spLocks/>
            </p:cNvSpPr>
            <p:nvPr/>
          </p:nvSpPr>
          <p:spPr bwMode="auto">
            <a:xfrm>
              <a:off x="6719888" y="1743075"/>
              <a:ext cx="9525" cy="47625"/>
            </a:xfrm>
            <a:custGeom>
              <a:avLst/>
              <a:gdLst/>
              <a:ahLst/>
              <a:cxnLst>
                <a:cxn ang="0">
                  <a:pos x="16" y="4"/>
                </a:cxn>
                <a:cxn ang="0">
                  <a:pos x="16" y="4"/>
                </a:cxn>
                <a:cxn ang="0">
                  <a:pos x="16" y="2"/>
                </a:cxn>
                <a:cxn ang="0">
                  <a:pos x="15" y="1"/>
                </a:cxn>
                <a:cxn ang="0">
                  <a:pos x="13" y="0"/>
                </a:cxn>
                <a:cxn ang="0">
                  <a:pos x="11" y="0"/>
                </a:cxn>
                <a:cxn ang="0">
                  <a:pos x="10" y="0"/>
                </a:cxn>
                <a:cxn ang="0">
                  <a:pos x="8" y="1"/>
                </a:cxn>
                <a:cxn ang="0">
                  <a:pos x="7" y="2"/>
                </a:cxn>
                <a:cxn ang="0">
                  <a:pos x="7" y="4"/>
                </a:cxn>
                <a:cxn ang="0">
                  <a:pos x="7" y="4"/>
                </a:cxn>
                <a:cxn ang="0">
                  <a:pos x="8" y="25"/>
                </a:cxn>
                <a:cxn ang="0">
                  <a:pos x="8" y="44"/>
                </a:cxn>
                <a:cxn ang="0">
                  <a:pos x="8" y="55"/>
                </a:cxn>
                <a:cxn ang="0">
                  <a:pos x="7" y="65"/>
                </a:cxn>
                <a:cxn ang="0">
                  <a:pos x="4" y="74"/>
                </a:cxn>
                <a:cxn ang="0">
                  <a:pos x="0" y="84"/>
                </a:cxn>
                <a:cxn ang="0">
                  <a:pos x="0" y="84"/>
                </a:cxn>
                <a:cxn ang="0">
                  <a:pos x="0" y="86"/>
                </a:cxn>
                <a:cxn ang="0">
                  <a:pos x="0" y="88"/>
                </a:cxn>
                <a:cxn ang="0">
                  <a:pos x="3" y="91"/>
                </a:cxn>
                <a:cxn ang="0">
                  <a:pos x="4" y="91"/>
                </a:cxn>
                <a:cxn ang="0">
                  <a:pos x="7" y="91"/>
                </a:cxn>
                <a:cxn ang="0">
                  <a:pos x="8" y="91"/>
                </a:cxn>
                <a:cxn ang="0">
                  <a:pos x="9" y="89"/>
                </a:cxn>
                <a:cxn ang="0">
                  <a:pos x="9" y="89"/>
                </a:cxn>
                <a:cxn ang="0">
                  <a:pos x="13" y="79"/>
                </a:cxn>
                <a:cxn ang="0">
                  <a:pos x="15" y="68"/>
                </a:cxn>
                <a:cxn ang="0">
                  <a:pos x="17" y="58"/>
                </a:cxn>
                <a:cxn ang="0">
                  <a:pos x="17" y="48"/>
                </a:cxn>
                <a:cxn ang="0">
                  <a:pos x="17" y="26"/>
                </a:cxn>
                <a:cxn ang="0">
                  <a:pos x="16" y="4"/>
                </a:cxn>
                <a:cxn ang="0">
                  <a:pos x="16" y="4"/>
                </a:cxn>
              </a:cxnLst>
              <a:rect l="0" t="0" r="r" b="b"/>
              <a:pathLst>
                <a:path w="17" h="91">
                  <a:moveTo>
                    <a:pt x="16" y="4"/>
                  </a:moveTo>
                  <a:lnTo>
                    <a:pt x="16" y="4"/>
                  </a:lnTo>
                  <a:lnTo>
                    <a:pt x="16" y="2"/>
                  </a:lnTo>
                  <a:lnTo>
                    <a:pt x="15" y="1"/>
                  </a:lnTo>
                  <a:lnTo>
                    <a:pt x="13" y="0"/>
                  </a:lnTo>
                  <a:lnTo>
                    <a:pt x="11" y="0"/>
                  </a:lnTo>
                  <a:lnTo>
                    <a:pt x="10" y="0"/>
                  </a:lnTo>
                  <a:lnTo>
                    <a:pt x="8" y="1"/>
                  </a:lnTo>
                  <a:lnTo>
                    <a:pt x="7" y="2"/>
                  </a:lnTo>
                  <a:lnTo>
                    <a:pt x="7" y="4"/>
                  </a:lnTo>
                  <a:lnTo>
                    <a:pt x="7" y="4"/>
                  </a:lnTo>
                  <a:lnTo>
                    <a:pt x="8" y="25"/>
                  </a:lnTo>
                  <a:lnTo>
                    <a:pt x="8" y="44"/>
                  </a:lnTo>
                  <a:lnTo>
                    <a:pt x="8" y="55"/>
                  </a:lnTo>
                  <a:lnTo>
                    <a:pt x="7" y="65"/>
                  </a:lnTo>
                  <a:lnTo>
                    <a:pt x="4" y="74"/>
                  </a:lnTo>
                  <a:lnTo>
                    <a:pt x="0" y="84"/>
                  </a:lnTo>
                  <a:lnTo>
                    <a:pt x="0" y="84"/>
                  </a:lnTo>
                  <a:lnTo>
                    <a:pt x="0" y="86"/>
                  </a:lnTo>
                  <a:lnTo>
                    <a:pt x="0" y="88"/>
                  </a:lnTo>
                  <a:lnTo>
                    <a:pt x="3" y="91"/>
                  </a:lnTo>
                  <a:lnTo>
                    <a:pt x="4" y="91"/>
                  </a:lnTo>
                  <a:lnTo>
                    <a:pt x="7" y="91"/>
                  </a:lnTo>
                  <a:lnTo>
                    <a:pt x="8" y="91"/>
                  </a:lnTo>
                  <a:lnTo>
                    <a:pt x="9" y="89"/>
                  </a:lnTo>
                  <a:lnTo>
                    <a:pt x="9" y="89"/>
                  </a:lnTo>
                  <a:lnTo>
                    <a:pt x="13" y="79"/>
                  </a:lnTo>
                  <a:lnTo>
                    <a:pt x="15" y="68"/>
                  </a:lnTo>
                  <a:lnTo>
                    <a:pt x="17" y="58"/>
                  </a:lnTo>
                  <a:lnTo>
                    <a:pt x="17" y="48"/>
                  </a:lnTo>
                  <a:lnTo>
                    <a:pt x="17" y="26"/>
                  </a:lnTo>
                  <a:lnTo>
                    <a:pt x="16" y="4"/>
                  </a:lnTo>
                  <a:lnTo>
                    <a:pt x="16" y="4"/>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8" name="Freeform 818"/>
            <p:cNvSpPr>
              <a:spLocks/>
            </p:cNvSpPr>
            <p:nvPr/>
          </p:nvSpPr>
          <p:spPr bwMode="auto">
            <a:xfrm>
              <a:off x="6754813" y="1758950"/>
              <a:ext cx="12700" cy="49213"/>
            </a:xfrm>
            <a:custGeom>
              <a:avLst/>
              <a:gdLst/>
              <a:ahLst/>
              <a:cxnLst>
                <a:cxn ang="0">
                  <a:pos x="24" y="5"/>
                </a:cxn>
                <a:cxn ang="0">
                  <a:pos x="24" y="5"/>
                </a:cxn>
                <a:cxn ang="0">
                  <a:pos x="24" y="3"/>
                </a:cxn>
                <a:cxn ang="0">
                  <a:pos x="23" y="1"/>
                </a:cxn>
                <a:cxn ang="0">
                  <a:pos x="22" y="0"/>
                </a:cxn>
                <a:cxn ang="0">
                  <a:pos x="20" y="0"/>
                </a:cxn>
                <a:cxn ang="0">
                  <a:pos x="18" y="0"/>
                </a:cxn>
                <a:cxn ang="0">
                  <a:pos x="17" y="1"/>
                </a:cxn>
                <a:cxn ang="0">
                  <a:pos x="16" y="3"/>
                </a:cxn>
                <a:cxn ang="0">
                  <a:pos x="15" y="5"/>
                </a:cxn>
                <a:cxn ang="0">
                  <a:pos x="15" y="5"/>
                </a:cxn>
                <a:cxn ang="0">
                  <a:pos x="15" y="18"/>
                </a:cxn>
                <a:cxn ang="0">
                  <a:pos x="13" y="30"/>
                </a:cxn>
                <a:cxn ang="0">
                  <a:pos x="11" y="42"/>
                </a:cxn>
                <a:cxn ang="0">
                  <a:pos x="8" y="55"/>
                </a:cxn>
                <a:cxn ang="0">
                  <a:pos x="8" y="55"/>
                </a:cxn>
                <a:cxn ang="0">
                  <a:pos x="5" y="63"/>
                </a:cxn>
                <a:cxn ang="0">
                  <a:pos x="2" y="72"/>
                </a:cxn>
                <a:cxn ang="0">
                  <a:pos x="0" y="76"/>
                </a:cxn>
                <a:cxn ang="0">
                  <a:pos x="0" y="82"/>
                </a:cxn>
                <a:cxn ang="0">
                  <a:pos x="2" y="86"/>
                </a:cxn>
                <a:cxn ang="0">
                  <a:pos x="4" y="90"/>
                </a:cxn>
                <a:cxn ang="0">
                  <a:pos x="4" y="90"/>
                </a:cxn>
                <a:cxn ang="0">
                  <a:pos x="5" y="91"/>
                </a:cxn>
                <a:cxn ang="0">
                  <a:pos x="7" y="92"/>
                </a:cxn>
                <a:cxn ang="0">
                  <a:pos x="8" y="92"/>
                </a:cxn>
                <a:cxn ang="0">
                  <a:pos x="10" y="91"/>
                </a:cxn>
                <a:cxn ang="0">
                  <a:pos x="11" y="90"/>
                </a:cxn>
                <a:cxn ang="0">
                  <a:pos x="12" y="88"/>
                </a:cxn>
                <a:cxn ang="0">
                  <a:pos x="12" y="87"/>
                </a:cxn>
                <a:cxn ang="0">
                  <a:pos x="12" y="85"/>
                </a:cxn>
                <a:cxn ang="0">
                  <a:pos x="12" y="85"/>
                </a:cxn>
                <a:cxn ang="0">
                  <a:pos x="10" y="82"/>
                </a:cxn>
                <a:cxn ang="0">
                  <a:pos x="10" y="77"/>
                </a:cxn>
                <a:cxn ang="0">
                  <a:pos x="11" y="72"/>
                </a:cxn>
                <a:cxn ang="0">
                  <a:pos x="13" y="68"/>
                </a:cxn>
                <a:cxn ang="0">
                  <a:pos x="16" y="59"/>
                </a:cxn>
                <a:cxn ang="0">
                  <a:pos x="18" y="51"/>
                </a:cxn>
                <a:cxn ang="0">
                  <a:pos x="18" y="51"/>
                </a:cxn>
                <a:cxn ang="0">
                  <a:pos x="20" y="39"/>
                </a:cxn>
                <a:cxn ang="0">
                  <a:pos x="22" y="28"/>
                </a:cxn>
                <a:cxn ang="0">
                  <a:pos x="24" y="17"/>
                </a:cxn>
                <a:cxn ang="0">
                  <a:pos x="24" y="5"/>
                </a:cxn>
                <a:cxn ang="0">
                  <a:pos x="24" y="5"/>
                </a:cxn>
              </a:cxnLst>
              <a:rect l="0" t="0" r="r" b="b"/>
              <a:pathLst>
                <a:path w="24" h="92">
                  <a:moveTo>
                    <a:pt x="24" y="5"/>
                  </a:moveTo>
                  <a:lnTo>
                    <a:pt x="24" y="5"/>
                  </a:lnTo>
                  <a:lnTo>
                    <a:pt x="24" y="3"/>
                  </a:lnTo>
                  <a:lnTo>
                    <a:pt x="23" y="1"/>
                  </a:lnTo>
                  <a:lnTo>
                    <a:pt x="22" y="0"/>
                  </a:lnTo>
                  <a:lnTo>
                    <a:pt x="20" y="0"/>
                  </a:lnTo>
                  <a:lnTo>
                    <a:pt x="18" y="0"/>
                  </a:lnTo>
                  <a:lnTo>
                    <a:pt x="17" y="1"/>
                  </a:lnTo>
                  <a:lnTo>
                    <a:pt x="16" y="3"/>
                  </a:lnTo>
                  <a:lnTo>
                    <a:pt x="15" y="5"/>
                  </a:lnTo>
                  <a:lnTo>
                    <a:pt x="15" y="5"/>
                  </a:lnTo>
                  <a:lnTo>
                    <a:pt x="15" y="18"/>
                  </a:lnTo>
                  <a:lnTo>
                    <a:pt x="13" y="30"/>
                  </a:lnTo>
                  <a:lnTo>
                    <a:pt x="11" y="42"/>
                  </a:lnTo>
                  <a:lnTo>
                    <a:pt x="8" y="55"/>
                  </a:lnTo>
                  <a:lnTo>
                    <a:pt x="8" y="55"/>
                  </a:lnTo>
                  <a:lnTo>
                    <a:pt x="5" y="63"/>
                  </a:lnTo>
                  <a:lnTo>
                    <a:pt x="2" y="72"/>
                  </a:lnTo>
                  <a:lnTo>
                    <a:pt x="0" y="76"/>
                  </a:lnTo>
                  <a:lnTo>
                    <a:pt x="0" y="82"/>
                  </a:lnTo>
                  <a:lnTo>
                    <a:pt x="2" y="86"/>
                  </a:lnTo>
                  <a:lnTo>
                    <a:pt x="4" y="90"/>
                  </a:lnTo>
                  <a:lnTo>
                    <a:pt x="4" y="90"/>
                  </a:lnTo>
                  <a:lnTo>
                    <a:pt x="5" y="91"/>
                  </a:lnTo>
                  <a:lnTo>
                    <a:pt x="7" y="92"/>
                  </a:lnTo>
                  <a:lnTo>
                    <a:pt x="8" y="92"/>
                  </a:lnTo>
                  <a:lnTo>
                    <a:pt x="10" y="91"/>
                  </a:lnTo>
                  <a:lnTo>
                    <a:pt x="11" y="90"/>
                  </a:lnTo>
                  <a:lnTo>
                    <a:pt x="12" y="88"/>
                  </a:lnTo>
                  <a:lnTo>
                    <a:pt x="12" y="87"/>
                  </a:lnTo>
                  <a:lnTo>
                    <a:pt x="12" y="85"/>
                  </a:lnTo>
                  <a:lnTo>
                    <a:pt x="12" y="85"/>
                  </a:lnTo>
                  <a:lnTo>
                    <a:pt x="10" y="82"/>
                  </a:lnTo>
                  <a:lnTo>
                    <a:pt x="10" y="77"/>
                  </a:lnTo>
                  <a:lnTo>
                    <a:pt x="11" y="72"/>
                  </a:lnTo>
                  <a:lnTo>
                    <a:pt x="13" y="68"/>
                  </a:lnTo>
                  <a:lnTo>
                    <a:pt x="16" y="59"/>
                  </a:lnTo>
                  <a:lnTo>
                    <a:pt x="18" y="51"/>
                  </a:lnTo>
                  <a:lnTo>
                    <a:pt x="18" y="51"/>
                  </a:lnTo>
                  <a:lnTo>
                    <a:pt x="20" y="39"/>
                  </a:lnTo>
                  <a:lnTo>
                    <a:pt x="22" y="28"/>
                  </a:lnTo>
                  <a:lnTo>
                    <a:pt x="24" y="17"/>
                  </a:lnTo>
                  <a:lnTo>
                    <a:pt x="24" y="5"/>
                  </a:lnTo>
                  <a:lnTo>
                    <a:pt x="24" y="5"/>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19" name="Freeform 821"/>
            <p:cNvSpPr>
              <a:spLocks/>
            </p:cNvSpPr>
            <p:nvPr/>
          </p:nvSpPr>
          <p:spPr bwMode="auto">
            <a:xfrm>
              <a:off x="6418263" y="1346200"/>
              <a:ext cx="39688" cy="65088"/>
            </a:xfrm>
            <a:custGeom>
              <a:avLst/>
              <a:gdLst/>
              <a:ahLst/>
              <a:cxnLst>
                <a:cxn ang="0">
                  <a:pos x="63" y="3"/>
                </a:cxn>
                <a:cxn ang="0">
                  <a:pos x="63" y="3"/>
                </a:cxn>
                <a:cxn ang="0">
                  <a:pos x="61" y="12"/>
                </a:cxn>
                <a:cxn ang="0">
                  <a:pos x="59" y="19"/>
                </a:cxn>
                <a:cxn ang="0">
                  <a:pos x="52" y="33"/>
                </a:cxn>
                <a:cxn ang="0">
                  <a:pos x="43" y="48"/>
                </a:cxn>
                <a:cxn ang="0">
                  <a:pos x="33" y="61"/>
                </a:cxn>
                <a:cxn ang="0">
                  <a:pos x="24" y="75"/>
                </a:cxn>
                <a:cxn ang="0">
                  <a:pos x="15" y="88"/>
                </a:cxn>
                <a:cxn ang="0">
                  <a:pos x="6" y="102"/>
                </a:cxn>
                <a:cxn ang="0">
                  <a:pos x="3" y="110"/>
                </a:cxn>
                <a:cxn ang="0">
                  <a:pos x="0" y="117"/>
                </a:cxn>
                <a:cxn ang="0">
                  <a:pos x="0" y="117"/>
                </a:cxn>
                <a:cxn ang="0">
                  <a:pos x="0" y="119"/>
                </a:cxn>
                <a:cxn ang="0">
                  <a:pos x="0" y="121"/>
                </a:cxn>
                <a:cxn ang="0">
                  <a:pos x="2" y="122"/>
                </a:cxn>
                <a:cxn ang="0">
                  <a:pos x="3" y="123"/>
                </a:cxn>
                <a:cxn ang="0">
                  <a:pos x="5" y="123"/>
                </a:cxn>
                <a:cxn ang="0">
                  <a:pos x="6" y="123"/>
                </a:cxn>
                <a:cxn ang="0">
                  <a:pos x="8" y="121"/>
                </a:cxn>
                <a:cxn ang="0">
                  <a:pos x="10" y="120"/>
                </a:cxn>
                <a:cxn ang="0">
                  <a:pos x="10" y="120"/>
                </a:cxn>
                <a:cxn ang="0">
                  <a:pos x="13" y="112"/>
                </a:cxn>
                <a:cxn ang="0">
                  <a:pos x="16" y="105"/>
                </a:cxn>
                <a:cxn ang="0">
                  <a:pos x="24" y="90"/>
                </a:cxn>
                <a:cxn ang="0">
                  <a:pos x="33" y="77"/>
                </a:cxn>
                <a:cxn ang="0">
                  <a:pos x="43" y="63"/>
                </a:cxn>
                <a:cxn ang="0">
                  <a:pos x="52" y="50"/>
                </a:cxn>
                <a:cxn ang="0">
                  <a:pos x="61" y="36"/>
                </a:cxn>
                <a:cxn ang="0">
                  <a:pos x="67" y="22"/>
                </a:cxn>
                <a:cxn ang="0">
                  <a:pos x="70" y="14"/>
                </a:cxn>
                <a:cxn ang="0">
                  <a:pos x="73" y="6"/>
                </a:cxn>
                <a:cxn ang="0">
                  <a:pos x="73" y="6"/>
                </a:cxn>
                <a:cxn ang="0">
                  <a:pos x="73" y="4"/>
                </a:cxn>
                <a:cxn ang="0">
                  <a:pos x="71" y="2"/>
                </a:cxn>
                <a:cxn ang="0">
                  <a:pos x="70" y="1"/>
                </a:cxn>
                <a:cxn ang="0">
                  <a:pos x="69" y="0"/>
                </a:cxn>
                <a:cxn ang="0">
                  <a:pos x="67" y="0"/>
                </a:cxn>
                <a:cxn ang="0">
                  <a:pos x="65" y="0"/>
                </a:cxn>
                <a:cxn ang="0">
                  <a:pos x="64" y="1"/>
                </a:cxn>
                <a:cxn ang="0">
                  <a:pos x="63" y="3"/>
                </a:cxn>
                <a:cxn ang="0">
                  <a:pos x="63" y="3"/>
                </a:cxn>
              </a:cxnLst>
              <a:rect l="0" t="0" r="r" b="b"/>
              <a:pathLst>
                <a:path w="73" h="123">
                  <a:moveTo>
                    <a:pt x="63" y="3"/>
                  </a:moveTo>
                  <a:lnTo>
                    <a:pt x="63" y="3"/>
                  </a:lnTo>
                  <a:lnTo>
                    <a:pt x="61" y="12"/>
                  </a:lnTo>
                  <a:lnTo>
                    <a:pt x="59" y="19"/>
                  </a:lnTo>
                  <a:lnTo>
                    <a:pt x="52" y="33"/>
                  </a:lnTo>
                  <a:lnTo>
                    <a:pt x="43" y="48"/>
                  </a:lnTo>
                  <a:lnTo>
                    <a:pt x="33" y="61"/>
                  </a:lnTo>
                  <a:lnTo>
                    <a:pt x="24" y="75"/>
                  </a:lnTo>
                  <a:lnTo>
                    <a:pt x="15" y="88"/>
                  </a:lnTo>
                  <a:lnTo>
                    <a:pt x="6" y="102"/>
                  </a:lnTo>
                  <a:lnTo>
                    <a:pt x="3" y="110"/>
                  </a:lnTo>
                  <a:lnTo>
                    <a:pt x="0" y="117"/>
                  </a:lnTo>
                  <a:lnTo>
                    <a:pt x="0" y="117"/>
                  </a:lnTo>
                  <a:lnTo>
                    <a:pt x="0" y="119"/>
                  </a:lnTo>
                  <a:lnTo>
                    <a:pt x="0" y="121"/>
                  </a:lnTo>
                  <a:lnTo>
                    <a:pt x="2" y="122"/>
                  </a:lnTo>
                  <a:lnTo>
                    <a:pt x="3" y="123"/>
                  </a:lnTo>
                  <a:lnTo>
                    <a:pt x="5" y="123"/>
                  </a:lnTo>
                  <a:lnTo>
                    <a:pt x="6" y="123"/>
                  </a:lnTo>
                  <a:lnTo>
                    <a:pt x="8" y="121"/>
                  </a:lnTo>
                  <a:lnTo>
                    <a:pt x="10" y="120"/>
                  </a:lnTo>
                  <a:lnTo>
                    <a:pt x="10" y="120"/>
                  </a:lnTo>
                  <a:lnTo>
                    <a:pt x="13" y="112"/>
                  </a:lnTo>
                  <a:lnTo>
                    <a:pt x="16" y="105"/>
                  </a:lnTo>
                  <a:lnTo>
                    <a:pt x="24" y="90"/>
                  </a:lnTo>
                  <a:lnTo>
                    <a:pt x="33" y="77"/>
                  </a:lnTo>
                  <a:lnTo>
                    <a:pt x="43" y="63"/>
                  </a:lnTo>
                  <a:lnTo>
                    <a:pt x="52" y="50"/>
                  </a:lnTo>
                  <a:lnTo>
                    <a:pt x="61" y="36"/>
                  </a:lnTo>
                  <a:lnTo>
                    <a:pt x="67" y="22"/>
                  </a:lnTo>
                  <a:lnTo>
                    <a:pt x="70" y="14"/>
                  </a:lnTo>
                  <a:lnTo>
                    <a:pt x="73" y="6"/>
                  </a:lnTo>
                  <a:lnTo>
                    <a:pt x="73" y="6"/>
                  </a:lnTo>
                  <a:lnTo>
                    <a:pt x="73" y="4"/>
                  </a:lnTo>
                  <a:lnTo>
                    <a:pt x="71" y="2"/>
                  </a:lnTo>
                  <a:lnTo>
                    <a:pt x="70" y="1"/>
                  </a:lnTo>
                  <a:lnTo>
                    <a:pt x="69" y="0"/>
                  </a:lnTo>
                  <a:lnTo>
                    <a:pt x="67" y="0"/>
                  </a:lnTo>
                  <a:lnTo>
                    <a:pt x="65" y="0"/>
                  </a:lnTo>
                  <a:lnTo>
                    <a:pt x="64" y="1"/>
                  </a:lnTo>
                  <a:lnTo>
                    <a:pt x="63" y="3"/>
                  </a:lnTo>
                  <a:lnTo>
                    <a:pt x="63" y="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0" name="Freeform 822"/>
            <p:cNvSpPr>
              <a:spLocks/>
            </p:cNvSpPr>
            <p:nvPr/>
          </p:nvSpPr>
          <p:spPr bwMode="auto">
            <a:xfrm>
              <a:off x="6462713" y="1366838"/>
              <a:ext cx="34925" cy="50800"/>
            </a:xfrm>
            <a:custGeom>
              <a:avLst/>
              <a:gdLst/>
              <a:ahLst/>
              <a:cxnLst>
                <a:cxn ang="0">
                  <a:pos x="58" y="2"/>
                </a:cxn>
                <a:cxn ang="0">
                  <a:pos x="58" y="2"/>
                </a:cxn>
                <a:cxn ang="0">
                  <a:pos x="42" y="24"/>
                </a:cxn>
                <a:cxn ang="0">
                  <a:pos x="29" y="46"/>
                </a:cxn>
                <a:cxn ang="0">
                  <a:pos x="1" y="90"/>
                </a:cxn>
                <a:cxn ang="0">
                  <a:pos x="1" y="90"/>
                </a:cxn>
                <a:cxn ang="0">
                  <a:pos x="0" y="92"/>
                </a:cxn>
                <a:cxn ang="0">
                  <a:pos x="1" y="94"/>
                </a:cxn>
                <a:cxn ang="0">
                  <a:pos x="1" y="95"/>
                </a:cxn>
                <a:cxn ang="0">
                  <a:pos x="3" y="97"/>
                </a:cxn>
                <a:cxn ang="0">
                  <a:pos x="4" y="97"/>
                </a:cxn>
                <a:cxn ang="0">
                  <a:pos x="6" y="97"/>
                </a:cxn>
                <a:cxn ang="0">
                  <a:pos x="8" y="97"/>
                </a:cxn>
                <a:cxn ang="0">
                  <a:pos x="9" y="95"/>
                </a:cxn>
                <a:cxn ang="0">
                  <a:pos x="9" y="95"/>
                </a:cxn>
                <a:cxn ang="0">
                  <a:pos x="37" y="51"/>
                </a:cxn>
                <a:cxn ang="0">
                  <a:pos x="50" y="28"/>
                </a:cxn>
                <a:cxn ang="0">
                  <a:pos x="66" y="7"/>
                </a:cxn>
                <a:cxn ang="0">
                  <a:pos x="66" y="7"/>
                </a:cxn>
                <a:cxn ang="0">
                  <a:pos x="67" y="6"/>
                </a:cxn>
                <a:cxn ang="0">
                  <a:pos x="67" y="3"/>
                </a:cxn>
                <a:cxn ang="0">
                  <a:pos x="66" y="2"/>
                </a:cxn>
                <a:cxn ang="0">
                  <a:pos x="65" y="1"/>
                </a:cxn>
                <a:cxn ang="0">
                  <a:pos x="61" y="0"/>
                </a:cxn>
                <a:cxn ang="0">
                  <a:pos x="60" y="0"/>
                </a:cxn>
                <a:cxn ang="0">
                  <a:pos x="58" y="2"/>
                </a:cxn>
                <a:cxn ang="0">
                  <a:pos x="58" y="2"/>
                </a:cxn>
              </a:cxnLst>
              <a:rect l="0" t="0" r="r" b="b"/>
              <a:pathLst>
                <a:path w="67" h="97">
                  <a:moveTo>
                    <a:pt x="58" y="2"/>
                  </a:moveTo>
                  <a:lnTo>
                    <a:pt x="58" y="2"/>
                  </a:lnTo>
                  <a:lnTo>
                    <a:pt x="42" y="24"/>
                  </a:lnTo>
                  <a:lnTo>
                    <a:pt x="29" y="46"/>
                  </a:lnTo>
                  <a:lnTo>
                    <a:pt x="1" y="90"/>
                  </a:lnTo>
                  <a:lnTo>
                    <a:pt x="1" y="90"/>
                  </a:lnTo>
                  <a:lnTo>
                    <a:pt x="0" y="92"/>
                  </a:lnTo>
                  <a:lnTo>
                    <a:pt x="1" y="94"/>
                  </a:lnTo>
                  <a:lnTo>
                    <a:pt x="1" y="95"/>
                  </a:lnTo>
                  <a:lnTo>
                    <a:pt x="3" y="97"/>
                  </a:lnTo>
                  <a:lnTo>
                    <a:pt x="4" y="97"/>
                  </a:lnTo>
                  <a:lnTo>
                    <a:pt x="6" y="97"/>
                  </a:lnTo>
                  <a:lnTo>
                    <a:pt x="8" y="97"/>
                  </a:lnTo>
                  <a:lnTo>
                    <a:pt x="9" y="95"/>
                  </a:lnTo>
                  <a:lnTo>
                    <a:pt x="9" y="95"/>
                  </a:lnTo>
                  <a:lnTo>
                    <a:pt x="37" y="51"/>
                  </a:lnTo>
                  <a:lnTo>
                    <a:pt x="50" y="28"/>
                  </a:lnTo>
                  <a:lnTo>
                    <a:pt x="66" y="7"/>
                  </a:lnTo>
                  <a:lnTo>
                    <a:pt x="66" y="7"/>
                  </a:lnTo>
                  <a:lnTo>
                    <a:pt x="67" y="6"/>
                  </a:lnTo>
                  <a:lnTo>
                    <a:pt x="67" y="3"/>
                  </a:lnTo>
                  <a:lnTo>
                    <a:pt x="66" y="2"/>
                  </a:lnTo>
                  <a:lnTo>
                    <a:pt x="65" y="1"/>
                  </a:lnTo>
                  <a:lnTo>
                    <a:pt x="61" y="0"/>
                  </a:lnTo>
                  <a:lnTo>
                    <a:pt x="60" y="0"/>
                  </a:lnTo>
                  <a:lnTo>
                    <a:pt x="58" y="2"/>
                  </a:lnTo>
                  <a:lnTo>
                    <a:pt x="58" y="2"/>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1" name="Freeform 823"/>
            <p:cNvSpPr>
              <a:spLocks/>
            </p:cNvSpPr>
            <p:nvPr/>
          </p:nvSpPr>
          <p:spPr bwMode="auto">
            <a:xfrm>
              <a:off x="6569075" y="1604963"/>
              <a:ext cx="28575" cy="68263"/>
            </a:xfrm>
            <a:custGeom>
              <a:avLst/>
              <a:gdLst/>
              <a:ahLst/>
              <a:cxnLst>
                <a:cxn ang="0">
                  <a:pos x="45" y="3"/>
                </a:cxn>
                <a:cxn ang="0">
                  <a:pos x="45" y="3"/>
                </a:cxn>
                <a:cxn ang="0">
                  <a:pos x="43" y="10"/>
                </a:cxn>
                <a:cxn ang="0">
                  <a:pos x="40" y="16"/>
                </a:cxn>
                <a:cxn ang="0">
                  <a:pos x="32" y="29"/>
                </a:cxn>
                <a:cxn ang="0">
                  <a:pos x="25" y="41"/>
                </a:cxn>
                <a:cxn ang="0">
                  <a:pos x="22" y="47"/>
                </a:cxn>
                <a:cxn ang="0">
                  <a:pos x="20" y="53"/>
                </a:cxn>
                <a:cxn ang="0">
                  <a:pos x="20" y="53"/>
                </a:cxn>
                <a:cxn ang="0">
                  <a:pos x="14" y="71"/>
                </a:cxn>
                <a:cxn ang="0">
                  <a:pos x="9" y="89"/>
                </a:cxn>
                <a:cxn ang="0">
                  <a:pos x="3" y="106"/>
                </a:cxn>
                <a:cxn ang="0">
                  <a:pos x="1" y="115"/>
                </a:cxn>
                <a:cxn ang="0">
                  <a:pos x="0" y="125"/>
                </a:cxn>
                <a:cxn ang="0">
                  <a:pos x="0" y="125"/>
                </a:cxn>
                <a:cxn ang="0">
                  <a:pos x="1" y="127"/>
                </a:cxn>
                <a:cxn ang="0">
                  <a:pos x="2" y="128"/>
                </a:cxn>
                <a:cxn ang="0">
                  <a:pos x="3" y="129"/>
                </a:cxn>
                <a:cxn ang="0">
                  <a:pos x="5" y="129"/>
                </a:cxn>
                <a:cxn ang="0">
                  <a:pos x="6" y="129"/>
                </a:cxn>
                <a:cxn ang="0">
                  <a:pos x="9" y="128"/>
                </a:cxn>
                <a:cxn ang="0">
                  <a:pos x="10" y="127"/>
                </a:cxn>
                <a:cxn ang="0">
                  <a:pos x="10" y="125"/>
                </a:cxn>
                <a:cxn ang="0">
                  <a:pos x="10" y="125"/>
                </a:cxn>
                <a:cxn ang="0">
                  <a:pos x="12" y="108"/>
                </a:cxn>
                <a:cxn ang="0">
                  <a:pos x="16" y="93"/>
                </a:cxn>
                <a:cxn ang="0">
                  <a:pos x="21" y="78"/>
                </a:cxn>
                <a:cxn ang="0">
                  <a:pos x="28" y="64"/>
                </a:cxn>
                <a:cxn ang="0">
                  <a:pos x="42" y="35"/>
                </a:cxn>
                <a:cxn ang="0">
                  <a:pos x="49" y="20"/>
                </a:cxn>
                <a:cxn ang="0">
                  <a:pos x="54" y="6"/>
                </a:cxn>
                <a:cxn ang="0">
                  <a:pos x="54" y="6"/>
                </a:cxn>
                <a:cxn ang="0">
                  <a:pos x="54" y="4"/>
                </a:cxn>
                <a:cxn ang="0">
                  <a:pos x="54" y="2"/>
                </a:cxn>
                <a:cxn ang="0">
                  <a:pos x="53" y="1"/>
                </a:cxn>
                <a:cxn ang="0">
                  <a:pos x="51" y="0"/>
                </a:cxn>
                <a:cxn ang="0">
                  <a:pos x="49" y="0"/>
                </a:cxn>
                <a:cxn ang="0">
                  <a:pos x="48" y="1"/>
                </a:cxn>
                <a:cxn ang="0">
                  <a:pos x="46" y="2"/>
                </a:cxn>
                <a:cxn ang="0">
                  <a:pos x="45" y="3"/>
                </a:cxn>
                <a:cxn ang="0">
                  <a:pos x="45" y="3"/>
                </a:cxn>
              </a:cxnLst>
              <a:rect l="0" t="0" r="r" b="b"/>
              <a:pathLst>
                <a:path w="54" h="129">
                  <a:moveTo>
                    <a:pt x="45" y="3"/>
                  </a:moveTo>
                  <a:lnTo>
                    <a:pt x="45" y="3"/>
                  </a:lnTo>
                  <a:lnTo>
                    <a:pt x="43" y="10"/>
                  </a:lnTo>
                  <a:lnTo>
                    <a:pt x="40" y="16"/>
                  </a:lnTo>
                  <a:lnTo>
                    <a:pt x="32" y="29"/>
                  </a:lnTo>
                  <a:lnTo>
                    <a:pt x="25" y="41"/>
                  </a:lnTo>
                  <a:lnTo>
                    <a:pt x="22" y="47"/>
                  </a:lnTo>
                  <a:lnTo>
                    <a:pt x="20" y="53"/>
                  </a:lnTo>
                  <a:lnTo>
                    <a:pt x="20" y="53"/>
                  </a:lnTo>
                  <a:lnTo>
                    <a:pt x="14" y="71"/>
                  </a:lnTo>
                  <a:lnTo>
                    <a:pt x="9" y="89"/>
                  </a:lnTo>
                  <a:lnTo>
                    <a:pt x="3" y="106"/>
                  </a:lnTo>
                  <a:lnTo>
                    <a:pt x="1" y="115"/>
                  </a:lnTo>
                  <a:lnTo>
                    <a:pt x="0" y="125"/>
                  </a:lnTo>
                  <a:lnTo>
                    <a:pt x="0" y="125"/>
                  </a:lnTo>
                  <a:lnTo>
                    <a:pt x="1" y="127"/>
                  </a:lnTo>
                  <a:lnTo>
                    <a:pt x="2" y="128"/>
                  </a:lnTo>
                  <a:lnTo>
                    <a:pt x="3" y="129"/>
                  </a:lnTo>
                  <a:lnTo>
                    <a:pt x="5" y="129"/>
                  </a:lnTo>
                  <a:lnTo>
                    <a:pt x="6" y="129"/>
                  </a:lnTo>
                  <a:lnTo>
                    <a:pt x="9" y="128"/>
                  </a:lnTo>
                  <a:lnTo>
                    <a:pt x="10" y="127"/>
                  </a:lnTo>
                  <a:lnTo>
                    <a:pt x="10" y="125"/>
                  </a:lnTo>
                  <a:lnTo>
                    <a:pt x="10" y="125"/>
                  </a:lnTo>
                  <a:lnTo>
                    <a:pt x="12" y="108"/>
                  </a:lnTo>
                  <a:lnTo>
                    <a:pt x="16" y="93"/>
                  </a:lnTo>
                  <a:lnTo>
                    <a:pt x="21" y="78"/>
                  </a:lnTo>
                  <a:lnTo>
                    <a:pt x="28" y="64"/>
                  </a:lnTo>
                  <a:lnTo>
                    <a:pt x="42" y="35"/>
                  </a:lnTo>
                  <a:lnTo>
                    <a:pt x="49" y="20"/>
                  </a:lnTo>
                  <a:lnTo>
                    <a:pt x="54" y="6"/>
                  </a:lnTo>
                  <a:lnTo>
                    <a:pt x="54" y="6"/>
                  </a:lnTo>
                  <a:lnTo>
                    <a:pt x="54" y="4"/>
                  </a:lnTo>
                  <a:lnTo>
                    <a:pt x="54" y="2"/>
                  </a:lnTo>
                  <a:lnTo>
                    <a:pt x="53" y="1"/>
                  </a:lnTo>
                  <a:lnTo>
                    <a:pt x="51" y="0"/>
                  </a:lnTo>
                  <a:lnTo>
                    <a:pt x="49" y="0"/>
                  </a:lnTo>
                  <a:lnTo>
                    <a:pt x="48" y="1"/>
                  </a:lnTo>
                  <a:lnTo>
                    <a:pt x="46" y="2"/>
                  </a:lnTo>
                  <a:lnTo>
                    <a:pt x="45" y="3"/>
                  </a:lnTo>
                  <a:lnTo>
                    <a:pt x="45" y="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2" name="Freeform 824"/>
            <p:cNvSpPr>
              <a:spLocks/>
            </p:cNvSpPr>
            <p:nvPr/>
          </p:nvSpPr>
          <p:spPr bwMode="auto">
            <a:xfrm>
              <a:off x="6619875" y="1614488"/>
              <a:ext cx="25400" cy="44450"/>
            </a:xfrm>
            <a:custGeom>
              <a:avLst/>
              <a:gdLst/>
              <a:ahLst/>
              <a:cxnLst>
                <a:cxn ang="0">
                  <a:pos x="40" y="2"/>
                </a:cxn>
                <a:cxn ang="0">
                  <a:pos x="40" y="2"/>
                </a:cxn>
                <a:cxn ang="0">
                  <a:pos x="32" y="11"/>
                </a:cxn>
                <a:cxn ang="0">
                  <a:pos x="25" y="19"/>
                </a:cxn>
                <a:cxn ang="0">
                  <a:pos x="19" y="28"/>
                </a:cxn>
                <a:cxn ang="0">
                  <a:pos x="13" y="39"/>
                </a:cxn>
                <a:cxn ang="0">
                  <a:pos x="8" y="49"/>
                </a:cxn>
                <a:cxn ang="0">
                  <a:pos x="4" y="59"/>
                </a:cxn>
                <a:cxn ang="0">
                  <a:pos x="1" y="71"/>
                </a:cxn>
                <a:cxn ang="0">
                  <a:pos x="0" y="81"/>
                </a:cxn>
                <a:cxn ang="0">
                  <a:pos x="0" y="81"/>
                </a:cxn>
                <a:cxn ang="0">
                  <a:pos x="0" y="83"/>
                </a:cxn>
                <a:cxn ang="0">
                  <a:pos x="1" y="85"/>
                </a:cxn>
                <a:cxn ang="0">
                  <a:pos x="3" y="86"/>
                </a:cxn>
                <a:cxn ang="0">
                  <a:pos x="5" y="86"/>
                </a:cxn>
                <a:cxn ang="0">
                  <a:pos x="6" y="86"/>
                </a:cxn>
                <a:cxn ang="0">
                  <a:pos x="9" y="85"/>
                </a:cxn>
                <a:cxn ang="0">
                  <a:pos x="10" y="83"/>
                </a:cxn>
                <a:cxn ang="0">
                  <a:pos x="10" y="81"/>
                </a:cxn>
                <a:cxn ang="0">
                  <a:pos x="10" y="81"/>
                </a:cxn>
                <a:cxn ang="0">
                  <a:pos x="11" y="71"/>
                </a:cxn>
                <a:cxn ang="0">
                  <a:pos x="14" y="61"/>
                </a:cxn>
                <a:cxn ang="0">
                  <a:pos x="17" y="51"/>
                </a:cxn>
                <a:cxn ang="0">
                  <a:pos x="22" y="42"/>
                </a:cxn>
                <a:cxn ang="0">
                  <a:pos x="27" y="33"/>
                </a:cxn>
                <a:cxn ang="0">
                  <a:pos x="33" y="24"/>
                </a:cxn>
                <a:cxn ang="0">
                  <a:pos x="40" y="16"/>
                </a:cxn>
                <a:cxn ang="0">
                  <a:pos x="47" y="9"/>
                </a:cxn>
                <a:cxn ang="0">
                  <a:pos x="47" y="9"/>
                </a:cxn>
                <a:cxn ang="0">
                  <a:pos x="48" y="8"/>
                </a:cxn>
                <a:cxn ang="0">
                  <a:pos x="48" y="5"/>
                </a:cxn>
                <a:cxn ang="0">
                  <a:pos x="47" y="3"/>
                </a:cxn>
                <a:cxn ang="0">
                  <a:pos x="46" y="2"/>
                </a:cxn>
                <a:cxn ang="0">
                  <a:pos x="45" y="1"/>
                </a:cxn>
                <a:cxn ang="0">
                  <a:pos x="43" y="0"/>
                </a:cxn>
                <a:cxn ang="0">
                  <a:pos x="42" y="1"/>
                </a:cxn>
                <a:cxn ang="0">
                  <a:pos x="40" y="2"/>
                </a:cxn>
                <a:cxn ang="0">
                  <a:pos x="40" y="2"/>
                </a:cxn>
              </a:cxnLst>
              <a:rect l="0" t="0" r="r" b="b"/>
              <a:pathLst>
                <a:path w="48" h="86">
                  <a:moveTo>
                    <a:pt x="40" y="2"/>
                  </a:moveTo>
                  <a:lnTo>
                    <a:pt x="40" y="2"/>
                  </a:lnTo>
                  <a:lnTo>
                    <a:pt x="32" y="11"/>
                  </a:lnTo>
                  <a:lnTo>
                    <a:pt x="25" y="19"/>
                  </a:lnTo>
                  <a:lnTo>
                    <a:pt x="19" y="28"/>
                  </a:lnTo>
                  <a:lnTo>
                    <a:pt x="13" y="39"/>
                  </a:lnTo>
                  <a:lnTo>
                    <a:pt x="8" y="49"/>
                  </a:lnTo>
                  <a:lnTo>
                    <a:pt x="4" y="59"/>
                  </a:lnTo>
                  <a:lnTo>
                    <a:pt x="1" y="71"/>
                  </a:lnTo>
                  <a:lnTo>
                    <a:pt x="0" y="81"/>
                  </a:lnTo>
                  <a:lnTo>
                    <a:pt x="0" y="81"/>
                  </a:lnTo>
                  <a:lnTo>
                    <a:pt x="0" y="83"/>
                  </a:lnTo>
                  <a:lnTo>
                    <a:pt x="1" y="85"/>
                  </a:lnTo>
                  <a:lnTo>
                    <a:pt x="3" y="86"/>
                  </a:lnTo>
                  <a:lnTo>
                    <a:pt x="5" y="86"/>
                  </a:lnTo>
                  <a:lnTo>
                    <a:pt x="6" y="86"/>
                  </a:lnTo>
                  <a:lnTo>
                    <a:pt x="9" y="85"/>
                  </a:lnTo>
                  <a:lnTo>
                    <a:pt x="10" y="83"/>
                  </a:lnTo>
                  <a:lnTo>
                    <a:pt x="10" y="81"/>
                  </a:lnTo>
                  <a:lnTo>
                    <a:pt x="10" y="81"/>
                  </a:lnTo>
                  <a:lnTo>
                    <a:pt x="11" y="71"/>
                  </a:lnTo>
                  <a:lnTo>
                    <a:pt x="14" y="61"/>
                  </a:lnTo>
                  <a:lnTo>
                    <a:pt x="17" y="51"/>
                  </a:lnTo>
                  <a:lnTo>
                    <a:pt x="22" y="42"/>
                  </a:lnTo>
                  <a:lnTo>
                    <a:pt x="27" y="33"/>
                  </a:lnTo>
                  <a:lnTo>
                    <a:pt x="33" y="24"/>
                  </a:lnTo>
                  <a:lnTo>
                    <a:pt x="40" y="16"/>
                  </a:lnTo>
                  <a:lnTo>
                    <a:pt x="47" y="9"/>
                  </a:lnTo>
                  <a:lnTo>
                    <a:pt x="47" y="9"/>
                  </a:lnTo>
                  <a:lnTo>
                    <a:pt x="48" y="8"/>
                  </a:lnTo>
                  <a:lnTo>
                    <a:pt x="48" y="5"/>
                  </a:lnTo>
                  <a:lnTo>
                    <a:pt x="47" y="3"/>
                  </a:lnTo>
                  <a:lnTo>
                    <a:pt x="46" y="2"/>
                  </a:lnTo>
                  <a:lnTo>
                    <a:pt x="45" y="1"/>
                  </a:lnTo>
                  <a:lnTo>
                    <a:pt x="43" y="0"/>
                  </a:lnTo>
                  <a:lnTo>
                    <a:pt x="42" y="1"/>
                  </a:lnTo>
                  <a:lnTo>
                    <a:pt x="40" y="2"/>
                  </a:lnTo>
                  <a:lnTo>
                    <a:pt x="40" y="2"/>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3" name="Freeform 825"/>
            <p:cNvSpPr>
              <a:spLocks/>
            </p:cNvSpPr>
            <p:nvPr/>
          </p:nvSpPr>
          <p:spPr bwMode="auto">
            <a:xfrm>
              <a:off x="6659563" y="1624013"/>
              <a:ext cx="28575" cy="46038"/>
            </a:xfrm>
            <a:custGeom>
              <a:avLst/>
              <a:gdLst/>
              <a:ahLst/>
              <a:cxnLst>
                <a:cxn ang="0">
                  <a:pos x="44" y="2"/>
                </a:cxn>
                <a:cxn ang="0">
                  <a:pos x="44" y="2"/>
                </a:cxn>
                <a:cxn ang="0">
                  <a:pos x="38" y="10"/>
                </a:cxn>
                <a:cxn ang="0">
                  <a:pos x="32" y="17"/>
                </a:cxn>
                <a:cxn ang="0">
                  <a:pos x="25" y="26"/>
                </a:cxn>
                <a:cxn ang="0">
                  <a:pos x="19" y="34"/>
                </a:cxn>
                <a:cxn ang="0">
                  <a:pos x="19" y="34"/>
                </a:cxn>
                <a:cxn ang="0">
                  <a:pos x="13" y="44"/>
                </a:cxn>
                <a:cxn ang="0">
                  <a:pos x="9" y="56"/>
                </a:cxn>
                <a:cxn ang="0">
                  <a:pos x="5" y="67"/>
                </a:cxn>
                <a:cxn ang="0">
                  <a:pos x="0" y="77"/>
                </a:cxn>
                <a:cxn ang="0">
                  <a:pos x="0" y="77"/>
                </a:cxn>
                <a:cxn ang="0">
                  <a:pos x="0" y="79"/>
                </a:cxn>
                <a:cxn ang="0">
                  <a:pos x="0" y="82"/>
                </a:cxn>
                <a:cxn ang="0">
                  <a:pos x="2" y="85"/>
                </a:cxn>
                <a:cxn ang="0">
                  <a:pos x="4" y="85"/>
                </a:cxn>
                <a:cxn ang="0">
                  <a:pos x="5" y="85"/>
                </a:cxn>
                <a:cxn ang="0">
                  <a:pos x="7" y="85"/>
                </a:cxn>
                <a:cxn ang="0">
                  <a:pos x="8" y="83"/>
                </a:cxn>
                <a:cxn ang="0">
                  <a:pos x="8" y="83"/>
                </a:cxn>
                <a:cxn ang="0">
                  <a:pos x="16" y="63"/>
                </a:cxn>
                <a:cxn ang="0">
                  <a:pos x="26" y="42"/>
                </a:cxn>
                <a:cxn ang="0">
                  <a:pos x="26" y="42"/>
                </a:cxn>
                <a:cxn ang="0">
                  <a:pos x="28" y="37"/>
                </a:cxn>
                <a:cxn ang="0">
                  <a:pos x="31" y="33"/>
                </a:cxn>
                <a:cxn ang="0">
                  <a:pos x="38" y="25"/>
                </a:cxn>
                <a:cxn ang="0">
                  <a:pos x="46" y="15"/>
                </a:cxn>
                <a:cxn ang="0">
                  <a:pos x="52" y="7"/>
                </a:cxn>
                <a:cxn ang="0">
                  <a:pos x="52" y="7"/>
                </a:cxn>
                <a:cxn ang="0">
                  <a:pos x="53" y="5"/>
                </a:cxn>
                <a:cxn ang="0">
                  <a:pos x="52" y="3"/>
                </a:cxn>
                <a:cxn ang="0">
                  <a:pos x="52" y="2"/>
                </a:cxn>
                <a:cxn ang="0">
                  <a:pos x="50" y="0"/>
                </a:cxn>
                <a:cxn ang="0">
                  <a:pos x="49" y="0"/>
                </a:cxn>
                <a:cxn ang="0">
                  <a:pos x="47" y="0"/>
                </a:cxn>
                <a:cxn ang="0">
                  <a:pos x="45" y="1"/>
                </a:cxn>
                <a:cxn ang="0">
                  <a:pos x="44" y="2"/>
                </a:cxn>
                <a:cxn ang="0">
                  <a:pos x="44" y="2"/>
                </a:cxn>
              </a:cxnLst>
              <a:rect l="0" t="0" r="r" b="b"/>
              <a:pathLst>
                <a:path w="53" h="85">
                  <a:moveTo>
                    <a:pt x="44" y="2"/>
                  </a:moveTo>
                  <a:lnTo>
                    <a:pt x="44" y="2"/>
                  </a:lnTo>
                  <a:lnTo>
                    <a:pt x="38" y="10"/>
                  </a:lnTo>
                  <a:lnTo>
                    <a:pt x="32" y="17"/>
                  </a:lnTo>
                  <a:lnTo>
                    <a:pt x="25" y="26"/>
                  </a:lnTo>
                  <a:lnTo>
                    <a:pt x="19" y="34"/>
                  </a:lnTo>
                  <a:lnTo>
                    <a:pt x="19" y="34"/>
                  </a:lnTo>
                  <a:lnTo>
                    <a:pt x="13" y="44"/>
                  </a:lnTo>
                  <a:lnTo>
                    <a:pt x="9" y="56"/>
                  </a:lnTo>
                  <a:lnTo>
                    <a:pt x="5" y="67"/>
                  </a:lnTo>
                  <a:lnTo>
                    <a:pt x="0" y="77"/>
                  </a:lnTo>
                  <a:lnTo>
                    <a:pt x="0" y="77"/>
                  </a:lnTo>
                  <a:lnTo>
                    <a:pt x="0" y="79"/>
                  </a:lnTo>
                  <a:lnTo>
                    <a:pt x="0" y="82"/>
                  </a:lnTo>
                  <a:lnTo>
                    <a:pt x="2" y="85"/>
                  </a:lnTo>
                  <a:lnTo>
                    <a:pt x="4" y="85"/>
                  </a:lnTo>
                  <a:lnTo>
                    <a:pt x="5" y="85"/>
                  </a:lnTo>
                  <a:lnTo>
                    <a:pt x="7" y="85"/>
                  </a:lnTo>
                  <a:lnTo>
                    <a:pt x="8" y="83"/>
                  </a:lnTo>
                  <a:lnTo>
                    <a:pt x="8" y="83"/>
                  </a:lnTo>
                  <a:lnTo>
                    <a:pt x="16" y="63"/>
                  </a:lnTo>
                  <a:lnTo>
                    <a:pt x="26" y="42"/>
                  </a:lnTo>
                  <a:lnTo>
                    <a:pt x="26" y="42"/>
                  </a:lnTo>
                  <a:lnTo>
                    <a:pt x="28" y="37"/>
                  </a:lnTo>
                  <a:lnTo>
                    <a:pt x="31" y="33"/>
                  </a:lnTo>
                  <a:lnTo>
                    <a:pt x="38" y="25"/>
                  </a:lnTo>
                  <a:lnTo>
                    <a:pt x="46" y="15"/>
                  </a:lnTo>
                  <a:lnTo>
                    <a:pt x="52" y="7"/>
                  </a:lnTo>
                  <a:lnTo>
                    <a:pt x="52" y="7"/>
                  </a:lnTo>
                  <a:lnTo>
                    <a:pt x="53" y="5"/>
                  </a:lnTo>
                  <a:lnTo>
                    <a:pt x="52" y="3"/>
                  </a:lnTo>
                  <a:lnTo>
                    <a:pt x="52" y="2"/>
                  </a:lnTo>
                  <a:lnTo>
                    <a:pt x="50" y="0"/>
                  </a:lnTo>
                  <a:lnTo>
                    <a:pt x="49" y="0"/>
                  </a:lnTo>
                  <a:lnTo>
                    <a:pt x="47" y="0"/>
                  </a:lnTo>
                  <a:lnTo>
                    <a:pt x="45" y="1"/>
                  </a:lnTo>
                  <a:lnTo>
                    <a:pt x="44" y="2"/>
                  </a:lnTo>
                  <a:lnTo>
                    <a:pt x="44" y="2"/>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4" name="Freeform 826"/>
            <p:cNvSpPr>
              <a:spLocks/>
            </p:cNvSpPr>
            <p:nvPr/>
          </p:nvSpPr>
          <p:spPr bwMode="auto">
            <a:xfrm>
              <a:off x="6746875" y="1463675"/>
              <a:ext cx="23813" cy="41275"/>
            </a:xfrm>
            <a:custGeom>
              <a:avLst/>
              <a:gdLst/>
              <a:ahLst/>
              <a:cxnLst>
                <a:cxn ang="0">
                  <a:pos x="39" y="1"/>
                </a:cxn>
                <a:cxn ang="0">
                  <a:pos x="39" y="1"/>
                </a:cxn>
                <a:cxn ang="0">
                  <a:pos x="32" y="10"/>
                </a:cxn>
                <a:cxn ang="0">
                  <a:pos x="27" y="18"/>
                </a:cxn>
                <a:cxn ang="0">
                  <a:pos x="22" y="27"/>
                </a:cxn>
                <a:cxn ang="0">
                  <a:pos x="18" y="35"/>
                </a:cxn>
                <a:cxn ang="0">
                  <a:pos x="9" y="54"/>
                </a:cxn>
                <a:cxn ang="0">
                  <a:pos x="5" y="63"/>
                </a:cxn>
                <a:cxn ang="0">
                  <a:pos x="0" y="73"/>
                </a:cxn>
                <a:cxn ang="0">
                  <a:pos x="0" y="73"/>
                </a:cxn>
                <a:cxn ang="0">
                  <a:pos x="0" y="74"/>
                </a:cxn>
                <a:cxn ang="0">
                  <a:pos x="0" y="76"/>
                </a:cxn>
                <a:cxn ang="0">
                  <a:pos x="1" y="78"/>
                </a:cxn>
                <a:cxn ang="0">
                  <a:pos x="2" y="79"/>
                </a:cxn>
                <a:cxn ang="0">
                  <a:pos x="3" y="79"/>
                </a:cxn>
                <a:cxn ang="0">
                  <a:pos x="5" y="79"/>
                </a:cxn>
                <a:cxn ang="0">
                  <a:pos x="7" y="79"/>
                </a:cxn>
                <a:cxn ang="0">
                  <a:pos x="8" y="77"/>
                </a:cxn>
                <a:cxn ang="0">
                  <a:pos x="8" y="77"/>
                </a:cxn>
                <a:cxn ang="0">
                  <a:pos x="13" y="68"/>
                </a:cxn>
                <a:cxn ang="0">
                  <a:pos x="18" y="59"/>
                </a:cxn>
                <a:cxn ang="0">
                  <a:pos x="26" y="42"/>
                </a:cxn>
                <a:cxn ang="0">
                  <a:pos x="30" y="32"/>
                </a:cxn>
                <a:cxn ang="0">
                  <a:pos x="34" y="24"/>
                </a:cxn>
                <a:cxn ang="0">
                  <a:pos x="39" y="16"/>
                </a:cxn>
                <a:cxn ang="0">
                  <a:pos x="45" y="8"/>
                </a:cxn>
                <a:cxn ang="0">
                  <a:pos x="45" y="8"/>
                </a:cxn>
                <a:cxn ang="0">
                  <a:pos x="46" y="6"/>
                </a:cxn>
                <a:cxn ang="0">
                  <a:pos x="46" y="4"/>
                </a:cxn>
                <a:cxn ang="0">
                  <a:pos x="46" y="3"/>
                </a:cxn>
                <a:cxn ang="0">
                  <a:pos x="45" y="1"/>
                </a:cxn>
                <a:cxn ang="0">
                  <a:pos x="44" y="0"/>
                </a:cxn>
                <a:cxn ang="0">
                  <a:pos x="42" y="0"/>
                </a:cxn>
                <a:cxn ang="0">
                  <a:pos x="40" y="0"/>
                </a:cxn>
                <a:cxn ang="0">
                  <a:pos x="39" y="1"/>
                </a:cxn>
                <a:cxn ang="0">
                  <a:pos x="39" y="1"/>
                </a:cxn>
              </a:cxnLst>
              <a:rect l="0" t="0" r="r" b="b"/>
              <a:pathLst>
                <a:path w="46" h="79">
                  <a:moveTo>
                    <a:pt x="39" y="1"/>
                  </a:moveTo>
                  <a:lnTo>
                    <a:pt x="39" y="1"/>
                  </a:lnTo>
                  <a:lnTo>
                    <a:pt x="32" y="10"/>
                  </a:lnTo>
                  <a:lnTo>
                    <a:pt x="27" y="18"/>
                  </a:lnTo>
                  <a:lnTo>
                    <a:pt x="22" y="27"/>
                  </a:lnTo>
                  <a:lnTo>
                    <a:pt x="18" y="35"/>
                  </a:lnTo>
                  <a:lnTo>
                    <a:pt x="9" y="54"/>
                  </a:lnTo>
                  <a:lnTo>
                    <a:pt x="5" y="63"/>
                  </a:lnTo>
                  <a:lnTo>
                    <a:pt x="0" y="73"/>
                  </a:lnTo>
                  <a:lnTo>
                    <a:pt x="0" y="73"/>
                  </a:lnTo>
                  <a:lnTo>
                    <a:pt x="0" y="74"/>
                  </a:lnTo>
                  <a:lnTo>
                    <a:pt x="0" y="76"/>
                  </a:lnTo>
                  <a:lnTo>
                    <a:pt x="1" y="78"/>
                  </a:lnTo>
                  <a:lnTo>
                    <a:pt x="2" y="79"/>
                  </a:lnTo>
                  <a:lnTo>
                    <a:pt x="3" y="79"/>
                  </a:lnTo>
                  <a:lnTo>
                    <a:pt x="5" y="79"/>
                  </a:lnTo>
                  <a:lnTo>
                    <a:pt x="7" y="79"/>
                  </a:lnTo>
                  <a:lnTo>
                    <a:pt x="8" y="77"/>
                  </a:lnTo>
                  <a:lnTo>
                    <a:pt x="8" y="77"/>
                  </a:lnTo>
                  <a:lnTo>
                    <a:pt x="13" y="68"/>
                  </a:lnTo>
                  <a:lnTo>
                    <a:pt x="18" y="59"/>
                  </a:lnTo>
                  <a:lnTo>
                    <a:pt x="26" y="42"/>
                  </a:lnTo>
                  <a:lnTo>
                    <a:pt x="30" y="32"/>
                  </a:lnTo>
                  <a:lnTo>
                    <a:pt x="34" y="24"/>
                  </a:lnTo>
                  <a:lnTo>
                    <a:pt x="39" y="16"/>
                  </a:lnTo>
                  <a:lnTo>
                    <a:pt x="45" y="8"/>
                  </a:lnTo>
                  <a:lnTo>
                    <a:pt x="45" y="8"/>
                  </a:lnTo>
                  <a:lnTo>
                    <a:pt x="46" y="6"/>
                  </a:lnTo>
                  <a:lnTo>
                    <a:pt x="46" y="4"/>
                  </a:lnTo>
                  <a:lnTo>
                    <a:pt x="46" y="3"/>
                  </a:lnTo>
                  <a:lnTo>
                    <a:pt x="45" y="1"/>
                  </a:lnTo>
                  <a:lnTo>
                    <a:pt x="44" y="0"/>
                  </a:lnTo>
                  <a:lnTo>
                    <a:pt x="42" y="0"/>
                  </a:lnTo>
                  <a:lnTo>
                    <a:pt x="40" y="0"/>
                  </a:lnTo>
                  <a:lnTo>
                    <a:pt x="39" y="1"/>
                  </a:lnTo>
                  <a:lnTo>
                    <a:pt x="39" y="1"/>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5" name="Freeform 827"/>
            <p:cNvSpPr>
              <a:spLocks/>
            </p:cNvSpPr>
            <p:nvPr/>
          </p:nvSpPr>
          <p:spPr bwMode="auto">
            <a:xfrm>
              <a:off x="6792913" y="1493838"/>
              <a:ext cx="9525" cy="7938"/>
            </a:xfrm>
            <a:custGeom>
              <a:avLst/>
              <a:gdLst/>
              <a:ahLst/>
              <a:cxnLst>
                <a:cxn ang="0">
                  <a:pos x="8" y="1"/>
                </a:cxn>
                <a:cxn ang="0">
                  <a:pos x="2" y="8"/>
                </a:cxn>
                <a:cxn ang="0">
                  <a:pos x="2" y="8"/>
                </a:cxn>
                <a:cxn ang="0">
                  <a:pos x="1" y="9"/>
                </a:cxn>
                <a:cxn ang="0">
                  <a:pos x="0" y="11"/>
                </a:cxn>
                <a:cxn ang="0">
                  <a:pos x="1" y="13"/>
                </a:cxn>
                <a:cxn ang="0">
                  <a:pos x="2" y="14"/>
                </a:cxn>
                <a:cxn ang="0">
                  <a:pos x="3" y="16"/>
                </a:cxn>
                <a:cxn ang="0">
                  <a:pos x="5" y="16"/>
                </a:cxn>
                <a:cxn ang="0">
                  <a:pos x="7" y="16"/>
                </a:cxn>
                <a:cxn ang="0">
                  <a:pos x="8" y="14"/>
                </a:cxn>
                <a:cxn ang="0">
                  <a:pos x="14" y="8"/>
                </a:cxn>
                <a:cxn ang="0">
                  <a:pos x="14" y="8"/>
                </a:cxn>
                <a:cxn ang="0">
                  <a:pos x="15" y="6"/>
                </a:cxn>
                <a:cxn ang="0">
                  <a:pos x="16" y="5"/>
                </a:cxn>
                <a:cxn ang="0">
                  <a:pos x="15" y="3"/>
                </a:cxn>
                <a:cxn ang="0">
                  <a:pos x="14" y="1"/>
                </a:cxn>
                <a:cxn ang="0">
                  <a:pos x="13" y="0"/>
                </a:cxn>
                <a:cxn ang="0">
                  <a:pos x="11" y="0"/>
                </a:cxn>
                <a:cxn ang="0">
                  <a:pos x="9" y="0"/>
                </a:cxn>
                <a:cxn ang="0">
                  <a:pos x="8" y="1"/>
                </a:cxn>
                <a:cxn ang="0">
                  <a:pos x="8" y="1"/>
                </a:cxn>
              </a:cxnLst>
              <a:rect l="0" t="0" r="r" b="b"/>
              <a:pathLst>
                <a:path w="16" h="16">
                  <a:moveTo>
                    <a:pt x="8" y="1"/>
                  </a:moveTo>
                  <a:lnTo>
                    <a:pt x="2" y="8"/>
                  </a:lnTo>
                  <a:lnTo>
                    <a:pt x="2" y="8"/>
                  </a:lnTo>
                  <a:lnTo>
                    <a:pt x="1" y="9"/>
                  </a:lnTo>
                  <a:lnTo>
                    <a:pt x="0" y="11"/>
                  </a:lnTo>
                  <a:lnTo>
                    <a:pt x="1" y="13"/>
                  </a:lnTo>
                  <a:lnTo>
                    <a:pt x="2" y="14"/>
                  </a:lnTo>
                  <a:lnTo>
                    <a:pt x="3" y="16"/>
                  </a:lnTo>
                  <a:lnTo>
                    <a:pt x="5" y="16"/>
                  </a:lnTo>
                  <a:lnTo>
                    <a:pt x="7" y="16"/>
                  </a:lnTo>
                  <a:lnTo>
                    <a:pt x="8" y="14"/>
                  </a:lnTo>
                  <a:lnTo>
                    <a:pt x="14" y="8"/>
                  </a:lnTo>
                  <a:lnTo>
                    <a:pt x="14" y="8"/>
                  </a:lnTo>
                  <a:lnTo>
                    <a:pt x="15" y="6"/>
                  </a:lnTo>
                  <a:lnTo>
                    <a:pt x="16" y="5"/>
                  </a:lnTo>
                  <a:lnTo>
                    <a:pt x="15" y="3"/>
                  </a:lnTo>
                  <a:lnTo>
                    <a:pt x="14" y="1"/>
                  </a:lnTo>
                  <a:lnTo>
                    <a:pt x="13" y="0"/>
                  </a:lnTo>
                  <a:lnTo>
                    <a:pt x="11" y="0"/>
                  </a:lnTo>
                  <a:lnTo>
                    <a:pt x="9" y="0"/>
                  </a:lnTo>
                  <a:lnTo>
                    <a:pt x="8" y="1"/>
                  </a:lnTo>
                  <a:lnTo>
                    <a:pt x="8" y="1"/>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6" name="Freeform 828"/>
            <p:cNvSpPr>
              <a:spLocks noEditPoints="1"/>
            </p:cNvSpPr>
            <p:nvPr/>
          </p:nvSpPr>
          <p:spPr bwMode="auto">
            <a:xfrm>
              <a:off x="6208713" y="1243013"/>
              <a:ext cx="706438" cy="620713"/>
            </a:xfrm>
            <a:custGeom>
              <a:avLst/>
              <a:gdLst/>
              <a:ahLst/>
              <a:cxnLst>
                <a:cxn ang="0">
                  <a:pos x="1208" y="1175"/>
                </a:cxn>
                <a:cxn ang="0">
                  <a:pos x="1095" y="1131"/>
                </a:cxn>
                <a:cxn ang="0">
                  <a:pos x="938" y="1062"/>
                </a:cxn>
                <a:cxn ang="0">
                  <a:pos x="899" y="1051"/>
                </a:cxn>
                <a:cxn ang="0">
                  <a:pos x="728" y="1088"/>
                </a:cxn>
                <a:cxn ang="0">
                  <a:pos x="531" y="1080"/>
                </a:cxn>
                <a:cxn ang="0">
                  <a:pos x="322" y="1026"/>
                </a:cxn>
                <a:cxn ang="0">
                  <a:pos x="161" y="920"/>
                </a:cxn>
                <a:cxn ang="0">
                  <a:pos x="51" y="762"/>
                </a:cxn>
                <a:cxn ang="0">
                  <a:pos x="8" y="609"/>
                </a:cxn>
                <a:cxn ang="0">
                  <a:pos x="4" y="424"/>
                </a:cxn>
                <a:cxn ang="0">
                  <a:pos x="39" y="285"/>
                </a:cxn>
                <a:cxn ang="0">
                  <a:pos x="97" y="185"/>
                </a:cxn>
                <a:cxn ang="0">
                  <a:pos x="167" y="114"/>
                </a:cxn>
                <a:cxn ang="0">
                  <a:pos x="255" y="62"/>
                </a:cxn>
                <a:cxn ang="0">
                  <a:pos x="439" y="14"/>
                </a:cxn>
                <a:cxn ang="0">
                  <a:pos x="700" y="5"/>
                </a:cxn>
                <a:cxn ang="0">
                  <a:pos x="714" y="7"/>
                </a:cxn>
                <a:cxn ang="0">
                  <a:pos x="803" y="0"/>
                </a:cxn>
                <a:cxn ang="0">
                  <a:pos x="994" y="43"/>
                </a:cxn>
                <a:cxn ang="0">
                  <a:pos x="1175" y="156"/>
                </a:cxn>
                <a:cxn ang="0">
                  <a:pos x="1247" y="243"/>
                </a:cxn>
                <a:cxn ang="0">
                  <a:pos x="1289" y="328"/>
                </a:cxn>
                <a:cxn ang="0">
                  <a:pos x="1324" y="456"/>
                </a:cxn>
                <a:cxn ang="0">
                  <a:pos x="1336" y="593"/>
                </a:cxn>
                <a:cxn ang="0">
                  <a:pos x="1319" y="726"/>
                </a:cxn>
                <a:cxn ang="0">
                  <a:pos x="1266" y="842"/>
                </a:cxn>
                <a:cxn ang="0">
                  <a:pos x="1204" y="907"/>
                </a:cxn>
                <a:cxn ang="0">
                  <a:pos x="1205" y="990"/>
                </a:cxn>
                <a:cxn ang="0">
                  <a:pos x="1239" y="1150"/>
                </a:cxn>
                <a:cxn ang="0">
                  <a:pos x="1234" y="1167"/>
                </a:cxn>
                <a:cxn ang="0">
                  <a:pos x="912" y="999"/>
                </a:cxn>
                <a:cxn ang="0">
                  <a:pos x="967" y="1032"/>
                </a:cxn>
                <a:cxn ang="0">
                  <a:pos x="1119" y="1098"/>
                </a:cxn>
                <a:cxn ang="0">
                  <a:pos x="1181" y="1067"/>
                </a:cxn>
                <a:cxn ang="0">
                  <a:pos x="1156" y="912"/>
                </a:cxn>
                <a:cxn ang="0">
                  <a:pos x="1170" y="893"/>
                </a:cxn>
                <a:cxn ang="0">
                  <a:pos x="1193" y="864"/>
                </a:cxn>
                <a:cxn ang="0">
                  <a:pos x="1262" y="762"/>
                </a:cxn>
                <a:cxn ang="0">
                  <a:pos x="1294" y="636"/>
                </a:cxn>
                <a:cxn ang="0">
                  <a:pos x="1293" y="502"/>
                </a:cxn>
                <a:cxn ang="0">
                  <a:pos x="1265" y="373"/>
                </a:cxn>
                <a:cxn ang="0">
                  <a:pos x="1214" y="265"/>
                </a:cxn>
                <a:cxn ang="0">
                  <a:pos x="1124" y="168"/>
                </a:cxn>
                <a:cxn ang="0">
                  <a:pos x="962" y="75"/>
                </a:cxn>
                <a:cxn ang="0">
                  <a:pos x="786" y="39"/>
                </a:cxn>
                <a:cxn ang="0">
                  <a:pos x="705" y="49"/>
                </a:cxn>
                <a:cxn ang="0">
                  <a:pos x="686" y="45"/>
                </a:cxn>
                <a:cxn ang="0">
                  <a:pos x="459" y="52"/>
                </a:cxn>
                <a:cxn ang="0">
                  <a:pos x="295" y="89"/>
                </a:cxn>
                <a:cxn ang="0">
                  <a:pos x="184" y="153"/>
                </a:cxn>
                <a:cxn ang="0">
                  <a:pos x="109" y="238"/>
                </a:cxn>
                <a:cxn ang="0">
                  <a:pos x="62" y="340"/>
                </a:cxn>
                <a:cxn ang="0">
                  <a:pos x="40" y="448"/>
                </a:cxn>
                <a:cxn ang="0">
                  <a:pos x="55" y="647"/>
                </a:cxn>
                <a:cxn ang="0">
                  <a:pos x="121" y="805"/>
                </a:cxn>
                <a:cxn ang="0">
                  <a:pos x="251" y="941"/>
                </a:cxn>
                <a:cxn ang="0">
                  <a:pos x="434" y="1017"/>
                </a:cxn>
                <a:cxn ang="0">
                  <a:pos x="592" y="1043"/>
                </a:cxn>
                <a:cxn ang="0">
                  <a:pos x="736" y="1045"/>
                </a:cxn>
                <a:cxn ang="0">
                  <a:pos x="890" y="1012"/>
                </a:cxn>
                <a:cxn ang="0">
                  <a:pos x="900" y="1005"/>
                </a:cxn>
              </a:cxnLst>
              <a:rect l="0" t="0" r="r" b="b"/>
              <a:pathLst>
                <a:path w="1336" h="1175">
                  <a:moveTo>
                    <a:pt x="1214" y="1175"/>
                  </a:moveTo>
                  <a:lnTo>
                    <a:pt x="1214" y="1175"/>
                  </a:lnTo>
                  <a:lnTo>
                    <a:pt x="1210" y="1175"/>
                  </a:lnTo>
                  <a:lnTo>
                    <a:pt x="1209" y="1175"/>
                  </a:lnTo>
                  <a:lnTo>
                    <a:pt x="1208" y="1175"/>
                  </a:lnTo>
                  <a:lnTo>
                    <a:pt x="1208" y="1175"/>
                  </a:lnTo>
                  <a:lnTo>
                    <a:pt x="1202" y="1174"/>
                  </a:lnTo>
                  <a:lnTo>
                    <a:pt x="1198" y="1173"/>
                  </a:lnTo>
                  <a:lnTo>
                    <a:pt x="1198" y="1173"/>
                  </a:lnTo>
                  <a:lnTo>
                    <a:pt x="1172" y="1162"/>
                  </a:lnTo>
                  <a:lnTo>
                    <a:pt x="1147" y="1152"/>
                  </a:lnTo>
                  <a:lnTo>
                    <a:pt x="1095" y="1131"/>
                  </a:lnTo>
                  <a:lnTo>
                    <a:pt x="1095" y="1131"/>
                  </a:lnTo>
                  <a:lnTo>
                    <a:pt x="1050" y="1113"/>
                  </a:lnTo>
                  <a:lnTo>
                    <a:pt x="1005" y="1095"/>
                  </a:lnTo>
                  <a:lnTo>
                    <a:pt x="982" y="1084"/>
                  </a:lnTo>
                  <a:lnTo>
                    <a:pt x="960" y="1073"/>
                  </a:lnTo>
                  <a:lnTo>
                    <a:pt x="938" y="1062"/>
                  </a:lnTo>
                  <a:lnTo>
                    <a:pt x="918" y="1048"/>
                  </a:lnTo>
                  <a:lnTo>
                    <a:pt x="911" y="1044"/>
                  </a:lnTo>
                  <a:lnTo>
                    <a:pt x="904" y="1048"/>
                  </a:lnTo>
                  <a:lnTo>
                    <a:pt x="904" y="1048"/>
                  </a:lnTo>
                  <a:lnTo>
                    <a:pt x="899" y="1051"/>
                  </a:lnTo>
                  <a:lnTo>
                    <a:pt x="899" y="1051"/>
                  </a:lnTo>
                  <a:lnTo>
                    <a:pt x="873" y="1061"/>
                  </a:lnTo>
                  <a:lnTo>
                    <a:pt x="847" y="1068"/>
                  </a:lnTo>
                  <a:lnTo>
                    <a:pt x="819" y="1075"/>
                  </a:lnTo>
                  <a:lnTo>
                    <a:pt x="789" y="1080"/>
                  </a:lnTo>
                  <a:lnTo>
                    <a:pt x="759" y="1084"/>
                  </a:lnTo>
                  <a:lnTo>
                    <a:pt x="728" y="1088"/>
                  </a:lnTo>
                  <a:lnTo>
                    <a:pt x="696" y="1090"/>
                  </a:lnTo>
                  <a:lnTo>
                    <a:pt x="664" y="1090"/>
                  </a:lnTo>
                  <a:lnTo>
                    <a:pt x="664" y="1090"/>
                  </a:lnTo>
                  <a:lnTo>
                    <a:pt x="620" y="1089"/>
                  </a:lnTo>
                  <a:lnTo>
                    <a:pt x="576" y="1086"/>
                  </a:lnTo>
                  <a:lnTo>
                    <a:pt x="531" y="1080"/>
                  </a:lnTo>
                  <a:lnTo>
                    <a:pt x="488" y="1073"/>
                  </a:lnTo>
                  <a:lnTo>
                    <a:pt x="445" y="1064"/>
                  </a:lnTo>
                  <a:lnTo>
                    <a:pt x="402" y="1052"/>
                  </a:lnTo>
                  <a:lnTo>
                    <a:pt x="361" y="1040"/>
                  </a:lnTo>
                  <a:lnTo>
                    <a:pt x="322" y="1026"/>
                  </a:lnTo>
                  <a:lnTo>
                    <a:pt x="322" y="1026"/>
                  </a:lnTo>
                  <a:lnTo>
                    <a:pt x="292" y="1012"/>
                  </a:lnTo>
                  <a:lnTo>
                    <a:pt x="263" y="997"/>
                  </a:lnTo>
                  <a:lnTo>
                    <a:pt x="235" y="980"/>
                  </a:lnTo>
                  <a:lnTo>
                    <a:pt x="209" y="962"/>
                  </a:lnTo>
                  <a:lnTo>
                    <a:pt x="184" y="942"/>
                  </a:lnTo>
                  <a:lnTo>
                    <a:pt x="161" y="920"/>
                  </a:lnTo>
                  <a:lnTo>
                    <a:pt x="138" y="898"/>
                  </a:lnTo>
                  <a:lnTo>
                    <a:pt x="117" y="873"/>
                  </a:lnTo>
                  <a:lnTo>
                    <a:pt x="99" y="847"/>
                  </a:lnTo>
                  <a:lnTo>
                    <a:pt x="81" y="820"/>
                  </a:lnTo>
                  <a:lnTo>
                    <a:pt x="66" y="792"/>
                  </a:lnTo>
                  <a:lnTo>
                    <a:pt x="51" y="762"/>
                  </a:lnTo>
                  <a:lnTo>
                    <a:pt x="39" y="732"/>
                  </a:lnTo>
                  <a:lnTo>
                    <a:pt x="28" y="700"/>
                  </a:lnTo>
                  <a:lnTo>
                    <a:pt x="19" y="668"/>
                  </a:lnTo>
                  <a:lnTo>
                    <a:pt x="12" y="634"/>
                  </a:lnTo>
                  <a:lnTo>
                    <a:pt x="12" y="634"/>
                  </a:lnTo>
                  <a:lnTo>
                    <a:pt x="8" y="609"/>
                  </a:lnTo>
                  <a:lnTo>
                    <a:pt x="5" y="582"/>
                  </a:lnTo>
                  <a:lnTo>
                    <a:pt x="2" y="554"/>
                  </a:lnTo>
                  <a:lnTo>
                    <a:pt x="1" y="524"/>
                  </a:lnTo>
                  <a:lnTo>
                    <a:pt x="0" y="492"/>
                  </a:lnTo>
                  <a:lnTo>
                    <a:pt x="1" y="459"/>
                  </a:lnTo>
                  <a:lnTo>
                    <a:pt x="4" y="424"/>
                  </a:lnTo>
                  <a:lnTo>
                    <a:pt x="9" y="389"/>
                  </a:lnTo>
                  <a:lnTo>
                    <a:pt x="16" y="354"/>
                  </a:lnTo>
                  <a:lnTo>
                    <a:pt x="21" y="337"/>
                  </a:lnTo>
                  <a:lnTo>
                    <a:pt x="26" y="320"/>
                  </a:lnTo>
                  <a:lnTo>
                    <a:pt x="33" y="303"/>
                  </a:lnTo>
                  <a:lnTo>
                    <a:pt x="39" y="285"/>
                  </a:lnTo>
                  <a:lnTo>
                    <a:pt x="46" y="267"/>
                  </a:lnTo>
                  <a:lnTo>
                    <a:pt x="54" y="251"/>
                  </a:lnTo>
                  <a:lnTo>
                    <a:pt x="64" y="234"/>
                  </a:lnTo>
                  <a:lnTo>
                    <a:pt x="74" y="218"/>
                  </a:lnTo>
                  <a:lnTo>
                    <a:pt x="84" y="201"/>
                  </a:lnTo>
                  <a:lnTo>
                    <a:pt x="97" y="185"/>
                  </a:lnTo>
                  <a:lnTo>
                    <a:pt x="109" y="169"/>
                  </a:lnTo>
                  <a:lnTo>
                    <a:pt x="123" y="154"/>
                  </a:lnTo>
                  <a:lnTo>
                    <a:pt x="138" y="139"/>
                  </a:lnTo>
                  <a:lnTo>
                    <a:pt x="153" y="125"/>
                  </a:lnTo>
                  <a:lnTo>
                    <a:pt x="153" y="125"/>
                  </a:lnTo>
                  <a:lnTo>
                    <a:pt x="167" y="114"/>
                  </a:lnTo>
                  <a:lnTo>
                    <a:pt x="180" y="103"/>
                  </a:lnTo>
                  <a:lnTo>
                    <a:pt x="195" y="94"/>
                  </a:lnTo>
                  <a:lnTo>
                    <a:pt x="209" y="86"/>
                  </a:lnTo>
                  <a:lnTo>
                    <a:pt x="224" y="76"/>
                  </a:lnTo>
                  <a:lnTo>
                    <a:pt x="239" y="69"/>
                  </a:lnTo>
                  <a:lnTo>
                    <a:pt x="255" y="62"/>
                  </a:lnTo>
                  <a:lnTo>
                    <a:pt x="270" y="56"/>
                  </a:lnTo>
                  <a:lnTo>
                    <a:pt x="303" y="43"/>
                  </a:lnTo>
                  <a:lnTo>
                    <a:pt x="336" y="34"/>
                  </a:lnTo>
                  <a:lnTo>
                    <a:pt x="369" y="26"/>
                  </a:lnTo>
                  <a:lnTo>
                    <a:pt x="403" y="20"/>
                  </a:lnTo>
                  <a:lnTo>
                    <a:pt x="439" y="14"/>
                  </a:lnTo>
                  <a:lnTo>
                    <a:pt x="473" y="11"/>
                  </a:lnTo>
                  <a:lnTo>
                    <a:pt x="507" y="8"/>
                  </a:lnTo>
                  <a:lnTo>
                    <a:pt x="541" y="6"/>
                  </a:lnTo>
                  <a:lnTo>
                    <a:pt x="607" y="5"/>
                  </a:lnTo>
                  <a:lnTo>
                    <a:pt x="669" y="5"/>
                  </a:lnTo>
                  <a:lnTo>
                    <a:pt x="700" y="5"/>
                  </a:lnTo>
                  <a:lnTo>
                    <a:pt x="700" y="5"/>
                  </a:lnTo>
                  <a:lnTo>
                    <a:pt x="704" y="5"/>
                  </a:lnTo>
                  <a:lnTo>
                    <a:pt x="708" y="6"/>
                  </a:lnTo>
                  <a:lnTo>
                    <a:pt x="711" y="7"/>
                  </a:lnTo>
                  <a:lnTo>
                    <a:pt x="714" y="7"/>
                  </a:lnTo>
                  <a:lnTo>
                    <a:pt x="714" y="7"/>
                  </a:lnTo>
                  <a:lnTo>
                    <a:pt x="732" y="4"/>
                  </a:lnTo>
                  <a:lnTo>
                    <a:pt x="749" y="2"/>
                  </a:lnTo>
                  <a:lnTo>
                    <a:pt x="768" y="1"/>
                  </a:lnTo>
                  <a:lnTo>
                    <a:pt x="787" y="0"/>
                  </a:lnTo>
                  <a:lnTo>
                    <a:pt x="787" y="0"/>
                  </a:lnTo>
                  <a:lnTo>
                    <a:pt x="803" y="0"/>
                  </a:lnTo>
                  <a:lnTo>
                    <a:pt x="821" y="1"/>
                  </a:lnTo>
                  <a:lnTo>
                    <a:pt x="856" y="5"/>
                  </a:lnTo>
                  <a:lnTo>
                    <a:pt x="891" y="11"/>
                  </a:lnTo>
                  <a:lnTo>
                    <a:pt x="926" y="21"/>
                  </a:lnTo>
                  <a:lnTo>
                    <a:pt x="960" y="31"/>
                  </a:lnTo>
                  <a:lnTo>
                    <a:pt x="994" y="43"/>
                  </a:lnTo>
                  <a:lnTo>
                    <a:pt x="1028" y="59"/>
                  </a:lnTo>
                  <a:lnTo>
                    <a:pt x="1060" y="75"/>
                  </a:lnTo>
                  <a:lnTo>
                    <a:pt x="1091" y="93"/>
                  </a:lnTo>
                  <a:lnTo>
                    <a:pt x="1121" y="112"/>
                  </a:lnTo>
                  <a:lnTo>
                    <a:pt x="1149" y="134"/>
                  </a:lnTo>
                  <a:lnTo>
                    <a:pt x="1175" y="156"/>
                  </a:lnTo>
                  <a:lnTo>
                    <a:pt x="1199" y="180"/>
                  </a:lnTo>
                  <a:lnTo>
                    <a:pt x="1210" y="192"/>
                  </a:lnTo>
                  <a:lnTo>
                    <a:pt x="1220" y="204"/>
                  </a:lnTo>
                  <a:lnTo>
                    <a:pt x="1230" y="217"/>
                  </a:lnTo>
                  <a:lnTo>
                    <a:pt x="1239" y="229"/>
                  </a:lnTo>
                  <a:lnTo>
                    <a:pt x="1247" y="243"/>
                  </a:lnTo>
                  <a:lnTo>
                    <a:pt x="1256" y="255"/>
                  </a:lnTo>
                  <a:lnTo>
                    <a:pt x="1256" y="255"/>
                  </a:lnTo>
                  <a:lnTo>
                    <a:pt x="1264" y="273"/>
                  </a:lnTo>
                  <a:lnTo>
                    <a:pt x="1272" y="290"/>
                  </a:lnTo>
                  <a:lnTo>
                    <a:pt x="1280" y="310"/>
                  </a:lnTo>
                  <a:lnTo>
                    <a:pt x="1289" y="328"/>
                  </a:lnTo>
                  <a:lnTo>
                    <a:pt x="1296" y="349"/>
                  </a:lnTo>
                  <a:lnTo>
                    <a:pt x="1302" y="370"/>
                  </a:lnTo>
                  <a:lnTo>
                    <a:pt x="1308" y="390"/>
                  </a:lnTo>
                  <a:lnTo>
                    <a:pt x="1314" y="412"/>
                  </a:lnTo>
                  <a:lnTo>
                    <a:pt x="1320" y="434"/>
                  </a:lnTo>
                  <a:lnTo>
                    <a:pt x="1324" y="456"/>
                  </a:lnTo>
                  <a:lnTo>
                    <a:pt x="1328" y="478"/>
                  </a:lnTo>
                  <a:lnTo>
                    <a:pt x="1331" y="501"/>
                  </a:lnTo>
                  <a:lnTo>
                    <a:pt x="1333" y="524"/>
                  </a:lnTo>
                  <a:lnTo>
                    <a:pt x="1335" y="547"/>
                  </a:lnTo>
                  <a:lnTo>
                    <a:pt x="1336" y="570"/>
                  </a:lnTo>
                  <a:lnTo>
                    <a:pt x="1336" y="593"/>
                  </a:lnTo>
                  <a:lnTo>
                    <a:pt x="1335" y="616"/>
                  </a:lnTo>
                  <a:lnTo>
                    <a:pt x="1334" y="638"/>
                  </a:lnTo>
                  <a:lnTo>
                    <a:pt x="1332" y="660"/>
                  </a:lnTo>
                  <a:lnTo>
                    <a:pt x="1328" y="683"/>
                  </a:lnTo>
                  <a:lnTo>
                    <a:pt x="1324" y="704"/>
                  </a:lnTo>
                  <a:lnTo>
                    <a:pt x="1319" y="726"/>
                  </a:lnTo>
                  <a:lnTo>
                    <a:pt x="1312" y="747"/>
                  </a:lnTo>
                  <a:lnTo>
                    <a:pt x="1305" y="767"/>
                  </a:lnTo>
                  <a:lnTo>
                    <a:pt x="1297" y="787"/>
                  </a:lnTo>
                  <a:lnTo>
                    <a:pt x="1288" y="806"/>
                  </a:lnTo>
                  <a:lnTo>
                    <a:pt x="1277" y="824"/>
                  </a:lnTo>
                  <a:lnTo>
                    <a:pt x="1266" y="842"/>
                  </a:lnTo>
                  <a:lnTo>
                    <a:pt x="1253" y="859"/>
                  </a:lnTo>
                  <a:lnTo>
                    <a:pt x="1239" y="875"/>
                  </a:lnTo>
                  <a:lnTo>
                    <a:pt x="1225" y="890"/>
                  </a:lnTo>
                  <a:lnTo>
                    <a:pt x="1208" y="904"/>
                  </a:lnTo>
                  <a:lnTo>
                    <a:pt x="1208" y="904"/>
                  </a:lnTo>
                  <a:lnTo>
                    <a:pt x="1204" y="907"/>
                  </a:lnTo>
                  <a:lnTo>
                    <a:pt x="1197" y="911"/>
                  </a:lnTo>
                  <a:lnTo>
                    <a:pt x="1197" y="918"/>
                  </a:lnTo>
                  <a:lnTo>
                    <a:pt x="1197" y="918"/>
                  </a:lnTo>
                  <a:lnTo>
                    <a:pt x="1198" y="937"/>
                  </a:lnTo>
                  <a:lnTo>
                    <a:pt x="1200" y="954"/>
                  </a:lnTo>
                  <a:lnTo>
                    <a:pt x="1205" y="990"/>
                  </a:lnTo>
                  <a:lnTo>
                    <a:pt x="1212" y="1026"/>
                  </a:lnTo>
                  <a:lnTo>
                    <a:pt x="1220" y="1061"/>
                  </a:lnTo>
                  <a:lnTo>
                    <a:pt x="1220" y="1061"/>
                  </a:lnTo>
                  <a:lnTo>
                    <a:pt x="1231" y="1104"/>
                  </a:lnTo>
                  <a:lnTo>
                    <a:pt x="1235" y="1127"/>
                  </a:lnTo>
                  <a:lnTo>
                    <a:pt x="1239" y="1150"/>
                  </a:lnTo>
                  <a:lnTo>
                    <a:pt x="1239" y="1150"/>
                  </a:lnTo>
                  <a:lnTo>
                    <a:pt x="1239" y="1154"/>
                  </a:lnTo>
                  <a:lnTo>
                    <a:pt x="1238" y="1159"/>
                  </a:lnTo>
                  <a:lnTo>
                    <a:pt x="1236" y="1163"/>
                  </a:lnTo>
                  <a:lnTo>
                    <a:pt x="1234" y="1167"/>
                  </a:lnTo>
                  <a:lnTo>
                    <a:pt x="1234" y="1167"/>
                  </a:lnTo>
                  <a:lnTo>
                    <a:pt x="1230" y="1170"/>
                  </a:lnTo>
                  <a:lnTo>
                    <a:pt x="1225" y="1173"/>
                  </a:lnTo>
                  <a:lnTo>
                    <a:pt x="1219" y="1175"/>
                  </a:lnTo>
                  <a:lnTo>
                    <a:pt x="1214" y="1175"/>
                  </a:lnTo>
                  <a:lnTo>
                    <a:pt x="1214" y="1175"/>
                  </a:lnTo>
                  <a:close/>
                  <a:moveTo>
                    <a:pt x="912" y="999"/>
                  </a:moveTo>
                  <a:lnTo>
                    <a:pt x="912" y="999"/>
                  </a:lnTo>
                  <a:lnTo>
                    <a:pt x="916" y="1000"/>
                  </a:lnTo>
                  <a:lnTo>
                    <a:pt x="920" y="1003"/>
                  </a:lnTo>
                  <a:lnTo>
                    <a:pt x="920" y="1003"/>
                  </a:lnTo>
                  <a:lnTo>
                    <a:pt x="944" y="1018"/>
                  </a:lnTo>
                  <a:lnTo>
                    <a:pt x="967" y="1032"/>
                  </a:lnTo>
                  <a:lnTo>
                    <a:pt x="992" y="1045"/>
                  </a:lnTo>
                  <a:lnTo>
                    <a:pt x="1017" y="1057"/>
                  </a:lnTo>
                  <a:lnTo>
                    <a:pt x="1043" y="1068"/>
                  </a:lnTo>
                  <a:lnTo>
                    <a:pt x="1069" y="1078"/>
                  </a:lnTo>
                  <a:lnTo>
                    <a:pt x="1119" y="1098"/>
                  </a:lnTo>
                  <a:lnTo>
                    <a:pt x="1119" y="1098"/>
                  </a:lnTo>
                  <a:lnTo>
                    <a:pt x="1173" y="1120"/>
                  </a:lnTo>
                  <a:lnTo>
                    <a:pt x="1195" y="1128"/>
                  </a:lnTo>
                  <a:lnTo>
                    <a:pt x="1189" y="1105"/>
                  </a:lnTo>
                  <a:lnTo>
                    <a:pt x="1189" y="1105"/>
                  </a:lnTo>
                  <a:lnTo>
                    <a:pt x="1181" y="1067"/>
                  </a:lnTo>
                  <a:lnTo>
                    <a:pt x="1181" y="1067"/>
                  </a:lnTo>
                  <a:lnTo>
                    <a:pt x="1172" y="1029"/>
                  </a:lnTo>
                  <a:lnTo>
                    <a:pt x="1165" y="990"/>
                  </a:lnTo>
                  <a:lnTo>
                    <a:pt x="1162" y="971"/>
                  </a:lnTo>
                  <a:lnTo>
                    <a:pt x="1158" y="951"/>
                  </a:lnTo>
                  <a:lnTo>
                    <a:pt x="1157" y="932"/>
                  </a:lnTo>
                  <a:lnTo>
                    <a:pt x="1156" y="912"/>
                  </a:lnTo>
                  <a:lnTo>
                    <a:pt x="1156" y="912"/>
                  </a:lnTo>
                  <a:lnTo>
                    <a:pt x="1156" y="907"/>
                  </a:lnTo>
                  <a:lnTo>
                    <a:pt x="1158" y="903"/>
                  </a:lnTo>
                  <a:lnTo>
                    <a:pt x="1161" y="899"/>
                  </a:lnTo>
                  <a:lnTo>
                    <a:pt x="1165" y="896"/>
                  </a:lnTo>
                  <a:lnTo>
                    <a:pt x="1170" y="893"/>
                  </a:lnTo>
                  <a:lnTo>
                    <a:pt x="1171" y="887"/>
                  </a:lnTo>
                  <a:lnTo>
                    <a:pt x="1171" y="887"/>
                  </a:lnTo>
                  <a:lnTo>
                    <a:pt x="1173" y="882"/>
                  </a:lnTo>
                  <a:lnTo>
                    <a:pt x="1177" y="878"/>
                  </a:lnTo>
                  <a:lnTo>
                    <a:pt x="1177" y="878"/>
                  </a:lnTo>
                  <a:lnTo>
                    <a:pt x="1193" y="864"/>
                  </a:lnTo>
                  <a:lnTo>
                    <a:pt x="1207" y="849"/>
                  </a:lnTo>
                  <a:lnTo>
                    <a:pt x="1220" y="833"/>
                  </a:lnTo>
                  <a:lnTo>
                    <a:pt x="1233" y="817"/>
                  </a:lnTo>
                  <a:lnTo>
                    <a:pt x="1243" y="799"/>
                  </a:lnTo>
                  <a:lnTo>
                    <a:pt x="1253" y="782"/>
                  </a:lnTo>
                  <a:lnTo>
                    <a:pt x="1262" y="762"/>
                  </a:lnTo>
                  <a:lnTo>
                    <a:pt x="1270" y="743"/>
                  </a:lnTo>
                  <a:lnTo>
                    <a:pt x="1276" y="723"/>
                  </a:lnTo>
                  <a:lnTo>
                    <a:pt x="1282" y="701"/>
                  </a:lnTo>
                  <a:lnTo>
                    <a:pt x="1287" y="681"/>
                  </a:lnTo>
                  <a:lnTo>
                    <a:pt x="1291" y="659"/>
                  </a:lnTo>
                  <a:lnTo>
                    <a:pt x="1294" y="636"/>
                  </a:lnTo>
                  <a:lnTo>
                    <a:pt x="1296" y="614"/>
                  </a:lnTo>
                  <a:lnTo>
                    <a:pt x="1297" y="592"/>
                  </a:lnTo>
                  <a:lnTo>
                    <a:pt x="1297" y="569"/>
                  </a:lnTo>
                  <a:lnTo>
                    <a:pt x="1296" y="546"/>
                  </a:lnTo>
                  <a:lnTo>
                    <a:pt x="1295" y="525"/>
                  </a:lnTo>
                  <a:lnTo>
                    <a:pt x="1293" y="502"/>
                  </a:lnTo>
                  <a:lnTo>
                    <a:pt x="1290" y="479"/>
                  </a:lnTo>
                  <a:lnTo>
                    <a:pt x="1286" y="457"/>
                  </a:lnTo>
                  <a:lnTo>
                    <a:pt x="1281" y="436"/>
                  </a:lnTo>
                  <a:lnTo>
                    <a:pt x="1276" y="414"/>
                  </a:lnTo>
                  <a:lnTo>
                    <a:pt x="1271" y="393"/>
                  </a:lnTo>
                  <a:lnTo>
                    <a:pt x="1265" y="373"/>
                  </a:lnTo>
                  <a:lnTo>
                    <a:pt x="1258" y="353"/>
                  </a:lnTo>
                  <a:lnTo>
                    <a:pt x="1250" y="334"/>
                  </a:lnTo>
                  <a:lnTo>
                    <a:pt x="1242" y="316"/>
                  </a:lnTo>
                  <a:lnTo>
                    <a:pt x="1233" y="298"/>
                  </a:lnTo>
                  <a:lnTo>
                    <a:pt x="1225" y="281"/>
                  </a:lnTo>
                  <a:lnTo>
                    <a:pt x="1214" y="265"/>
                  </a:lnTo>
                  <a:lnTo>
                    <a:pt x="1205" y="251"/>
                  </a:lnTo>
                  <a:lnTo>
                    <a:pt x="1205" y="251"/>
                  </a:lnTo>
                  <a:lnTo>
                    <a:pt x="1187" y="229"/>
                  </a:lnTo>
                  <a:lnTo>
                    <a:pt x="1169" y="208"/>
                  </a:lnTo>
                  <a:lnTo>
                    <a:pt x="1147" y="187"/>
                  </a:lnTo>
                  <a:lnTo>
                    <a:pt x="1124" y="168"/>
                  </a:lnTo>
                  <a:lnTo>
                    <a:pt x="1101" y="150"/>
                  </a:lnTo>
                  <a:lnTo>
                    <a:pt x="1075" y="132"/>
                  </a:lnTo>
                  <a:lnTo>
                    <a:pt x="1048" y="116"/>
                  </a:lnTo>
                  <a:lnTo>
                    <a:pt x="1020" y="101"/>
                  </a:lnTo>
                  <a:lnTo>
                    <a:pt x="991" y="88"/>
                  </a:lnTo>
                  <a:lnTo>
                    <a:pt x="962" y="75"/>
                  </a:lnTo>
                  <a:lnTo>
                    <a:pt x="932" y="65"/>
                  </a:lnTo>
                  <a:lnTo>
                    <a:pt x="902" y="56"/>
                  </a:lnTo>
                  <a:lnTo>
                    <a:pt x="872" y="49"/>
                  </a:lnTo>
                  <a:lnTo>
                    <a:pt x="843" y="44"/>
                  </a:lnTo>
                  <a:lnTo>
                    <a:pt x="815" y="41"/>
                  </a:lnTo>
                  <a:lnTo>
                    <a:pt x="786" y="39"/>
                  </a:lnTo>
                  <a:lnTo>
                    <a:pt x="786" y="39"/>
                  </a:lnTo>
                  <a:lnTo>
                    <a:pt x="765" y="40"/>
                  </a:lnTo>
                  <a:lnTo>
                    <a:pt x="744" y="42"/>
                  </a:lnTo>
                  <a:lnTo>
                    <a:pt x="725" y="45"/>
                  </a:lnTo>
                  <a:lnTo>
                    <a:pt x="705" y="49"/>
                  </a:lnTo>
                  <a:lnTo>
                    <a:pt x="705" y="49"/>
                  </a:lnTo>
                  <a:lnTo>
                    <a:pt x="700" y="50"/>
                  </a:lnTo>
                  <a:lnTo>
                    <a:pt x="700" y="50"/>
                  </a:lnTo>
                  <a:lnTo>
                    <a:pt x="695" y="49"/>
                  </a:lnTo>
                  <a:lnTo>
                    <a:pt x="690" y="47"/>
                  </a:lnTo>
                  <a:lnTo>
                    <a:pt x="686" y="45"/>
                  </a:lnTo>
                  <a:lnTo>
                    <a:pt x="686" y="45"/>
                  </a:lnTo>
                  <a:lnTo>
                    <a:pt x="633" y="44"/>
                  </a:lnTo>
                  <a:lnTo>
                    <a:pt x="633" y="44"/>
                  </a:lnTo>
                  <a:lnTo>
                    <a:pt x="575" y="45"/>
                  </a:lnTo>
                  <a:lnTo>
                    <a:pt x="516" y="47"/>
                  </a:lnTo>
                  <a:lnTo>
                    <a:pt x="488" y="49"/>
                  </a:lnTo>
                  <a:lnTo>
                    <a:pt x="459" y="52"/>
                  </a:lnTo>
                  <a:lnTo>
                    <a:pt x="430" y="56"/>
                  </a:lnTo>
                  <a:lnTo>
                    <a:pt x="402" y="60"/>
                  </a:lnTo>
                  <a:lnTo>
                    <a:pt x="374" y="65"/>
                  </a:lnTo>
                  <a:lnTo>
                    <a:pt x="348" y="71"/>
                  </a:lnTo>
                  <a:lnTo>
                    <a:pt x="321" y="79"/>
                  </a:lnTo>
                  <a:lnTo>
                    <a:pt x="295" y="89"/>
                  </a:lnTo>
                  <a:lnTo>
                    <a:pt x="270" y="99"/>
                  </a:lnTo>
                  <a:lnTo>
                    <a:pt x="245" y="111"/>
                  </a:lnTo>
                  <a:lnTo>
                    <a:pt x="223" y="125"/>
                  </a:lnTo>
                  <a:lnTo>
                    <a:pt x="200" y="140"/>
                  </a:lnTo>
                  <a:lnTo>
                    <a:pt x="200" y="140"/>
                  </a:lnTo>
                  <a:lnTo>
                    <a:pt x="184" y="153"/>
                  </a:lnTo>
                  <a:lnTo>
                    <a:pt x="169" y="165"/>
                  </a:lnTo>
                  <a:lnTo>
                    <a:pt x="156" y="179"/>
                  </a:lnTo>
                  <a:lnTo>
                    <a:pt x="142" y="193"/>
                  </a:lnTo>
                  <a:lnTo>
                    <a:pt x="131" y="208"/>
                  </a:lnTo>
                  <a:lnTo>
                    <a:pt x="119" y="223"/>
                  </a:lnTo>
                  <a:lnTo>
                    <a:pt x="109" y="238"/>
                  </a:lnTo>
                  <a:lnTo>
                    <a:pt x="99" y="254"/>
                  </a:lnTo>
                  <a:lnTo>
                    <a:pt x="90" y="271"/>
                  </a:lnTo>
                  <a:lnTo>
                    <a:pt x="82" y="287"/>
                  </a:lnTo>
                  <a:lnTo>
                    <a:pt x="74" y="305"/>
                  </a:lnTo>
                  <a:lnTo>
                    <a:pt x="68" y="321"/>
                  </a:lnTo>
                  <a:lnTo>
                    <a:pt x="62" y="340"/>
                  </a:lnTo>
                  <a:lnTo>
                    <a:pt x="56" y="357"/>
                  </a:lnTo>
                  <a:lnTo>
                    <a:pt x="52" y="375"/>
                  </a:lnTo>
                  <a:lnTo>
                    <a:pt x="48" y="393"/>
                  </a:lnTo>
                  <a:lnTo>
                    <a:pt x="45" y="412"/>
                  </a:lnTo>
                  <a:lnTo>
                    <a:pt x="42" y="431"/>
                  </a:lnTo>
                  <a:lnTo>
                    <a:pt x="40" y="448"/>
                  </a:lnTo>
                  <a:lnTo>
                    <a:pt x="39" y="467"/>
                  </a:lnTo>
                  <a:lnTo>
                    <a:pt x="38" y="504"/>
                  </a:lnTo>
                  <a:lnTo>
                    <a:pt x="39" y="541"/>
                  </a:lnTo>
                  <a:lnTo>
                    <a:pt x="43" y="577"/>
                  </a:lnTo>
                  <a:lnTo>
                    <a:pt x="48" y="612"/>
                  </a:lnTo>
                  <a:lnTo>
                    <a:pt x="55" y="647"/>
                  </a:lnTo>
                  <a:lnTo>
                    <a:pt x="65" y="679"/>
                  </a:lnTo>
                  <a:lnTo>
                    <a:pt x="65" y="679"/>
                  </a:lnTo>
                  <a:lnTo>
                    <a:pt x="77" y="713"/>
                  </a:lnTo>
                  <a:lnTo>
                    <a:pt x="90" y="745"/>
                  </a:lnTo>
                  <a:lnTo>
                    <a:pt x="105" y="776"/>
                  </a:lnTo>
                  <a:lnTo>
                    <a:pt x="121" y="805"/>
                  </a:lnTo>
                  <a:lnTo>
                    <a:pt x="139" y="831"/>
                  </a:lnTo>
                  <a:lnTo>
                    <a:pt x="159" y="856"/>
                  </a:lnTo>
                  <a:lnTo>
                    <a:pt x="179" y="880"/>
                  </a:lnTo>
                  <a:lnTo>
                    <a:pt x="201" y="902"/>
                  </a:lnTo>
                  <a:lnTo>
                    <a:pt x="225" y="922"/>
                  </a:lnTo>
                  <a:lnTo>
                    <a:pt x="251" y="941"/>
                  </a:lnTo>
                  <a:lnTo>
                    <a:pt x="277" y="957"/>
                  </a:lnTo>
                  <a:lnTo>
                    <a:pt x="305" y="973"/>
                  </a:lnTo>
                  <a:lnTo>
                    <a:pt x="335" y="986"/>
                  </a:lnTo>
                  <a:lnTo>
                    <a:pt x="367" y="998"/>
                  </a:lnTo>
                  <a:lnTo>
                    <a:pt x="400" y="1008"/>
                  </a:lnTo>
                  <a:lnTo>
                    <a:pt x="434" y="1017"/>
                  </a:lnTo>
                  <a:lnTo>
                    <a:pt x="434" y="1017"/>
                  </a:lnTo>
                  <a:lnTo>
                    <a:pt x="468" y="1025"/>
                  </a:lnTo>
                  <a:lnTo>
                    <a:pt x="500" y="1031"/>
                  </a:lnTo>
                  <a:lnTo>
                    <a:pt x="533" y="1036"/>
                  </a:lnTo>
                  <a:lnTo>
                    <a:pt x="562" y="1040"/>
                  </a:lnTo>
                  <a:lnTo>
                    <a:pt x="592" y="1043"/>
                  </a:lnTo>
                  <a:lnTo>
                    <a:pt x="622" y="1045"/>
                  </a:lnTo>
                  <a:lnTo>
                    <a:pt x="650" y="1046"/>
                  </a:lnTo>
                  <a:lnTo>
                    <a:pt x="678" y="1047"/>
                  </a:lnTo>
                  <a:lnTo>
                    <a:pt x="678" y="1047"/>
                  </a:lnTo>
                  <a:lnTo>
                    <a:pt x="707" y="1046"/>
                  </a:lnTo>
                  <a:lnTo>
                    <a:pt x="736" y="1045"/>
                  </a:lnTo>
                  <a:lnTo>
                    <a:pt x="764" y="1042"/>
                  </a:lnTo>
                  <a:lnTo>
                    <a:pt x="791" y="1038"/>
                  </a:lnTo>
                  <a:lnTo>
                    <a:pt x="817" y="1033"/>
                  </a:lnTo>
                  <a:lnTo>
                    <a:pt x="842" y="1028"/>
                  </a:lnTo>
                  <a:lnTo>
                    <a:pt x="866" y="1020"/>
                  </a:lnTo>
                  <a:lnTo>
                    <a:pt x="890" y="1012"/>
                  </a:lnTo>
                  <a:lnTo>
                    <a:pt x="890" y="1012"/>
                  </a:lnTo>
                  <a:lnTo>
                    <a:pt x="892" y="1011"/>
                  </a:lnTo>
                  <a:lnTo>
                    <a:pt x="895" y="1010"/>
                  </a:lnTo>
                  <a:lnTo>
                    <a:pt x="897" y="1007"/>
                  </a:lnTo>
                  <a:lnTo>
                    <a:pt x="897" y="1007"/>
                  </a:lnTo>
                  <a:lnTo>
                    <a:pt x="900" y="1005"/>
                  </a:lnTo>
                  <a:lnTo>
                    <a:pt x="903" y="1002"/>
                  </a:lnTo>
                  <a:lnTo>
                    <a:pt x="912" y="999"/>
                  </a:lnTo>
                  <a:lnTo>
                    <a:pt x="912" y="999"/>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7" name="Freeform 829"/>
            <p:cNvSpPr>
              <a:spLocks/>
            </p:cNvSpPr>
            <p:nvPr/>
          </p:nvSpPr>
          <p:spPr bwMode="auto">
            <a:xfrm>
              <a:off x="6411913" y="1501775"/>
              <a:ext cx="71438" cy="65088"/>
            </a:xfrm>
            <a:custGeom>
              <a:avLst/>
              <a:gdLst/>
              <a:ahLst/>
              <a:cxnLst>
                <a:cxn ang="0">
                  <a:pos x="76" y="123"/>
                </a:cxn>
                <a:cxn ang="0">
                  <a:pos x="76" y="123"/>
                </a:cxn>
                <a:cxn ang="0">
                  <a:pos x="71" y="123"/>
                </a:cxn>
                <a:cxn ang="0">
                  <a:pos x="66" y="122"/>
                </a:cxn>
                <a:cxn ang="0">
                  <a:pos x="64" y="121"/>
                </a:cxn>
                <a:cxn ang="0">
                  <a:pos x="64" y="121"/>
                </a:cxn>
                <a:cxn ang="0">
                  <a:pos x="57" y="121"/>
                </a:cxn>
                <a:cxn ang="0">
                  <a:pos x="57" y="121"/>
                </a:cxn>
                <a:cxn ang="0">
                  <a:pos x="55" y="121"/>
                </a:cxn>
                <a:cxn ang="0">
                  <a:pos x="55" y="121"/>
                </a:cxn>
                <a:cxn ang="0">
                  <a:pos x="45" y="119"/>
                </a:cxn>
                <a:cxn ang="0">
                  <a:pos x="36" y="115"/>
                </a:cxn>
                <a:cxn ang="0">
                  <a:pos x="27" y="110"/>
                </a:cxn>
                <a:cxn ang="0">
                  <a:pos x="19" y="104"/>
                </a:cxn>
                <a:cxn ang="0">
                  <a:pos x="13" y="98"/>
                </a:cxn>
                <a:cxn ang="0">
                  <a:pos x="8" y="89"/>
                </a:cxn>
                <a:cxn ang="0">
                  <a:pos x="4" y="81"/>
                </a:cxn>
                <a:cxn ang="0">
                  <a:pos x="1" y="73"/>
                </a:cxn>
                <a:cxn ang="0">
                  <a:pos x="1" y="73"/>
                </a:cxn>
                <a:cxn ang="0">
                  <a:pos x="0" y="63"/>
                </a:cxn>
                <a:cxn ang="0">
                  <a:pos x="1" y="53"/>
                </a:cxn>
                <a:cxn ang="0">
                  <a:pos x="2" y="44"/>
                </a:cxn>
                <a:cxn ang="0">
                  <a:pos x="5" y="36"/>
                </a:cxn>
                <a:cxn ang="0">
                  <a:pos x="9" y="27"/>
                </a:cxn>
                <a:cxn ang="0">
                  <a:pos x="13" y="20"/>
                </a:cxn>
                <a:cxn ang="0">
                  <a:pos x="19" y="14"/>
                </a:cxn>
                <a:cxn ang="0">
                  <a:pos x="27" y="8"/>
                </a:cxn>
                <a:cxn ang="0">
                  <a:pos x="27" y="8"/>
                </a:cxn>
                <a:cxn ang="0">
                  <a:pos x="33" y="5"/>
                </a:cxn>
                <a:cxn ang="0">
                  <a:pos x="40" y="2"/>
                </a:cxn>
                <a:cxn ang="0">
                  <a:pos x="47" y="1"/>
                </a:cxn>
                <a:cxn ang="0">
                  <a:pos x="56" y="0"/>
                </a:cxn>
                <a:cxn ang="0">
                  <a:pos x="56" y="0"/>
                </a:cxn>
                <a:cxn ang="0">
                  <a:pos x="64" y="1"/>
                </a:cxn>
                <a:cxn ang="0">
                  <a:pos x="72" y="3"/>
                </a:cxn>
                <a:cxn ang="0">
                  <a:pos x="80" y="6"/>
                </a:cxn>
                <a:cxn ang="0">
                  <a:pos x="89" y="9"/>
                </a:cxn>
                <a:cxn ang="0">
                  <a:pos x="89" y="9"/>
                </a:cxn>
                <a:cxn ang="0">
                  <a:pos x="99" y="15"/>
                </a:cxn>
                <a:cxn ang="0">
                  <a:pos x="108" y="22"/>
                </a:cxn>
                <a:cxn ang="0">
                  <a:pos x="118" y="31"/>
                </a:cxn>
                <a:cxn ang="0">
                  <a:pos x="125" y="40"/>
                </a:cxn>
                <a:cxn ang="0">
                  <a:pos x="130" y="49"/>
                </a:cxn>
                <a:cxn ang="0">
                  <a:pos x="132" y="54"/>
                </a:cxn>
                <a:cxn ang="0">
                  <a:pos x="134" y="59"/>
                </a:cxn>
                <a:cxn ang="0">
                  <a:pos x="134" y="65"/>
                </a:cxn>
                <a:cxn ang="0">
                  <a:pos x="134" y="70"/>
                </a:cxn>
                <a:cxn ang="0">
                  <a:pos x="134" y="75"/>
                </a:cxn>
                <a:cxn ang="0">
                  <a:pos x="132" y="80"/>
                </a:cxn>
                <a:cxn ang="0">
                  <a:pos x="132" y="80"/>
                </a:cxn>
                <a:cxn ang="0">
                  <a:pos x="128" y="88"/>
                </a:cxn>
                <a:cxn ang="0">
                  <a:pos x="123" y="96"/>
                </a:cxn>
                <a:cxn ang="0">
                  <a:pos x="116" y="103"/>
                </a:cxn>
                <a:cxn ang="0">
                  <a:pos x="109" y="110"/>
                </a:cxn>
                <a:cxn ang="0">
                  <a:pos x="101" y="115"/>
                </a:cxn>
                <a:cxn ang="0">
                  <a:pos x="93" y="120"/>
                </a:cxn>
                <a:cxn ang="0">
                  <a:pos x="84" y="122"/>
                </a:cxn>
                <a:cxn ang="0">
                  <a:pos x="76" y="123"/>
                </a:cxn>
                <a:cxn ang="0">
                  <a:pos x="76" y="123"/>
                </a:cxn>
              </a:cxnLst>
              <a:rect l="0" t="0" r="r" b="b"/>
              <a:pathLst>
                <a:path w="134" h="123">
                  <a:moveTo>
                    <a:pt x="76" y="123"/>
                  </a:moveTo>
                  <a:lnTo>
                    <a:pt x="76" y="123"/>
                  </a:lnTo>
                  <a:lnTo>
                    <a:pt x="71" y="123"/>
                  </a:lnTo>
                  <a:lnTo>
                    <a:pt x="66" y="122"/>
                  </a:lnTo>
                  <a:lnTo>
                    <a:pt x="64" y="121"/>
                  </a:lnTo>
                  <a:lnTo>
                    <a:pt x="64" y="121"/>
                  </a:lnTo>
                  <a:lnTo>
                    <a:pt x="57" y="121"/>
                  </a:lnTo>
                  <a:lnTo>
                    <a:pt x="57" y="121"/>
                  </a:lnTo>
                  <a:lnTo>
                    <a:pt x="55" y="121"/>
                  </a:lnTo>
                  <a:lnTo>
                    <a:pt x="55" y="121"/>
                  </a:lnTo>
                  <a:lnTo>
                    <a:pt x="45" y="119"/>
                  </a:lnTo>
                  <a:lnTo>
                    <a:pt x="36" y="115"/>
                  </a:lnTo>
                  <a:lnTo>
                    <a:pt x="27" y="110"/>
                  </a:lnTo>
                  <a:lnTo>
                    <a:pt x="19" y="104"/>
                  </a:lnTo>
                  <a:lnTo>
                    <a:pt x="13" y="98"/>
                  </a:lnTo>
                  <a:lnTo>
                    <a:pt x="8" y="89"/>
                  </a:lnTo>
                  <a:lnTo>
                    <a:pt x="4" y="81"/>
                  </a:lnTo>
                  <a:lnTo>
                    <a:pt x="1" y="73"/>
                  </a:lnTo>
                  <a:lnTo>
                    <a:pt x="1" y="73"/>
                  </a:lnTo>
                  <a:lnTo>
                    <a:pt x="0" y="63"/>
                  </a:lnTo>
                  <a:lnTo>
                    <a:pt x="1" y="53"/>
                  </a:lnTo>
                  <a:lnTo>
                    <a:pt x="2" y="44"/>
                  </a:lnTo>
                  <a:lnTo>
                    <a:pt x="5" y="36"/>
                  </a:lnTo>
                  <a:lnTo>
                    <a:pt x="9" y="27"/>
                  </a:lnTo>
                  <a:lnTo>
                    <a:pt x="13" y="20"/>
                  </a:lnTo>
                  <a:lnTo>
                    <a:pt x="19" y="14"/>
                  </a:lnTo>
                  <a:lnTo>
                    <a:pt x="27" y="8"/>
                  </a:lnTo>
                  <a:lnTo>
                    <a:pt x="27" y="8"/>
                  </a:lnTo>
                  <a:lnTo>
                    <a:pt x="33" y="5"/>
                  </a:lnTo>
                  <a:lnTo>
                    <a:pt x="40" y="2"/>
                  </a:lnTo>
                  <a:lnTo>
                    <a:pt x="47" y="1"/>
                  </a:lnTo>
                  <a:lnTo>
                    <a:pt x="56" y="0"/>
                  </a:lnTo>
                  <a:lnTo>
                    <a:pt x="56" y="0"/>
                  </a:lnTo>
                  <a:lnTo>
                    <a:pt x="64" y="1"/>
                  </a:lnTo>
                  <a:lnTo>
                    <a:pt x="72" y="3"/>
                  </a:lnTo>
                  <a:lnTo>
                    <a:pt x="80" y="6"/>
                  </a:lnTo>
                  <a:lnTo>
                    <a:pt x="89" y="9"/>
                  </a:lnTo>
                  <a:lnTo>
                    <a:pt x="89" y="9"/>
                  </a:lnTo>
                  <a:lnTo>
                    <a:pt x="99" y="15"/>
                  </a:lnTo>
                  <a:lnTo>
                    <a:pt x="108" y="22"/>
                  </a:lnTo>
                  <a:lnTo>
                    <a:pt x="118" y="31"/>
                  </a:lnTo>
                  <a:lnTo>
                    <a:pt x="125" y="40"/>
                  </a:lnTo>
                  <a:lnTo>
                    <a:pt x="130" y="49"/>
                  </a:lnTo>
                  <a:lnTo>
                    <a:pt x="132" y="54"/>
                  </a:lnTo>
                  <a:lnTo>
                    <a:pt x="134" y="59"/>
                  </a:lnTo>
                  <a:lnTo>
                    <a:pt x="134" y="65"/>
                  </a:lnTo>
                  <a:lnTo>
                    <a:pt x="134" y="70"/>
                  </a:lnTo>
                  <a:lnTo>
                    <a:pt x="134" y="75"/>
                  </a:lnTo>
                  <a:lnTo>
                    <a:pt x="132" y="80"/>
                  </a:lnTo>
                  <a:lnTo>
                    <a:pt x="132" y="80"/>
                  </a:lnTo>
                  <a:lnTo>
                    <a:pt x="128" y="88"/>
                  </a:lnTo>
                  <a:lnTo>
                    <a:pt x="123" y="96"/>
                  </a:lnTo>
                  <a:lnTo>
                    <a:pt x="116" y="103"/>
                  </a:lnTo>
                  <a:lnTo>
                    <a:pt x="109" y="110"/>
                  </a:lnTo>
                  <a:lnTo>
                    <a:pt x="101" y="115"/>
                  </a:lnTo>
                  <a:lnTo>
                    <a:pt x="93" y="120"/>
                  </a:lnTo>
                  <a:lnTo>
                    <a:pt x="84" y="122"/>
                  </a:lnTo>
                  <a:lnTo>
                    <a:pt x="76" y="123"/>
                  </a:lnTo>
                  <a:lnTo>
                    <a:pt x="76" y="123"/>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8" name="Freeform 830"/>
            <p:cNvSpPr>
              <a:spLocks/>
            </p:cNvSpPr>
            <p:nvPr/>
          </p:nvSpPr>
          <p:spPr bwMode="auto">
            <a:xfrm>
              <a:off x="6535738" y="1511300"/>
              <a:ext cx="63500" cy="57150"/>
            </a:xfrm>
            <a:custGeom>
              <a:avLst/>
              <a:gdLst/>
              <a:ahLst/>
              <a:cxnLst>
                <a:cxn ang="0">
                  <a:pos x="66" y="110"/>
                </a:cxn>
                <a:cxn ang="0">
                  <a:pos x="46" y="106"/>
                </a:cxn>
                <a:cxn ang="0">
                  <a:pos x="44" y="106"/>
                </a:cxn>
                <a:cxn ang="0">
                  <a:pos x="42" y="106"/>
                </a:cxn>
                <a:cxn ang="0">
                  <a:pos x="38" y="106"/>
                </a:cxn>
                <a:cxn ang="0">
                  <a:pos x="33" y="104"/>
                </a:cxn>
                <a:cxn ang="0">
                  <a:pos x="29" y="100"/>
                </a:cxn>
                <a:cxn ang="0">
                  <a:pos x="28" y="99"/>
                </a:cxn>
                <a:cxn ang="0">
                  <a:pos x="11" y="83"/>
                </a:cxn>
                <a:cxn ang="0">
                  <a:pos x="1" y="62"/>
                </a:cxn>
                <a:cxn ang="0">
                  <a:pos x="0" y="52"/>
                </a:cxn>
                <a:cxn ang="0">
                  <a:pos x="3" y="33"/>
                </a:cxn>
                <a:cxn ang="0">
                  <a:pos x="7" y="26"/>
                </a:cxn>
                <a:cxn ang="0">
                  <a:pos x="15" y="18"/>
                </a:cxn>
                <a:cxn ang="0">
                  <a:pos x="35" y="5"/>
                </a:cxn>
                <a:cxn ang="0">
                  <a:pos x="49" y="1"/>
                </a:cxn>
                <a:cxn ang="0">
                  <a:pos x="58" y="0"/>
                </a:cxn>
                <a:cxn ang="0">
                  <a:pos x="61" y="0"/>
                </a:cxn>
                <a:cxn ang="0">
                  <a:pos x="63" y="0"/>
                </a:cxn>
                <a:cxn ang="0">
                  <a:pos x="80" y="1"/>
                </a:cxn>
                <a:cxn ang="0">
                  <a:pos x="89" y="4"/>
                </a:cxn>
                <a:cxn ang="0">
                  <a:pos x="102" y="11"/>
                </a:cxn>
                <a:cxn ang="0">
                  <a:pos x="112" y="21"/>
                </a:cxn>
                <a:cxn ang="0">
                  <a:pos x="119" y="35"/>
                </a:cxn>
                <a:cxn ang="0">
                  <a:pos x="120" y="43"/>
                </a:cxn>
                <a:cxn ang="0">
                  <a:pos x="120" y="60"/>
                </a:cxn>
                <a:cxn ang="0">
                  <a:pos x="116" y="76"/>
                </a:cxn>
                <a:cxn ang="0">
                  <a:pos x="109" y="91"/>
                </a:cxn>
                <a:cxn ang="0">
                  <a:pos x="99" y="100"/>
                </a:cxn>
                <a:cxn ang="0">
                  <a:pos x="99" y="103"/>
                </a:cxn>
                <a:cxn ang="0">
                  <a:pos x="93" y="105"/>
                </a:cxn>
                <a:cxn ang="0">
                  <a:pos x="85" y="109"/>
                </a:cxn>
                <a:cxn ang="0">
                  <a:pos x="76" y="109"/>
                </a:cxn>
                <a:cxn ang="0">
                  <a:pos x="66" y="110"/>
                </a:cxn>
              </a:cxnLst>
              <a:rect l="0" t="0" r="r" b="b"/>
              <a:pathLst>
                <a:path w="121" h="110">
                  <a:moveTo>
                    <a:pt x="66" y="110"/>
                  </a:moveTo>
                  <a:lnTo>
                    <a:pt x="66" y="110"/>
                  </a:lnTo>
                  <a:lnTo>
                    <a:pt x="56" y="109"/>
                  </a:lnTo>
                  <a:lnTo>
                    <a:pt x="46" y="106"/>
                  </a:lnTo>
                  <a:lnTo>
                    <a:pt x="46" y="106"/>
                  </a:lnTo>
                  <a:lnTo>
                    <a:pt x="44" y="106"/>
                  </a:lnTo>
                  <a:lnTo>
                    <a:pt x="42" y="106"/>
                  </a:lnTo>
                  <a:lnTo>
                    <a:pt x="42" y="106"/>
                  </a:lnTo>
                  <a:lnTo>
                    <a:pt x="38" y="106"/>
                  </a:lnTo>
                  <a:lnTo>
                    <a:pt x="38" y="106"/>
                  </a:lnTo>
                  <a:lnTo>
                    <a:pt x="36" y="105"/>
                  </a:lnTo>
                  <a:lnTo>
                    <a:pt x="33" y="104"/>
                  </a:lnTo>
                  <a:lnTo>
                    <a:pt x="29" y="100"/>
                  </a:lnTo>
                  <a:lnTo>
                    <a:pt x="29" y="100"/>
                  </a:lnTo>
                  <a:lnTo>
                    <a:pt x="28" y="99"/>
                  </a:lnTo>
                  <a:lnTo>
                    <a:pt x="28" y="99"/>
                  </a:lnTo>
                  <a:lnTo>
                    <a:pt x="18" y="92"/>
                  </a:lnTo>
                  <a:lnTo>
                    <a:pt x="11" y="83"/>
                  </a:lnTo>
                  <a:lnTo>
                    <a:pt x="4" y="73"/>
                  </a:lnTo>
                  <a:lnTo>
                    <a:pt x="1" y="62"/>
                  </a:lnTo>
                  <a:lnTo>
                    <a:pt x="1" y="62"/>
                  </a:lnTo>
                  <a:lnTo>
                    <a:pt x="0" y="52"/>
                  </a:lnTo>
                  <a:lnTo>
                    <a:pt x="0" y="42"/>
                  </a:lnTo>
                  <a:lnTo>
                    <a:pt x="3" y="33"/>
                  </a:lnTo>
                  <a:lnTo>
                    <a:pt x="7" y="26"/>
                  </a:lnTo>
                  <a:lnTo>
                    <a:pt x="7" y="26"/>
                  </a:lnTo>
                  <a:lnTo>
                    <a:pt x="11" y="21"/>
                  </a:lnTo>
                  <a:lnTo>
                    <a:pt x="15" y="18"/>
                  </a:lnTo>
                  <a:lnTo>
                    <a:pt x="24" y="10"/>
                  </a:lnTo>
                  <a:lnTo>
                    <a:pt x="35" y="5"/>
                  </a:lnTo>
                  <a:lnTo>
                    <a:pt x="49" y="1"/>
                  </a:lnTo>
                  <a:lnTo>
                    <a:pt x="49" y="1"/>
                  </a:lnTo>
                  <a:lnTo>
                    <a:pt x="54" y="0"/>
                  </a:lnTo>
                  <a:lnTo>
                    <a:pt x="58" y="0"/>
                  </a:lnTo>
                  <a:lnTo>
                    <a:pt x="58" y="0"/>
                  </a:lnTo>
                  <a:lnTo>
                    <a:pt x="61" y="0"/>
                  </a:lnTo>
                  <a:lnTo>
                    <a:pt x="63" y="0"/>
                  </a:lnTo>
                  <a:lnTo>
                    <a:pt x="63" y="0"/>
                  </a:lnTo>
                  <a:lnTo>
                    <a:pt x="71" y="0"/>
                  </a:lnTo>
                  <a:lnTo>
                    <a:pt x="80" y="1"/>
                  </a:lnTo>
                  <a:lnTo>
                    <a:pt x="80" y="1"/>
                  </a:lnTo>
                  <a:lnTo>
                    <a:pt x="89" y="4"/>
                  </a:lnTo>
                  <a:lnTo>
                    <a:pt x="96" y="7"/>
                  </a:lnTo>
                  <a:lnTo>
                    <a:pt x="102" y="11"/>
                  </a:lnTo>
                  <a:lnTo>
                    <a:pt x="108" y="16"/>
                  </a:lnTo>
                  <a:lnTo>
                    <a:pt x="112" y="21"/>
                  </a:lnTo>
                  <a:lnTo>
                    <a:pt x="115" y="25"/>
                  </a:lnTo>
                  <a:lnTo>
                    <a:pt x="119" y="35"/>
                  </a:lnTo>
                  <a:lnTo>
                    <a:pt x="119" y="35"/>
                  </a:lnTo>
                  <a:lnTo>
                    <a:pt x="120" y="43"/>
                  </a:lnTo>
                  <a:lnTo>
                    <a:pt x="121" y="52"/>
                  </a:lnTo>
                  <a:lnTo>
                    <a:pt x="120" y="60"/>
                  </a:lnTo>
                  <a:lnTo>
                    <a:pt x="119" y="68"/>
                  </a:lnTo>
                  <a:lnTo>
                    <a:pt x="116" y="76"/>
                  </a:lnTo>
                  <a:lnTo>
                    <a:pt x="113" y="84"/>
                  </a:lnTo>
                  <a:lnTo>
                    <a:pt x="109" y="91"/>
                  </a:lnTo>
                  <a:lnTo>
                    <a:pt x="104" y="97"/>
                  </a:lnTo>
                  <a:lnTo>
                    <a:pt x="99" y="100"/>
                  </a:lnTo>
                  <a:lnTo>
                    <a:pt x="99" y="103"/>
                  </a:lnTo>
                  <a:lnTo>
                    <a:pt x="99" y="103"/>
                  </a:lnTo>
                  <a:lnTo>
                    <a:pt x="97" y="103"/>
                  </a:lnTo>
                  <a:lnTo>
                    <a:pt x="93" y="105"/>
                  </a:lnTo>
                  <a:lnTo>
                    <a:pt x="93" y="105"/>
                  </a:lnTo>
                  <a:lnTo>
                    <a:pt x="85" y="109"/>
                  </a:lnTo>
                  <a:lnTo>
                    <a:pt x="77" y="109"/>
                  </a:lnTo>
                  <a:lnTo>
                    <a:pt x="76" y="109"/>
                  </a:lnTo>
                  <a:lnTo>
                    <a:pt x="76" y="109"/>
                  </a:lnTo>
                  <a:lnTo>
                    <a:pt x="66" y="110"/>
                  </a:lnTo>
                  <a:lnTo>
                    <a:pt x="66" y="110"/>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sp>
          <p:nvSpPr>
            <p:cNvPr id="29" name="Freeform 831"/>
            <p:cNvSpPr>
              <a:spLocks/>
            </p:cNvSpPr>
            <p:nvPr/>
          </p:nvSpPr>
          <p:spPr bwMode="auto">
            <a:xfrm>
              <a:off x="6656388" y="1506538"/>
              <a:ext cx="73025" cy="68263"/>
            </a:xfrm>
            <a:custGeom>
              <a:avLst/>
              <a:gdLst/>
              <a:ahLst/>
              <a:cxnLst>
                <a:cxn ang="0">
                  <a:pos x="62" y="128"/>
                </a:cxn>
                <a:cxn ang="0">
                  <a:pos x="46" y="124"/>
                </a:cxn>
                <a:cxn ang="0">
                  <a:pos x="42" y="122"/>
                </a:cxn>
                <a:cxn ang="0">
                  <a:pos x="30" y="109"/>
                </a:cxn>
                <a:cxn ang="0">
                  <a:pos x="18" y="85"/>
                </a:cxn>
                <a:cxn ang="0">
                  <a:pos x="15" y="79"/>
                </a:cxn>
                <a:cxn ang="0">
                  <a:pos x="11" y="75"/>
                </a:cxn>
                <a:cxn ang="0">
                  <a:pos x="4" y="64"/>
                </a:cxn>
                <a:cxn ang="0">
                  <a:pos x="0" y="51"/>
                </a:cxn>
                <a:cxn ang="0">
                  <a:pos x="3" y="39"/>
                </a:cxn>
                <a:cxn ang="0">
                  <a:pos x="6" y="34"/>
                </a:cxn>
                <a:cxn ang="0">
                  <a:pos x="18" y="20"/>
                </a:cxn>
                <a:cxn ang="0">
                  <a:pos x="35" y="10"/>
                </a:cxn>
                <a:cxn ang="0">
                  <a:pos x="53" y="3"/>
                </a:cxn>
                <a:cxn ang="0">
                  <a:pos x="72" y="0"/>
                </a:cxn>
                <a:cxn ang="0">
                  <a:pos x="80" y="1"/>
                </a:cxn>
                <a:cxn ang="0">
                  <a:pos x="94" y="6"/>
                </a:cxn>
                <a:cxn ang="0">
                  <a:pos x="102" y="13"/>
                </a:cxn>
                <a:cxn ang="0">
                  <a:pos x="105" y="14"/>
                </a:cxn>
                <a:cxn ang="0">
                  <a:pos x="114" y="18"/>
                </a:cxn>
                <a:cxn ang="0">
                  <a:pos x="122" y="26"/>
                </a:cxn>
                <a:cxn ang="0">
                  <a:pos x="135" y="45"/>
                </a:cxn>
                <a:cxn ang="0">
                  <a:pos x="138" y="56"/>
                </a:cxn>
                <a:cxn ang="0">
                  <a:pos x="139" y="70"/>
                </a:cxn>
                <a:cxn ang="0">
                  <a:pos x="136" y="81"/>
                </a:cxn>
                <a:cxn ang="0">
                  <a:pos x="134" y="86"/>
                </a:cxn>
                <a:cxn ang="0">
                  <a:pos x="120" y="98"/>
                </a:cxn>
                <a:cxn ang="0">
                  <a:pos x="104" y="104"/>
                </a:cxn>
                <a:cxn ang="0">
                  <a:pos x="96" y="109"/>
                </a:cxn>
                <a:cxn ang="0">
                  <a:pos x="90" y="116"/>
                </a:cxn>
                <a:cxn ang="0">
                  <a:pos x="84" y="121"/>
                </a:cxn>
                <a:cxn ang="0">
                  <a:pos x="70" y="128"/>
                </a:cxn>
                <a:cxn ang="0">
                  <a:pos x="62" y="128"/>
                </a:cxn>
              </a:cxnLst>
              <a:rect l="0" t="0" r="r" b="b"/>
              <a:pathLst>
                <a:path w="139" h="128">
                  <a:moveTo>
                    <a:pt x="62" y="128"/>
                  </a:moveTo>
                  <a:lnTo>
                    <a:pt x="62" y="128"/>
                  </a:lnTo>
                  <a:lnTo>
                    <a:pt x="54" y="127"/>
                  </a:lnTo>
                  <a:lnTo>
                    <a:pt x="46" y="124"/>
                  </a:lnTo>
                  <a:lnTo>
                    <a:pt x="46" y="124"/>
                  </a:lnTo>
                  <a:lnTo>
                    <a:pt x="42" y="122"/>
                  </a:lnTo>
                  <a:lnTo>
                    <a:pt x="38" y="118"/>
                  </a:lnTo>
                  <a:lnTo>
                    <a:pt x="30" y="109"/>
                  </a:lnTo>
                  <a:lnTo>
                    <a:pt x="24" y="98"/>
                  </a:lnTo>
                  <a:lnTo>
                    <a:pt x="18" y="85"/>
                  </a:lnTo>
                  <a:lnTo>
                    <a:pt x="17" y="81"/>
                  </a:lnTo>
                  <a:lnTo>
                    <a:pt x="15" y="79"/>
                  </a:lnTo>
                  <a:lnTo>
                    <a:pt x="15" y="79"/>
                  </a:lnTo>
                  <a:lnTo>
                    <a:pt x="11" y="75"/>
                  </a:lnTo>
                  <a:lnTo>
                    <a:pt x="7" y="70"/>
                  </a:lnTo>
                  <a:lnTo>
                    <a:pt x="4" y="64"/>
                  </a:lnTo>
                  <a:lnTo>
                    <a:pt x="2" y="58"/>
                  </a:lnTo>
                  <a:lnTo>
                    <a:pt x="0" y="51"/>
                  </a:lnTo>
                  <a:lnTo>
                    <a:pt x="0" y="45"/>
                  </a:lnTo>
                  <a:lnTo>
                    <a:pt x="3" y="39"/>
                  </a:lnTo>
                  <a:lnTo>
                    <a:pt x="6" y="34"/>
                  </a:lnTo>
                  <a:lnTo>
                    <a:pt x="6" y="34"/>
                  </a:lnTo>
                  <a:lnTo>
                    <a:pt x="11" y="27"/>
                  </a:lnTo>
                  <a:lnTo>
                    <a:pt x="18" y="20"/>
                  </a:lnTo>
                  <a:lnTo>
                    <a:pt x="26" y="15"/>
                  </a:lnTo>
                  <a:lnTo>
                    <a:pt x="35" y="10"/>
                  </a:lnTo>
                  <a:lnTo>
                    <a:pt x="44" y="6"/>
                  </a:lnTo>
                  <a:lnTo>
                    <a:pt x="53" y="3"/>
                  </a:lnTo>
                  <a:lnTo>
                    <a:pt x="62" y="1"/>
                  </a:lnTo>
                  <a:lnTo>
                    <a:pt x="72" y="0"/>
                  </a:lnTo>
                  <a:lnTo>
                    <a:pt x="72" y="0"/>
                  </a:lnTo>
                  <a:lnTo>
                    <a:pt x="80" y="1"/>
                  </a:lnTo>
                  <a:lnTo>
                    <a:pt x="87" y="3"/>
                  </a:lnTo>
                  <a:lnTo>
                    <a:pt x="94" y="6"/>
                  </a:lnTo>
                  <a:lnTo>
                    <a:pt x="100" y="11"/>
                  </a:lnTo>
                  <a:lnTo>
                    <a:pt x="102" y="13"/>
                  </a:lnTo>
                  <a:lnTo>
                    <a:pt x="105" y="14"/>
                  </a:lnTo>
                  <a:lnTo>
                    <a:pt x="105" y="14"/>
                  </a:lnTo>
                  <a:lnTo>
                    <a:pt x="114" y="18"/>
                  </a:lnTo>
                  <a:lnTo>
                    <a:pt x="114" y="18"/>
                  </a:lnTo>
                  <a:lnTo>
                    <a:pt x="118" y="22"/>
                  </a:lnTo>
                  <a:lnTo>
                    <a:pt x="122" y="26"/>
                  </a:lnTo>
                  <a:lnTo>
                    <a:pt x="130" y="35"/>
                  </a:lnTo>
                  <a:lnTo>
                    <a:pt x="135" y="45"/>
                  </a:lnTo>
                  <a:lnTo>
                    <a:pt x="138" y="56"/>
                  </a:lnTo>
                  <a:lnTo>
                    <a:pt x="138" y="56"/>
                  </a:lnTo>
                  <a:lnTo>
                    <a:pt x="139" y="63"/>
                  </a:lnTo>
                  <a:lnTo>
                    <a:pt x="139" y="70"/>
                  </a:lnTo>
                  <a:lnTo>
                    <a:pt x="137" y="78"/>
                  </a:lnTo>
                  <a:lnTo>
                    <a:pt x="136" y="81"/>
                  </a:lnTo>
                  <a:lnTo>
                    <a:pt x="134" y="86"/>
                  </a:lnTo>
                  <a:lnTo>
                    <a:pt x="134" y="86"/>
                  </a:lnTo>
                  <a:lnTo>
                    <a:pt x="128" y="92"/>
                  </a:lnTo>
                  <a:lnTo>
                    <a:pt x="120" y="98"/>
                  </a:lnTo>
                  <a:lnTo>
                    <a:pt x="113" y="101"/>
                  </a:lnTo>
                  <a:lnTo>
                    <a:pt x="104" y="104"/>
                  </a:lnTo>
                  <a:lnTo>
                    <a:pt x="99" y="105"/>
                  </a:lnTo>
                  <a:lnTo>
                    <a:pt x="96" y="109"/>
                  </a:lnTo>
                  <a:lnTo>
                    <a:pt x="96" y="109"/>
                  </a:lnTo>
                  <a:lnTo>
                    <a:pt x="90" y="116"/>
                  </a:lnTo>
                  <a:lnTo>
                    <a:pt x="90" y="116"/>
                  </a:lnTo>
                  <a:lnTo>
                    <a:pt x="84" y="121"/>
                  </a:lnTo>
                  <a:lnTo>
                    <a:pt x="78" y="125"/>
                  </a:lnTo>
                  <a:lnTo>
                    <a:pt x="70" y="128"/>
                  </a:lnTo>
                  <a:lnTo>
                    <a:pt x="62" y="128"/>
                  </a:lnTo>
                  <a:lnTo>
                    <a:pt x="62" y="128"/>
                  </a:lnTo>
                  <a:close/>
                </a:path>
              </a:pathLst>
            </a:custGeom>
            <a:grpFill/>
            <a:ln w="9525">
              <a:noFill/>
              <a:round/>
              <a:headEnd/>
              <a:tailEnd/>
            </a:ln>
          </p:spPr>
          <p:txBody>
            <a:bodyPr vert="horz" wrap="square" lIns="162560" tIns="81280" rIns="162560" bIns="81280" numCol="1" anchor="t" anchorCtr="0" compatLnSpc="1">
              <a:prstTxWarp prst="textNoShape">
                <a:avLst/>
              </a:prstTxWarp>
            </a:bodyPr>
            <a:lstStyle/>
            <a:p>
              <a:pPr defTabSz="1219170"/>
              <a:endParaRPr lang="zh-CN" altLang="en-US" sz="3200">
                <a:solidFill>
                  <a:prstClr val="black"/>
                </a:solidFill>
                <a:latin typeface="Calibri"/>
                <a:ea typeface="宋体" panose="02010600030101010101" pitchFamily="2" charset="-122"/>
              </a:endParaRPr>
            </a:p>
          </p:txBody>
        </p:sp>
      </p:grpSp>
      <p:sp>
        <p:nvSpPr>
          <p:cNvPr id="30" name="Freeform 29"/>
          <p:cNvSpPr>
            <a:spLocks noEditPoints="1"/>
          </p:cNvSpPr>
          <p:nvPr/>
        </p:nvSpPr>
        <p:spPr bwMode="auto">
          <a:xfrm>
            <a:off x="513779" y="2103183"/>
            <a:ext cx="1277861" cy="2513768"/>
          </a:xfrm>
          <a:custGeom>
            <a:avLst/>
            <a:gdLst>
              <a:gd name="T0" fmla="*/ 64 w 129"/>
              <a:gd name="T1" fmla="*/ 0 h 186"/>
              <a:gd name="T2" fmla="*/ 129 w 129"/>
              <a:gd name="T3" fmla="*/ 50 h 186"/>
              <a:gd name="T4" fmla="*/ 121 w 129"/>
              <a:gd name="T5" fmla="*/ 82 h 186"/>
              <a:gd name="T6" fmla="*/ 95 w 129"/>
              <a:gd name="T7" fmla="*/ 103 h 186"/>
              <a:gd name="T8" fmla="*/ 80 w 129"/>
              <a:gd name="T9" fmla="*/ 120 h 186"/>
              <a:gd name="T10" fmla="*/ 69 w 129"/>
              <a:gd name="T11" fmla="*/ 128 h 186"/>
              <a:gd name="T12" fmla="*/ 37 w 129"/>
              <a:gd name="T13" fmla="*/ 128 h 186"/>
              <a:gd name="T14" fmla="*/ 29 w 129"/>
              <a:gd name="T15" fmla="*/ 119 h 186"/>
              <a:gd name="T16" fmla="*/ 29 w 129"/>
              <a:gd name="T17" fmla="*/ 113 h 186"/>
              <a:gd name="T18" fmla="*/ 30 w 129"/>
              <a:gd name="T19" fmla="*/ 96 h 186"/>
              <a:gd name="T20" fmla="*/ 54 w 129"/>
              <a:gd name="T21" fmla="*/ 73 h 186"/>
              <a:gd name="T22" fmla="*/ 74 w 129"/>
              <a:gd name="T23" fmla="*/ 51 h 186"/>
              <a:gd name="T24" fmla="*/ 62 w 129"/>
              <a:gd name="T25" fmla="*/ 38 h 186"/>
              <a:gd name="T26" fmla="*/ 50 w 129"/>
              <a:gd name="T27" fmla="*/ 58 h 186"/>
              <a:gd name="T28" fmla="*/ 42 w 129"/>
              <a:gd name="T29" fmla="*/ 66 h 186"/>
              <a:gd name="T30" fmla="*/ 8 w 129"/>
              <a:gd name="T31" fmla="*/ 66 h 186"/>
              <a:gd name="T32" fmla="*/ 0 w 129"/>
              <a:gd name="T33" fmla="*/ 57 h 186"/>
              <a:gd name="T34" fmla="*/ 0 w 129"/>
              <a:gd name="T35" fmla="*/ 28 h 186"/>
              <a:gd name="T36" fmla="*/ 7 w 129"/>
              <a:gd name="T37" fmla="*/ 16 h 186"/>
              <a:gd name="T38" fmla="*/ 64 w 129"/>
              <a:gd name="T39" fmla="*/ 0 h 186"/>
              <a:gd name="T40" fmla="*/ 56 w 129"/>
              <a:gd name="T41" fmla="*/ 138 h 186"/>
              <a:gd name="T42" fmla="*/ 80 w 129"/>
              <a:gd name="T43" fmla="*/ 162 h 186"/>
              <a:gd name="T44" fmla="*/ 56 w 129"/>
              <a:gd name="T45" fmla="*/ 186 h 186"/>
              <a:gd name="T46" fmla="*/ 32 w 129"/>
              <a:gd name="T47" fmla="*/ 162 h 186"/>
              <a:gd name="T48" fmla="*/ 56 w 129"/>
              <a:gd name="T49" fmla="*/ 138 h 186"/>
              <a:gd name="T50" fmla="*/ 0 w 129"/>
              <a:gd name="T51" fmla="*/ 0 h 186"/>
              <a:gd name="T52" fmla="*/ 129 w 129"/>
              <a:gd name="T5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T50" t="T51" r="T52" b="T53"/>
            <a:pathLst>
              <a:path w="129" h="186">
                <a:moveTo>
                  <a:pt x="64" y="0"/>
                </a:moveTo>
                <a:cubicBezTo>
                  <a:pt x="97" y="0"/>
                  <a:pt x="129" y="11"/>
                  <a:pt x="129" y="50"/>
                </a:cubicBezTo>
                <a:cubicBezTo>
                  <a:pt x="129" y="60"/>
                  <a:pt x="127" y="74"/>
                  <a:pt x="121" y="82"/>
                </a:cubicBezTo>
                <a:cubicBezTo>
                  <a:pt x="115" y="92"/>
                  <a:pt x="105" y="98"/>
                  <a:pt x="95" y="103"/>
                </a:cubicBezTo>
                <a:cubicBezTo>
                  <a:pt x="84" y="109"/>
                  <a:pt x="80" y="120"/>
                  <a:pt x="80" y="120"/>
                </a:cubicBezTo>
                <a:cubicBezTo>
                  <a:pt x="78" y="124"/>
                  <a:pt x="73" y="128"/>
                  <a:pt x="69" y="128"/>
                </a:cubicBezTo>
                <a:cubicBezTo>
                  <a:pt x="37" y="128"/>
                  <a:pt x="37" y="128"/>
                  <a:pt x="37" y="128"/>
                </a:cubicBezTo>
                <a:cubicBezTo>
                  <a:pt x="32" y="128"/>
                  <a:pt x="29" y="124"/>
                  <a:pt x="29" y="119"/>
                </a:cubicBezTo>
                <a:cubicBezTo>
                  <a:pt x="29" y="113"/>
                  <a:pt x="29" y="113"/>
                  <a:pt x="29" y="113"/>
                </a:cubicBezTo>
                <a:cubicBezTo>
                  <a:pt x="29" y="108"/>
                  <a:pt x="29" y="101"/>
                  <a:pt x="30" y="96"/>
                </a:cubicBezTo>
                <a:cubicBezTo>
                  <a:pt x="30" y="96"/>
                  <a:pt x="33" y="84"/>
                  <a:pt x="54" y="73"/>
                </a:cubicBezTo>
                <a:cubicBezTo>
                  <a:pt x="63" y="68"/>
                  <a:pt x="74" y="63"/>
                  <a:pt x="74" y="51"/>
                </a:cubicBezTo>
                <a:cubicBezTo>
                  <a:pt x="74" y="43"/>
                  <a:pt x="70" y="38"/>
                  <a:pt x="62" y="38"/>
                </a:cubicBezTo>
                <a:cubicBezTo>
                  <a:pt x="51" y="38"/>
                  <a:pt x="50" y="50"/>
                  <a:pt x="50" y="58"/>
                </a:cubicBezTo>
                <a:cubicBezTo>
                  <a:pt x="50" y="62"/>
                  <a:pt x="47" y="66"/>
                  <a:pt x="42" y="66"/>
                </a:cubicBezTo>
                <a:cubicBezTo>
                  <a:pt x="8" y="66"/>
                  <a:pt x="8" y="66"/>
                  <a:pt x="8" y="66"/>
                </a:cubicBezTo>
                <a:cubicBezTo>
                  <a:pt x="3" y="66"/>
                  <a:pt x="0" y="62"/>
                  <a:pt x="0" y="57"/>
                </a:cubicBezTo>
                <a:cubicBezTo>
                  <a:pt x="0" y="28"/>
                  <a:pt x="0" y="28"/>
                  <a:pt x="0" y="28"/>
                </a:cubicBezTo>
                <a:cubicBezTo>
                  <a:pt x="0" y="23"/>
                  <a:pt x="3" y="18"/>
                  <a:pt x="7" y="16"/>
                </a:cubicBezTo>
                <a:cubicBezTo>
                  <a:pt x="7" y="16"/>
                  <a:pt x="40" y="0"/>
                  <a:pt x="64" y="0"/>
                </a:cubicBezTo>
                <a:moveTo>
                  <a:pt x="56" y="138"/>
                </a:moveTo>
                <a:cubicBezTo>
                  <a:pt x="69" y="138"/>
                  <a:pt x="80" y="148"/>
                  <a:pt x="80" y="162"/>
                </a:cubicBezTo>
                <a:cubicBezTo>
                  <a:pt x="80" y="176"/>
                  <a:pt x="69" y="186"/>
                  <a:pt x="56" y="186"/>
                </a:cubicBezTo>
                <a:cubicBezTo>
                  <a:pt x="43" y="186"/>
                  <a:pt x="32" y="176"/>
                  <a:pt x="32" y="162"/>
                </a:cubicBezTo>
                <a:cubicBezTo>
                  <a:pt x="32" y="148"/>
                  <a:pt x="43" y="138"/>
                  <a:pt x="56" y="138"/>
                </a:cubicBezTo>
              </a:path>
            </a:pathLst>
          </a:custGeom>
          <a:solidFill>
            <a:srgbClr val="FF0000"/>
          </a:solidFill>
          <a:ln w="73025" cap="flat" cmpd="sng">
            <a:solidFill>
              <a:schemeClr val="tx1"/>
            </a:solidFill>
            <a:round/>
            <a:headEnd/>
            <a:tailEnd/>
          </a:ln>
        </p:spPr>
        <p:txBody>
          <a:bodyPr/>
          <a:lstStyle/>
          <a:p>
            <a:pPr defTabSz="1219170">
              <a:defRPr/>
            </a:pPr>
            <a:endParaRPr lang="zh-CN" altLang="en-US" sz="2400">
              <a:solidFill>
                <a:srgbClr val="FF0000"/>
              </a:solidFill>
              <a:latin typeface="Calibri"/>
              <a:ea typeface="宋体" panose="02010600030101010101" pitchFamily="2" charset="-122"/>
            </a:endParaRPr>
          </a:p>
        </p:txBody>
      </p:sp>
      <p:graphicFrame>
        <p:nvGraphicFramePr>
          <p:cNvPr id="34" name="Diagram 33"/>
          <p:cNvGraphicFramePr/>
          <p:nvPr>
            <p:extLst>
              <p:ext uri="{D42A27DB-BD31-4B8C-83A1-F6EECF244321}">
                <p14:modId xmlns:p14="http://schemas.microsoft.com/office/powerpoint/2010/main" val="3780027171"/>
              </p:ext>
            </p:extLst>
          </p:nvPr>
        </p:nvGraphicFramePr>
        <p:xfrm>
          <a:off x="1491449" y="365072"/>
          <a:ext cx="10682780" cy="6348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0011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0"/>
                                        </p:tgtEl>
                                      </p:cBhvr>
                                    </p:animEffect>
                                    <p:set>
                                      <p:cBhvr>
                                        <p:cTn id="15" dur="1" fill="hold">
                                          <p:stCondLst>
                                            <p:cond delay="499"/>
                                          </p:stCondLst>
                                        </p:cTn>
                                        <p:tgtEl>
                                          <p:spTgt spid="3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animBg="1"/>
      <p:bldP spid="30" grpId="1" animBg="1"/>
      <p:bldGraphic spid="3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3"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2778" y="184125"/>
            <a:ext cx="213524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a:blip r:embed="rId4">
            <a:extLst>
              <a:ext uri="{28A0092B-C50C-407E-A947-70E740481C1C}">
                <a14:useLocalDpi xmlns:a14="http://schemas.microsoft.com/office/drawing/2010/main" val="0"/>
              </a:ext>
            </a:extLst>
          </a:blip>
          <a:srcRect l="8347" r="32761"/>
          <a:stretch>
            <a:fillRect/>
          </a:stretch>
        </p:blipFill>
        <p:spPr bwMode="auto">
          <a:xfrm>
            <a:off x="0" y="184125"/>
            <a:ext cx="2438400"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50870" y="523826"/>
            <a:ext cx="121189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7200" b="1" dirty="0">
                <a:solidFill>
                  <a:srgbClr val="FF0000"/>
                </a:solidFill>
                <a:latin typeface="#9Slide05 Fourth" panose="00000500000000000000" pitchFamily="2" charset="0"/>
                <a:ea typeface="Helvetica Neue"/>
                <a:cs typeface="Helvetica Neue"/>
              </a:rPr>
              <a:t>TRÒ CHƠI </a:t>
            </a:r>
          </a:p>
          <a:p>
            <a:pPr algn="ctr" eaLnBrk="0" fontAlgn="base" hangingPunct="0">
              <a:spcBef>
                <a:spcPct val="0"/>
              </a:spcBef>
              <a:spcAft>
                <a:spcPct val="0"/>
              </a:spcAft>
            </a:pPr>
            <a:r>
              <a:rPr lang="en-US" altLang="en-US" sz="7200" b="1" dirty="0">
                <a:solidFill>
                  <a:srgbClr val="FF0000"/>
                </a:solidFill>
                <a:latin typeface="#9Slide05 Fourth" panose="00000500000000000000" pitchFamily="2" charset="0"/>
                <a:ea typeface="Helvetica Neue"/>
                <a:cs typeface="Helvetica Neue"/>
              </a:rPr>
              <a:t>“THỬ TÀI HIỂU BIẾT”</a:t>
            </a:r>
            <a:endParaRPr lang="en-SG" altLang="en-US" sz="7200" b="1" dirty="0">
              <a:solidFill>
                <a:srgbClr val="FF0000"/>
              </a:solidFill>
              <a:latin typeface="#9Slide05 Fourth" panose="00000500000000000000" pitchFamily="2" charset="0"/>
            </a:endParaRPr>
          </a:p>
        </p:txBody>
      </p:sp>
      <p:sp>
        <p:nvSpPr>
          <p:cNvPr id="7" name="椭圆 1">
            <a:extLst>
              <a:ext uri="{FF2B5EF4-FFF2-40B4-BE49-F238E27FC236}">
                <a16:creationId xmlns:a16="http://schemas.microsoft.com/office/drawing/2014/main" id="{6398008A-62D9-48B7-972B-C5354C17C2A4}"/>
              </a:ext>
            </a:extLst>
          </p:cNvPr>
          <p:cNvSpPr>
            <a:spLocks noChangeArrowheads="1"/>
          </p:cNvSpPr>
          <p:nvPr/>
        </p:nvSpPr>
        <p:spPr bwMode="auto">
          <a:xfrm>
            <a:off x="594406" y="2800124"/>
            <a:ext cx="2827337"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ED7D31">
              <a:lumMod val="40000"/>
              <a:lumOff val="60000"/>
            </a:srgbClr>
          </a:solidFill>
          <a:ln>
            <a:noFill/>
          </a:ln>
        </p:spPr>
        <p:txBody>
          <a:bodyPr lIns="121904" tIns="60952" rIns="121904" bIns="60952" anchor="ctr"/>
          <a:lstStyle/>
          <a:p>
            <a:pPr>
              <a:defRPr/>
            </a:pPr>
            <a:endParaRPr lang="zh-CN" altLang="zh-CN" sz="1600" kern="0">
              <a:solidFill>
                <a:prstClr val="black"/>
              </a:solidFill>
              <a:latin typeface="微软雅黑"/>
              <a:ea typeface="微软雅黑"/>
              <a:sym typeface="宋体" panose="02010600030101010101" pitchFamily="2" charset="-122"/>
            </a:endParaRPr>
          </a:p>
        </p:txBody>
      </p:sp>
      <p:sp>
        <p:nvSpPr>
          <p:cNvPr id="8" name="椭圆 1">
            <a:extLst>
              <a:ext uri="{FF2B5EF4-FFF2-40B4-BE49-F238E27FC236}">
                <a16:creationId xmlns:a16="http://schemas.microsoft.com/office/drawing/2014/main" id="{7611AD2D-28F0-47D1-A5ED-647E06C028F6}"/>
              </a:ext>
            </a:extLst>
          </p:cNvPr>
          <p:cNvSpPr>
            <a:spLocks noChangeArrowheads="1"/>
          </p:cNvSpPr>
          <p:nvPr/>
        </p:nvSpPr>
        <p:spPr bwMode="auto">
          <a:xfrm>
            <a:off x="3148013" y="2770188"/>
            <a:ext cx="2828925"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A5A5A5">
              <a:lumMod val="60000"/>
              <a:lumOff val="40000"/>
            </a:srgbClr>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9" name="TextBox 22">
            <a:extLst>
              <a:ext uri="{FF2B5EF4-FFF2-40B4-BE49-F238E27FC236}">
                <a16:creationId xmlns:a16="http://schemas.microsoft.com/office/drawing/2014/main" id="{F04C6742-4453-4C43-AE72-203111F99271}"/>
              </a:ext>
            </a:extLst>
          </p:cNvPr>
          <p:cNvSpPr>
            <a:spLocks noChangeArrowheads="1"/>
          </p:cNvSpPr>
          <p:nvPr/>
        </p:nvSpPr>
        <p:spPr bwMode="auto">
          <a:xfrm>
            <a:off x="775850" y="3819199"/>
            <a:ext cx="2241550" cy="1096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sz="2531" b="1" dirty="0">
                <a:solidFill>
                  <a:srgbClr val="FF0000"/>
                </a:solidFill>
                <a:latin typeface="Times New Roman" panose="02020603050405020304" pitchFamily="18" charset="0"/>
                <a:ea typeface="Arial Unicode MS"/>
              </a:rPr>
              <a:t>Chia </a:t>
            </a:r>
            <a:r>
              <a:rPr lang="en-US" sz="2531" b="1" dirty="0" err="1">
                <a:solidFill>
                  <a:srgbClr val="FF0000"/>
                </a:solidFill>
                <a:latin typeface="Times New Roman" panose="02020603050405020304" pitchFamily="18" charset="0"/>
                <a:ea typeface="Arial Unicode MS"/>
              </a:rPr>
              <a:t>lớp</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ra</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thành</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hai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endParaRPr lang="zh-CN" altLang="en-US" sz="2250" b="1" dirty="0">
              <a:solidFill>
                <a:srgbClr val="FF0000"/>
              </a:solidFill>
              <a:latin typeface="微软雅黑"/>
              <a:ea typeface="微软雅黑"/>
              <a:sym typeface="微软雅黑" panose="020B0503020204020204" pitchFamily="34" charset="-122"/>
            </a:endParaRPr>
          </a:p>
        </p:txBody>
      </p:sp>
      <p:sp>
        <p:nvSpPr>
          <p:cNvPr id="10" name="TextBox 24">
            <a:extLst>
              <a:ext uri="{FF2B5EF4-FFF2-40B4-BE49-F238E27FC236}">
                <a16:creationId xmlns:a16="http://schemas.microsoft.com/office/drawing/2014/main" id="{1B7AAC34-B9FC-49C0-9936-89ED1C9E75EE}"/>
              </a:ext>
            </a:extLst>
          </p:cNvPr>
          <p:cNvSpPr>
            <a:spLocks noChangeArrowheads="1"/>
          </p:cNvSpPr>
          <p:nvPr/>
        </p:nvSpPr>
        <p:spPr bwMode="auto">
          <a:xfrm>
            <a:off x="3371850" y="3403374"/>
            <a:ext cx="2389188" cy="158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sz="2531" b="1" dirty="0" err="1">
                <a:solidFill>
                  <a:srgbClr val="FF0000"/>
                </a:solidFill>
                <a:latin typeface="Times New Roman" panose="02020603050405020304" pitchFamily="18" charset="0"/>
                <a:ea typeface="Arial Unicode MS"/>
              </a:rPr>
              <a:t>Mỗi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cử</a:t>
            </a:r>
            <a:r>
              <a:rPr lang="en-US" sz="2531" b="1" dirty="0">
                <a:solidFill>
                  <a:srgbClr val="FF0000"/>
                </a:solidFill>
                <a:latin typeface="Times New Roman" panose="02020603050405020304" pitchFamily="18" charset="0"/>
                <a:ea typeface="Arial Unicode MS"/>
              </a:rPr>
              <a:t> 5 </a:t>
            </a:r>
            <a:r>
              <a:rPr lang="en-US" sz="2531" b="1" dirty="0" err="1">
                <a:solidFill>
                  <a:srgbClr val="FF0000"/>
                </a:solidFill>
                <a:latin typeface="Times New Roman" panose="02020603050405020304" pitchFamily="18" charset="0"/>
                <a:ea typeface="Arial Unicode MS"/>
              </a:rPr>
              <a:t>bạn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xuất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sắc</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nhất</a:t>
            </a:r>
            <a:endParaRPr lang="zh-CN" altLang="en-US" sz="2250" b="1" dirty="0">
              <a:solidFill>
                <a:srgbClr val="FF0000"/>
              </a:solidFill>
              <a:latin typeface="微软雅黑"/>
              <a:ea typeface="微软雅黑"/>
              <a:sym typeface="微软雅黑" panose="020B0503020204020204" pitchFamily="34" charset="-122"/>
            </a:endParaRPr>
          </a:p>
        </p:txBody>
      </p:sp>
      <p:sp>
        <p:nvSpPr>
          <p:cNvPr id="11" name="椭圆 1">
            <a:extLst>
              <a:ext uri="{FF2B5EF4-FFF2-40B4-BE49-F238E27FC236}">
                <a16:creationId xmlns:a16="http://schemas.microsoft.com/office/drawing/2014/main" id="{B3A023A6-EDCC-4E72-BCB0-88DBB90B39F2}"/>
              </a:ext>
            </a:extLst>
          </p:cNvPr>
          <p:cNvSpPr>
            <a:spLocks noChangeArrowheads="1"/>
          </p:cNvSpPr>
          <p:nvPr/>
        </p:nvSpPr>
        <p:spPr bwMode="auto">
          <a:xfrm>
            <a:off x="5749925" y="2590800"/>
            <a:ext cx="3224156" cy="3364770"/>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5B9BD5">
              <a:lumMod val="20000"/>
              <a:lumOff val="80000"/>
            </a:srgbClr>
          </a:solidFill>
          <a:ln>
            <a:solidFill>
              <a:srgbClr val="5B9BD5">
                <a:lumMod val="40000"/>
                <a:lumOff val="60000"/>
              </a:srgbClr>
            </a:solid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2" name="TextBox 26">
            <a:extLst>
              <a:ext uri="{FF2B5EF4-FFF2-40B4-BE49-F238E27FC236}">
                <a16:creationId xmlns:a16="http://schemas.microsoft.com/office/drawing/2014/main" id="{F3DF4417-35F3-40EF-9FD8-0EB660A199D6}"/>
              </a:ext>
            </a:extLst>
          </p:cNvPr>
          <p:cNvSpPr>
            <a:spLocks noChangeArrowheads="1"/>
          </p:cNvSpPr>
          <p:nvPr/>
        </p:nvSpPr>
        <p:spPr bwMode="auto">
          <a:xfrm>
            <a:off x="5984875" y="3153920"/>
            <a:ext cx="2819401" cy="255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spAutoFit/>
          </a:bodyPr>
          <a:lstStyle/>
          <a:p>
            <a:pPr eaLnBrk="0" fontAlgn="base" hangingPunct="0">
              <a:lnSpc>
                <a:spcPct val="125000"/>
              </a:lnSpc>
              <a:spcBef>
                <a:spcPct val="0"/>
              </a:spcBef>
              <a:spcAft>
                <a:spcPct val="0"/>
              </a:spcAft>
              <a:defRPr/>
            </a:pPr>
            <a:r>
              <a:rPr lang="en-US" sz="2531" b="1" dirty="0" err="1">
                <a:solidFill>
                  <a:srgbClr val="FF0000"/>
                </a:solidFill>
                <a:latin typeface="Times New Roman" panose="02020603050405020304" pitchFamily="18" charset="0"/>
                <a:ea typeface="Arial Unicode MS"/>
              </a:rPr>
              <a:t>Đạ</a:t>
            </a:r>
            <a:r>
              <a:rPr lang="it-IT" sz="2531" b="1" dirty="0">
                <a:solidFill>
                  <a:srgbClr val="FF0000"/>
                </a:solidFill>
                <a:latin typeface="Times New Roman" panose="02020603050405020304" pitchFamily="18" charset="0"/>
                <a:ea typeface="Arial Unicode MS"/>
              </a:rPr>
              <a:t>i di</a:t>
            </a:r>
            <a:r>
              <a:rPr lang="en-US" sz="2531" b="1" dirty="0" err="1">
                <a:solidFill>
                  <a:srgbClr val="FF0000"/>
                </a:solidFill>
                <a:latin typeface="Times New Roman" panose="02020603050405020304" pitchFamily="18" charset="0"/>
                <a:ea typeface="Arial Unicode MS"/>
              </a:rPr>
              <a:t>ện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hai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l</a:t>
            </a:r>
            <a:r>
              <a:rPr lang="fr-FR" sz="2531" b="1" dirty="0">
                <a:solidFill>
                  <a:srgbClr val="FF0000"/>
                </a:solidFill>
                <a:latin typeface="Times New Roman" panose="02020603050405020304" pitchFamily="18" charset="0"/>
                <a:ea typeface="Arial Unicode MS"/>
              </a:rPr>
              <a:t>ê</a:t>
            </a:r>
            <a:r>
              <a:rPr lang="en-US" sz="2531" b="1" dirty="0">
                <a:solidFill>
                  <a:srgbClr val="FF0000"/>
                </a:solidFill>
                <a:latin typeface="Times New Roman" panose="02020603050405020304" pitchFamily="18" charset="0"/>
                <a:ea typeface="Arial Unicode MS"/>
              </a:rPr>
              <a:t>n </a:t>
            </a:r>
            <a:r>
              <a:rPr lang="en-US" sz="2531" b="1" dirty="0" err="1">
                <a:solidFill>
                  <a:srgbClr val="FF0000"/>
                </a:solidFill>
                <a:latin typeface="Times New Roman" panose="02020603050405020304" pitchFamily="18" charset="0"/>
                <a:ea typeface="Arial Unicode MS"/>
              </a:rPr>
              <a:t>bả</a:t>
            </a:r>
            <a:r>
              <a:rPr lang="nl-NL" sz="2531" b="1" dirty="0">
                <a:solidFill>
                  <a:srgbClr val="FF0000"/>
                </a:solidFill>
                <a:latin typeface="Times New Roman" panose="02020603050405020304" pitchFamily="18" charset="0"/>
                <a:ea typeface="Arial Unicode MS"/>
              </a:rPr>
              <a:t>ng v</a:t>
            </a:r>
            <a:r>
              <a:rPr lang="fr-FR" sz="2531" b="1" dirty="0">
                <a:solidFill>
                  <a:srgbClr val="FF0000"/>
                </a:solidFill>
                <a:latin typeface="Times New Roman" panose="02020603050405020304" pitchFamily="18" charset="0"/>
                <a:ea typeface="Arial Unicode MS"/>
              </a:rPr>
              <a:t>à </a:t>
            </a:r>
            <a:r>
              <a:rPr lang="en-US" sz="2531" b="1" dirty="0" err="1">
                <a:solidFill>
                  <a:srgbClr val="FF0000"/>
                </a:solidFill>
                <a:latin typeface="Times New Roman" panose="02020603050405020304" pitchFamily="18" charset="0"/>
                <a:ea typeface="Arial Unicode MS"/>
              </a:rPr>
              <a:t>liệt</a:t>
            </a:r>
            <a:r>
              <a:rPr lang="en-US" sz="2531" b="1" dirty="0">
                <a:solidFill>
                  <a:srgbClr val="FF0000"/>
                </a:solidFill>
                <a:latin typeface="Times New Roman" panose="02020603050405020304" pitchFamily="18" charset="0"/>
                <a:ea typeface="Arial Unicode MS"/>
              </a:rPr>
              <a:t> k</a:t>
            </a:r>
            <a:r>
              <a:rPr lang="fr-FR" sz="2531" b="1" dirty="0">
                <a:solidFill>
                  <a:srgbClr val="FF0000"/>
                </a:solidFill>
                <a:latin typeface="Times New Roman" panose="02020603050405020304" pitchFamily="18" charset="0"/>
                <a:ea typeface="Arial Unicode MS"/>
              </a:rPr>
              <a:t>ê </a:t>
            </a:r>
            <a:r>
              <a:rPr lang="pt-PT" sz="2531" b="1" dirty="0">
                <a:solidFill>
                  <a:srgbClr val="FF0000"/>
                </a:solidFill>
                <a:latin typeface="Times New Roman" panose="02020603050405020304" pitchFamily="18" charset="0"/>
                <a:ea typeface="Arial Unicode MS"/>
              </a:rPr>
              <a:t>nh</a:t>
            </a:r>
            <a:r>
              <a:rPr lang="en-US" sz="2531" b="1" dirty="0" err="1">
                <a:solidFill>
                  <a:srgbClr val="FF0000"/>
                </a:solidFill>
                <a:latin typeface="Times New Roman" panose="02020603050405020304" pitchFamily="18" charset="0"/>
                <a:ea typeface="Arial Unicode MS"/>
              </a:rPr>
              <a:t>ững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biểu</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hiện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chí</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công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vô</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tư</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mà</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em</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biết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trong</a:t>
            </a:r>
            <a:r>
              <a:rPr lang="en-US" sz="2531" b="1" dirty="0">
                <a:solidFill>
                  <a:srgbClr val="FF0000"/>
                </a:solidFill>
                <a:latin typeface="Times New Roman" panose="02020603050405020304" pitchFamily="18" charset="0"/>
                <a:ea typeface="Arial Unicode MS"/>
              </a:rPr>
              <a:t> 5’</a:t>
            </a:r>
          </a:p>
        </p:txBody>
      </p:sp>
      <p:sp>
        <p:nvSpPr>
          <p:cNvPr id="13" name="椭圆 11">
            <a:extLst>
              <a:ext uri="{FF2B5EF4-FFF2-40B4-BE49-F238E27FC236}">
                <a16:creationId xmlns:a16="http://schemas.microsoft.com/office/drawing/2014/main" id="{2A1971D4-B7CF-4AB7-B353-78B896BF0082}"/>
              </a:ext>
            </a:extLst>
          </p:cNvPr>
          <p:cNvSpPr>
            <a:spLocks noChangeArrowheads="1"/>
          </p:cNvSpPr>
          <p:nvPr/>
        </p:nvSpPr>
        <p:spPr bwMode="auto">
          <a:xfrm>
            <a:off x="8577263" y="2590800"/>
            <a:ext cx="3024187" cy="3406309"/>
          </a:xfrm>
          <a:prstGeom prst="ellipse">
            <a:avLst/>
          </a:prstGeom>
          <a:solidFill>
            <a:srgbClr val="00FFCC"/>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4" name="TextBox 28">
            <a:extLst>
              <a:ext uri="{FF2B5EF4-FFF2-40B4-BE49-F238E27FC236}">
                <a16:creationId xmlns:a16="http://schemas.microsoft.com/office/drawing/2014/main" id="{8478CA23-A6CC-4E6E-BFFA-91CE5F79A294}"/>
              </a:ext>
            </a:extLst>
          </p:cNvPr>
          <p:cNvSpPr>
            <a:spLocks noChangeArrowheads="1"/>
          </p:cNvSpPr>
          <p:nvPr/>
        </p:nvSpPr>
        <p:spPr bwMode="auto">
          <a:xfrm>
            <a:off x="8974154" y="3441700"/>
            <a:ext cx="2278062" cy="1680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spcBef>
                <a:spcPct val="0"/>
              </a:spcBef>
              <a:spcAft>
                <a:spcPct val="0"/>
              </a:spcAft>
              <a:defRPr/>
            </a:pP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n</a:t>
            </a:r>
            <a:r>
              <a:rPr lang="fr-FR" sz="2531" b="1" dirty="0">
                <a:solidFill>
                  <a:srgbClr val="FF0000"/>
                </a:solidFill>
                <a:latin typeface="Times New Roman" panose="02020603050405020304" pitchFamily="18" charset="0"/>
                <a:ea typeface="Arial Unicode MS"/>
              </a:rPr>
              <a:t>à</a:t>
            </a:r>
            <a:r>
              <a:rPr lang="en-US" sz="2531" b="1" dirty="0">
                <a:solidFill>
                  <a:srgbClr val="FF0000"/>
                </a:solidFill>
                <a:latin typeface="Times New Roman" panose="02020603050405020304" pitchFamily="18" charset="0"/>
                <a:ea typeface="Arial Unicode MS"/>
              </a:rPr>
              <a:t>o </a:t>
            </a:r>
            <a:r>
              <a:rPr lang="en-US" sz="2531" b="1" dirty="0" err="1">
                <a:solidFill>
                  <a:srgbClr val="FF0000"/>
                </a:solidFill>
                <a:latin typeface="Times New Roman" panose="02020603050405020304" pitchFamily="18" charset="0"/>
                <a:ea typeface="Arial Unicode MS"/>
              </a:rPr>
              <a:t>viết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a:t>
            </a:r>
            <a:r>
              <a:rPr lang="pt-PT" sz="2531" b="1" dirty="0">
                <a:solidFill>
                  <a:srgbClr val="FF0000"/>
                </a:solidFill>
                <a:latin typeface="Times New Roman" panose="02020603050405020304" pitchFamily="18" charset="0"/>
                <a:ea typeface="Arial Unicode MS"/>
              </a:rPr>
              <a:t>c nhi</a:t>
            </a:r>
            <a:r>
              <a:rPr lang="en-US" sz="2531" b="1" dirty="0" err="1">
                <a:solidFill>
                  <a:srgbClr val="FF0000"/>
                </a:solidFill>
                <a:latin typeface="Times New Roman" panose="02020603050405020304" pitchFamily="18" charset="0"/>
                <a:ea typeface="Arial Unicode MS"/>
              </a:rPr>
              <a:t>ều</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biểu</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hiện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sẽ</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được</a:t>
            </a:r>
            <a:r>
              <a:rPr lang="en-US" sz="2531" b="1" dirty="0">
                <a:solidFill>
                  <a:srgbClr val="FF0000"/>
                </a:solidFill>
                <a:latin typeface="Times New Roman" panose="02020603050405020304" pitchFamily="18" charset="0"/>
                <a:ea typeface="Arial Unicode MS"/>
              </a:rPr>
              <a:t> 10 </a:t>
            </a:r>
            <a:r>
              <a:rPr lang="en-US" sz="2531" b="1" dirty="0" err="1">
                <a:solidFill>
                  <a:srgbClr val="FF0000"/>
                </a:solidFill>
                <a:latin typeface="Times New Roman" panose="02020603050405020304" pitchFamily="18" charset="0"/>
                <a:ea typeface="Arial Unicode MS"/>
              </a:rPr>
              <a:t>điểm</a:t>
            </a:r>
            <a:r>
              <a:rPr lang="en-US" sz="2531" b="1" dirty="0">
                <a:solidFill>
                  <a:srgbClr val="FF0000"/>
                </a:solidFill>
                <a:latin typeface="Times New Roman" panose="02020603050405020304" pitchFamily="18" charset="0"/>
                <a:ea typeface="Arial Unicode MS"/>
              </a:rPr>
              <a:t>. </a:t>
            </a:r>
            <a:endParaRPr lang="en-SG" sz="2531" b="1" dirty="0">
              <a:solidFill>
                <a:srgbClr val="FF0000"/>
              </a:solidFill>
              <a:latin typeface="Calibri" panose="020F0502020204030204" pitchFamily="34" charset="0"/>
              <a:ea typeface="微软雅黑"/>
            </a:endParaRPr>
          </a:p>
        </p:txBody>
      </p:sp>
    </p:spTree>
    <p:extLst>
      <p:ext uri="{BB962C8B-B14F-4D97-AF65-F5344CB8AC3E}">
        <p14:creationId xmlns:p14="http://schemas.microsoft.com/office/powerpoint/2010/main" val="161160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2" grpId="0"/>
      <p:bldP spid="13" grpId="0" animBg="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3" name="Oval 2"/>
          <p:cNvSpPr/>
          <p:nvPr/>
        </p:nvSpPr>
        <p:spPr>
          <a:xfrm>
            <a:off x="4326107" y="2286791"/>
            <a:ext cx="3257550" cy="2152650"/>
          </a:xfrm>
          <a:prstGeom prst="ellipse">
            <a:avLst/>
          </a:prstGeom>
          <a:solidFill>
            <a:sysClr val="window" lastClr="FFFFFF"/>
          </a:solidFill>
          <a:ln w="571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itchFamily="18" charset="0"/>
              </a:rPr>
              <a:t>BIỂU</a:t>
            </a:r>
            <a:r>
              <a:rPr kumimoji="0" lang="en-US" sz="3600" b="1" i="0" u="none" strike="noStrike" kern="0" cap="none" spc="0" normalizeH="0" noProof="0" dirty="0">
                <a:ln>
                  <a:noFill/>
                </a:ln>
                <a:solidFill>
                  <a:srgbClr val="FF0000"/>
                </a:solidFill>
                <a:effectLst/>
                <a:uLnTx/>
                <a:uFillTx/>
                <a:latin typeface="#9Slide05 Brannboll Ny" panose="02000000000000000000" pitchFamily="2" charset="0"/>
                <a:cs typeface="Times New Roman" pitchFamily="18" charset="0"/>
              </a:rPr>
              <a:t> HIỆN</a:t>
            </a:r>
            <a:endParaRPr kumimoji="0" lang="en-US" sz="3600" b="1" i="0" u="none" strike="noStrike" kern="0" cap="none" spc="0" normalizeH="0" baseline="0" noProof="0" dirty="0">
              <a:ln>
                <a:noFill/>
              </a:ln>
              <a:solidFill>
                <a:srgbClr val="FF0000"/>
              </a:solidFill>
              <a:effectLst/>
              <a:uLnTx/>
              <a:uFillTx/>
              <a:latin typeface="#9Slide05 Brannboll Ny" panose="02000000000000000000" pitchFamily="2" charset="0"/>
              <a:cs typeface="Times New Roman" pitchFamily="18" charset="0"/>
            </a:endParaRPr>
          </a:p>
        </p:txBody>
      </p:sp>
      <p:sp>
        <p:nvSpPr>
          <p:cNvPr id="5" name="Oval 4"/>
          <p:cNvSpPr/>
          <p:nvPr/>
        </p:nvSpPr>
        <p:spPr>
          <a:xfrm>
            <a:off x="5678729" y="232"/>
            <a:ext cx="2032000" cy="1885950"/>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Không</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thiên</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vị</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6" name="Oval 5"/>
          <p:cNvSpPr/>
          <p:nvPr/>
        </p:nvSpPr>
        <p:spPr>
          <a:xfrm>
            <a:off x="8686799" y="2659975"/>
            <a:ext cx="2521131" cy="2019300"/>
          </a:xfrm>
          <a:prstGeom prst="ellipse">
            <a:avLst/>
          </a:prstGeom>
          <a:solidFill>
            <a:srgbClr val="FF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7" name="Oval 6"/>
          <p:cNvSpPr/>
          <p:nvPr/>
        </p:nvSpPr>
        <p:spPr>
          <a:xfrm>
            <a:off x="6999337" y="4840050"/>
            <a:ext cx="3154388" cy="2017950"/>
          </a:xfrm>
          <a:prstGeom prst="ellipse">
            <a:avLst/>
          </a:prstGeom>
          <a:solidFill>
            <a:schemeClr val="accent6">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err="1">
                <a:solidFill>
                  <a:prstClr val="white"/>
                </a:solidFill>
                <a:latin typeface="Times New Roman" pitchFamily="18" charset="0"/>
                <a:cs typeface="Times New Roman" pitchFamily="18" charset="0"/>
              </a:rPr>
              <a:t>Đặt</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lợi</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ích</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chung</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lên</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lợi</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ích</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cá</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nhân</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8" name="Oval 7"/>
          <p:cNvSpPr/>
          <p:nvPr/>
        </p:nvSpPr>
        <p:spPr>
          <a:xfrm>
            <a:off x="1219613" y="4300466"/>
            <a:ext cx="2973148" cy="2309340"/>
          </a:xfrm>
          <a:prstGeom prst="ellipse">
            <a:avLst/>
          </a:prstGeom>
          <a:solidFill>
            <a:srgbClr val="00B0F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9" name="Oval 8"/>
          <p:cNvSpPr/>
          <p:nvPr/>
        </p:nvSpPr>
        <p:spPr>
          <a:xfrm>
            <a:off x="0" y="2358012"/>
            <a:ext cx="3353213"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err="1">
                <a:solidFill>
                  <a:prstClr val="white"/>
                </a:solidFill>
                <a:latin typeface="Times New Roman" pitchFamily="18" charset="0"/>
                <a:cs typeface="Times New Roman" pitchFamily="18" charset="0"/>
              </a:rPr>
              <a:t>Ủng</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hộ</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những</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việc</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làm</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đúng</a:t>
            </a:r>
            <a:r>
              <a:rPr lang="en-US" sz="3200" b="1" kern="0" dirty="0">
                <a:solidFill>
                  <a:prstClr val="white"/>
                </a:solidFill>
                <a:latin typeface="Times New Roman" pitchFamily="18" charset="0"/>
                <a:cs typeface="Times New Roman" pitchFamily="18" charset="0"/>
              </a:rPr>
              <a:t> </a:t>
            </a:r>
            <a:r>
              <a:rPr lang="en-US" sz="3200" b="1" kern="0" dirty="0" err="1">
                <a:solidFill>
                  <a:prstClr val="white"/>
                </a:solidFill>
                <a:latin typeface="Times New Roman" pitchFamily="18" charset="0"/>
                <a:cs typeface="Times New Roman" pitchFamily="18" charset="0"/>
              </a:rPr>
              <a:t>đắn</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0" name="Up Arrow 9"/>
          <p:cNvSpPr/>
          <p:nvPr/>
        </p:nvSpPr>
        <p:spPr>
          <a:xfrm rot="19744618">
            <a:off x="5003599" y="1694887"/>
            <a:ext cx="396240" cy="759905"/>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Up Arrow 10"/>
          <p:cNvSpPr/>
          <p:nvPr/>
        </p:nvSpPr>
        <p:spPr>
          <a:xfrm rot="310225">
            <a:off x="6275838" y="1746668"/>
            <a:ext cx="477520" cy="594484"/>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Up Arrow 11"/>
          <p:cNvSpPr/>
          <p:nvPr/>
        </p:nvSpPr>
        <p:spPr>
          <a:xfrm rot="5400000">
            <a:off x="7918671" y="289070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Up Arrow 12"/>
          <p:cNvSpPr/>
          <p:nvPr/>
        </p:nvSpPr>
        <p:spPr>
          <a:xfrm rot="8235613">
            <a:off x="7230749" y="4023580"/>
            <a:ext cx="477520" cy="939488"/>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Up Arrow 13"/>
          <p:cNvSpPr/>
          <p:nvPr/>
        </p:nvSpPr>
        <p:spPr>
          <a:xfrm rot="13511267">
            <a:off x="4051985" y="3891087"/>
            <a:ext cx="477520" cy="919830"/>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Up Arrow 14"/>
          <p:cNvSpPr/>
          <p:nvPr/>
        </p:nvSpPr>
        <p:spPr>
          <a:xfrm rot="16493360">
            <a:off x="3557437" y="281816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7953181" y="419592"/>
            <a:ext cx="2758362" cy="1885950"/>
          </a:xfrm>
          <a:prstGeom prst="ellipse">
            <a:avLst/>
          </a:prstGeom>
          <a:solidFill>
            <a:srgbClr val="00FFCC"/>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Giải</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quyết</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theo</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lẽ</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phải</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7" name="Up Arrow 16"/>
          <p:cNvSpPr/>
          <p:nvPr/>
        </p:nvSpPr>
        <p:spPr>
          <a:xfrm rot="3322112">
            <a:off x="7609353" y="1848258"/>
            <a:ext cx="477520" cy="117405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p:nvPr/>
        </p:nvSpPr>
        <p:spPr>
          <a:xfrm>
            <a:off x="4230861" y="5185019"/>
            <a:ext cx="2601631" cy="1687365"/>
          </a:xfrm>
          <a:prstGeom prst="ellipse">
            <a:avLst/>
          </a:prstGeom>
          <a:solidFill>
            <a:srgbClr val="FFCC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Luật</a:t>
            </a:r>
            <a:r>
              <a:rPr kumimoji="0" lang="en-US" sz="30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0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bất</a:t>
            </a:r>
            <a:r>
              <a:rPr kumimoji="0" lang="en-US" sz="30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0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vị</a:t>
            </a:r>
            <a:r>
              <a:rPr kumimoji="0" lang="en-US" sz="30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0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thân</a:t>
            </a:r>
            <a:endParaRPr kumimoji="0" lang="en-US" sz="30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9" name="Up Arrow 18"/>
          <p:cNvSpPr/>
          <p:nvPr/>
        </p:nvSpPr>
        <p:spPr>
          <a:xfrm rot="11893995">
            <a:off x="5473855" y="4400300"/>
            <a:ext cx="477520" cy="783532"/>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Oval 19"/>
          <p:cNvSpPr/>
          <p:nvPr/>
        </p:nvSpPr>
        <p:spPr>
          <a:xfrm>
            <a:off x="888274" y="438642"/>
            <a:ext cx="2706678" cy="1866900"/>
          </a:xfrm>
          <a:prstGeom prst="ellipse">
            <a:avLst/>
          </a:prstGeom>
          <a:solidFill>
            <a:schemeClr val="bg2">
              <a:lumMod val="40000"/>
              <a:lumOff val="6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a:t>
            </a:r>
          </a:p>
        </p:txBody>
      </p:sp>
      <p:sp>
        <p:nvSpPr>
          <p:cNvPr id="21" name="Up Arrow 20"/>
          <p:cNvSpPr/>
          <p:nvPr/>
        </p:nvSpPr>
        <p:spPr>
          <a:xfrm rot="17448776">
            <a:off x="3773227" y="1888476"/>
            <a:ext cx="477520" cy="118659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p:cNvSpPr/>
          <p:nvPr/>
        </p:nvSpPr>
        <p:spPr>
          <a:xfrm>
            <a:off x="3623121" y="119509"/>
            <a:ext cx="1917700" cy="1714500"/>
          </a:xfrm>
          <a:prstGeom prst="ellipse">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Công</a:t>
            </a:r>
            <a:r>
              <a:rPr kumimoji="0" lang="en-US" sz="3200" b="1" i="0" u="none" strike="noStrike" kern="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noProof="0" dirty="0" err="1">
                <a:ln>
                  <a:noFill/>
                </a:ln>
                <a:solidFill>
                  <a:prstClr val="white"/>
                </a:solidFill>
                <a:effectLst/>
                <a:uLnTx/>
                <a:uFillTx/>
                <a:latin typeface="Times New Roman" pitchFamily="18" charset="0"/>
                <a:ea typeface="+mn-ea"/>
                <a:cs typeface="Times New Roman" pitchFamily="18" charset="0"/>
              </a:rPr>
              <a:t>bằng</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3" name="Rectangle 22"/>
          <p:cNvSpPr/>
          <p:nvPr/>
        </p:nvSpPr>
        <p:spPr>
          <a:xfrm>
            <a:off x="8830539" y="3091934"/>
            <a:ext cx="2066061" cy="1077218"/>
          </a:xfrm>
          <a:prstGeom prst="rect">
            <a:avLst/>
          </a:prstGeom>
        </p:spPr>
        <p:txBody>
          <a:bodyPr wrap="square">
            <a:spAutoFit/>
          </a:bodyPr>
          <a:lstStyle/>
          <a:p>
            <a:pPr algn="ctr"/>
            <a:r>
              <a:rPr lang="en-US" sz="3200" b="1" dirty="0" err="1">
                <a:solidFill>
                  <a:prstClr val="white"/>
                </a:solidFill>
                <a:latin typeface="Times New Roman" pitchFamily="18" charset="0"/>
                <a:cs typeface="Times New Roman" pitchFamily="18" charset="0"/>
              </a:rPr>
              <a:t>Vì</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lợi</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ích</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chung</a:t>
            </a:r>
            <a:endParaRPr lang="en-US" sz="3200" b="1" dirty="0">
              <a:solidFill>
                <a:prstClr val="white"/>
              </a:solidFill>
              <a:latin typeface="Times New Roman" pitchFamily="18" charset="0"/>
              <a:cs typeface="Times New Roman" pitchFamily="18" charset="0"/>
            </a:endParaRPr>
          </a:p>
        </p:txBody>
      </p:sp>
      <p:sp>
        <p:nvSpPr>
          <p:cNvPr id="24" name="Rectangle 23"/>
          <p:cNvSpPr/>
          <p:nvPr/>
        </p:nvSpPr>
        <p:spPr>
          <a:xfrm>
            <a:off x="1281067" y="4572259"/>
            <a:ext cx="2901258" cy="1569660"/>
          </a:xfrm>
          <a:prstGeom prst="rect">
            <a:avLst/>
          </a:prstGeom>
        </p:spPr>
        <p:txBody>
          <a:bodyPr wrap="square">
            <a:spAutoFit/>
          </a:bodyPr>
          <a:lstStyle/>
          <a:p>
            <a:pPr algn="ctr"/>
            <a:r>
              <a:rPr lang="en-US" sz="3200" b="1" dirty="0" err="1">
                <a:solidFill>
                  <a:prstClr val="white"/>
                </a:solidFill>
                <a:latin typeface="Times New Roman" pitchFamily="18" charset="0"/>
                <a:cs typeface="Times New Roman" pitchFamily="18" charset="0"/>
              </a:rPr>
              <a:t>Không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im</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lặng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thờ</a:t>
            </a:r>
            <a:r>
              <a:rPr lang="en-US" sz="3200" b="1" dirty="0">
                <a:solidFill>
                  <a:prstClr val="white"/>
                </a:solidFill>
                <a:latin typeface="Times New Roman" pitchFamily="18" charset="0"/>
                <a:cs typeface="Times New Roman" pitchFamily="18" charset="0"/>
              </a:rPr>
              <a:t> ơ </a:t>
            </a:r>
            <a:r>
              <a:rPr lang="en-US" sz="3200" b="1" dirty="0" err="1">
                <a:solidFill>
                  <a:prstClr val="white"/>
                </a:solidFill>
                <a:latin typeface="Times New Roman" pitchFamily="18" charset="0"/>
                <a:cs typeface="Times New Roman" pitchFamily="18" charset="0"/>
              </a:rPr>
              <a:t>trước</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hành</a:t>
            </a:r>
            <a:r>
              <a:rPr lang="en-US" sz="3200" b="1" dirty="0">
                <a:solidFill>
                  <a:prstClr val="white"/>
                </a:solidFill>
                <a:latin typeface="Times New Roman" pitchFamily="18" charset="0"/>
                <a:cs typeface="Times New Roman" pitchFamily="18" charset="0"/>
              </a:rPr>
              <a:t> vi </a:t>
            </a:r>
            <a:r>
              <a:rPr lang="en-US" sz="3200" b="1" dirty="0" err="1">
                <a:solidFill>
                  <a:prstClr val="white"/>
                </a:solidFill>
                <a:latin typeface="Times New Roman" pitchFamily="18" charset="0"/>
                <a:cs typeface="Times New Roman" pitchFamily="18" charset="0"/>
              </a:rPr>
              <a:t>sai</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trái</a:t>
            </a:r>
            <a:endParaRPr lang="en-US" sz="3200"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79109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9"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dissolve">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9"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dissolv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arn(inVertical)">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dissolve">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down)">
                                      <p:cBhvr>
                                        <p:cTn id="79" dur="500"/>
                                        <p:tgtEl>
                                          <p:spTgt spid="21"/>
                                        </p:tgtEl>
                                      </p:cBhvr>
                                    </p:animEffect>
                                  </p:childTnLst>
                                </p:cTn>
                              </p:par>
                              <p:par>
                                <p:cTn id="80" presetID="9"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dissolve">
                                      <p:cBhvr>
                                        <p:cTn id="82" dur="500"/>
                                        <p:tgtEl>
                                          <p:spTgt spid="20"/>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dissolve">
                                      <p:cBhvr>
                                        <p:cTn id="85" dur="500"/>
                                        <p:tgtEl>
                                          <p:spTgt spid="22"/>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dissolve">
                                      <p:cBhvr>
                                        <p:cTn id="88" dur="500"/>
                                        <p:tgtEl>
                                          <p:spTgt spid="23"/>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dissolve">
                                      <p:cBhvr>
                                        <p:cTn id="9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3" name="Picture 2"/>
          <p:cNvPicPr>
            <a:picLocks noChangeAspect="1"/>
          </p:cNvPicPr>
          <p:nvPr/>
        </p:nvPicPr>
        <p:blipFill>
          <a:blip r:embed="rId3"/>
          <a:stretch>
            <a:fillRect/>
          </a:stretch>
        </p:blipFill>
        <p:spPr>
          <a:xfrm>
            <a:off x="870646" y="507190"/>
            <a:ext cx="9580752" cy="6058894"/>
          </a:xfrm>
          <a:prstGeom prst="rect">
            <a:avLst/>
          </a:prstGeom>
        </p:spPr>
      </p:pic>
      <p:sp>
        <p:nvSpPr>
          <p:cNvPr id="5" name="文本框 6"/>
          <p:cNvSpPr txBox="1"/>
          <p:nvPr/>
        </p:nvSpPr>
        <p:spPr>
          <a:xfrm>
            <a:off x="3428335" y="3335960"/>
            <a:ext cx="6148420" cy="1015663"/>
          </a:xfrm>
          <a:prstGeom prst="rect">
            <a:avLst/>
          </a:prstGeom>
          <a:noFill/>
        </p:spPr>
        <p:txBody>
          <a:bodyPr wrap="square" rtlCol="0">
            <a:spAutoFit/>
          </a:bodyPr>
          <a:lstStyle/>
          <a:p>
            <a:pPr algn="ctr"/>
            <a:r>
              <a:rPr lang="en-US" altLang="zh-CN" sz="60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2. Ý </a:t>
            </a:r>
            <a:r>
              <a:rPr lang="en-US" altLang="zh-CN" sz="6000" b="1" dirty="0" err="1">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nghĩa</a:t>
            </a:r>
            <a:endParaRPr lang="zh-CN" altLang="en-US" sz="60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pic>
        <p:nvPicPr>
          <p:cNvPr id="9"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7593" y="4475364"/>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150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aphicFrame>
        <p:nvGraphicFramePr>
          <p:cNvPr id="5" name="Table 4"/>
          <p:cNvGraphicFramePr>
            <a:graphicFrameLocks noGrp="1"/>
          </p:cNvGraphicFramePr>
          <p:nvPr>
            <p:extLst>
              <p:ext uri="{D42A27DB-BD31-4B8C-83A1-F6EECF244321}">
                <p14:modId xmlns:p14="http://schemas.microsoft.com/office/powerpoint/2010/main" val="366474412"/>
              </p:ext>
            </p:extLst>
          </p:nvPr>
        </p:nvGraphicFramePr>
        <p:xfrm>
          <a:off x="228600" y="2503864"/>
          <a:ext cx="11734800" cy="4200330"/>
        </p:xfrm>
        <a:graphic>
          <a:graphicData uri="http://schemas.openxmlformats.org/drawingml/2006/table">
            <a:tbl>
              <a:tblPr firstRow="1" firstCol="1" bandRow="1"/>
              <a:tblGrid>
                <a:gridCol w="2520226">
                  <a:extLst>
                    <a:ext uri="{9D8B030D-6E8A-4147-A177-3AD203B41FA5}">
                      <a16:colId xmlns:a16="http://schemas.microsoft.com/office/drawing/2014/main" val="20000"/>
                    </a:ext>
                  </a:extLst>
                </a:gridCol>
                <a:gridCol w="9214574">
                  <a:extLst>
                    <a:ext uri="{9D8B030D-6E8A-4147-A177-3AD203B41FA5}">
                      <a16:colId xmlns:a16="http://schemas.microsoft.com/office/drawing/2014/main" val="20001"/>
                    </a:ext>
                  </a:extLst>
                </a:gridCol>
              </a:tblGrid>
              <a:tr h="1036327">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Học</a:t>
                      </a:r>
                      <a:r>
                        <a:rPr lang="en-US" sz="2800" b="1" baseline="0" dirty="0">
                          <a:solidFill>
                            <a:srgbClr val="FF0000"/>
                          </a:solidFill>
                          <a:effectLst/>
                          <a:latin typeface="#9Slide05 Brannboll Ny" panose="02000000000000000000" pitchFamily="2" charset="0"/>
                          <a:ea typeface="DengXian"/>
                        </a:rPr>
                        <a:t> </a:t>
                      </a:r>
                      <a:r>
                        <a:rPr lang="en-US" sz="2800" b="1" baseline="0" dirty="0" err="1">
                          <a:solidFill>
                            <a:srgbClr val="FF0000"/>
                          </a:solidFill>
                          <a:effectLst/>
                          <a:latin typeface="#9Slide05 Brannboll Ny" panose="02000000000000000000" pitchFamily="2" charset="0"/>
                          <a:ea typeface="DengXian"/>
                        </a:rPr>
                        <a:t>sinh</a:t>
                      </a:r>
                      <a:r>
                        <a:rPr lang="en-US" sz="2800" b="1" baseline="0"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thực</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hiện</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hoạt</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động</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cá</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nhân</a:t>
                      </a:r>
                      <a:r>
                        <a:rPr lang="en-US" sz="2800" b="1" dirty="0">
                          <a:solidFill>
                            <a:srgbClr val="FF0000"/>
                          </a:solidFill>
                          <a:effectLst/>
                          <a:latin typeface="#9Slide05 Brannboll Ny" panose="02000000000000000000" pitchFamily="2" charset="0"/>
                          <a:ea typeface="DengXian"/>
                        </a:rPr>
                        <a:t> “Think</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Suy</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nghĩ</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độc</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lập</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về</a:t>
                      </a:r>
                      <a:r>
                        <a:rPr lang="en-US" sz="2800" dirty="0">
                          <a:solidFill>
                            <a:srgbClr val="000000"/>
                          </a:solidFill>
                          <a:effectLst/>
                          <a:latin typeface="#9Slide05 Brannboll Ny" panose="02000000000000000000" pitchFamily="2" charset="0"/>
                          <a:ea typeface="DengXian"/>
                        </a:rPr>
                        <a:t> ý</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nghĩa</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của</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chí</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công</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vô</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tư</a:t>
                      </a:r>
                      <a:r>
                        <a:rPr lang="en-US" sz="2800" baseline="0" dirty="0">
                          <a:solidFill>
                            <a:srgbClr val="000000"/>
                          </a:solidFill>
                          <a:effectLst/>
                          <a:latin typeface="#9Slide05 Brannboll Ny" panose="02000000000000000000" pitchFamily="2" charset="0"/>
                          <a:ea typeface="DengXian"/>
                        </a:rPr>
                        <a:t>.</a:t>
                      </a:r>
                      <a:endParaRPr lang="en-US" sz="28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323486">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Học</a:t>
                      </a:r>
                      <a:r>
                        <a:rPr lang="en-US" sz="2800" b="1" baseline="0" dirty="0">
                          <a:solidFill>
                            <a:srgbClr val="FF0000"/>
                          </a:solidFill>
                          <a:effectLst/>
                          <a:latin typeface="#9Slide05 Brannboll Ny" panose="02000000000000000000" pitchFamily="2" charset="0"/>
                          <a:ea typeface="DengXian"/>
                        </a:rPr>
                        <a:t> </a:t>
                      </a:r>
                      <a:r>
                        <a:rPr lang="en-US" sz="2800" b="1" baseline="0" dirty="0" err="1">
                          <a:solidFill>
                            <a:srgbClr val="FF0000"/>
                          </a:solidFill>
                          <a:effectLst/>
                          <a:latin typeface="#9Slide05 Brannboll Ny" panose="02000000000000000000" pitchFamily="2" charset="0"/>
                          <a:ea typeface="DengXian"/>
                        </a:rPr>
                        <a:t>sinh</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thực</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hiện</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hoạt</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động</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cặp</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đôi</a:t>
                      </a:r>
                      <a:r>
                        <a:rPr lang="en-US" sz="2800" b="1" dirty="0">
                          <a:solidFill>
                            <a:srgbClr val="FF0000"/>
                          </a:solidFill>
                          <a:effectLst/>
                          <a:latin typeface="#9Slide05 Brannboll Ny" panose="02000000000000000000" pitchFamily="2" charset="0"/>
                          <a:ea typeface="DengXian"/>
                        </a:rPr>
                        <a:t> “Pair”: </a:t>
                      </a:r>
                      <a:r>
                        <a:rPr lang="en-US" sz="2800" dirty="0" err="1">
                          <a:solidFill>
                            <a:srgbClr val="000000"/>
                          </a:solidFill>
                          <a:effectLst/>
                          <a:latin typeface="#9Slide05 Brannboll Ny" panose="02000000000000000000" pitchFamily="2" charset="0"/>
                          <a:ea typeface="DengXian"/>
                        </a:rPr>
                        <a:t>Trao</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đổi</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với</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bạn</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bè</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suy</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nghĩ</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của</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mình</a:t>
                      </a:r>
                      <a:r>
                        <a:rPr lang="en-US" sz="2800" dirty="0">
                          <a:solidFill>
                            <a:srgbClr val="000000"/>
                          </a:solidFill>
                          <a:effectLst/>
                          <a:latin typeface="#9Slide05 Brannboll Ny" panose="02000000000000000000" pitchFamily="2" charset="0"/>
                          <a:ea typeface="DengXian"/>
                        </a:rPr>
                        <a:t>.</a:t>
                      </a:r>
                      <a:endParaRPr lang="en-US" sz="28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840517">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Học</a:t>
                      </a:r>
                      <a:r>
                        <a:rPr lang="en-US" sz="2800" b="1" baseline="0" dirty="0">
                          <a:solidFill>
                            <a:srgbClr val="FF0000"/>
                          </a:solidFill>
                          <a:effectLst/>
                          <a:latin typeface="#9Slide05 Brannboll Ny" panose="02000000000000000000" pitchFamily="2" charset="0"/>
                          <a:ea typeface="DengXian"/>
                        </a:rPr>
                        <a:t> </a:t>
                      </a:r>
                      <a:r>
                        <a:rPr lang="en-US" sz="2800" b="1" baseline="0" dirty="0" err="1">
                          <a:solidFill>
                            <a:srgbClr val="FF0000"/>
                          </a:solidFill>
                          <a:effectLst/>
                          <a:latin typeface="#9Slide05 Brannboll Ny" panose="02000000000000000000" pitchFamily="2" charset="0"/>
                          <a:ea typeface="DengXian"/>
                        </a:rPr>
                        <a:t>sinh</a:t>
                      </a:r>
                      <a:r>
                        <a:rPr lang="en-US" sz="2800" b="1" baseline="0" dirty="0">
                          <a:solidFill>
                            <a:srgbClr val="FF0000"/>
                          </a:solidFill>
                          <a:effectLst/>
                          <a:latin typeface="#9Slide05 Brannboll Ny" panose="02000000000000000000" pitchFamily="2" charset="0"/>
                          <a:ea typeface="DengXian"/>
                        </a:rPr>
                        <a:t> </a:t>
                      </a:r>
                      <a:r>
                        <a:rPr lang="en-US" sz="2800" b="1" baseline="0" dirty="0" err="1">
                          <a:solidFill>
                            <a:srgbClr val="FF0000"/>
                          </a:solidFill>
                          <a:effectLst/>
                          <a:latin typeface="#9Slide05 Brannboll Ny" panose="02000000000000000000" pitchFamily="2" charset="0"/>
                          <a:ea typeface="DengXian"/>
                        </a:rPr>
                        <a:t>trình</a:t>
                      </a:r>
                      <a:r>
                        <a:rPr lang="en-US" sz="2800" b="1" baseline="0" dirty="0">
                          <a:solidFill>
                            <a:srgbClr val="FF0000"/>
                          </a:solidFill>
                          <a:effectLst/>
                          <a:latin typeface="#9Slide05 Brannboll Ny" panose="02000000000000000000" pitchFamily="2" charset="0"/>
                          <a:ea typeface="DengXian"/>
                        </a:rPr>
                        <a:t> </a:t>
                      </a:r>
                      <a:r>
                        <a:rPr lang="en-US" sz="2800" b="1" baseline="0" dirty="0" err="1">
                          <a:solidFill>
                            <a:srgbClr val="FF0000"/>
                          </a:solidFill>
                          <a:effectLst/>
                          <a:latin typeface="#9Slide05 Brannboll Ny" panose="02000000000000000000" pitchFamily="2" charset="0"/>
                          <a:ea typeface="DengXian"/>
                        </a:rPr>
                        <a:t>bày</a:t>
                      </a:r>
                      <a:r>
                        <a:rPr lang="en-US" sz="2800" b="1" baseline="0"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cá</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nhân</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trước</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lớp</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hoạt</a:t>
                      </a:r>
                      <a:r>
                        <a:rPr lang="en-US" sz="2800" b="1" dirty="0">
                          <a:solidFill>
                            <a:srgbClr val="FF0000"/>
                          </a:solidFill>
                          <a:effectLst/>
                          <a:latin typeface="#9Slide05 Brannboll Ny" panose="02000000000000000000" pitchFamily="2" charset="0"/>
                          <a:ea typeface="DengXian"/>
                        </a:rPr>
                        <a:t> </a:t>
                      </a:r>
                      <a:r>
                        <a:rPr lang="en-US" sz="2800" b="1" dirty="0" err="1">
                          <a:solidFill>
                            <a:srgbClr val="FF0000"/>
                          </a:solidFill>
                          <a:effectLst/>
                          <a:latin typeface="#9Slide05 Brannboll Ny" panose="02000000000000000000" pitchFamily="2" charset="0"/>
                          <a:ea typeface="DengXian"/>
                        </a:rPr>
                        <a:t>động</a:t>
                      </a:r>
                      <a:r>
                        <a:rPr lang="en-US" sz="2800" b="1" dirty="0">
                          <a:solidFill>
                            <a:srgbClr val="FF0000"/>
                          </a:solidFill>
                          <a:effectLst/>
                          <a:latin typeface="#9Slide05 Brannboll Ny" panose="02000000000000000000" pitchFamily="2" charset="0"/>
                          <a:ea typeface="DengXian"/>
                        </a:rPr>
                        <a:t> “Share”: </a:t>
                      </a:r>
                      <a:r>
                        <a:rPr lang="en-US" sz="2800" dirty="0">
                          <a:solidFill>
                            <a:srgbClr val="000000"/>
                          </a:solidFill>
                          <a:effectLst/>
                          <a:latin typeface="#9Slide05 Brannboll Ny" panose="02000000000000000000" pitchFamily="2" charset="0"/>
                          <a:ea typeface="DengXian"/>
                        </a:rPr>
                        <a:t>Chia </a:t>
                      </a:r>
                      <a:r>
                        <a:rPr lang="en-US" sz="2800" dirty="0" err="1">
                          <a:solidFill>
                            <a:srgbClr val="000000"/>
                          </a:solidFill>
                          <a:effectLst/>
                          <a:latin typeface="#9Slide05 Brannboll Ny" panose="02000000000000000000" pitchFamily="2" charset="0"/>
                          <a:ea typeface="DengXian"/>
                        </a:rPr>
                        <a:t>sẻ</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những</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điều</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vừa</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trao</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đổi</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về</a:t>
                      </a:r>
                      <a:r>
                        <a:rPr lang="en-US" sz="2800" dirty="0">
                          <a:solidFill>
                            <a:srgbClr val="000000"/>
                          </a:solidFill>
                          <a:effectLst/>
                          <a:latin typeface="#9Slide05 Brannboll Ny" panose="02000000000000000000" pitchFamily="2" charset="0"/>
                          <a:ea typeface="DengXian"/>
                        </a:rPr>
                        <a:t> ý</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nghĩa</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của</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chí</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công</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vô</a:t>
                      </a:r>
                      <a:r>
                        <a:rPr lang="en-US" sz="2800" baseline="0" dirty="0">
                          <a:solidFill>
                            <a:srgbClr val="000000"/>
                          </a:solidFill>
                          <a:effectLst/>
                          <a:latin typeface="#9Slide05 Brannboll Ny" panose="02000000000000000000" pitchFamily="2" charset="0"/>
                          <a:ea typeface="DengXian"/>
                        </a:rPr>
                        <a:t> </a:t>
                      </a:r>
                      <a:r>
                        <a:rPr lang="en-US" sz="2800" baseline="0" dirty="0" err="1">
                          <a:solidFill>
                            <a:srgbClr val="000000"/>
                          </a:solidFill>
                          <a:effectLst/>
                          <a:latin typeface="#9Slide05 Brannboll Ny" panose="02000000000000000000" pitchFamily="2" charset="0"/>
                          <a:ea typeface="DengXian"/>
                        </a:rPr>
                        <a:t>tư</a:t>
                      </a:r>
                      <a:r>
                        <a:rPr lang="en-US" sz="2800" baseline="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trước</a:t>
                      </a:r>
                      <a:r>
                        <a:rPr lang="en-US" sz="2800" dirty="0">
                          <a:solidFill>
                            <a:srgbClr val="000000"/>
                          </a:solidFill>
                          <a:effectLst/>
                          <a:latin typeface="#9Slide05 Brannboll Ny" panose="02000000000000000000" pitchFamily="2" charset="0"/>
                          <a:ea typeface="DengXian"/>
                        </a:rPr>
                        <a:t> </a:t>
                      </a:r>
                      <a:r>
                        <a:rPr lang="en-US" sz="2800" dirty="0" err="1">
                          <a:solidFill>
                            <a:srgbClr val="000000"/>
                          </a:solidFill>
                          <a:effectLst/>
                          <a:latin typeface="#9Slide05 Brannboll Ny" panose="02000000000000000000" pitchFamily="2" charset="0"/>
                          <a:ea typeface="DengXian"/>
                        </a:rPr>
                        <a:t>lớp</a:t>
                      </a:r>
                      <a:r>
                        <a:rPr lang="en-US" sz="2800" dirty="0">
                          <a:solidFill>
                            <a:srgbClr val="000000"/>
                          </a:solidFill>
                          <a:effectLst/>
                          <a:latin typeface="#9Slide05 Brannboll Ny" panose="02000000000000000000" pitchFamily="2" charset="0"/>
                          <a:ea typeface="DengXian"/>
                        </a:rPr>
                        <a:t>.</a:t>
                      </a:r>
                      <a:endParaRPr lang="en-US" sz="28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SVN-Vanilla Daisy Pro" panose="00000500000000000000" pitchFamily="2" charset="0"/>
                          <a:ea typeface="DengXian"/>
                        </a:rPr>
                        <a:t> </a:t>
                      </a:r>
                      <a:endParaRPr lang="en-US" sz="2800" dirty="0">
                        <a:solidFill>
                          <a:srgbClr val="000000"/>
                        </a:solidFill>
                        <a:effectLst/>
                        <a:latin typeface="SVN-Vanilla Daisy Pro" panose="000005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bl>
          </a:graphicData>
        </a:graphic>
      </p:graphicFrame>
      <p:pic>
        <p:nvPicPr>
          <p:cNvPr id="10" name="Picture 9" descr="Think, Pair, Share – phương pháp học tốt cho nhóm trẻ - CTH EDU"/>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61510" y="0"/>
            <a:ext cx="3324357" cy="2503864"/>
          </a:xfrm>
          <a:prstGeom prst="rect">
            <a:avLst/>
          </a:prstGeom>
          <a:noFill/>
          <a:ln>
            <a:noFill/>
          </a:ln>
        </p:spPr>
      </p:pic>
      <p:sp>
        <p:nvSpPr>
          <p:cNvPr id="13" name="WordArt 5"/>
          <p:cNvSpPr>
            <a:spLocks noChangeArrowheads="1" noChangeShapeType="1" noTextEdit="1"/>
          </p:cNvSpPr>
          <p:nvPr/>
        </p:nvSpPr>
        <p:spPr bwMode="auto">
          <a:xfrm>
            <a:off x="3566322" y="714249"/>
            <a:ext cx="6381297"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pic>
        <p:nvPicPr>
          <p:cNvPr id="14" name="4 Minute Timer with Pop Music for Kids! Timer for Classroom, Toddlers, Home, Outdoors, Indoors!">
            <a:hlinkClick r:id="" action="ppaction://media"/>
            <a:extLst>
              <a:ext uri="{FF2B5EF4-FFF2-40B4-BE49-F238E27FC236}">
                <a16:creationId xmlns:a16="http://schemas.microsoft.com/office/drawing/2014/main" id="{0F456CDC-F524-4030-9559-DB18514F4E29}"/>
              </a:ext>
            </a:extLst>
          </p:cNvPr>
          <p:cNvPicPr>
            <a:picLocks noChangeAspect="1"/>
          </p:cNvPicPr>
          <p:nvPr>
            <a:videoFile r:link="rId1"/>
            <p:extLst>
              <p:ext uri="{DAA4B4D4-6D71-4841-9C94-3DE7FCFB9230}">
                <p14:media xmlns:p14="http://schemas.microsoft.com/office/powerpoint/2010/main" r:embed="rId2">
                  <p14:trim st="60600"/>
                </p14:media>
              </p:ext>
            </p:extLst>
          </p:nvPr>
        </p:nvPicPr>
        <p:blipFill>
          <a:blip r:embed="rId7"/>
          <a:stretch>
            <a:fillRect/>
          </a:stretch>
        </p:blipFill>
        <p:spPr>
          <a:xfrm>
            <a:off x="10105715" y="0"/>
            <a:ext cx="2071447" cy="1607070"/>
          </a:xfrm>
          <a:prstGeom prst="rect">
            <a:avLst/>
          </a:prstGeom>
          <a:ln>
            <a:noFill/>
          </a:ln>
          <a:effectLst>
            <a:glow rad="228600">
              <a:srgbClr val="FFFFFF">
                <a:alpha val="40000"/>
              </a:srgbClr>
            </a:glow>
          </a:effectLst>
          <a:scene3d>
            <a:camera prst="orthographicFront"/>
            <a:lightRig rig="threePt" dir="t">
              <a:rot lat="0" lon="0" rev="2100000"/>
            </a:lightRig>
          </a:scene3d>
          <a:sp3d>
            <a:bevelT w="152400" h="101600" prst="slope"/>
          </a:sp3d>
        </p:spPr>
      </p:pic>
      <p:grpSp>
        <p:nvGrpSpPr>
          <p:cNvPr id="15" name="Group 14"/>
          <p:cNvGrpSpPr/>
          <p:nvPr/>
        </p:nvGrpSpPr>
        <p:grpSpPr>
          <a:xfrm rot="198028">
            <a:off x="3108803" y="-152426"/>
            <a:ext cx="8001285" cy="2113680"/>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p:cNvPicPr>
              <a:picLocks noChangeAspect="1"/>
            </p:cNvPicPr>
            <p:nvPr/>
          </p:nvPicPr>
          <p:blipFill rotWithShape="1">
            <a:blip r:embed="rId8">
              <a:extLst>
                <a:ext uri="{BEBA8EAE-BF5A-486C-A8C5-ECC9F3942E4B}">
                  <a14:imgProps xmlns:a14="http://schemas.microsoft.com/office/drawing/2010/main">
                    <a14:imgLayer r:embed="rId9">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10">
            <a:extLst>
              <a:ext uri="{28A0092B-C50C-407E-A947-70E740481C1C}">
                <a14:useLocalDpi xmlns:a14="http://schemas.microsoft.com/office/drawing/2010/main" val="0"/>
              </a:ext>
            </a:extLst>
          </a:blip>
          <a:srcRect b="67768"/>
          <a:stretch/>
        </p:blipFill>
        <p:spPr bwMode="auto">
          <a:xfrm>
            <a:off x="306472" y="2656265"/>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10">
            <a:extLst>
              <a:ext uri="{28A0092B-C50C-407E-A947-70E740481C1C}">
                <a14:useLocalDpi xmlns:a14="http://schemas.microsoft.com/office/drawing/2010/main" val="0"/>
              </a:ext>
            </a:extLst>
          </a:blip>
          <a:srcRect t="35388" b="29105"/>
          <a:stretch/>
        </p:blipFill>
        <p:spPr bwMode="auto">
          <a:xfrm>
            <a:off x="290810" y="3646867"/>
            <a:ext cx="2208127" cy="114822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10">
            <a:extLst>
              <a:ext uri="{28A0092B-C50C-407E-A947-70E740481C1C}">
                <a14:useLocalDpi xmlns:a14="http://schemas.microsoft.com/office/drawing/2010/main" val="0"/>
              </a:ext>
            </a:extLst>
          </a:blip>
          <a:srcRect t="69639"/>
          <a:stretch/>
        </p:blipFill>
        <p:spPr bwMode="auto">
          <a:xfrm>
            <a:off x="414446" y="5105400"/>
            <a:ext cx="2084491" cy="137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36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6" presetClass="entr" presetSubtype="2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par>
                                <p:cTn id="32" presetID="16" presetClass="entr" presetSubtype="21"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par>
                                <p:cTn id="35" presetID="16" presetClass="entr" presetSubtype="21"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14"/>
                </p:tgtEl>
              </p:cMediaNode>
            </p:video>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oogle Shape;164;p9"/>
          <p:cNvPicPr preferRelativeResize="0"/>
          <p:nvPr/>
        </p:nvPicPr>
        <p:blipFill rotWithShape="1">
          <a:blip r:embed="rId3">
            <a:alphaModFix/>
          </a:blip>
          <a:srcRect l="15285" t="10430" r="46645" b="11190"/>
          <a:stretch/>
        </p:blipFill>
        <p:spPr>
          <a:xfrm>
            <a:off x="-1031965" y="-431074"/>
            <a:ext cx="13624560" cy="8062147"/>
          </a:xfrm>
          <a:prstGeom prst="rect">
            <a:avLst/>
          </a:prstGeom>
          <a:noFill/>
          <a:ln>
            <a:noFill/>
          </a:ln>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4873" y="192128"/>
            <a:ext cx="9259159" cy="7438945"/>
          </a:xfrm>
          <a:prstGeom prst="rect">
            <a:avLst/>
          </a:prstGeom>
          <a:effectLst>
            <a:softEdge rad="939800"/>
          </a:effectLst>
        </p:spPr>
      </p:pic>
      <p:sp>
        <p:nvSpPr>
          <p:cNvPr id="14" name="TextBox 13"/>
          <p:cNvSpPr txBox="1"/>
          <p:nvPr/>
        </p:nvSpPr>
        <p:spPr>
          <a:xfrm>
            <a:off x="2923309" y="420553"/>
            <a:ext cx="1873396" cy="461665"/>
          </a:xfrm>
          <a:prstGeom prst="rect">
            <a:avLst/>
          </a:prstGeom>
          <a:noFill/>
        </p:spPr>
        <p:txBody>
          <a:bodyPr wrap="square" rtlCol="0">
            <a:spAutoFit/>
          </a:bodyPr>
          <a:lstStyle/>
          <a:p>
            <a:r>
              <a:rPr lang="en-US" sz="2400" b="1" u="sng" dirty="0">
                <a:solidFill>
                  <a:prstClr val="black"/>
                </a:solidFill>
                <a:latin typeface="Times New Roman" pitchFamily="18" charset="0"/>
                <a:cs typeface="Times New Roman" pitchFamily="18" charset="0"/>
              </a:rPr>
              <a:t>2.Ý </a:t>
            </a:r>
            <a:r>
              <a:rPr lang="en-US" sz="2400" b="1" u="sng" dirty="0" err="1">
                <a:solidFill>
                  <a:prstClr val="black"/>
                </a:solidFill>
                <a:latin typeface="Times New Roman" pitchFamily="18" charset="0"/>
                <a:cs typeface="Times New Roman" pitchFamily="18" charset="0"/>
              </a:rPr>
              <a:t>nghĩa</a:t>
            </a:r>
            <a:r>
              <a:rPr lang="en-US" sz="2400" b="1" u="sng" dirty="0">
                <a:solidFill>
                  <a:prstClr val="black"/>
                </a:solidFill>
                <a:latin typeface="Times New Roman" pitchFamily="18" charset="0"/>
                <a:cs typeface="Times New Roman" pitchFamily="18" charset="0"/>
              </a:rPr>
              <a:t>:</a:t>
            </a:r>
          </a:p>
        </p:txBody>
      </p:sp>
      <p:sp>
        <p:nvSpPr>
          <p:cNvPr id="15" name="TextBox 14"/>
          <p:cNvSpPr txBox="1"/>
          <p:nvPr/>
        </p:nvSpPr>
        <p:spPr>
          <a:xfrm>
            <a:off x="1789117" y="1921638"/>
            <a:ext cx="1406236"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Đối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với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cá</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nhân</a:t>
            </a:r>
            <a:r>
              <a:rPr lang="en-US" sz="2400" b="1" dirty="0">
                <a:solidFill>
                  <a:prstClr val="black"/>
                </a:solidFill>
                <a:latin typeface="Times New Roman" pitchFamily="18" charset="0"/>
                <a:cs typeface="Times New Roman" pitchFamily="18" charset="0"/>
              </a:rPr>
              <a:t>:</a:t>
            </a:r>
          </a:p>
        </p:txBody>
      </p:sp>
      <p:sp>
        <p:nvSpPr>
          <p:cNvPr id="16" name="TextBox 15"/>
          <p:cNvSpPr txBox="1"/>
          <p:nvPr/>
        </p:nvSpPr>
        <p:spPr>
          <a:xfrm>
            <a:off x="4163962" y="1389330"/>
            <a:ext cx="1898073" cy="46166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Kính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trọng</a:t>
            </a:r>
            <a:endParaRPr lang="en-US" sz="2400" b="1" dirty="0">
              <a:solidFill>
                <a:prstClr val="black"/>
              </a:solidFill>
              <a:latin typeface="Times New Roman" pitchFamily="18" charset="0"/>
              <a:cs typeface="Times New Roman" pitchFamily="18" charset="0"/>
            </a:endParaRPr>
          </a:p>
        </p:txBody>
      </p:sp>
      <p:sp>
        <p:nvSpPr>
          <p:cNvPr id="18" name="TextBox 17"/>
          <p:cNvSpPr txBox="1"/>
          <p:nvPr/>
        </p:nvSpPr>
        <p:spPr>
          <a:xfrm>
            <a:off x="1755273" y="4374841"/>
            <a:ext cx="1361209"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en-US" sz="2400" b="1" dirty="0">
              <a:solidFill>
                <a:prstClr val="black"/>
              </a:solidFill>
              <a:latin typeface="Times New Roman" pitchFamily="18" charset="0"/>
              <a:cs typeface="Times New Roman" pitchFamily="18" charset="0"/>
            </a:endParaRPr>
          </a:p>
          <a:p>
            <a:r>
              <a:rPr lang="en-US" sz="2400" b="1" dirty="0">
                <a:solidFill>
                  <a:prstClr val="black"/>
                </a:solidFill>
                <a:latin typeface="Times New Roman" pitchFamily="18" charset="0"/>
                <a:cs typeface="Times New Roman" pitchFamily="18" charset="0"/>
              </a:rPr>
              <a:t>-</a:t>
            </a:r>
            <a:r>
              <a:rPr lang="en-US" sz="2400" b="1" dirty="0" err="1">
                <a:solidFill>
                  <a:prstClr val="black"/>
                </a:solidFill>
                <a:latin typeface="Times New Roman" pitchFamily="18" charset="0"/>
                <a:cs typeface="Times New Roman" pitchFamily="18" charset="0"/>
              </a:rPr>
              <a:t>Đối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với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xã</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hội</a:t>
            </a:r>
            <a:r>
              <a:rPr lang="en-US" sz="2400" b="1" dirty="0">
                <a:solidFill>
                  <a:prstClr val="black"/>
                </a:solidFill>
                <a:latin typeface="Times New Roman" pitchFamily="18" charset="0"/>
                <a:cs typeface="Times New Roman" pitchFamily="18" charset="0"/>
              </a:rPr>
              <a:t>:</a:t>
            </a:r>
          </a:p>
          <a:p>
            <a:endParaRPr lang="en-US" sz="2400" b="1" dirty="0">
              <a:solidFill>
                <a:prstClr val="black"/>
              </a:solidFill>
              <a:latin typeface="Times New Roman" pitchFamily="18" charset="0"/>
              <a:cs typeface="Times New Roman" pitchFamily="18" charset="0"/>
            </a:endParaRPr>
          </a:p>
        </p:txBody>
      </p:sp>
      <p:sp>
        <p:nvSpPr>
          <p:cNvPr id="19" name="TextBox 18"/>
          <p:cNvSpPr txBox="1"/>
          <p:nvPr/>
        </p:nvSpPr>
        <p:spPr>
          <a:xfrm>
            <a:off x="4563126" y="3733865"/>
            <a:ext cx="5704280" cy="46166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Đem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lại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lợi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ích</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cho</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tập</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thể</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và</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cộng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đồng</a:t>
            </a:r>
            <a:r>
              <a:rPr lang="en-US" sz="2400" b="1" dirty="0">
                <a:solidFill>
                  <a:prstClr val="black"/>
                </a:solidFill>
                <a:latin typeface="Times New Roman" pitchFamily="18" charset="0"/>
                <a:cs typeface="Times New Roman" pitchFamily="18" charset="0"/>
              </a:rPr>
              <a:t>.</a:t>
            </a:r>
          </a:p>
        </p:txBody>
      </p:sp>
      <p:sp>
        <p:nvSpPr>
          <p:cNvPr id="2" name="Rectangle 1"/>
          <p:cNvSpPr/>
          <p:nvPr/>
        </p:nvSpPr>
        <p:spPr>
          <a:xfrm>
            <a:off x="4563124" y="4818777"/>
            <a:ext cx="5704281"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Đất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nước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giàu</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mạnh</a:t>
            </a:r>
            <a:endParaRPr lang="en-US" sz="2400" b="1" dirty="0">
              <a:solidFill>
                <a:prstClr val="black"/>
              </a:solidFill>
              <a:latin typeface="Times New Roman" pitchFamily="18" charset="0"/>
              <a:cs typeface="Times New Roman" pitchFamily="18" charset="0"/>
            </a:endParaRPr>
          </a:p>
        </p:txBody>
      </p:sp>
      <p:sp>
        <p:nvSpPr>
          <p:cNvPr id="3" name="Rectangle 2"/>
          <p:cNvSpPr/>
          <p:nvPr/>
        </p:nvSpPr>
        <p:spPr>
          <a:xfrm>
            <a:off x="4563125" y="5534357"/>
            <a:ext cx="5704280"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Xã</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hội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bằng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dân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chủ</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văn</a:t>
            </a:r>
            <a:r>
              <a:rPr lang="en-US" sz="2400" b="1" dirty="0">
                <a:solidFill>
                  <a:prstClr val="black"/>
                </a:solidFill>
                <a:latin typeface="Times New Roman" pitchFamily="18" charset="0"/>
                <a:cs typeface="Times New Roman" pitchFamily="18" charset="0"/>
              </a:rPr>
              <a:t> minh</a:t>
            </a:r>
          </a:p>
        </p:txBody>
      </p:sp>
      <p:sp>
        <p:nvSpPr>
          <p:cNvPr id="4" name="Rectangle 3"/>
          <p:cNvSpPr/>
          <p:nvPr/>
        </p:nvSpPr>
        <p:spPr>
          <a:xfrm>
            <a:off x="4205564" y="2329371"/>
            <a:ext cx="1898073"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dirty="0">
                <a:solidFill>
                  <a:prstClr val="black"/>
                </a:solidFill>
                <a:latin typeface="Times New Roman" pitchFamily="18" charset="0"/>
                <a:cs typeface="Times New Roman" pitchFamily="18" charset="0"/>
              </a:rPr>
              <a:t>+ Tin </a:t>
            </a:r>
            <a:r>
              <a:rPr lang="en-US" sz="2400" b="1" dirty="0" err="1">
                <a:solidFill>
                  <a:prstClr val="black"/>
                </a:solidFill>
                <a:latin typeface="Times New Roman" pitchFamily="18" charset="0"/>
                <a:cs typeface="Times New Roman" pitchFamily="18" charset="0"/>
              </a:rPr>
              <a:t>cậy</a:t>
            </a:r>
            <a:endParaRPr lang="en-US" sz="2400" b="1" dirty="0">
              <a:solidFill>
                <a:prstClr val="black"/>
              </a:solidFill>
              <a:latin typeface="Times New Roman" pitchFamily="18" charset="0"/>
              <a:cs typeface="Times New Roman" pitchFamily="18" charset="0"/>
            </a:endParaRPr>
          </a:p>
        </p:txBody>
      </p:sp>
      <p:cxnSp>
        <p:nvCxnSpPr>
          <p:cNvPr id="7" name="Straight Arrow Connector 6"/>
          <p:cNvCxnSpPr/>
          <p:nvPr/>
        </p:nvCxnSpPr>
        <p:spPr>
          <a:xfrm flipV="1">
            <a:off x="3195353" y="1765411"/>
            <a:ext cx="936698" cy="41549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9" name="Straight Arrow Connector 8"/>
          <p:cNvCxnSpPr/>
          <p:nvPr/>
        </p:nvCxnSpPr>
        <p:spPr>
          <a:xfrm>
            <a:off x="3195353" y="2175927"/>
            <a:ext cx="1009342" cy="24079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a:stCxn id="18" idx="3"/>
            <a:endCxn id="19" idx="1"/>
          </p:cNvCxnSpPr>
          <p:nvPr/>
        </p:nvCxnSpPr>
        <p:spPr>
          <a:xfrm flipV="1">
            <a:off x="3116482" y="3964698"/>
            <a:ext cx="1446644" cy="1194973"/>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3" name="Straight Arrow Connector 12"/>
          <p:cNvCxnSpPr>
            <a:stCxn id="18" idx="3"/>
            <a:endCxn id="2" idx="1"/>
          </p:cNvCxnSpPr>
          <p:nvPr/>
        </p:nvCxnSpPr>
        <p:spPr>
          <a:xfrm flipV="1">
            <a:off x="3116482" y="5049610"/>
            <a:ext cx="1446642" cy="11006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1" name="Straight Arrow Connector 20"/>
          <p:cNvCxnSpPr>
            <a:stCxn id="18" idx="3"/>
            <a:endCxn id="3" idx="1"/>
          </p:cNvCxnSpPr>
          <p:nvPr/>
        </p:nvCxnSpPr>
        <p:spPr>
          <a:xfrm>
            <a:off x="3116482" y="5159671"/>
            <a:ext cx="1446643" cy="60551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7641037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2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circle(in)">
                                      <p:cBhvr>
                                        <p:cTn id="33" dur="20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circle(in)">
                                      <p:cBhvr>
                                        <p:cTn id="38" dur="2000"/>
                                        <p:tgtEl>
                                          <p:spTgt spid="19"/>
                                        </p:tgtEl>
                                      </p:cBhvr>
                                    </p:animEffect>
                                  </p:childTnLst>
                                </p:cTn>
                              </p:par>
                              <p:par>
                                <p:cTn id="39" presetID="6" presetClass="entr" presetSubtype="16"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circle(in)">
                                      <p:cBhvr>
                                        <p:cTn id="41" dur="20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1000"/>
                                        <p:tgtEl>
                                          <p:spTgt spid="2"/>
                                        </p:tgtEl>
                                      </p:cBhvr>
                                    </p:animEffect>
                                  </p:childTnLst>
                                </p:cTn>
                              </p:par>
                              <p:par>
                                <p:cTn id="47" presetID="10"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barn(inVertical)">
                                      <p:cBhvr>
                                        <p:cTn id="54" dur="500"/>
                                        <p:tgtEl>
                                          <p:spTgt spid="3"/>
                                        </p:tgtEl>
                                      </p:cBhvr>
                                    </p:animEffect>
                                  </p:childTnLst>
                                </p:cTn>
                              </p:par>
                              <p:par>
                                <p:cTn id="55" presetID="16" presetClass="entr" presetSubtype="21"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barn(inVertical)">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P spid="18" grpId="0" animBg="1"/>
      <p:bldP spid="19" grpId="0" animBg="1"/>
      <p:bldP spid="2"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pSp>
        <p:nvGrpSpPr>
          <p:cNvPr id="9" name="Group 8"/>
          <p:cNvGrpSpPr/>
          <p:nvPr/>
        </p:nvGrpSpPr>
        <p:grpSpPr>
          <a:xfrm>
            <a:off x="-269556" y="0"/>
            <a:ext cx="12461556" cy="6995997"/>
            <a:chOff x="-409647" y="-16497"/>
            <a:chExt cx="12461556" cy="6995997"/>
          </a:xfrm>
        </p:grpSpPr>
        <p:pic>
          <p:nvPicPr>
            <p:cNvPr id="164" name="Google Shape;164;p9"/>
            <p:cNvPicPr preferRelativeResize="0"/>
            <p:nvPr/>
          </p:nvPicPr>
          <p:blipFill rotWithShape="1">
            <a:blip r:embed="rId6">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7">
              <a:alphaModFix/>
            </a:blip>
            <a:srcRect l="18975" t="9789" r="12467"/>
            <a:stretch/>
          </p:blipFill>
          <p:spPr>
            <a:xfrm>
              <a:off x="3637184" y="4250687"/>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4132164" y="-16497"/>
              <a:ext cx="7556253" cy="4066384"/>
            </a:xfrm>
            <a:prstGeom prst="rect">
              <a:avLst/>
            </a:prstGeom>
          </p:spPr>
        </p:pic>
        <p:sp>
          <p:nvSpPr>
            <p:cNvPr id="6" name="文本框 6"/>
            <p:cNvSpPr txBox="1"/>
            <p:nvPr/>
          </p:nvSpPr>
          <p:spPr>
            <a:xfrm>
              <a:off x="4295808" y="1763028"/>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KHỞI ĐỘNG</a:t>
              </a:r>
              <a:endParaRPr lang="zh-CN" altLang="en-US"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grpSp>
          <p:nvGrpSpPr>
            <p:cNvPr id="3" name="Group 2"/>
            <p:cNvGrpSpPr/>
            <p:nvPr/>
          </p:nvGrpSpPr>
          <p:grpSpPr>
            <a:xfrm>
              <a:off x="461175" y="2028686"/>
              <a:ext cx="3834635" cy="3406471"/>
              <a:chOff x="286247" y="1977062"/>
              <a:chExt cx="3834635" cy="3406471"/>
            </a:xfrm>
          </p:grpSpPr>
          <p:sp>
            <p:nvSpPr>
              <p:cNvPr id="5" name="PA_菱形 1"/>
              <p:cNvSpPr/>
              <p:nvPr>
                <p:custDataLst>
                  <p:tags r:id="rId2"/>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7" name="文本框 10"/>
              <p:cNvSpPr txBox="1"/>
              <p:nvPr/>
            </p:nvSpPr>
            <p:spPr>
              <a:xfrm>
                <a:off x="675682" y="3118744"/>
                <a:ext cx="2953373" cy="954107"/>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CHÍ CÔNG VÔ TƯ</a:t>
                </a:r>
                <a:endParaRPr lang="zh-CN" altLang="en-US" sz="2800" dirty="0">
                  <a:solidFill>
                    <a:prstClr val="white"/>
                  </a:solidFill>
                  <a:latin typeface="Times New Roman" pitchFamily="18" charset="0"/>
                  <a:cs typeface="Times New Roman" pitchFamily="18" charset="0"/>
                </a:endParaRPr>
              </a:p>
            </p:txBody>
          </p:sp>
        </p:grpSp>
        <p:pic>
          <p:nvPicPr>
            <p:cNvPr id="8" name="图片 2"/>
            <p:cNvPicPr>
              <a:picLocks noChangeAspect="1"/>
            </p:cNvPicPr>
            <p:nvPr/>
          </p:nvPicPr>
          <p:blipFill>
            <a:blip r:embed="rId9">
              <a:extLst>
                <a:ext uri="{28A0092B-C50C-407E-A947-70E740481C1C}">
                  <a14:useLocalDpi xmlns:a14="http://schemas.microsoft.com/office/drawing/2010/main" val="0"/>
                </a:ext>
              </a:extLst>
            </a:blip>
            <a:srcRect l="50168" t="20952" r="548" b="27864"/>
            <a:stretch>
              <a:fillRect/>
            </a:stretch>
          </p:blipFill>
          <p:spPr bwMode="auto">
            <a:xfrm>
              <a:off x="6165459" y="3183239"/>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1137203" y="-495135"/>
              <a:ext cx="1747392" cy="3099448"/>
            </a:xfrm>
            <a:prstGeom prst="rect">
              <a:avLst/>
            </a:prstGeom>
          </p:spPr>
        </p:pic>
      </p:grpSp>
    </p:spTree>
    <p:extLst>
      <p:ext uri="{BB962C8B-B14F-4D97-AF65-F5344CB8AC3E}">
        <p14:creationId xmlns:p14="http://schemas.microsoft.com/office/powerpoint/2010/main" val="3650883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3" name="Picture 2"/>
          <p:cNvPicPr>
            <a:picLocks noChangeAspect="1"/>
          </p:cNvPicPr>
          <p:nvPr/>
        </p:nvPicPr>
        <p:blipFill>
          <a:blip r:embed="rId3"/>
          <a:stretch>
            <a:fillRect/>
          </a:stretch>
        </p:blipFill>
        <p:spPr>
          <a:xfrm>
            <a:off x="379690" y="0"/>
            <a:ext cx="9221510" cy="6659217"/>
          </a:xfrm>
          <a:prstGeom prst="rect">
            <a:avLst/>
          </a:prstGeom>
        </p:spPr>
      </p:pic>
      <p:sp>
        <p:nvSpPr>
          <p:cNvPr id="5" name="文本框 6"/>
          <p:cNvSpPr txBox="1"/>
          <p:nvPr/>
        </p:nvSpPr>
        <p:spPr>
          <a:xfrm>
            <a:off x="2492612" y="3496101"/>
            <a:ext cx="5792315" cy="830997"/>
          </a:xfrm>
          <a:prstGeom prst="rect">
            <a:avLst/>
          </a:prstGeom>
          <a:noFill/>
        </p:spPr>
        <p:txBody>
          <a:bodyPr wrap="square" rtlCol="0">
            <a:spAutoFit/>
          </a:bodyPr>
          <a:lstStyle/>
          <a:p>
            <a:pPr algn="ctr"/>
            <a:r>
              <a:rPr lang="en-US" altLang="zh-CN" sz="48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3. </a:t>
            </a:r>
            <a:r>
              <a:rPr lang="en-US" altLang="zh-CN" sz="4800" b="1" dirty="0" err="1">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Cách</a:t>
            </a:r>
            <a:r>
              <a:rPr lang="en-US" altLang="zh-CN" sz="48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rèn</a:t>
            </a:r>
            <a:r>
              <a:rPr lang="en-US" altLang="zh-CN" sz="48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luyện</a:t>
            </a:r>
            <a:endParaRPr lang="zh-CN" altLang="en-US" sz="4800" b="1"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pic>
        <p:nvPicPr>
          <p:cNvPr id="9"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8840" y="4755807"/>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42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13"/>
          <p:cNvSpPr>
            <a:spLocks noChangeArrowheads="1"/>
          </p:cNvSpPr>
          <p:nvPr/>
        </p:nvSpPr>
        <p:spPr bwMode="auto">
          <a:xfrm>
            <a:off x="7438645" y="2117558"/>
            <a:ext cx="4496678" cy="3801980"/>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sp>
        <p:nvSpPr>
          <p:cNvPr id="68" name="Rectangle 13"/>
          <p:cNvSpPr>
            <a:spLocks noChangeArrowheads="1"/>
          </p:cNvSpPr>
          <p:nvPr/>
        </p:nvSpPr>
        <p:spPr bwMode="auto">
          <a:xfrm>
            <a:off x="8572276" y="3103887"/>
            <a:ext cx="2374229" cy="1741938"/>
          </a:xfrm>
          <a:prstGeom prst="rect">
            <a:avLst/>
          </a:prstGeom>
          <a:solidFill>
            <a:srgbClr val="CCFFCC"/>
          </a:solidFill>
          <a:ln w="9525">
            <a:solidFill>
              <a:schemeClr val="tx1"/>
            </a:solidFill>
            <a:miter lim="800000"/>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3300"/>
              </a:solidFill>
              <a:effectLst/>
              <a:uLnTx/>
              <a:uFillTx/>
              <a:latin typeface="Tahoma" pitchFamily="34" charset="0"/>
              <a:ea typeface="+mn-ea"/>
              <a:cs typeface="+mn-cs"/>
            </a:endParaRPr>
          </a:p>
        </p:txBody>
      </p:sp>
      <p:cxnSp>
        <p:nvCxnSpPr>
          <p:cNvPr id="70" name="Straight Connector 69"/>
          <p:cNvCxnSpPr/>
          <p:nvPr/>
        </p:nvCxnSpPr>
        <p:spPr>
          <a:xfrm>
            <a:off x="7507702" y="2101515"/>
            <a:ext cx="1047472" cy="1042737"/>
          </a:xfrm>
          <a:prstGeom prst="line">
            <a:avLst/>
          </a:prstGeom>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a:off x="10891499" y="4904872"/>
            <a:ext cx="1027782" cy="982580"/>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flipV="1">
            <a:off x="7423200" y="4904872"/>
            <a:ext cx="1124054" cy="1030709"/>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p:cNvCxnSpPr/>
          <p:nvPr/>
        </p:nvCxnSpPr>
        <p:spPr>
          <a:xfrm flipV="1">
            <a:off x="10906944" y="2133599"/>
            <a:ext cx="1012337" cy="985219"/>
          </a:xfrm>
          <a:prstGeom prst="line">
            <a:avLst/>
          </a:prstGeom>
        </p:spPr>
        <p:style>
          <a:lnRef idx="1">
            <a:schemeClr val="dk1"/>
          </a:lnRef>
          <a:fillRef idx="0">
            <a:schemeClr val="dk1"/>
          </a:fillRef>
          <a:effectRef idx="0">
            <a:schemeClr val="dk1"/>
          </a:effectRef>
          <a:fontRef idx="minor">
            <a:schemeClr val="tx1"/>
          </a:fontRef>
        </p:style>
      </p:cxnSp>
      <p:sp>
        <p:nvSpPr>
          <p:cNvPr id="81" name="TextBox 80"/>
          <p:cNvSpPr txBox="1"/>
          <p:nvPr/>
        </p:nvSpPr>
        <p:spPr>
          <a:xfrm>
            <a:off x="8454186" y="3577388"/>
            <a:ext cx="20213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Ý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chung</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của</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cả</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4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nhóm</a:t>
            </a:r>
            <a:r>
              <a:rPr kumimoji="0" lang="en-AU"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endParaRPr kumimoji="0" lang="en-US" sz="24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2" name="TextBox 81"/>
          <p:cNvSpPr txBox="1"/>
          <p:nvPr/>
        </p:nvSpPr>
        <p:spPr>
          <a:xfrm>
            <a:off x="8438142" y="2406315"/>
            <a:ext cx="23581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3" name="TextBox 82"/>
          <p:cNvSpPr txBox="1"/>
          <p:nvPr/>
        </p:nvSpPr>
        <p:spPr>
          <a:xfrm rot="16200000">
            <a:off x="10381015" y="3889794"/>
            <a:ext cx="224411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4" name="TextBox 83"/>
          <p:cNvSpPr txBox="1"/>
          <p:nvPr/>
        </p:nvSpPr>
        <p:spPr>
          <a:xfrm>
            <a:off x="8309807" y="5358063"/>
            <a:ext cx="23902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5" name="TextBox 84"/>
          <p:cNvSpPr txBox="1"/>
          <p:nvPr/>
        </p:nvSpPr>
        <p:spPr>
          <a:xfrm rot="5400000">
            <a:off x="7011700" y="3990557"/>
            <a:ext cx="22316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Viết</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ý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kiến</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cá</a:t>
            </a:r>
            <a:r>
              <a:rPr kumimoji="0" lang="en-AU"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rPr>
              <a:t> </a:t>
            </a:r>
            <a:r>
              <a:rPr kumimoji="0" lang="en-AU" sz="2000" b="1" i="0" u="none" strike="noStrike" kern="1200" cap="none" spc="0" normalizeH="0" baseline="0" noProof="0" dirty="0" err="1">
                <a:ln>
                  <a:noFill/>
                </a:ln>
                <a:solidFill>
                  <a:prstClr val="black"/>
                </a:solidFill>
                <a:effectLst/>
                <a:uLnTx/>
                <a:uFillTx/>
                <a:latin typeface="Andalus" pitchFamily="18" charset="-78"/>
                <a:ea typeface="+mn-ea"/>
                <a:cs typeface="Andalus" pitchFamily="18" charset="-78"/>
              </a:rPr>
              <a:t>nhân</a:t>
            </a:r>
            <a:endParaRPr kumimoji="0" lang="en-US" sz="2000" b="1" i="0" u="none" strike="noStrike" kern="1200" cap="none" spc="0" normalizeH="0" baseline="0" noProof="0" dirty="0">
              <a:ln>
                <a:noFill/>
              </a:ln>
              <a:solidFill>
                <a:prstClr val="black"/>
              </a:solidFill>
              <a:effectLst/>
              <a:uLnTx/>
              <a:uFillTx/>
              <a:latin typeface="Andalus" pitchFamily="18" charset="-78"/>
              <a:ea typeface="+mn-ea"/>
              <a:cs typeface="Andalus" pitchFamily="18" charset="-78"/>
            </a:endParaRPr>
          </a:p>
        </p:txBody>
      </p:sp>
      <p:sp>
        <p:nvSpPr>
          <p:cNvPr id="87" name="TextBox 86"/>
          <p:cNvSpPr txBox="1"/>
          <p:nvPr/>
        </p:nvSpPr>
        <p:spPr>
          <a:xfrm>
            <a:off x="7507702" y="1267327"/>
            <a:ext cx="39142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Kĩ</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thuật</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Khăn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trải</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 </a:t>
            </a:r>
            <a:r>
              <a:rPr kumimoji="0" lang="en-AU" sz="2800" b="1" i="1" u="none" strike="noStrike" kern="1200" cap="none" spc="0" normalizeH="0" baseline="0" noProof="0" dirty="0" err="1">
                <a:ln>
                  <a:noFill/>
                </a:ln>
                <a:solidFill>
                  <a:srgbClr val="FF0000"/>
                </a:solidFill>
                <a:effectLst/>
                <a:uLnTx/>
                <a:uFillTx/>
                <a:latin typeface="Andalus" pitchFamily="18" charset="-78"/>
                <a:ea typeface="+mn-ea"/>
                <a:cs typeface="Andalus" pitchFamily="18" charset="-78"/>
              </a:rPr>
              <a:t>bàn</a:t>
            </a:r>
            <a:r>
              <a:rPr kumimoji="0" lang="en-AU"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rPr>
              <a:t>”</a:t>
            </a:r>
            <a:endParaRPr kumimoji="0" lang="en-US" sz="2800" b="1" i="1" u="none" strike="noStrike" kern="1200" cap="none" spc="0" normalizeH="0" baseline="0" noProof="0" dirty="0">
              <a:ln>
                <a:noFill/>
              </a:ln>
              <a:solidFill>
                <a:srgbClr val="FF0000"/>
              </a:solidFill>
              <a:effectLst/>
              <a:uLnTx/>
              <a:uFillTx/>
              <a:latin typeface="Andalus" pitchFamily="18" charset="-78"/>
              <a:ea typeface="+mn-ea"/>
              <a:cs typeface="Andalus" pitchFamily="18" charset="-78"/>
            </a:endParaRPr>
          </a:p>
        </p:txBody>
      </p:sp>
      <p:pic>
        <p:nvPicPr>
          <p:cNvPr id="113" name="图片 8" descr="6fc417983c9675ce1b60e983870aeb8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0632" y="0"/>
            <a:ext cx="2181726" cy="116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Google Shape;164;p9"/>
          <p:cNvPicPr preferRelativeResize="0"/>
          <p:nvPr/>
        </p:nvPicPr>
        <p:blipFill rotWithShape="1">
          <a:blip r:embed="rId3">
            <a:alphaModFix/>
          </a:blip>
          <a:srcRect l="15285" t="10430" r="46645" b="11190"/>
          <a:stretch/>
        </p:blipFill>
        <p:spPr>
          <a:xfrm>
            <a:off x="-590169" y="-635725"/>
            <a:ext cx="8573341" cy="7876674"/>
          </a:xfrm>
          <a:prstGeom prst="rect">
            <a:avLst/>
          </a:prstGeom>
          <a:noFill/>
          <a:ln>
            <a:noFill/>
          </a:ln>
        </p:spPr>
      </p:pic>
      <p:cxnSp>
        <p:nvCxnSpPr>
          <p:cNvPr id="116" name="Straight Arrow Connector 115">
            <a:extLst>
              <a:ext uri="{FF2B5EF4-FFF2-40B4-BE49-F238E27FC236}">
                <a16:creationId xmlns:a16="http://schemas.microsoft.com/office/drawing/2014/main" id="{9661016A-ACC6-42C5-A502-28ED3A37D021}"/>
              </a:ext>
            </a:extLst>
          </p:cNvPr>
          <p:cNvCxnSpPr>
            <a:cxnSpLocks/>
          </p:cNvCxnSpPr>
          <p:nvPr/>
        </p:nvCxnSpPr>
        <p:spPr>
          <a:xfrm>
            <a:off x="3865861" y="727966"/>
            <a:ext cx="1942395" cy="687694"/>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22708614-0FF2-4E62-A678-E089C72AC34F}"/>
              </a:ext>
            </a:extLst>
          </p:cNvPr>
          <p:cNvCxnSpPr>
            <a:cxnSpLocks/>
          </p:cNvCxnSpPr>
          <p:nvPr/>
        </p:nvCxnSpPr>
        <p:spPr>
          <a:xfrm flipH="1">
            <a:off x="1387628" y="656344"/>
            <a:ext cx="1431260" cy="51908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3C8FB1BB-BF64-4C78-AACA-84C9F97ED11A}"/>
              </a:ext>
            </a:extLst>
          </p:cNvPr>
          <p:cNvCxnSpPr>
            <a:cxnSpLocks/>
          </p:cNvCxnSpPr>
          <p:nvPr/>
        </p:nvCxnSpPr>
        <p:spPr>
          <a:xfrm rot="16200000" flipH="1">
            <a:off x="3291207" y="1277653"/>
            <a:ext cx="725933" cy="2153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76D9141-C5C8-4EDF-8BAE-38C3C91A0D8B}"/>
              </a:ext>
            </a:extLst>
          </p:cNvPr>
          <p:cNvCxnSpPr>
            <a:cxnSpLocks/>
          </p:cNvCxnSpPr>
          <p:nvPr/>
        </p:nvCxnSpPr>
        <p:spPr>
          <a:xfrm>
            <a:off x="1459377" y="4716021"/>
            <a:ext cx="0" cy="377701"/>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0" name="Straight Connector 119">
            <a:extLst>
              <a:ext uri="{FF2B5EF4-FFF2-40B4-BE49-F238E27FC236}">
                <a16:creationId xmlns:a16="http://schemas.microsoft.com/office/drawing/2014/main" id="{18EAD728-281A-4CBC-B6CB-AC46CE78C292}"/>
              </a:ext>
            </a:extLst>
          </p:cNvPr>
          <p:cNvCxnSpPr>
            <a:cxnSpLocks/>
          </p:cNvCxnSpPr>
          <p:nvPr/>
        </p:nvCxnSpPr>
        <p:spPr>
          <a:xfrm>
            <a:off x="4123480" y="3754569"/>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1" name="Straight Connector 120">
            <a:extLst>
              <a:ext uri="{FF2B5EF4-FFF2-40B4-BE49-F238E27FC236}">
                <a16:creationId xmlns:a16="http://schemas.microsoft.com/office/drawing/2014/main" id="{06C6F0E5-34EA-4A9B-B75B-08619F47AE1E}"/>
              </a:ext>
            </a:extLst>
          </p:cNvPr>
          <p:cNvCxnSpPr>
            <a:cxnSpLocks/>
          </p:cNvCxnSpPr>
          <p:nvPr/>
        </p:nvCxnSpPr>
        <p:spPr>
          <a:xfrm>
            <a:off x="6045992" y="373782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2" name="Rectangle: Rounded Corners 13">
            <a:extLst>
              <a:ext uri="{FF2B5EF4-FFF2-40B4-BE49-F238E27FC236}">
                <a16:creationId xmlns:a16="http://schemas.microsoft.com/office/drawing/2014/main" id="{D57A15F4-FE97-4AD2-BA74-AA0DC8068413}"/>
              </a:ext>
            </a:extLst>
          </p:cNvPr>
          <p:cNvSpPr/>
          <p:nvPr/>
        </p:nvSpPr>
        <p:spPr>
          <a:xfrm>
            <a:off x="600333" y="1207988"/>
            <a:ext cx="2197461" cy="3519604"/>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Có</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ý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kiến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cho</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rằng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chỉ</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có</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người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lớn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nhất</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là</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những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người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có</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chức</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có</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quyền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mới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cần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phải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rèn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luyện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phẩm</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chất</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chí</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công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vô</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tư</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còn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những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người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nhỏ</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tuổi</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thì</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không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cần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Em</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có</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tán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thành</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ý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kiến</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này</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không</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Vì</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0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sao</a:t>
            </a:r>
            <a:r>
              <a:rPr kumimoji="0" lang="en-US" sz="20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a:t>
            </a:r>
          </a:p>
        </p:txBody>
      </p:sp>
      <p:sp>
        <p:nvSpPr>
          <p:cNvPr id="123" name="Rectangle: Rounded Corners 15">
            <a:extLst>
              <a:ext uri="{FF2B5EF4-FFF2-40B4-BE49-F238E27FC236}">
                <a16:creationId xmlns:a16="http://schemas.microsoft.com/office/drawing/2014/main" id="{F00E3249-ACD5-4D11-8D94-2D016D6532E8}"/>
              </a:ext>
            </a:extLst>
          </p:cNvPr>
          <p:cNvSpPr/>
          <p:nvPr/>
        </p:nvSpPr>
        <p:spPr>
          <a:xfrm>
            <a:off x="3048740" y="1568915"/>
            <a:ext cx="1948359" cy="2181276"/>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Là</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học</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sinh</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em</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thấy</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mình</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cần</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rèn</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luyện</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như</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thế</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nào</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để</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trở</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thành</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người</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chí</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công</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vô</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tư</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p:txBody>
      </p:sp>
      <p:sp>
        <p:nvSpPr>
          <p:cNvPr id="124" name="Rectangle: Rounded Corners 15">
            <a:extLst>
              <a:ext uri="{FF2B5EF4-FFF2-40B4-BE49-F238E27FC236}">
                <a16:creationId xmlns:a16="http://schemas.microsoft.com/office/drawing/2014/main" id="{F00E3249-ACD5-4D11-8D94-2D016D6532E8}"/>
              </a:ext>
            </a:extLst>
          </p:cNvPr>
          <p:cNvSpPr/>
          <p:nvPr/>
        </p:nvSpPr>
        <p:spPr>
          <a:xfrm>
            <a:off x="5031628" y="1489387"/>
            <a:ext cx="2021104" cy="208800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Arial" pitchFamily="34" charset="0"/>
              <a:ea typeface="Times New Roman" panose="02020603050405020304" pitchFamily="18" charset="0"/>
              <a:cs typeface="Arial"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Trái</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với</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chí</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công</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vô</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tư</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là</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gì</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Tác</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hại</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của</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việc</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không</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chí</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công</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vô</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 </a:t>
            </a:r>
            <a:r>
              <a:rPr kumimoji="0" lang="en-US" sz="2400" b="0" i="0" u="none" strike="noStrike" kern="1200" cap="none" spc="0" normalizeH="0" baseline="0" noProof="0" dirty="0" err="1">
                <a:ln>
                  <a:noFill/>
                </a:ln>
                <a:solidFill>
                  <a:prstClr val="black"/>
                </a:solidFill>
                <a:effectLst/>
                <a:uLnTx/>
                <a:uFillTx/>
                <a:latin typeface="#9Slide07 Marbelia Regular" panose="02000500000000000000" pitchFamily="2" charset="0"/>
                <a:ea typeface="+mn-ea"/>
                <a:cs typeface="+mn-cs"/>
              </a:rPr>
              <a:t>tư</a:t>
            </a:r>
            <a:r>
              <a:rPr kumimoji="0" lang="en-US" sz="2400" b="0" i="0" u="none" strike="noStrike" kern="1200" cap="none" spc="0" normalizeH="0" baseline="0" noProof="0" dirty="0">
                <a:ln>
                  <a:noFill/>
                </a:ln>
                <a:solidFill>
                  <a:prstClr val="black"/>
                </a:solidFill>
                <a:effectLst/>
                <a:uLnTx/>
                <a:uFillTx/>
                <a:latin typeface="#9Slide07 Marbelia Regular" panose="02000500000000000000" pitchFamily="2" charset="0"/>
                <a:ea typeface="+mn-ea"/>
                <a:cs typeface="+mn-cs"/>
              </a:rPr>
              <a:t>?</a:t>
            </a:r>
            <a:endParaRPr kumimoji="0" lang="en-US" sz="2400" b="1" i="0" u="none" strike="noStrike" kern="1200" cap="none" spc="0" normalizeH="0" baseline="0" noProof="0" dirty="0">
              <a:ln>
                <a:noFill/>
              </a:ln>
              <a:solidFill>
                <a:prstClr val="black"/>
              </a:solidFill>
              <a:effectLst/>
              <a:uLnTx/>
              <a:uFillTx/>
              <a:latin typeface="#9Slide07 Marbelia Regular" panose="02000500000000000000" pitchFamily="2" charset="0"/>
              <a:ea typeface="Times New Roman" panose="02020603050405020304" pitchFamily="18" charset="0"/>
              <a:cs typeface="Arial" pitchFamily="34" charset="0"/>
            </a:endParaRPr>
          </a:p>
        </p:txBody>
      </p:sp>
      <p:sp>
        <p:nvSpPr>
          <p:cNvPr id="125" name="Rectangle: Rounded Corners 24">
            <a:extLst>
              <a:ext uri="{FF2B5EF4-FFF2-40B4-BE49-F238E27FC236}">
                <a16:creationId xmlns:a16="http://schemas.microsoft.com/office/drawing/2014/main" id="{ED9BAAF3-BB42-469D-9A1D-E12DA3DD343C}"/>
              </a:ext>
            </a:extLst>
          </p:cNvPr>
          <p:cNvSpPr/>
          <p:nvPr/>
        </p:nvSpPr>
        <p:spPr>
          <a:xfrm>
            <a:off x="3116640" y="4425128"/>
            <a:ext cx="2062525" cy="209913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6" name="Rectangle: Rounded Corners 24">
            <a:extLst>
              <a:ext uri="{FF2B5EF4-FFF2-40B4-BE49-F238E27FC236}">
                <a16:creationId xmlns:a16="http://schemas.microsoft.com/office/drawing/2014/main" id="{ED9BAAF3-BB42-469D-9A1D-E12DA3DD343C}"/>
              </a:ext>
            </a:extLst>
          </p:cNvPr>
          <p:cNvSpPr/>
          <p:nvPr/>
        </p:nvSpPr>
        <p:spPr>
          <a:xfrm>
            <a:off x="5429913" y="4425128"/>
            <a:ext cx="1707520" cy="222824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27" name="Picture 2" descr="F:\360安全浏览器下载\六一\Nipic_2531170_60e991fb751d3f8f\Nipic_2531170_20140501162158900000 [转换].png"/>
          <p:cNvPicPr>
            <a:picLocks noChangeAspect="1" noChangeArrowheads="1"/>
          </p:cNvPicPr>
          <p:nvPr/>
        </p:nvPicPr>
        <p:blipFill>
          <a:blip r:embed="rId4" cstate="print"/>
          <a:srcRect/>
          <a:stretch>
            <a:fillRect/>
          </a:stretch>
        </p:blipFill>
        <p:spPr bwMode="auto">
          <a:xfrm>
            <a:off x="2596686" y="93850"/>
            <a:ext cx="2178860" cy="1173477"/>
          </a:xfrm>
          <a:prstGeom prst="rect">
            <a:avLst/>
          </a:prstGeom>
          <a:noFill/>
          <a:ln w="9525">
            <a:noFill/>
            <a:miter lim="800000"/>
            <a:headEnd/>
            <a:tailEnd/>
          </a:ln>
        </p:spPr>
      </p:pic>
      <p:sp>
        <p:nvSpPr>
          <p:cNvPr id="128" name="Rectangle 127"/>
          <p:cNvSpPr/>
          <p:nvPr/>
        </p:nvSpPr>
        <p:spPr>
          <a:xfrm>
            <a:off x="2997493" y="435578"/>
            <a:ext cx="141170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Arial" pitchFamily="34" charset="0"/>
                <a:ea typeface="Times New Roman" panose="02020603050405020304" pitchFamily="18" charset="0"/>
                <a:cs typeface="Arial" pitchFamily="34" charset="0"/>
              </a:rPr>
              <a:t>THẢO LUẬN NHÓM</a:t>
            </a:r>
          </a:p>
        </p:txBody>
      </p:sp>
      <p:sp>
        <p:nvSpPr>
          <p:cNvPr id="129" name="Rectangle: Rounded Corners 24">
            <a:extLst>
              <a:ext uri="{FF2B5EF4-FFF2-40B4-BE49-F238E27FC236}">
                <a16:creationId xmlns:a16="http://schemas.microsoft.com/office/drawing/2014/main" id="{ED9BAAF3-BB42-469D-9A1D-E12DA3DD343C}"/>
              </a:ext>
            </a:extLst>
          </p:cNvPr>
          <p:cNvSpPr/>
          <p:nvPr/>
        </p:nvSpPr>
        <p:spPr>
          <a:xfrm>
            <a:off x="592872" y="4904872"/>
            <a:ext cx="2348999" cy="183556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131" name="Picture 14" descr="EXCESIZE"/>
          <p:cNvPicPr>
            <a:picLocks noChangeAspect="1" noChangeArrowheads="1" noCrop="1"/>
          </p:cNvPicPr>
          <p:nvPr/>
        </p:nvPicPr>
        <p:blipFill>
          <a:blip r:embed="rId5"/>
          <a:srcRect/>
          <a:stretch>
            <a:fillRect/>
          </a:stretch>
        </p:blipFill>
        <p:spPr bwMode="auto">
          <a:xfrm>
            <a:off x="10595808" y="41258"/>
            <a:ext cx="1652336" cy="1291344"/>
          </a:xfrm>
          <a:prstGeom prst="rect">
            <a:avLst/>
          </a:prstGeom>
          <a:noFill/>
          <a:ln w="9525">
            <a:noFill/>
            <a:miter lim="800000"/>
            <a:headEnd/>
            <a:tailEnd/>
          </a:ln>
        </p:spPr>
      </p:pic>
    </p:spTree>
    <p:extLst>
      <p:ext uri="{BB962C8B-B14F-4D97-AF65-F5344CB8AC3E}">
        <p14:creationId xmlns:p14="http://schemas.microsoft.com/office/powerpoint/2010/main" val="68255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fill="hold"/>
                                        <p:tgtEl>
                                          <p:spTgt spid="87"/>
                                        </p:tgtEl>
                                        <p:attrNameLst>
                                          <p:attrName>ppt_x</p:attrName>
                                        </p:attrNameLst>
                                      </p:cBhvr>
                                      <p:tavLst>
                                        <p:tav tm="0">
                                          <p:val>
                                            <p:strVal val="#ppt_x"/>
                                          </p:val>
                                        </p:tav>
                                        <p:tav tm="100000">
                                          <p:val>
                                            <p:strVal val="#ppt_x"/>
                                          </p:val>
                                        </p:tav>
                                      </p:tavLst>
                                    </p:anim>
                                    <p:anim calcmode="lin" valueType="num">
                                      <p:cBhvr additive="base">
                                        <p:cTn id="8"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blinds(horizontal)">
                                      <p:cBhvr>
                                        <p:cTn id="13" dur="500"/>
                                        <p:tgtEl>
                                          <p:spTgt spid="6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blinds(horizontal)">
                                      <p:cBhvr>
                                        <p:cTn id="16" dur="500"/>
                                        <p:tgtEl>
                                          <p:spTgt spid="68"/>
                                        </p:tgtEl>
                                      </p:cBhvr>
                                    </p:animEffect>
                                  </p:childTnLst>
                                </p:cTn>
                              </p:par>
                              <p:par>
                                <p:cTn id="17" presetID="3" presetClass="entr" presetSubtype="1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blinds(horizontal)">
                                      <p:cBhvr>
                                        <p:cTn id="19" dur="500"/>
                                        <p:tgtEl>
                                          <p:spTgt spid="70"/>
                                        </p:tgtEl>
                                      </p:cBhvr>
                                    </p:animEffect>
                                  </p:childTnLst>
                                </p:cTn>
                              </p:par>
                              <p:par>
                                <p:cTn id="20" presetID="3" presetClass="entr" presetSubtype="1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blinds(horizontal)">
                                      <p:cBhvr>
                                        <p:cTn id="22" dur="500"/>
                                        <p:tgtEl>
                                          <p:spTgt spid="77"/>
                                        </p:tgtEl>
                                      </p:cBhvr>
                                    </p:animEffect>
                                  </p:childTnLst>
                                </p:cTn>
                              </p:par>
                              <p:par>
                                <p:cTn id="23" presetID="3" presetClass="entr" presetSubtype="1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blinds(horizontal)">
                                      <p:cBhvr>
                                        <p:cTn id="25" dur="500"/>
                                        <p:tgtEl>
                                          <p:spTgt spid="71"/>
                                        </p:tgtEl>
                                      </p:cBhvr>
                                    </p:animEffect>
                                  </p:childTnLst>
                                </p:cTn>
                              </p:par>
                              <p:par>
                                <p:cTn id="26" presetID="3" presetClass="entr" presetSubtype="10" fill="hold"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linds(horizontal)">
                                      <p:cBhvr>
                                        <p:cTn id="28" dur="500"/>
                                        <p:tgtEl>
                                          <p:spTgt spid="7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2"/>
                                        </p:tgtEl>
                                        <p:attrNameLst>
                                          <p:attrName>style.visibility</p:attrName>
                                        </p:attrNameLst>
                                      </p:cBhvr>
                                      <p:to>
                                        <p:strVal val="visible"/>
                                      </p:to>
                                    </p:set>
                                    <p:animEffect transition="in" filter="blinds(horizontal)">
                                      <p:cBhvr>
                                        <p:cTn id="33" dur="500"/>
                                        <p:tgtEl>
                                          <p:spTgt spid="82"/>
                                        </p:tgtEl>
                                      </p:cBhvr>
                                    </p:animEffect>
                                  </p:childTnLst>
                                </p:cTn>
                              </p:par>
                            </p:childTnLst>
                          </p:cTn>
                        </p:par>
                        <p:par>
                          <p:cTn id="34" fill="hold">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blinds(horizontal)">
                                      <p:cBhvr>
                                        <p:cTn id="37" dur="500"/>
                                        <p:tgtEl>
                                          <p:spTgt spid="85"/>
                                        </p:tgtEl>
                                      </p:cBhvr>
                                    </p:animEffect>
                                  </p:childTnLst>
                                </p:cTn>
                              </p:par>
                            </p:childTnLst>
                          </p:cTn>
                        </p:par>
                        <p:par>
                          <p:cTn id="38" fill="hold">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blinds(horizontal)">
                                      <p:cBhvr>
                                        <p:cTn id="41" dur="500"/>
                                        <p:tgtEl>
                                          <p:spTgt spid="84"/>
                                        </p:tgtEl>
                                      </p:cBhvr>
                                    </p:animEffect>
                                  </p:childTnLst>
                                </p:cTn>
                              </p:par>
                            </p:childTnLst>
                          </p:cTn>
                        </p:par>
                        <p:par>
                          <p:cTn id="42" fill="hold">
                            <p:stCondLst>
                              <p:cond delay="1500"/>
                            </p:stCondLst>
                            <p:childTnLst>
                              <p:par>
                                <p:cTn id="43" presetID="3" presetClass="entr" presetSubtype="10" fill="hold" grpId="0" nodeType="after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blinds(horizontal)">
                                      <p:cBhvr>
                                        <p:cTn id="45" dur="500"/>
                                        <p:tgtEl>
                                          <p:spTgt spid="83"/>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81"/>
                                        </p:tgtEl>
                                        <p:attrNameLst>
                                          <p:attrName>style.visibility</p:attrName>
                                        </p:attrNameLst>
                                      </p:cBhvr>
                                      <p:to>
                                        <p:strVal val="visible"/>
                                      </p:to>
                                    </p:set>
                                    <p:anim calcmode="lin" valueType="num">
                                      <p:cBhvr additive="base">
                                        <p:cTn id="50" dur="500" fill="hold"/>
                                        <p:tgtEl>
                                          <p:spTgt spid="81"/>
                                        </p:tgtEl>
                                        <p:attrNameLst>
                                          <p:attrName>ppt_x</p:attrName>
                                        </p:attrNameLst>
                                      </p:cBhvr>
                                      <p:tavLst>
                                        <p:tav tm="0">
                                          <p:val>
                                            <p:strVal val="#ppt_x"/>
                                          </p:val>
                                        </p:tav>
                                        <p:tav tm="100000">
                                          <p:val>
                                            <p:strVal val="#ppt_x"/>
                                          </p:val>
                                        </p:tav>
                                      </p:tavLst>
                                    </p:anim>
                                    <p:anim calcmode="lin" valueType="num">
                                      <p:cBhvr additive="base">
                                        <p:cTn id="51"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81" grpId="0"/>
      <p:bldP spid="82" grpId="0"/>
      <p:bldP spid="83" grpId="0"/>
      <p:bldP spid="84" grpId="0"/>
      <p:bldP spid="85" grpId="0"/>
      <p:bldP spid="8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2" name="Rounded Rectangle 1"/>
          <p:cNvSpPr/>
          <p:nvPr/>
        </p:nvSpPr>
        <p:spPr>
          <a:xfrm>
            <a:off x="327664" y="3201488"/>
            <a:ext cx="2512422" cy="16872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itchFamily="18" charset="0"/>
                <a:cs typeface="Times New Roman" pitchFamily="18" charset="0"/>
              </a:rPr>
              <a:t> </a:t>
            </a:r>
            <a:r>
              <a:rPr lang="en-US" sz="3200" b="1" dirty="0">
                <a:solidFill>
                  <a:srgbClr val="FF0000"/>
                </a:solidFill>
                <a:latin typeface="#9Slide05 Habano" panose="02040603050506020204" pitchFamily="18" charset="0"/>
                <a:cs typeface="Times New Roman" pitchFamily="18" charset="0"/>
              </a:rPr>
              <a:t>CÁCH RÈN LUYỆN</a:t>
            </a:r>
          </a:p>
        </p:txBody>
      </p:sp>
      <p:sp>
        <p:nvSpPr>
          <p:cNvPr id="3" name="Rounded Rectangle 2"/>
          <p:cNvSpPr/>
          <p:nvPr/>
        </p:nvSpPr>
        <p:spPr>
          <a:xfrm>
            <a:off x="3069772" y="7619"/>
            <a:ext cx="1802674" cy="31938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err="1">
                <a:solidFill>
                  <a:srgbClr val="0000CC"/>
                </a:solidFill>
                <a:latin typeface="#9Slide05 Brannboll Ny" panose="02000000000000000000" pitchFamily="2" charset="0"/>
                <a:cs typeface="Times New Roman" pitchFamily="18" charset="0"/>
              </a:rPr>
              <a:t>Suy</a:t>
            </a:r>
            <a:r>
              <a:rPr lang="en-US" sz="2800" b="1" u="sng" dirty="0">
                <a:solidFill>
                  <a:srgbClr val="0000CC"/>
                </a:solidFill>
                <a:latin typeface="#9Slide05 Brannboll Ny" panose="02000000000000000000" pitchFamily="2" charset="0"/>
                <a:cs typeface="Times New Roman" pitchFamily="18" charset="0"/>
              </a:rPr>
              <a:t> </a:t>
            </a:r>
            <a:r>
              <a:rPr lang="en-US" sz="2800" b="1" u="sng" dirty="0" err="1">
                <a:solidFill>
                  <a:srgbClr val="0000CC"/>
                </a:solidFill>
                <a:latin typeface="#9Slide05 Brannboll Ny" panose="02000000000000000000" pitchFamily="2" charset="0"/>
                <a:cs typeface="Times New Roman" pitchFamily="18" charset="0"/>
              </a:rPr>
              <a:t>nghĩ</a:t>
            </a:r>
            <a:r>
              <a:rPr lang="en-US" sz="2800" b="1" u="sng"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đúng</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đắn</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dựa</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trên</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lẽ</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phải</a:t>
            </a:r>
            <a:endParaRPr lang="en-US" sz="2800" dirty="0">
              <a:solidFill>
                <a:srgbClr val="0000CC"/>
              </a:solidFill>
              <a:latin typeface="#9Slide05 Brannboll Ny" panose="02000000000000000000" pitchFamily="2" charset="0"/>
              <a:cs typeface="Times New Roman" pitchFamily="18" charset="0"/>
            </a:endParaRPr>
          </a:p>
        </p:txBody>
      </p:sp>
      <p:sp>
        <p:nvSpPr>
          <p:cNvPr id="4" name="Rounded Rectangle 3"/>
          <p:cNvSpPr/>
          <p:nvPr/>
        </p:nvSpPr>
        <p:spPr>
          <a:xfrm>
            <a:off x="5056414" y="678476"/>
            <a:ext cx="1893026" cy="324038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solidFill>
                  <a:srgbClr val="0000CC"/>
                </a:solidFill>
                <a:latin typeface="#9Slide05 Brannboll Ny" panose="02000000000000000000" pitchFamily="2" charset="0"/>
                <a:cs typeface="Times New Roman" pitchFamily="18" charset="0"/>
              </a:rPr>
              <a:t>Hành động: </a:t>
            </a:r>
            <a:r>
              <a:rPr lang="en-US" sz="2800" dirty="0">
                <a:solidFill>
                  <a:srgbClr val="0000CC"/>
                </a:solidFill>
                <a:latin typeface="#9Slide05 Brannboll Ny" panose="02000000000000000000" pitchFamily="2" charset="0"/>
                <a:cs typeface="Times New Roman" pitchFamily="18" charset="0"/>
              </a:rPr>
              <a:t>ngay thẳng, không thiên vị, tôn trọng sự thật</a:t>
            </a:r>
          </a:p>
        </p:txBody>
      </p:sp>
      <p:sp>
        <p:nvSpPr>
          <p:cNvPr id="6" name="Rounded Rectangle 5"/>
          <p:cNvSpPr/>
          <p:nvPr/>
        </p:nvSpPr>
        <p:spPr>
          <a:xfrm>
            <a:off x="7055031" y="2259478"/>
            <a:ext cx="1822269" cy="357130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err="1">
                <a:solidFill>
                  <a:srgbClr val="0000CC"/>
                </a:solidFill>
                <a:latin typeface="#9Slide05 Brannboll Ny" panose="02000000000000000000" pitchFamily="2" charset="0"/>
                <a:cs typeface="Times New Roman" pitchFamily="18" charset="0"/>
              </a:rPr>
              <a:t>Thái</a:t>
            </a:r>
            <a:r>
              <a:rPr lang="en-US" sz="2800" b="1" u="sng" dirty="0">
                <a:solidFill>
                  <a:srgbClr val="0000CC"/>
                </a:solidFill>
                <a:latin typeface="#9Slide05 Brannboll Ny" panose="02000000000000000000" pitchFamily="2" charset="0"/>
                <a:cs typeface="Times New Roman" pitchFamily="18" charset="0"/>
              </a:rPr>
              <a:t> </a:t>
            </a:r>
            <a:r>
              <a:rPr lang="en-US" sz="2800" b="1" u="sng" dirty="0" err="1">
                <a:solidFill>
                  <a:srgbClr val="0000CC"/>
                </a:solidFill>
                <a:latin typeface="#9Slide05 Brannboll Ny" panose="02000000000000000000" pitchFamily="2" charset="0"/>
                <a:cs typeface="Times New Roman" pitchFamily="18" charset="0"/>
              </a:rPr>
              <a:t>độ</a:t>
            </a:r>
            <a:r>
              <a:rPr lang="en-US" sz="2800" b="1" u="sng"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ủng</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hộ</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người</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chí</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công</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vô</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tư</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dám</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lên</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án</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người</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thiếu</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chí</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công</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vô</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tư</a:t>
            </a:r>
            <a:r>
              <a:rPr lang="en-US" sz="2400" dirty="0">
                <a:solidFill>
                  <a:srgbClr val="0000CC"/>
                </a:solidFill>
                <a:latin typeface="Times New Roman" pitchFamily="18" charset="0"/>
                <a:cs typeface="Times New Roman" pitchFamily="18" charset="0"/>
              </a:rPr>
              <a:t>	</a:t>
            </a:r>
          </a:p>
        </p:txBody>
      </p:sp>
      <p:sp>
        <p:nvSpPr>
          <p:cNvPr id="7" name="Rounded Rectangle 6"/>
          <p:cNvSpPr/>
          <p:nvPr/>
        </p:nvSpPr>
        <p:spPr>
          <a:xfrm>
            <a:off x="9185363" y="3449684"/>
            <a:ext cx="1939834" cy="319931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err="1">
                <a:solidFill>
                  <a:srgbClr val="0000CC"/>
                </a:solidFill>
                <a:latin typeface="#9Slide05 Brannboll Ny" panose="02000000000000000000" pitchFamily="2" charset="0"/>
                <a:cs typeface="Times New Roman" pitchFamily="18" charset="0"/>
              </a:rPr>
              <a:t>Phẩm</a:t>
            </a:r>
            <a:r>
              <a:rPr lang="en-US" sz="2800" b="1" u="sng" dirty="0">
                <a:solidFill>
                  <a:srgbClr val="0000CC"/>
                </a:solidFill>
                <a:latin typeface="#9Slide05 Brannboll Ny" panose="02000000000000000000" pitchFamily="2" charset="0"/>
                <a:cs typeface="Times New Roman" pitchFamily="18" charset="0"/>
              </a:rPr>
              <a:t> </a:t>
            </a:r>
            <a:r>
              <a:rPr lang="en-US" sz="2800" b="1" u="sng" dirty="0" err="1">
                <a:solidFill>
                  <a:srgbClr val="0000CC"/>
                </a:solidFill>
                <a:latin typeface="#9Slide05 Brannboll Ny" panose="02000000000000000000" pitchFamily="2" charset="0"/>
                <a:cs typeface="Times New Roman" pitchFamily="18" charset="0"/>
              </a:rPr>
              <a:t>chất</a:t>
            </a:r>
            <a:r>
              <a:rPr lang="en-US" sz="2800" b="1" u="sng"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Liêm</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khiết</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trung</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thực</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tự</a:t>
            </a:r>
            <a:r>
              <a:rPr lang="en-US" sz="2800" dirty="0">
                <a:solidFill>
                  <a:srgbClr val="0000CC"/>
                </a:solidFill>
                <a:latin typeface="#9Slide05 Brannboll Ny" panose="02000000000000000000" pitchFamily="2" charset="0"/>
                <a:cs typeface="Times New Roman" pitchFamily="18" charset="0"/>
              </a:rPr>
              <a:t> </a:t>
            </a:r>
            <a:r>
              <a:rPr lang="en-US" sz="2800" dirty="0" err="1">
                <a:solidFill>
                  <a:srgbClr val="0000CC"/>
                </a:solidFill>
                <a:latin typeface="#9Slide05 Brannboll Ny" panose="02000000000000000000" pitchFamily="2" charset="0"/>
                <a:cs typeface="Times New Roman" pitchFamily="18" charset="0"/>
              </a:rPr>
              <a:t>trọng</a:t>
            </a:r>
            <a:r>
              <a:rPr lang="en-US" sz="2800" dirty="0">
                <a:solidFill>
                  <a:srgbClr val="0000CC"/>
                </a:solidFill>
                <a:latin typeface="#9Slide05 Brannboll Ny" panose="02000000000000000000" pitchFamily="2" charset="0"/>
                <a:cs typeface="Times New Roman" pitchFamily="18" charset="0"/>
              </a:rPr>
              <a:t>,…</a:t>
            </a:r>
          </a:p>
        </p:txBody>
      </p:sp>
    </p:spTree>
    <p:extLst>
      <p:ext uri="{BB962C8B-B14F-4D97-AF65-F5344CB8AC3E}">
        <p14:creationId xmlns:p14="http://schemas.microsoft.com/office/powerpoint/2010/main" val="398008700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2" name="Flowchart: Document 1"/>
          <p:cNvSpPr/>
          <p:nvPr/>
        </p:nvSpPr>
        <p:spPr>
          <a:xfrm>
            <a:off x="470017" y="2228564"/>
            <a:ext cx="1943057" cy="2654063"/>
          </a:xfrm>
          <a:prstGeom prst="flowChartDocument">
            <a:avLst/>
          </a:prstGeom>
          <a:gradFill>
            <a:gsLst>
              <a:gs pos="100000">
                <a:schemeClr val="accent1">
                  <a:tint val="66000"/>
                  <a:satMod val="160000"/>
                </a:schemeClr>
              </a:gs>
              <a:gs pos="0">
                <a:schemeClr val="tx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prstClr val="white"/>
                </a:solidFill>
                <a:latin typeface="#9Slide05 Fourth Medium" panose="00000600000000000000" pitchFamily="2" charset="0"/>
              </a:rPr>
              <a:t>Chí</a:t>
            </a:r>
            <a:r>
              <a:rPr lang="en-US" sz="3600" b="1" dirty="0">
                <a:solidFill>
                  <a:prstClr val="white"/>
                </a:solidFill>
                <a:latin typeface="#9Slide05 Fourth Medium" panose="00000600000000000000" pitchFamily="2" charset="0"/>
              </a:rPr>
              <a:t> </a:t>
            </a:r>
            <a:r>
              <a:rPr lang="en-US" sz="3600" b="1" dirty="0" err="1">
                <a:solidFill>
                  <a:prstClr val="white"/>
                </a:solidFill>
                <a:latin typeface="#9Slide05 Fourth Medium" panose="00000600000000000000" pitchFamily="2" charset="0"/>
              </a:rPr>
              <a:t>công</a:t>
            </a:r>
            <a:r>
              <a:rPr lang="en-US" sz="3600" b="1" dirty="0">
                <a:solidFill>
                  <a:prstClr val="white"/>
                </a:solidFill>
                <a:latin typeface="#9Slide05 Fourth Medium" panose="00000600000000000000" pitchFamily="2" charset="0"/>
              </a:rPr>
              <a:t> </a:t>
            </a:r>
            <a:r>
              <a:rPr lang="en-US" sz="3600" b="1" dirty="0" err="1">
                <a:solidFill>
                  <a:prstClr val="white"/>
                </a:solidFill>
                <a:latin typeface="#9Slide05 Fourth Medium" panose="00000600000000000000" pitchFamily="2" charset="0"/>
              </a:rPr>
              <a:t>vô</a:t>
            </a:r>
            <a:r>
              <a:rPr lang="en-US" sz="3600" b="1" dirty="0">
                <a:solidFill>
                  <a:prstClr val="white"/>
                </a:solidFill>
                <a:latin typeface="#9Slide05 Fourth Medium" panose="00000600000000000000" pitchFamily="2" charset="0"/>
              </a:rPr>
              <a:t> </a:t>
            </a:r>
            <a:r>
              <a:rPr lang="en-US" sz="3600" b="1" dirty="0" err="1">
                <a:solidFill>
                  <a:prstClr val="white"/>
                </a:solidFill>
                <a:latin typeface="#9Slide05 Fourth Medium" panose="00000600000000000000" pitchFamily="2" charset="0"/>
              </a:rPr>
              <a:t>tư</a:t>
            </a:r>
            <a:endParaRPr lang="en-US" sz="3600" b="1" dirty="0">
              <a:solidFill>
                <a:prstClr val="white"/>
              </a:solidFill>
              <a:latin typeface="#9Slide05 Fourth Medium" panose="00000600000000000000" pitchFamily="2" charset="0"/>
            </a:endParaRPr>
          </a:p>
        </p:txBody>
      </p:sp>
      <p:sp>
        <p:nvSpPr>
          <p:cNvPr id="4" name="Rectangle 3"/>
          <p:cNvSpPr/>
          <p:nvPr/>
        </p:nvSpPr>
        <p:spPr>
          <a:xfrm>
            <a:off x="5638799" y="1489973"/>
            <a:ext cx="3886201"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5" name="Rectangle 4"/>
          <p:cNvSpPr/>
          <p:nvPr/>
        </p:nvSpPr>
        <p:spPr>
          <a:xfrm>
            <a:off x="5624076" y="238307"/>
            <a:ext cx="3797974"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9Slide05 Brannboll Ny" panose="02000000000000000000" pitchFamily="2" charset="0"/>
              </a:rPr>
              <a:t>Công</a:t>
            </a:r>
            <a:r>
              <a:rPr lang="en-US" sz="2400" b="1" dirty="0">
                <a:solidFill>
                  <a:schemeClr val="bg1"/>
                </a:solidFill>
                <a:latin typeface="#9Slide05 Brannboll Ny" panose="02000000000000000000" pitchFamily="2" charset="0"/>
              </a:rPr>
              <a:t> </a:t>
            </a:r>
            <a:r>
              <a:rPr lang="en-US" sz="2400" b="1" dirty="0" err="1">
                <a:solidFill>
                  <a:schemeClr val="bg1"/>
                </a:solidFill>
                <a:latin typeface="#9Slide05 Brannboll Ny" panose="02000000000000000000" pitchFamily="2" charset="0"/>
              </a:rPr>
              <a:t>bằng</a:t>
            </a:r>
            <a:r>
              <a:rPr lang="en-US" sz="2400" b="1" dirty="0">
                <a:solidFill>
                  <a:schemeClr val="bg1"/>
                </a:solidFill>
                <a:latin typeface="#9Slide05 Brannboll Ny" panose="02000000000000000000" pitchFamily="2" charset="0"/>
              </a:rPr>
              <a:t> (</a:t>
            </a:r>
            <a:r>
              <a:rPr lang="en-US" sz="2400" b="1" dirty="0" err="1">
                <a:solidFill>
                  <a:schemeClr val="bg1"/>
                </a:solidFill>
                <a:latin typeface="#9Slide05 Brannboll Ny" panose="02000000000000000000" pitchFamily="2" charset="0"/>
              </a:rPr>
              <a:t>không</a:t>
            </a:r>
            <a:r>
              <a:rPr lang="en-US" sz="2400" b="1" dirty="0">
                <a:solidFill>
                  <a:schemeClr val="bg1"/>
                </a:solidFill>
                <a:latin typeface="#9Slide05 Brannboll Ny" panose="02000000000000000000" pitchFamily="2" charset="0"/>
              </a:rPr>
              <a:t> </a:t>
            </a:r>
            <a:r>
              <a:rPr lang="en-US" sz="2400" b="1" dirty="0" err="1">
                <a:solidFill>
                  <a:schemeClr val="bg1"/>
                </a:solidFill>
                <a:latin typeface="#9Slide05 Brannboll Ny" panose="02000000000000000000" pitchFamily="2" charset="0"/>
              </a:rPr>
              <a:t>thiên</a:t>
            </a:r>
            <a:r>
              <a:rPr lang="en-US" sz="2400" b="1" dirty="0">
                <a:solidFill>
                  <a:schemeClr val="bg1"/>
                </a:solidFill>
                <a:latin typeface="#9Slide05 Brannboll Ny" panose="02000000000000000000" pitchFamily="2" charset="0"/>
              </a:rPr>
              <a:t> </a:t>
            </a:r>
            <a:r>
              <a:rPr lang="en-US" sz="2400" b="1" dirty="0" err="1">
                <a:solidFill>
                  <a:schemeClr val="bg1"/>
                </a:solidFill>
                <a:latin typeface="#9Slide05 Brannboll Ny" panose="02000000000000000000" pitchFamily="2" charset="0"/>
              </a:rPr>
              <a:t>vị</a:t>
            </a:r>
            <a:r>
              <a:rPr lang="en-US" sz="2400" b="1" dirty="0">
                <a:solidFill>
                  <a:schemeClr val="bg1"/>
                </a:solidFill>
                <a:latin typeface="#9Slide05 Brannboll Ny" panose="02000000000000000000" pitchFamily="2" charset="0"/>
              </a:rPr>
              <a:t>)</a:t>
            </a:r>
          </a:p>
        </p:txBody>
      </p:sp>
      <p:sp>
        <p:nvSpPr>
          <p:cNvPr id="6" name="Rectangle 5"/>
          <p:cNvSpPr/>
          <p:nvPr/>
        </p:nvSpPr>
        <p:spPr>
          <a:xfrm>
            <a:off x="5638800" y="800173"/>
            <a:ext cx="3783250" cy="4251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7" name="TextBox 6"/>
          <p:cNvSpPr txBox="1"/>
          <p:nvPr/>
        </p:nvSpPr>
        <p:spPr>
          <a:xfrm>
            <a:off x="3200400" y="763633"/>
            <a:ext cx="1752600" cy="461665"/>
          </a:xfrm>
          <a:prstGeom prst="rect">
            <a:avLst/>
          </a:prstGeom>
          <a:gradFill>
            <a:gsLst>
              <a:gs pos="100000">
                <a:schemeClr val="accent1">
                  <a:tint val="66000"/>
                  <a:satMod val="160000"/>
                </a:schemeClr>
              </a:gs>
              <a:gs pos="0">
                <a:schemeClr val="tx2"/>
              </a:gs>
            </a:gsLst>
            <a:lin ang="5400000" scaled="0"/>
          </a:gradFill>
        </p:spPr>
        <p:txBody>
          <a:bodyPr wrap="square" rtlCol="0">
            <a:spAutoFit/>
          </a:bodyPr>
          <a:lstStyle/>
          <a:p>
            <a:r>
              <a:rPr lang="en-US" sz="2400" b="1" dirty="0" err="1">
                <a:solidFill>
                  <a:srgbClr val="F79646">
                    <a:lumMod val="20000"/>
                    <a:lumOff val="80000"/>
                  </a:srgbClr>
                </a:solidFill>
                <a:latin typeface="#9Slide05 Brannboll Ny" panose="02000000000000000000" pitchFamily="2" charset="0"/>
                <a:cs typeface="Times New Roman" pitchFamily="18" charset="0"/>
              </a:rPr>
              <a:t>Khái</a:t>
            </a:r>
            <a:r>
              <a:rPr lang="en-US" sz="2400" b="1" dirty="0">
                <a:solidFill>
                  <a:srgbClr val="F79646">
                    <a:lumMod val="20000"/>
                    <a:lumOff val="80000"/>
                  </a:srgbClr>
                </a:solidFill>
                <a:latin typeface="#9Slide05 Brannboll Ny" panose="02000000000000000000" pitchFamily="2" charset="0"/>
                <a:cs typeface="Times New Roman" pitchFamily="18" charset="0"/>
              </a:rPr>
              <a:t> </a:t>
            </a:r>
            <a:r>
              <a:rPr lang="en-US" sz="2400" b="1" dirty="0" err="1">
                <a:solidFill>
                  <a:srgbClr val="F79646">
                    <a:lumMod val="20000"/>
                    <a:lumOff val="80000"/>
                  </a:srgbClr>
                </a:solidFill>
                <a:latin typeface="#9Slide05 Brannboll Ny" panose="02000000000000000000" pitchFamily="2" charset="0"/>
                <a:cs typeface="Times New Roman" pitchFamily="18" charset="0"/>
              </a:rPr>
              <a:t>niệm</a:t>
            </a:r>
            <a:endParaRPr lang="en-US" sz="2400" b="1" dirty="0">
              <a:solidFill>
                <a:srgbClr val="F79646">
                  <a:lumMod val="20000"/>
                  <a:lumOff val="80000"/>
                </a:srgbClr>
              </a:solidFill>
              <a:latin typeface="#9Slide05 Brannboll Ny" panose="02000000000000000000" pitchFamily="2" charset="0"/>
              <a:cs typeface="Times New Roman" pitchFamily="18" charset="0"/>
            </a:endParaRPr>
          </a:p>
        </p:txBody>
      </p:sp>
      <p:sp>
        <p:nvSpPr>
          <p:cNvPr id="8" name="TextBox 7"/>
          <p:cNvSpPr txBox="1"/>
          <p:nvPr/>
        </p:nvSpPr>
        <p:spPr>
          <a:xfrm>
            <a:off x="5638800" y="1489973"/>
            <a:ext cx="3886200" cy="461665"/>
          </a:xfrm>
          <a:prstGeom prst="rect">
            <a:avLst/>
          </a:prstGeom>
          <a:solidFill>
            <a:schemeClr val="accent1"/>
          </a:solidFill>
        </p:spPr>
        <p:txBody>
          <a:bodyPr wrap="square" rtlCol="0">
            <a:spAutoFit/>
          </a:bodyPr>
          <a:lstStyle/>
          <a:p>
            <a:r>
              <a:rPr lang="en-US" sz="2400" b="1" dirty="0">
                <a:solidFill>
                  <a:schemeClr val="bg1"/>
                </a:solidFill>
                <a:latin typeface="#9Slide05 Brannboll Ny" panose="02000000000000000000" pitchFamily="2" charset="0"/>
                <a:cs typeface="Times New Roman" pitchFamily="18" charset="0"/>
              </a:rPr>
              <a:t>-</a:t>
            </a:r>
            <a:r>
              <a:rPr lang="en-US" sz="2400" b="1" dirty="0" err="1">
                <a:solidFill>
                  <a:schemeClr val="bg1"/>
                </a:solidFill>
                <a:latin typeface="#9Slide05 Brannboll Ny" panose="02000000000000000000" pitchFamily="2" charset="0"/>
                <a:cs typeface="Times New Roman" pitchFamily="18" charset="0"/>
              </a:rPr>
              <a:t>Xuất</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phát</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từ</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lợi</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ích</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chung</a:t>
            </a:r>
            <a:endParaRPr lang="en-US" sz="2400" b="1" dirty="0">
              <a:solidFill>
                <a:schemeClr val="bg1"/>
              </a:solidFill>
              <a:latin typeface="#9Slide05 Brannboll Ny" panose="02000000000000000000" pitchFamily="2" charset="0"/>
              <a:cs typeface="Times New Roman" pitchFamily="18" charset="0"/>
            </a:endParaRPr>
          </a:p>
        </p:txBody>
      </p:sp>
      <p:sp>
        <p:nvSpPr>
          <p:cNvPr id="9" name="TextBox 8"/>
          <p:cNvSpPr txBox="1"/>
          <p:nvPr/>
        </p:nvSpPr>
        <p:spPr>
          <a:xfrm>
            <a:off x="5624076" y="794411"/>
            <a:ext cx="1739139" cy="830997"/>
          </a:xfrm>
          <a:prstGeom prst="rect">
            <a:avLst/>
          </a:prstGeom>
          <a:noFill/>
        </p:spPr>
        <p:txBody>
          <a:bodyPr wrap="square" rtlCol="0">
            <a:spAutoFit/>
          </a:bodyPr>
          <a:lstStyle/>
          <a:p>
            <a:r>
              <a:rPr lang="en-US" sz="2400" b="1" dirty="0">
                <a:solidFill>
                  <a:schemeClr val="bg1"/>
                </a:solidFill>
                <a:latin typeface="#9Slide05 Brannboll Ny" panose="02000000000000000000" pitchFamily="2" charset="0"/>
                <a:cs typeface="Times New Roman" pitchFamily="18" charset="0"/>
              </a:rPr>
              <a:t>-</a:t>
            </a:r>
            <a:r>
              <a:rPr lang="en-US" sz="2400" b="1" dirty="0" err="1">
                <a:solidFill>
                  <a:schemeClr val="bg1"/>
                </a:solidFill>
                <a:latin typeface="#9Slide05 Brannboll Ny" panose="02000000000000000000" pitchFamily="2" charset="0"/>
                <a:cs typeface="Times New Roman" pitchFamily="18" charset="0"/>
              </a:rPr>
              <a:t>Làm</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theo</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lẽ</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phải</a:t>
            </a:r>
            <a:endParaRPr lang="en-US" sz="2400" b="1" dirty="0">
              <a:solidFill>
                <a:schemeClr val="bg1"/>
              </a:solidFill>
              <a:latin typeface="#9Slide05 Brannboll Ny" panose="02000000000000000000" pitchFamily="2" charset="0"/>
              <a:cs typeface="Times New Roman" pitchFamily="18" charset="0"/>
            </a:endParaRPr>
          </a:p>
        </p:txBody>
      </p:sp>
      <p:cxnSp>
        <p:nvCxnSpPr>
          <p:cNvPr id="10" name="Straight Arrow Connector 9"/>
          <p:cNvCxnSpPr/>
          <p:nvPr/>
        </p:nvCxnSpPr>
        <p:spPr>
          <a:xfrm flipV="1">
            <a:off x="4953000" y="445554"/>
            <a:ext cx="685800" cy="63615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p:nvPr/>
        </p:nvCxnSpPr>
        <p:spPr>
          <a:xfrm flipV="1">
            <a:off x="4924816" y="1012735"/>
            <a:ext cx="713984" cy="1827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2" name="Straight Arrow Connector 11"/>
          <p:cNvCxnSpPr/>
          <p:nvPr/>
        </p:nvCxnSpPr>
        <p:spPr>
          <a:xfrm>
            <a:off x="4953000" y="1031005"/>
            <a:ext cx="685800" cy="67441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4" name="Straight Arrow Connector 13"/>
          <p:cNvCxnSpPr>
            <a:stCxn id="2" idx="0"/>
          </p:cNvCxnSpPr>
          <p:nvPr/>
        </p:nvCxnSpPr>
        <p:spPr>
          <a:xfrm flipV="1">
            <a:off x="2066926" y="1028125"/>
            <a:ext cx="1133475" cy="110547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TextBox 15"/>
          <p:cNvSpPr txBox="1"/>
          <p:nvPr/>
        </p:nvSpPr>
        <p:spPr>
          <a:xfrm>
            <a:off x="4147704" y="2254282"/>
            <a:ext cx="1406236"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Đối</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với</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cá</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nhân</a:t>
            </a:r>
            <a:r>
              <a:rPr lang="en-US" sz="2400" b="1" dirty="0">
                <a:solidFill>
                  <a:srgbClr val="FF0000"/>
                </a:solidFill>
                <a:latin typeface="#9Slide05 Brannboll Ny" panose="02000000000000000000" pitchFamily="2" charset="0"/>
                <a:cs typeface="Times New Roman" pitchFamily="18" charset="0"/>
              </a:rPr>
              <a:t>:</a:t>
            </a:r>
          </a:p>
        </p:txBody>
      </p:sp>
      <p:sp>
        <p:nvSpPr>
          <p:cNvPr id="17" name="TextBox 16"/>
          <p:cNvSpPr txBox="1"/>
          <p:nvPr/>
        </p:nvSpPr>
        <p:spPr>
          <a:xfrm>
            <a:off x="6554932" y="2023449"/>
            <a:ext cx="2970069" cy="46166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Được</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kính</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trọng</a:t>
            </a:r>
            <a:endParaRPr lang="en-US" sz="2400" b="1" dirty="0">
              <a:solidFill>
                <a:schemeClr val="bg1"/>
              </a:solidFill>
              <a:latin typeface="#9Slide05 Brannboll Ny" panose="02000000000000000000" pitchFamily="2" charset="0"/>
              <a:cs typeface="Times New Roman" pitchFamily="18" charset="0"/>
            </a:endParaRPr>
          </a:p>
        </p:txBody>
      </p:sp>
      <p:sp>
        <p:nvSpPr>
          <p:cNvPr id="21" name="Rectangle 20"/>
          <p:cNvSpPr/>
          <p:nvPr/>
        </p:nvSpPr>
        <p:spPr>
          <a:xfrm>
            <a:off x="6563283" y="2559347"/>
            <a:ext cx="2961718"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dirty="0">
                <a:solidFill>
                  <a:schemeClr val="bg1"/>
                </a:solidFill>
                <a:latin typeface="#9Slide05 Brannboll Ny" panose="02000000000000000000" pitchFamily="2" charset="0"/>
                <a:cs typeface="Times New Roman" pitchFamily="18" charset="0"/>
              </a:rPr>
              <a:t>+ Tin </a:t>
            </a:r>
            <a:r>
              <a:rPr lang="en-US" sz="2400" b="1" dirty="0" err="1">
                <a:solidFill>
                  <a:schemeClr val="bg1"/>
                </a:solidFill>
                <a:latin typeface="#9Slide05 Brannboll Ny" panose="02000000000000000000" pitchFamily="2" charset="0"/>
                <a:cs typeface="Times New Roman" pitchFamily="18" charset="0"/>
              </a:rPr>
              <a:t>cậy</a:t>
            </a:r>
            <a:endParaRPr lang="en-US" sz="2400" b="1" dirty="0">
              <a:solidFill>
                <a:schemeClr val="bg1"/>
              </a:solidFill>
              <a:latin typeface="#9Slide05 Brannboll Ny" panose="02000000000000000000" pitchFamily="2" charset="0"/>
              <a:cs typeface="Times New Roman" pitchFamily="18" charset="0"/>
            </a:endParaRPr>
          </a:p>
        </p:txBody>
      </p:sp>
      <p:cxnSp>
        <p:nvCxnSpPr>
          <p:cNvPr id="22" name="Straight Arrow Connector 21"/>
          <p:cNvCxnSpPr>
            <a:stCxn id="16" idx="3"/>
          </p:cNvCxnSpPr>
          <p:nvPr/>
        </p:nvCxnSpPr>
        <p:spPr>
          <a:xfrm flipV="1">
            <a:off x="5553940" y="2254282"/>
            <a:ext cx="936698" cy="41549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3" name="Straight Arrow Connector 22"/>
          <p:cNvCxnSpPr>
            <a:stCxn id="16" idx="3"/>
            <a:endCxn id="21" idx="1"/>
          </p:cNvCxnSpPr>
          <p:nvPr/>
        </p:nvCxnSpPr>
        <p:spPr>
          <a:xfrm>
            <a:off x="5553940" y="2669781"/>
            <a:ext cx="1009343" cy="12039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7" name="TextBox 26"/>
          <p:cNvSpPr txBox="1"/>
          <p:nvPr/>
        </p:nvSpPr>
        <p:spPr>
          <a:xfrm>
            <a:off x="4244212" y="3610417"/>
            <a:ext cx="1361209"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en-US" sz="2400" b="1" dirty="0">
              <a:solidFill>
                <a:prstClr val="black"/>
              </a:solidFill>
              <a:latin typeface="Times New Roman" pitchFamily="18" charset="0"/>
              <a:cs typeface="Times New Roman" pitchFamily="18" charset="0"/>
            </a:endParaRPr>
          </a:p>
          <a:p>
            <a:r>
              <a:rPr lang="en-US" sz="2400" b="1" dirty="0">
                <a:solidFill>
                  <a:srgbClr val="FF0000"/>
                </a:solidFill>
                <a:latin typeface="#9Slide05 Brannboll Ny" panose="02000000000000000000" pitchFamily="2" charset="0"/>
                <a:cs typeface="Times New Roman" pitchFamily="18" charset="0"/>
              </a:rPr>
              <a:t>-</a:t>
            </a:r>
            <a:r>
              <a:rPr lang="en-US" sz="2400" b="1" dirty="0" err="1">
                <a:solidFill>
                  <a:srgbClr val="FF0000"/>
                </a:solidFill>
                <a:latin typeface="#9Slide05 Brannboll Ny" panose="02000000000000000000" pitchFamily="2" charset="0"/>
                <a:cs typeface="Times New Roman" pitchFamily="18" charset="0"/>
              </a:rPr>
              <a:t>Đối</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với</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xã</a:t>
            </a:r>
            <a:r>
              <a:rPr lang="en-US" sz="2400" b="1" dirty="0">
                <a:solidFill>
                  <a:srgbClr val="FF0000"/>
                </a:solidFill>
                <a:latin typeface="#9Slide05 Brannboll Ny" panose="02000000000000000000" pitchFamily="2" charset="0"/>
                <a:cs typeface="Times New Roman" pitchFamily="18" charset="0"/>
              </a:rPr>
              <a:t> </a:t>
            </a:r>
            <a:r>
              <a:rPr lang="en-US" sz="2400" b="1" dirty="0" err="1">
                <a:solidFill>
                  <a:srgbClr val="FF0000"/>
                </a:solidFill>
                <a:latin typeface="#9Slide05 Brannboll Ny" panose="02000000000000000000" pitchFamily="2" charset="0"/>
                <a:cs typeface="Times New Roman" pitchFamily="18" charset="0"/>
              </a:rPr>
              <a:t>hội</a:t>
            </a:r>
            <a:r>
              <a:rPr lang="en-US" sz="2400" b="1" dirty="0">
                <a:solidFill>
                  <a:srgbClr val="FF0000"/>
                </a:solidFill>
                <a:latin typeface="#9Slide05 Brannboll Ny" panose="02000000000000000000" pitchFamily="2" charset="0"/>
                <a:cs typeface="Times New Roman" pitchFamily="18" charset="0"/>
              </a:rPr>
              <a:t>:</a:t>
            </a:r>
          </a:p>
          <a:p>
            <a:endParaRPr lang="en-US" sz="2400" b="1" dirty="0">
              <a:solidFill>
                <a:prstClr val="black"/>
              </a:solidFill>
              <a:latin typeface="Times New Roman" pitchFamily="18" charset="0"/>
              <a:cs typeface="Times New Roman" pitchFamily="18" charset="0"/>
            </a:endParaRPr>
          </a:p>
        </p:txBody>
      </p:sp>
      <p:sp>
        <p:nvSpPr>
          <p:cNvPr id="28" name="TextBox 27"/>
          <p:cNvSpPr txBox="1"/>
          <p:nvPr/>
        </p:nvSpPr>
        <p:spPr>
          <a:xfrm>
            <a:off x="5811982" y="3190982"/>
            <a:ext cx="5379182" cy="461665"/>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Đem</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lại</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lợi</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ích</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cho</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tập</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thể</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và</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cộng</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đồng</a:t>
            </a:r>
            <a:r>
              <a:rPr lang="en-US" sz="2400" b="1" dirty="0">
                <a:solidFill>
                  <a:schemeClr val="bg1"/>
                </a:solidFill>
                <a:latin typeface="#9Slide05 Brannboll Ny" panose="02000000000000000000" pitchFamily="2" charset="0"/>
                <a:cs typeface="Times New Roman" pitchFamily="18" charset="0"/>
              </a:rPr>
              <a:t>.</a:t>
            </a:r>
          </a:p>
        </p:txBody>
      </p:sp>
      <p:sp>
        <p:nvSpPr>
          <p:cNvPr id="29" name="Rectangle 28"/>
          <p:cNvSpPr/>
          <p:nvPr/>
        </p:nvSpPr>
        <p:spPr>
          <a:xfrm>
            <a:off x="5811982" y="4150535"/>
            <a:ext cx="5379182"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Đất</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nước</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giàu</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mạnh</a:t>
            </a:r>
            <a:endParaRPr lang="en-US" sz="2400" b="1" dirty="0">
              <a:solidFill>
                <a:schemeClr val="bg1"/>
              </a:solidFill>
              <a:latin typeface="#9Slide05 Brannboll Ny" panose="02000000000000000000" pitchFamily="2" charset="0"/>
              <a:cs typeface="Times New Roman" pitchFamily="18" charset="0"/>
            </a:endParaRPr>
          </a:p>
        </p:txBody>
      </p:sp>
      <p:sp>
        <p:nvSpPr>
          <p:cNvPr id="30" name="Rectangle 29"/>
          <p:cNvSpPr/>
          <p:nvPr/>
        </p:nvSpPr>
        <p:spPr>
          <a:xfrm>
            <a:off x="5708701" y="4756741"/>
            <a:ext cx="5482463" cy="46166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400" b="1">
                <a:solidFill>
                  <a:schemeClr val="bg1"/>
                </a:solidFill>
                <a:latin typeface="#9Slide05 Brannboll Ny" panose="02000000000000000000" pitchFamily="2" charset="0"/>
                <a:cs typeface="Times New Roman" pitchFamily="18" charset="0"/>
              </a:rPr>
              <a:t>+ Xã hội </a:t>
            </a:r>
            <a:r>
              <a:rPr lang="en-US" sz="2400" b="1" dirty="0" err="1">
                <a:solidFill>
                  <a:schemeClr val="bg1"/>
                </a:solidFill>
                <a:latin typeface="#9Slide05 Brannboll Ny" panose="02000000000000000000" pitchFamily="2" charset="0"/>
                <a:cs typeface="Times New Roman" pitchFamily="18" charset="0"/>
              </a:rPr>
              <a:t>công</a:t>
            </a:r>
            <a:r>
              <a:rPr lang="en-US" sz="2400" b="1" dirty="0">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bằng</a:t>
            </a:r>
            <a:r>
              <a:rPr lang="en-US" sz="2400" b="1" dirty="0">
                <a:solidFill>
                  <a:schemeClr val="bg1"/>
                </a:solidFill>
                <a:latin typeface="#9Slide05 Brannboll Ny" panose="02000000000000000000" pitchFamily="2" charset="0"/>
                <a:cs typeface="Times New Roman" pitchFamily="18" charset="0"/>
              </a:rPr>
              <a:t>, </a:t>
            </a:r>
            <a:r>
              <a:rPr lang="en-US" sz="2400" b="1" err="1">
                <a:solidFill>
                  <a:schemeClr val="bg1"/>
                </a:solidFill>
                <a:latin typeface="#9Slide05 Brannboll Ny" panose="02000000000000000000" pitchFamily="2" charset="0"/>
                <a:cs typeface="Times New Roman" pitchFamily="18" charset="0"/>
              </a:rPr>
              <a:t>dân</a:t>
            </a:r>
            <a:r>
              <a:rPr lang="en-US" sz="2400" b="1">
                <a:solidFill>
                  <a:schemeClr val="bg1"/>
                </a:solidFill>
                <a:latin typeface="#9Slide05 Brannboll Ny" panose="02000000000000000000" pitchFamily="2" charset="0"/>
                <a:cs typeface="Times New Roman" pitchFamily="18" charset="0"/>
              </a:rPr>
              <a:t> chủ</a:t>
            </a:r>
            <a:r>
              <a:rPr lang="en-US" sz="2400" b="1" dirty="0">
                <a:solidFill>
                  <a:schemeClr val="bg1"/>
                </a:solidFill>
                <a:latin typeface="#9Slide05 Brannboll Ny" panose="02000000000000000000" pitchFamily="2" charset="0"/>
                <a:cs typeface="Times New Roman" pitchFamily="18" charset="0"/>
              </a:rPr>
              <a:t>,</a:t>
            </a:r>
            <a:r>
              <a:rPr lang="en-US" sz="2400" b="1">
                <a:solidFill>
                  <a:schemeClr val="bg1"/>
                </a:solidFill>
                <a:latin typeface="#9Slide05 Brannboll Ny" panose="02000000000000000000" pitchFamily="2" charset="0"/>
                <a:cs typeface="Times New Roman" pitchFamily="18" charset="0"/>
              </a:rPr>
              <a:t> </a:t>
            </a:r>
            <a:r>
              <a:rPr lang="en-US" sz="2400" b="1" dirty="0" err="1">
                <a:solidFill>
                  <a:schemeClr val="bg1"/>
                </a:solidFill>
                <a:latin typeface="#9Slide05 Brannboll Ny" panose="02000000000000000000" pitchFamily="2" charset="0"/>
                <a:cs typeface="Times New Roman" pitchFamily="18" charset="0"/>
              </a:rPr>
              <a:t>văn</a:t>
            </a:r>
            <a:r>
              <a:rPr lang="en-US" sz="2400" b="1" dirty="0">
                <a:solidFill>
                  <a:schemeClr val="bg1"/>
                </a:solidFill>
                <a:latin typeface="#9Slide05 Brannboll Ny" panose="02000000000000000000" pitchFamily="2" charset="0"/>
                <a:cs typeface="Times New Roman" pitchFamily="18" charset="0"/>
              </a:rPr>
              <a:t> minh</a:t>
            </a:r>
          </a:p>
        </p:txBody>
      </p:sp>
      <p:cxnSp>
        <p:nvCxnSpPr>
          <p:cNvPr id="31" name="Straight Arrow Connector 30"/>
          <p:cNvCxnSpPr>
            <a:stCxn id="27" idx="3"/>
            <a:endCxn id="28" idx="1"/>
          </p:cNvCxnSpPr>
          <p:nvPr/>
        </p:nvCxnSpPr>
        <p:spPr>
          <a:xfrm flipV="1">
            <a:off x="5605421" y="3421815"/>
            <a:ext cx="206561" cy="97343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2" name="Straight Arrow Connector 31"/>
          <p:cNvCxnSpPr>
            <a:stCxn id="27" idx="3"/>
            <a:endCxn id="29" idx="1"/>
          </p:cNvCxnSpPr>
          <p:nvPr/>
        </p:nvCxnSpPr>
        <p:spPr>
          <a:xfrm flipV="1">
            <a:off x="5605421" y="4381368"/>
            <a:ext cx="206561" cy="1387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3" name="Straight Arrow Connector 32"/>
          <p:cNvCxnSpPr>
            <a:stCxn id="27" idx="3"/>
            <a:endCxn id="30" idx="1"/>
          </p:cNvCxnSpPr>
          <p:nvPr/>
        </p:nvCxnSpPr>
        <p:spPr>
          <a:xfrm>
            <a:off x="5605421" y="4395247"/>
            <a:ext cx="103280" cy="59232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47" name="Rectangle 46"/>
          <p:cNvSpPr/>
          <p:nvPr/>
        </p:nvSpPr>
        <p:spPr>
          <a:xfrm>
            <a:off x="2819400" y="3085278"/>
            <a:ext cx="1066800" cy="940637"/>
          </a:xfrm>
          <a:prstGeom prst="rect">
            <a:avLst/>
          </a:prstGeom>
          <a:gradFill>
            <a:gsLst>
              <a:gs pos="100000">
                <a:schemeClr val="accent1">
                  <a:tint val="66000"/>
                  <a:satMod val="160000"/>
                </a:schemeClr>
              </a:gs>
              <a:gs pos="0">
                <a:schemeClr val="tx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prstClr val="white"/>
                </a:solidFill>
                <a:latin typeface="#9Slide05 Brannboll Ny" panose="02000000000000000000" pitchFamily="2" charset="0"/>
              </a:rPr>
              <a:t>Ý </a:t>
            </a:r>
            <a:r>
              <a:rPr lang="en-US" sz="2400" b="1" dirty="0" err="1">
                <a:solidFill>
                  <a:prstClr val="white"/>
                </a:solidFill>
                <a:latin typeface="#9Slide05 Brannboll Ny" panose="02000000000000000000" pitchFamily="2" charset="0"/>
              </a:rPr>
              <a:t>nghĩa</a:t>
            </a:r>
            <a:endParaRPr lang="en-US" sz="2400" b="1" dirty="0">
              <a:solidFill>
                <a:prstClr val="white"/>
              </a:solidFill>
              <a:latin typeface="#9Slide05 Brannboll Ny" panose="02000000000000000000" pitchFamily="2" charset="0"/>
            </a:endParaRPr>
          </a:p>
        </p:txBody>
      </p:sp>
      <p:cxnSp>
        <p:nvCxnSpPr>
          <p:cNvPr id="49" name="Straight Arrow Connector 48"/>
          <p:cNvCxnSpPr>
            <a:stCxn id="2" idx="3"/>
            <a:endCxn id="47" idx="1"/>
          </p:cNvCxnSpPr>
          <p:nvPr/>
        </p:nvCxnSpPr>
        <p:spPr>
          <a:xfrm>
            <a:off x="2413074" y="3555596"/>
            <a:ext cx="406326" cy="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1" name="Straight Arrow Connector 50"/>
          <p:cNvCxnSpPr>
            <a:stCxn id="47" idx="0"/>
            <a:endCxn id="16" idx="1"/>
          </p:cNvCxnSpPr>
          <p:nvPr/>
        </p:nvCxnSpPr>
        <p:spPr>
          <a:xfrm flipV="1">
            <a:off x="3352800" y="2669781"/>
            <a:ext cx="794904" cy="41549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5" name="Straight Arrow Connector 54"/>
          <p:cNvCxnSpPr>
            <a:stCxn id="47" idx="2"/>
          </p:cNvCxnSpPr>
          <p:nvPr/>
        </p:nvCxnSpPr>
        <p:spPr>
          <a:xfrm>
            <a:off x="3352801" y="4025914"/>
            <a:ext cx="891411" cy="46988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7" name="Straight Arrow Connector 56"/>
          <p:cNvCxnSpPr>
            <a:endCxn id="58" idx="1"/>
          </p:cNvCxnSpPr>
          <p:nvPr/>
        </p:nvCxnSpPr>
        <p:spPr>
          <a:xfrm>
            <a:off x="1802674" y="4479290"/>
            <a:ext cx="830988" cy="1571415"/>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8" name="Rectangle 57"/>
          <p:cNvSpPr/>
          <p:nvPr/>
        </p:nvSpPr>
        <p:spPr>
          <a:xfrm>
            <a:off x="2633662" y="5419493"/>
            <a:ext cx="1443038" cy="1262424"/>
          </a:xfrm>
          <a:prstGeom prst="rect">
            <a:avLst/>
          </a:prstGeom>
          <a:gradFill>
            <a:gsLst>
              <a:gs pos="74000">
                <a:schemeClr val="accent1">
                  <a:tint val="66000"/>
                  <a:satMod val="160000"/>
                </a:schemeClr>
              </a:gs>
              <a:gs pos="0">
                <a:schemeClr val="tx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prstClr val="white"/>
                </a:solidFill>
                <a:latin typeface="#9Slide05 Brannboll Ny" panose="02000000000000000000" pitchFamily="2" charset="0"/>
              </a:rPr>
              <a:t>Cách</a:t>
            </a:r>
            <a:r>
              <a:rPr lang="en-US" sz="2800" b="1" dirty="0">
                <a:solidFill>
                  <a:prstClr val="white"/>
                </a:solidFill>
                <a:latin typeface="#9Slide05 Brannboll Ny" panose="02000000000000000000" pitchFamily="2" charset="0"/>
              </a:rPr>
              <a:t> </a:t>
            </a:r>
            <a:r>
              <a:rPr lang="en-US" sz="2800" b="1" dirty="0" err="1">
                <a:solidFill>
                  <a:prstClr val="white"/>
                </a:solidFill>
                <a:latin typeface="#9Slide05 Brannboll Ny" panose="02000000000000000000" pitchFamily="2" charset="0"/>
              </a:rPr>
              <a:t>rèn</a:t>
            </a:r>
            <a:r>
              <a:rPr lang="en-US" sz="2800" b="1" dirty="0">
                <a:solidFill>
                  <a:prstClr val="white"/>
                </a:solidFill>
                <a:latin typeface="#9Slide05 Brannboll Ny" panose="02000000000000000000" pitchFamily="2" charset="0"/>
              </a:rPr>
              <a:t> </a:t>
            </a:r>
            <a:r>
              <a:rPr lang="en-US" sz="2800" b="1" dirty="0" err="1">
                <a:solidFill>
                  <a:prstClr val="white"/>
                </a:solidFill>
                <a:latin typeface="#9Slide05 Brannboll Ny" panose="02000000000000000000" pitchFamily="2" charset="0"/>
              </a:rPr>
              <a:t>luyện</a:t>
            </a:r>
            <a:endParaRPr lang="en-US" sz="2800" b="1" dirty="0">
              <a:solidFill>
                <a:prstClr val="white"/>
              </a:solidFill>
              <a:latin typeface="#9Slide05 Brannboll Ny" panose="02000000000000000000" pitchFamily="2" charset="0"/>
            </a:endParaRPr>
          </a:p>
        </p:txBody>
      </p:sp>
      <p:cxnSp>
        <p:nvCxnSpPr>
          <p:cNvPr id="67" name="Straight Arrow Connector 66"/>
          <p:cNvCxnSpPr>
            <a:stCxn id="58" idx="3"/>
          </p:cNvCxnSpPr>
          <p:nvPr/>
        </p:nvCxnSpPr>
        <p:spPr>
          <a:xfrm flipV="1">
            <a:off x="4076700" y="5920953"/>
            <a:ext cx="554572" cy="1297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4" name="Straight Arrow Connector 73"/>
          <p:cNvCxnSpPr>
            <a:stCxn id="58" idx="3"/>
            <a:endCxn id="83" idx="1"/>
          </p:cNvCxnSpPr>
          <p:nvPr/>
        </p:nvCxnSpPr>
        <p:spPr>
          <a:xfrm>
            <a:off x="4076700" y="6050705"/>
            <a:ext cx="419100" cy="44123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76" name="Rectangle 75"/>
          <p:cNvSpPr/>
          <p:nvPr/>
        </p:nvSpPr>
        <p:spPr>
          <a:xfrm>
            <a:off x="4631272" y="5693387"/>
            <a:ext cx="5984082" cy="45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9Slide05 Brannboll Ny" panose="02000000000000000000" pitchFamily="2" charset="0"/>
              </a:rPr>
              <a:t>Đồng tình, ủng hộ những người chí công vô tư</a:t>
            </a:r>
          </a:p>
        </p:txBody>
      </p:sp>
      <p:sp>
        <p:nvSpPr>
          <p:cNvPr id="83" name="Rectangle 82"/>
          <p:cNvSpPr/>
          <p:nvPr/>
        </p:nvSpPr>
        <p:spPr>
          <a:xfrm>
            <a:off x="4495800" y="6301953"/>
            <a:ext cx="6119554" cy="3799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9Slide05 Brannboll Ny" panose="02000000000000000000" pitchFamily="2" charset="0"/>
              </a:rPr>
              <a:t>Lên án, phê phán người thiếu chí công vô tư</a:t>
            </a:r>
          </a:p>
        </p:txBody>
      </p:sp>
    </p:spTree>
    <p:extLst>
      <p:ext uri="{BB962C8B-B14F-4D97-AF65-F5344CB8AC3E}">
        <p14:creationId xmlns:p14="http://schemas.microsoft.com/office/powerpoint/2010/main" val="223491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circle(in)">
                                      <p:cBhvr>
                                        <p:cTn id="36" dur="2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20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circle(in)">
                                      <p:cBhvr>
                                        <p:cTn id="46" dur="2000"/>
                                        <p:tgtEl>
                                          <p:spTgt spid="4"/>
                                        </p:tgtEl>
                                      </p:cBhvr>
                                    </p:animEffect>
                                  </p:childTnLst>
                                </p:cTn>
                              </p:par>
                              <p:par>
                                <p:cTn id="47" presetID="6" presetClass="entr" presetSubtype="16"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circle(in)">
                                      <p:cBhvr>
                                        <p:cTn id="49" dur="20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barn(inVertical)">
                                      <p:cBhvr>
                                        <p:cTn id="54" dur="500"/>
                                        <p:tgtEl>
                                          <p:spTgt spid="47"/>
                                        </p:tgtEl>
                                      </p:cBhvr>
                                    </p:animEffect>
                                  </p:childTnLst>
                                </p:cTn>
                              </p:par>
                              <p:par>
                                <p:cTn id="55" presetID="16" presetClass="entr" presetSubtype="21" fill="hold" nodeType="with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par>
                                <p:cTn id="63" presetID="6" presetClass="entr" presetSubtype="16" fill="hold" nodeType="with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circle(in)">
                                      <p:cBhvr>
                                        <p:cTn id="65" dur="2000"/>
                                        <p:tgtEl>
                                          <p:spTgt spid="5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down)">
                                      <p:cBhvr>
                                        <p:cTn id="70" dur="500"/>
                                        <p:tgtEl>
                                          <p:spTgt spid="17"/>
                                        </p:tgtEl>
                                      </p:cBhvr>
                                    </p:animEffect>
                                  </p:childTnLst>
                                </p:cTn>
                              </p:par>
                              <p:par>
                                <p:cTn id="71" presetID="22" presetClass="entr" presetSubtype="4" fill="hold" nodeType="with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down)">
                                      <p:cBhvr>
                                        <p:cTn id="73" dur="500"/>
                                        <p:tgtEl>
                                          <p:spTgt spid="2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wipe(down)">
                                      <p:cBhvr>
                                        <p:cTn id="78" dur="500"/>
                                        <p:tgtEl>
                                          <p:spTgt spid="21"/>
                                        </p:tgtEl>
                                      </p:cBhvr>
                                    </p:animEffect>
                                  </p:childTnLst>
                                </p:cTn>
                              </p:par>
                              <p:par>
                                <p:cTn id="79" presetID="22" presetClass="entr" presetSubtype="4"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down)">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grpId="0" nodeType="click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circle(in)">
                                      <p:cBhvr>
                                        <p:cTn id="86" dur="2000"/>
                                        <p:tgtEl>
                                          <p:spTgt spid="27"/>
                                        </p:tgtEl>
                                      </p:cBhvr>
                                    </p:animEffect>
                                  </p:childTnLst>
                                </p:cTn>
                              </p:par>
                              <p:par>
                                <p:cTn id="87" presetID="6" presetClass="entr" presetSubtype="16" fill="hold" nodeType="withEffect">
                                  <p:stCondLst>
                                    <p:cond delay="0"/>
                                  </p:stCondLst>
                                  <p:childTnLst>
                                    <p:set>
                                      <p:cBhvr>
                                        <p:cTn id="88" dur="1" fill="hold">
                                          <p:stCondLst>
                                            <p:cond delay="0"/>
                                          </p:stCondLst>
                                        </p:cTn>
                                        <p:tgtEl>
                                          <p:spTgt spid="55"/>
                                        </p:tgtEl>
                                        <p:attrNameLst>
                                          <p:attrName>style.visibility</p:attrName>
                                        </p:attrNameLst>
                                      </p:cBhvr>
                                      <p:to>
                                        <p:strVal val="visible"/>
                                      </p:to>
                                    </p:set>
                                    <p:animEffect transition="in" filter="circle(in)">
                                      <p:cBhvr>
                                        <p:cTn id="89" dur="2000"/>
                                        <p:tgtEl>
                                          <p:spTgt spid="55"/>
                                        </p:tgtEl>
                                      </p:cBhvr>
                                    </p:animEffect>
                                  </p:childTnLst>
                                </p:cTn>
                              </p:par>
                            </p:childTnLst>
                          </p:cTn>
                        </p:par>
                      </p:childTnLst>
                    </p:cTn>
                  </p:par>
                  <p:par>
                    <p:cTn id="90" fill="hold">
                      <p:stCondLst>
                        <p:cond delay="indefinite"/>
                      </p:stCondLst>
                      <p:childTnLst>
                        <p:par>
                          <p:cTn id="91" fill="hold">
                            <p:stCondLst>
                              <p:cond delay="0"/>
                            </p:stCondLst>
                            <p:childTnLst>
                              <p:par>
                                <p:cTn id="92" presetID="6" presetClass="entr" presetSubtype="16" fill="hold" grpId="0" nodeType="clickEffect">
                                  <p:stCondLst>
                                    <p:cond delay="0"/>
                                  </p:stCondLst>
                                  <p:childTnLst>
                                    <p:set>
                                      <p:cBhvr>
                                        <p:cTn id="93" dur="1" fill="hold">
                                          <p:stCondLst>
                                            <p:cond delay="0"/>
                                          </p:stCondLst>
                                        </p:cTn>
                                        <p:tgtEl>
                                          <p:spTgt spid="28"/>
                                        </p:tgtEl>
                                        <p:attrNameLst>
                                          <p:attrName>style.visibility</p:attrName>
                                        </p:attrNameLst>
                                      </p:cBhvr>
                                      <p:to>
                                        <p:strVal val="visible"/>
                                      </p:to>
                                    </p:set>
                                    <p:animEffect transition="in" filter="circle(in)">
                                      <p:cBhvr>
                                        <p:cTn id="94" dur="2000"/>
                                        <p:tgtEl>
                                          <p:spTgt spid="28"/>
                                        </p:tgtEl>
                                      </p:cBhvr>
                                    </p:animEffect>
                                  </p:childTnLst>
                                </p:cTn>
                              </p:par>
                              <p:par>
                                <p:cTn id="95" presetID="6" presetClass="entr" presetSubtype="16" fill="hold" nodeType="with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circle(in)">
                                      <p:cBhvr>
                                        <p:cTn id="97" dur="2000"/>
                                        <p:tgtEl>
                                          <p:spTgt spid="3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1000"/>
                                        <p:tgtEl>
                                          <p:spTgt spid="29"/>
                                        </p:tgtEl>
                                      </p:cBhvr>
                                    </p:animEffect>
                                  </p:childTnLst>
                                </p:cTn>
                              </p:par>
                              <p:par>
                                <p:cTn id="103" presetID="10" presetClass="entr" presetSubtype="0" fill="hold" nodeType="withEffect">
                                  <p:stCondLst>
                                    <p:cond delay="0"/>
                                  </p:stCondLst>
                                  <p:childTnLst>
                                    <p:set>
                                      <p:cBhvr>
                                        <p:cTn id="104" dur="1" fill="hold">
                                          <p:stCondLst>
                                            <p:cond delay="0"/>
                                          </p:stCondLst>
                                        </p:cTn>
                                        <p:tgtEl>
                                          <p:spTgt spid="32"/>
                                        </p:tgtEl>
                                        <p:attrNameLst>
                                          <p:attrName>style.visibility</p:attrName>
                                        </p:attrNameLst>
                                      </p:cBhvr>
                                      <p:to>
                                        <p:strVal val="visible"/>
                                      </p:to>
                                    </p:set>
                                    <p:animEffect transition="in" filter="fade">
                                      <p:cBhvr>
                                        <p:cTn id="105" dur="1000"/>
                                        <p:tgtEl>
                                          <p:spTgt spid="32"/>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grpId="0" nodeType="clickEffect">
                                  <p:stCondLst>
                                    <p:cond delay="0"/>
                                  </p:stCondLst>
                                  <p:childTnLst>
                                    <p:set>
                                      <p:cBhvr>
                                        <p:cTn id="109" dur="1" fill="hold">
                                          <p:stCondLst>
                                            <p:cond delay="0"/>
                                          </p:stCondLst>
                                        </p:cTn>
                                        <p:tgtEl>
                                          <p:spTgt spid="30"/>
                                        </p:tgtEl>
                                        <p:attrNameLst>
                                          <p:attrName>style.visibility</p:attrName>
                                        </p:attrNameLst>
                                      </p:cBhvr>
                                      <p:to>
                                        <p:strVal val="visible"/>
                                      </p:to>
                                    </p:set>
                                    <p:animEffect transition="in" filter="barn(inVertical)">
                                      <p:cBhvr>
                                        <p:cTn id="110" dur="500"/>
                                        <p:tgtEl>
                                          <p:spTgt spid="30"/>
                                        </p:tgtEl>
                                      </p:cBhvr>
                                    </p:animEffect>
                                  </p:childTnLst>
                                </p:cTn>
                              </p:par>
                              <p:par>
                                <p:cTn id="111" presetID="16" presetClass="entr" presetSubtype="21" fill="hold" nodeType="withEffect">
                                  <p:stCondLst>
                                    <p:cond delay="0"/>
                                  </p:stCondLst>
                                  <p:childTnLst>
                                    <p:set>
                                      <p:cBhvr>
                                        <p:cTn id="112" dur="1" fill="hold">
                                          <p:stCondLst>
                                            <p:cond delay="0"/>
                                          </p:stCondLst>
                                        </p:cTn>
                                        <p:tgtEl>
                                          <p:spTgt spid="33"/>
                                        </p:tgtEl>
                                        <p:attrNameLst>
                                          <p:attrName>style.visibility</p:attrName>
                                        </p:attrNameLst>
                                      </p:cBhvr>
                                      <p:to>
                                        <p:strVal val="visible"/>
                                      </p:to>
                                    </p:set>
                                    <p:animEffect transition="in" filter="barn(inVertical)">
                                      <p:cBhvr>
                                        <p:cTn id="113" dur="500"/>
                                        <p:tgtEl>
                                          <p:spTgt spid="33"/>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57"/>
                                        </p:tgtEl>
                                        <p:attrNameLst>
                                          <p:attrName>style.visibility</p:attrName>
                                        </p:attrNameLst>
                                      </p:cBhvr>
                                      <p:to>
                                        <p:strVal val="visible"/>
                                      </p:to>
                                    </p:set>
                                    <p:animEffect transition="in" filter="wipe(down)">
                                      <p:cBhvr>
                                        <p:cTn id="118" dur="500"/>
                                        <p:tgtEl>
                                          <p:spTgt spid="57"/>
                                        </p:tgtEl>
                                      </p:cBhvr>
                                    </p:animEffect>
                                  </p:childTnLst>
                                </p:cTn>
                              </p:par>
                              <p:par>
                                <p:cTn id="119" presetID="22" presetClass="entr" presetSubtype="4" fill="hold" grpId="0" nodeType="withEffect">
                                  <p:stCondLst>
                                    <p:cond delay="0"/>
                                  </p:stCondLst>
                                  <p:childTnLst>
                                    <p:set>
                                      <p:cBhvr>
                                        <p:cTn id="120" dur="1" fill="hold">
                                          <p:stCondLst>
                                            <p:cond delay="0"/>
                                          </p:stCondLst>
                                        </p:cTn>
                                        <p:tgtEl>
                                          <p:spTgt spid="58"/>
                                        </p:tgtEl>
                                        <p:attrNameLst>
                                          <p:attrName>style.visibility</p:attrName>
                                        </p:attrNameLst>
                                      </p:cBhvr>
                                      <p:to>
                                        <p:strVal val="visible"/>
                                      </p:to>
                                    </p:set>
                                    <p:animEffect transition="in" filter="wipe(down)">
                                      <p:cBhvr>
                                        <p:cTn id="121" dur="500"/>
                                        <p:tgtEl>
                                          <p:spTgt spid="58"/>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nodeType="clickEffect">
                                  <p:stCondLst>
                                    <p:cond delay="0"/>
                                  </p:stCondLst>
                                  <p:childTnLst>
                                    <p:set>
                                      <p:cBhvr>
                                        <p:cTn id="125" dur="1" fill="hold">
                                          <p:stCondLst>
                                            <p:cond delay="0"/>
                                          </p:stCondLst>
                                        </p:cTn>
                                        <p:tgtEl>
                                          <p:spTgt spid="67"/>
                                        </p:tgtEl>
                                        <p:attrNameLst>
                                          <p:attrName>style.visibility</p:attrName>
                                        </p:attrNameLst>
                                      </p:cBhvr>
                                      <p:to>
                                        <p:strVal val="visible"/>
                                      </p:to>
                                    </p:set>
                                    <p:anim calcmode="lin" valueType="num">
                                      <p:cBhvr>
                                        <p:cTn id="126" dur="500" fill="hold"/>
                                        <p:tgtEl>
                                          <p:spTgt spid="67"/>
                                        </p:tgtEl>
                                        <p:attrNameLst>
                                          <p:attrName>ppt_w</p:attrName>
                                        </p:attrNameLst>
                                      </p:cBhvr>
                                      <p:tavLst>
                                        <p:tav tm="0">
                                          <p:val>
                                            <p:fltVal val="0"/>
                                          </p:val>
                                        </p:tav>
                                        <p:tav tm="100000">
                                          <p:val>
                                            <p:strVal val="#ppt_w"/>
                                          </p:val>
                                        </p:tav>
                                      </p:tavLst>
                                    </p:anim>
                                    <p:anim calcmode="lin" valueType="num">
                                      <p:cBhvr>
                                        <p:cTn id="127" dur="500" fill="hold"/>
                                        <p:tgtEl>
                                          <p:spTgt spid="67"/>
                                        </p:tgtEl>
                                        <p:attrNameLst>
                                          <p:attrName>ppt_h</p:attrName>
                                        </p:attrNameLst>
                                      </p:cBhvr>
                                      <p:tavLst>
                                        <p:tav tm="0">
                                          <p:val>
                                            <p:fltVal val="0"/>
                                          </p:val>
                                        </p:tav>
                                        <p:tav tm="100000">
                                          <p:val>
                                            <p:strVal val="#ppt_h"/>
                                          </p:val>
                                        </p:tav>
                                      </p:tavLst>
                                    </p:anim>
                                    <p:animEffect transition="in" filter="fade">
                                      <p:cBhvr>
                                        <p:cTn id="128" dur="500"/>
                                        <p:tgtEl>
                                          <p:spTgt spid="67"/>
                                        </p:tgtEl>
                                      </p:cBhvr>
                                    </p:animEffect>
                                  </p:childTnLst>
                                </p:cTn>
                              </p:par>
                              <p:par>
                                <p:cTn id="129" presetID="53" presetClass="entr" presetSubtype="16" fill="hold" grpId="0" nodeType="withEffect">
                                  <p:stCondLst>
                                    <p:cond delay="0"/>
                                  </p:stCondLst>
                                  <p:childTnLst>
                                    <p:set>
                                      <p:cBhvr>
                                        <p:cTn id="130" dur="1" fill="hold">
                                          <p:stCondLst>
                                            <p:cond delay="0"/>
                                          </p:stCondLst>
                                        </p:cTn>
                                        <p:tgtEl>
                                          <p:spTgt spid="76"/>
                                        </p:tgtEl>
                                        <p:attrNameLst>
                                          <p:attrName>style.visibility</p:attrName>
                                        </p:attrNameLst>
                                      </p:cBhvr>
                                      <p:to>
                                        <p:strVal val="visible"/>
                                      </p:to>
                                    </p:set>
                                    <p:anim calcmode="lin" valueType="num">
                                      <p:cBhvr>
                                        <p:cTn id="131" dur="500" fill="hold"/>
                                        <p:tgtEl>
                                          <p:spTgt spid="76"/>
                                        </p:tgtEl>
                                        <p:attrNameLst>
                                          <p:attrName>ppt_w</p:attrName>
                                        </p:attrNameLst>
                                      </p:cBhvr>
                                      <p:tavLst>
                                        <p:tav tm="0">
                                          <p:val>
                                            <p:fltVal val="0"/>
                                          </p:val>
                                        </p:tav>
                                        <p:tav tm="100000">
                                          <p:val>
                                            <p:strVal val="#ppt_w"/>
                                          </p:val>
                                        </p:tav>
                                      </p:tavLst>
                                    </p:anim>
                                    <p:anim calcmode="lin" valueType="num">
                                      <p:cBhvr>
                                        <p:cTn id="132" dur="500" fill="hold"/>
                                        <p:tgtEl>
                                          <p:spTgt spid="76"/>
                                        </p:tgtEl>
                                        <p:attrNameLst>
                                          <p:attrName>ppt_h</p:attrName>
                                        </p:attrNameLst>
                                      </p:cBhvr>
                                      <p:tavLst>
                                        <p:tav tm="0">
                                          <p:val>
                                            <p:fltVal val="0"/>
                                          </p:val>
                                        </p:tav>
                                        <p:tav tm="100000">
                                          <p:val>
                                            <p:strVal val="#ppt_h"/>
                                          </p:val>
                                        </p:tav>
                                      </p:tavLst>
                                    </p:anim>
                                    <p:animEffect transition="in" filter="fade">
                                      <p:cBhvr>
                                        <p:cTn id="133" dur="500"/>
                                        <p:tgtEl>
                                          <p:spTgt spid="76"/>
                                        </p:tgtEl>
                                      </p:cBhvr>
                                    </p:animEffect>
                                  </p:childTnLst>
                                </p:cTn>
                              </p:par>
                            </p:childTnLst>
                          </p:cTn>
                        </p:par>
                      </p:childTnLst>
                    </p:cTn>
                  </p:par>
                  <p:par>
                    <p:cTn id="134" fill="hold">
                      <p:stCondLst>
                        <p:cond delay="indefinite"/>
                      </p:stCondLst>
                      <p:childTnLst>
                        <p:par>
                          <p:cTn id="135" fill="hold">
                            <p:stCondLst>
                              <p:cond delay="0"/>
                            </p:stCondLst>
                            <p:childTnLst>
                              <p:par>
                                <p:cTn id="136" presetID="31" presetClass="entr" presetSubtype="0" fill="hold" nodeType="clickEffect">
                                  <p:stCondLst>
                                    <p:cond delay="0"/>
                                  </p:stCondLst>
                                  <p:childTnLst>
                                    <p:set>
                                      <p:cBhvr>
                                        <p:cTn id="137" dur="1" fill="hold">
                                          <p:stCondLst>
                                            <p:cond delay="0"/>
                                          </p:stCondLst>
                                        </p:cTn>
                                        <p:tgtEl>
                                          <p:spTgt spid="74"/>
                                        </p:tgtEl>
                                        <p:attrNameLst>
                                          <p:attrName>style.visibility</p:attrName>
                                        </p:attrNameLst>
                                      </p:cBhvr>
                                      <p:to>
                                        <p:strVal val="visible"/>
                                      </p:to>
                                    </p:set>
                                    <p:anim calcmode="lin" valueType="num">
                                      <p:cBhvr>
                                        <p:cTn id="138" dur="1000" fill="hold"/>
                                        <p:tgtEl>
                                          <p:spTgt spid="74"/>
                                        </p:tgtEl>
                                        <p:attrNameLst>
                                          <p:attrName>ppt_w</p:attrName>
                                        </p:attrNameLst>
                                      </p:cBhvr>
                                      <p:tavLst>
                                        <p:tav tm="0">
                                          <p:val>
                                            <p:fltVal val="0"/>
                                          </p:val>
                                        </p:tav>
                                        <p:tav tm="100000">
                                          <p:val>
                                            <p:strVal val="#ppt_w"/>
                                          </p:val>
                                        </p:tav>
                                      </p:tavLst>
                                    </p:anim>
                                    <p:anim calcmode="lin" valueType="num">
                                      <p:cBhvr>
                                        <p:cTn id="139" dur="1000" fill="hold"/>
                                        <p:tgtEl>
                                          <p:spTgt spid="74"/>
                                        </p:tgtEl>
                                        <p:attrNameLst>
                                          <p:attrName>ppt_h</p:attrName>
                                        </p:attrNameLst>
                                      </p:cBhvr>
                                      <p:tavLst>
                                        <p:tav tm="0">
                                          <p:val>
                                            <p:fltVal val="0"/>
                                          </p:val>
                                        </p:tav>
                                        <p:tav tm="100000">
                                          <p:val>
                                            <p:strVal val="#ppt_h"/>
                                          </p:val>
                                        </p:tav>
                                      </p:tavLst>
                                    </p:anim>
                                    <p:anim calcmode="lin" valueType="num">
                                      <p:cBhvr>
                                        <p:cTn id="140" dur="1000" fill="hold"/>
                                        <p:tgtEl>
                                          <p:spTgt spid="74"/>
                                        </p:tgtEl>
                                        <p:attrNameLst>
                                          <p:attrName>style.rotation</p:attrName>
                                        </p:attrNameLst>
                                      </p:cBhvr>
                                      <p:tavLst>
                                        <p:tav tm="0">
                                          <p:val>
                                            <p:fltVal val="90"/>
                                          </p:val>
                                        </p:tav>
                                        <p:tav tm="100000">
                                          <p:val>
                                            <p:fltVal val="0"/>
                                          </p:val>
                                        </p:tav>
                                      </p:tavLst>
                                    </p:anim>
                                    <p:animEffect transition="in" filter="fade">
                                      <p:cBhvr>
                                        <p:cTn id="141" dur="1000"/>
                                        <p:tgtEl>
                                          <p:spTgt spid="74"/>
                                        </p:tgtEl>
                                      </p:cBhvr>
                                    </p:animEffect>
                                  </p:childTnLst>
                                </p:cTn>
                              </p:par>
                              <p:par>
                                <p:cTn id="142" presetID="31" presetClass="entr" presetSubtype="0" fill="hold" grpId="0" nodeType="withEffect">
                                  <p:stCondLst>
                                    <p:cond delay="0"/>
                                  </p:stCondLst>
                                  <p:childTnLst>
                                    <p:set>
                                      <p:cBhvr>
                                        <p:cTn id="143" dur="1" fill="hold">
                                          <p:stCondLst>
                                            <p:cond delay="0"/>
                                          </p:stCondLst>
                                        </p:cTn>
                                        <p:tgtEl>
                                          <p:spTgt spid="83"/>
                                        </p:tgtEl>
                                        <p:attrNameLst>
                                          <p:attrName>style.visibility</p:attrName>
                                        </p:attrNameLst>
                                      </p:cBhvr>
                                      <p:to>
                                        <p:strVal val="visible"/>
                                      </p:to>
                                    </p:set>
                                    <p:anim calcmode="lin" valueType="num">
                                      <p:cBhvr>
                                        <p:cTn id="144" dur="1000" fill="hold"/>
                                        <p:tgtEl>
                                          <p:spTgt spid="83"/>
                                        </p:tgtEl>
                                        <p:attrNameLst>
                                          <p:attrName>ppt_w</p:attrName>
                                        </p:attrNameLst>
                                      </p:cBhvr>
                                      <p:tavLst>
                                        <p:tav tm="0">
                                          <p:val>
                                            <p:fltVal val="0"/>
                                          </p:val>
                                        </p:tav>
                                        <p:tav tm="100000">
                                          <p:val>
                                            <p:strVal val="#ppt_w"/>
                                          </p:val>
                                        </p:tav>
                                      </p:tavLst>
                                    </p:anim>
                                    <p:anim calcmode="lin" valueType="num">
                                      <p:cBhvr>
                                        <p:cTn id="145" dur="1000" fill="hold"/>
                                        <p:tgtEl>
                                          <p:spTgt spid="83"/>
                                        </p:tgtEl>
                                        <p:attrNameLst>
                                          <p:attrName>ppt_h</p:attrName>
                                        </p:attrNameLst>
                                      </p:cBhvr>
                                      <p:tavLst>
                                        <p:tav tm="0">
                                          <p:val>
                                            <p:fltVal val="0"/>
                                          </p:val>
                                        </p:tav>
                                        <p:tav tm="100000">
                                          <p:val>
                                            <p:strVal val="#ppt_h"/>
                                          </p:val>
                                        </p:tav>
                                      </p:tavLst>
                                    </p:anim>
                                    <p:anim calcmode="lin" valueType="num">
                                      <p:cBhvr>
                                        <p:cTn id="146" dur="1000" fill="hold"/>
                                        <p:tgtEl>
                                          <p:spTgt spid="83"/>
                                        </p:tgtEl>
                                        <p:attrNameLst>
                                          <p:attrName>style.rotation</p:attrName>
                                        </p:attrNameLst>
                                      </p:cBhvr>
                                      <p:tavLst>
                                        <p:tav tm="0">
                                          <p:val>
                                            <p:fltVal val="90"/>
                                          </p:val>
                                        </p:tav>
                                        <p:tav tm="100000">
                                          <p:val>
                                            <p:fltVal val="0"/>
                                          </p:val>
                                        </p:tav>
                                      </p:tavLst>
                                    </p:anim>
                                    <p:animEffect transition="in" filter="fade">
                                      <p:cBhvr>
                                        <p:cTn id="147"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9" grpId="0"/>
      <p:bldP spid="16" grpId="0" animBg="1"/>
      <p:bldP spid="17" grpId="0" animBg="1"/>
      <p:bldP spid="21" grpId="0" animBg="1"/>
      <p:bldP spid="27" grpId="0" animBg="1"/>
      <p:bldP spid="28" grpId="0" animBg="1"/>
      <p:bldP spid="29" grpId="0" animBg="1"/>
      <p:bldP spid="30" grpId="0" animBg="1"/>
      <p:bldP spid="47" grpId="0" animBg="1"/>
      <p:bldP spid="58" grpId="0" animBg="1"/>
      <p:bldP spid="76" grpId="0" animBg="1"/>
      <p:bldP spid="8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164" name="Google Shape;164;p9"/>
          <p:cNvPicPr preferRelativeResize="0"/>
          <p:nvPr/>
        </p:nvPicPr>
        <p:blipFill rotWithShape="1">
          <a:blip r:embed="rId5">
            <a:alphaModFix/>
          </a:blip>
          <a:srcRect l="15285" t="10430" r="46645" b="11190"/>
          <a:stretch/>
        </p:blipFill>
        <p:spPr>
          <a:xfrm>
            <a:off x="-409647" y="1776262"/>
            <a:ext cx="5918745" cy="3808071"/>
          </a:xfrm>
          <a:prstGeom prst="rect">
            <a:avLst/>
          </a:prstGeom>
          <a:noFill/>
          <a:ln>
            <a:noFill/>
          </a:ln>
        </p:spPr>
      </p:pic>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286247" y="-68121"/>
            <a:ext cx="11578213" cy="6166554"/>
            <a:chOff x="286247" y="-68121"/>
            <a:chExt cx="11578213" cy="6166554"/>
          </a:xfrm>
        </p:grpSpPr>
        <p:pic>
          <p:nvPicPr>
            <p:cNvPr id="165" name="Google Shape;165;p9"/>
            <p:cNvPicPr preferRelativeResize="0"/>
            <p:nvPr/>
          </p:nvPicPr>
          <p:blipFill rotWithShape="1">
            <a:blip r:embed="rId7">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3957236" y="-68121"/>
              <a:ext cx="7907224" cy="4066384"/>
            </a:xfrm>
            <a:prstGeom prst="rect">
              <a:avLst/>
            </a:prstGeom>
          </p:spPr>
        </p:pic>
        <p:sp>
          <p:nvSpPr>
            <p:cNvPr id="6" name="文本框 6"/>
            <p:cNvSpPr txBox="1"/>
            <p:nvPr/>
          </p:nvSpPr>
          <p:spPr>
            <a:xfrm>
              <a:off x="3855504" y="1545545"/>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LUYỆN TẬP</a:t>
              </a:r>
              <a:endParaRPr lang="zh-CN" altLang="en-US"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grpSp>
          <p:nvGrpSpPr>
            <p:cNvPr id="11" name="Group 10"/>
            <p:cNvGrpSpPr/>
            <p:nvPr/>
          </p:nvGrpSpPr>
          <p:grpSpPr>
            <a:xfrm>
              <a:off x="286247" y="1977062"/>
              <a:ext cx="3834635" cy="3406471"/>
              <a:chOff x="286247" y="1977062"/>
              <a:chExt cx="3834635" cy="3406471"/>
            </a:xfrm>
          </p:grpSpPr>
          <p:sp>
            <p:nvSpPr>
              <p:cNvPr id="12" name="PA_菱形 1"/>
              <p:cNvSpPr/>
              <p:nvPr>
                <p:custDataLst>
                  <p:tags r:id="rId1"/>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726877" y="3065621"/>
                <a:ext cx="2953373" cy="954107"/>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CHÍ CÔNG VÔ TƯ</a:t>
                </a:r>
                <a:endParaRPr lang="zh-CN" altLang="en-US" sz="2800" dirty="0">
                  <a:solidFill>
                    <a:prstClr val="white"/>
                  </a:solidFill>
                  <a:latin typeface="Times New Roman" pitchFamily="18" charset="0"/>
                  <a:cs typeface="Times New Roman" pitchFamily="18" charset="0"/>
                </a:endParaRPr>
              </a:p>
            </p:txBody>
          </p:sp>
        </p:grpSp>
      </p:grpSp>
    </p:spTree>
    <p:extLst>
      <p:ext uri="{BB962C8B-B14F-4D97-AF65-F5344CB8AC3E}">
        <p14:creationId xmlns:p14="http://schemas.microsoft.com/office/powerpoint/2010/main" val="239429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9" name="Picture 8"/>
          <p:cNvPicPr>
            <a:picLocks noChangeAspect="1"/>
          </p:cNvPicPr>
          <p:nvPr/>
        </p:nvPicPr>
        <p:blipFill>
          <a:blip r:embed="rId3"/>
          <a:stretch>
            <a:fillRect/>
          </a:stretch>
        </p:blipFill>
        <p:spPr>
          <a:xfrm>
            <a:off x="8795692" y="2481648"/>
            <a:ext cx="3853006" cy="4359018"/>
          </a:xfrm>
          <a:prstGeom prst="rect">
            <a:avLst/>
          </a:prstGeom>
        </p:spPr>
      </p:pic>
      <p:sp>
        <p:nvSpPr>
          <p:cNvPr id="13" name="WordArt 5"/>
          <p:cNvSpPr>
            <a:spLocks noChangeArrowheads="1" noChangeShapeType="1" noTextEdit="1"/>
          </p:cNvSpPr>
          <p:nvPr/>
        </p:nvSpPr>
        <p:spPr bwMode="auto">
          <a:xfrm>
            <a:off x="1726726" y="145997"/>
            <a:ext cx="9144000" cy="2514600"/>
          </a:xfrm>
          <a:prstGeom prst="rect">
            <a:avLst/>
          </a:prstGeom>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rPr>
              <a:t>Trò chơi "Đối mặt"</a:t>
            </a:r>
            <a:endParaRPr lang="en-US"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endParaRPr>
          </a:p>
        </p:txBody>
      </p:sp>
      <p:sp>
        <p:nvSpPr>
          <p:cNvPr id="14" name="Text Box 33"/>
          <p:cNvSpPr txBox="1">
            <a:spLocks noChangeArrowheads="1"/>
          </p:cNvSpPr>
          <p:nvPr/>
        </p:nvSpPr>
        <p:spPr bwMode="auto">
          <a:xfrm>
            <a:off x="2063776" y="2481648"/>
            <a:ext cx="7660556" cy="175432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Tìm</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ca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dao</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tục</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ngữ</a:t>
            </a:r>
            <a:r>
              <a:rPr kumimoji="0" lang="vi-VN" altLang="en-US" sz="5400" b="1" i="0" u="none" strike="noStrike" kern="0" cap="none" spc="0" normalizeH="0" baseline="0" noProof="0" dirty="0">
                <a:ln>
                  <a:noFill/>
                </a:ln>
                <a:solidFill>
                  <a:srgbClr val="FF00FF"/>
                </a:solidFill>
                <a:effectLst/>
                <a:uLnTx/>
                <a:uFillTx/>
                <a:latin typeface="#9Slide06 Thillends Small" pitchFamily="2" charset="0"/>
              </a:rPr>
              <a:t>, châm ngôn</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về</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chí</a:t>
            </a:r>
            <a:r>
              <a:rPr kumimoji="0" lang="en-US" altLang="en-US" sz="5400" b="1" i="0" u="none" strike="noStrike" kern="0" cap="none" spc="0" normalizeH="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noProof="0" dirty="0" err="1">
                <a:ln>
                  <a:noFill/>
                </a:ln>
                <a:solidFill>
                  <a:srgbClr val="FF00FF"/>
                </a:solidFill>
                <a:effectLst/>
                <a:uLnTx/>
                <a:uFillTx/>
                <a:latin typeface="#9Slide06 Thillends Small" pitchFamily="2" charset="0"/>
              </a:rPr>
              <a:t>công</a:t>
            </a:r>
            <a:r>
              <a:rPr kumimoji="0" lang="en-US" altLang="en-US" sz="5400" b="1" i="0" u="none" strike="noStrike" kern="0" cap="none" spc="0" normalizeH="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noProof="0" dirty="0" err="1">
                <a:ln>
                  <a:noFill/>
                </a:ln>
                <a:solidFill>
                  <a:srgbClr val="FF00FF"/>
                </a:solidFill>
                <a:effectLst/>
                <a:uLnTx/>
                <a:uFillTx/>
                <a:latin typeface="#9Slide06 Thillends Small" pitchFamily="2" charset="0"/>
              </a:rPr>
              <a:t>vô</a:t>
            </a:r>
            <a:r>
              <a:rPr kumimoji="0" lang="en-US" altLang="en-US" sz="5400" b="1" i="0" u="none" strike="noStrike" kern="0" cap="none" spc="0" normalizeH="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noProof="0" dirty="0" err="1">
                <a:ln>
                  <a:noFill/>
                </a:ln>
                <a:solidFill>
                  <a:srgbClr val="FF00FF"/>
                </a:solidFill>
                <a:effectLst/>
                <a:uLnTx/>
                <a:uFillTx/>
                <a:latin typeface="#9Slide06 Thillends Small" pitchFamily="2" charset="0"/>
              </a:rPr>
              <a:t>tư</a:t>
            </a:r>
            <a:endParaRPr kumimoji="0" lang="en-US" altLang="en-US" sz="5400" b="1" i="0" u="none" strike="noStrike" kern="0" cap="none" spc="0" normalizeH="0" baseline="0" noProof="0" dirty="0">
              <a:ln>
                <a:noFill/>
              </a:ln>
              <a:solidFill>
                <a:srgbClr val="FF00FF"/>
              </a:solidFill>
              <a:effectLst/>
              <a:uLnTx/>
              <a:uFillTx/>
              <a:latin typeface="#9Slide06 Thillends Small" pitchFamily="2" charset="0"/>
            </a:endParaRPr>
          </a:p>
        </p:txBody>
      </p:sp>
      <p:sp>
        <p:nvSpPr>
          <p:cNvPr id="15" name="Rectangle 14"/>
          <p:cNvSpPr/>
          <p:nvPr/>
        </p:nvSpPr>
        <p:spPr>
          <a:xfrm>
            <a:off x="83867" y="4517174"/>
            <a:ext cx="6569761" cy="2308324"/>
          </a:xfrm>
          <a:prstGeom prst="rect">
            <a:avLst/>
          </a:prstGeom>
          <a:solidFill>
            <a:schemeClr val="accent2">
              <a:lumMod val="20000"/>
              <a:lumOff val="80000"/>
            </a:schemeClr>
          </a:solidFill>
          <a:ln w="57150">
            <a:solidFill>
              <a:schemeClr val="tx1"/>
            </a:solidFill>
          </a:ln>
        </p:spPr>
        <p:txBody>
          <a:bodyPr wrap="square">
            <a:spAutoFit/>
          </a:bodyPr>
          <a:lstStyle/>
          <a:p>
            <a:r>
              <a:rPr lang="en-US" sz="2400" b="1" dirty="0">
                <a:solidFill>
                  <a:prstClr val="black"/>
                </a:solidFill>
                <a:latin typeface="#9Slide05 Brannboll Ny" panose="02000000000000000000" pitchFamily="2" charset="0"/>
                <a:cs typeface="Times New Roman" panose="02020603050405020304" pitchFamily="18" charset="0"/>
              </a:rPr>
              <a:t>LUẬT CHƠI</a:t>
            </a:r>
            <a:r>
              <a:rPr lang="en-US" sz="2400" dirty="0">
                <a:solidFill>
                  <a:prstClr val="black"/>
                </a:solidFill>
                <a:latin typeface="#9Slide05 Brannboll Ny" panose="02000000000000000000" pitchFamily="2" charset="0"/>
                <a:cs typeface="Times New Roman" panose="02020603050405020304" pitchFamily="18" charset="0"/>
              </a:rPr>
              <a:t>: </a:t>
            </a:r>
          </a:p>
          <a:p>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Số</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người</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tham</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gia</a:t>
            </a:r>
            <a:r>
              <a:rPr lang="en-US" sz="2400" b="1" dirty="0">
                <a:solidFill>
                  <a:srgbClr val="0000FF"/>
                </a:solidFill>
                <a:latin typeface="#9Slide05 Brannboll Ny" panose="02000000000000000000" pitchFamily="2" charset="0"/>
                <a:cs typeface="Times New Roman" panose="02020603050405020304" pitchFamily="18" charset="0"/>
              </a:rPr>
              <a:t>: 5 </a:t>
            </a:r>
            <a:r>
              <a:rPr lang="en-US" sz="2400" b="1" dirty="0" err="1">
                <a:solidFill>
                  <a:srgbClr val="0000FF"/>
                </a:solidFill>
                <a:latin typeface="#9Slide05 Brannboll Ny" panose="02000000000000000000" pitchFamily="2" charset="0"/>
                <a:cs typeface="Times New Roman" panose="02020603050405020304" pitchFamily="18" charset="0"/>
              </a:rPr>
              <a:t>bạn</a:t>
            </a:r>
            <a:endParaRPr lang="en-US" sz="2400" b="1" dirty="0">
              <a:solidFill>
                <a:srgbClr val="0000FF"/>
              </a:solidFill>
              <a:latin typeface="#9Slide05 Brannboll Ny" panose="02000000000000000000" pitchFamily="2" charset="0"/>
              <a:cs typeface="Times New Roman" panose="02020603050405020304" pitchFamily="18" charset="0"/>
            </a:endParaRPr>
          </a:p>
          <a:p>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Cách</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thức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Các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bạn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đứng</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vòng</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tròn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Lần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lượt</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đọc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câu</a:t>
            </a:r>
            <a:r>
              <a:rPr lang="en-US" sz="2400" b="1" dirty="0">
                <a:solidFill>
                  <a:srgbClr val="0000FF"/>
                </a:solidFill>
                <a:latin typeface="#9Slide05 Brannboll Ny" panose="02000000000000000000" pitchFamily="2" charset="0"/>
                <a:cs typeface="Times New Roman" panose="02020603050405020304" pitchFamily="18" charset="0"/>
              </a:rPr>
              <a:t> ca </a:t>
            </a:r>
            <a:r>
              <a:rPr lang="en-US" sz="2400" b="1" dirty="0" err="1">
                <a:solidFill>
                  <a:srgbClr val="0000FF"/>
                </a:solidFill>
                <a:latin typeface="#9Slide05 Brannboll Ny" panose="02000000000000000000" pitchFamily="2" charset="0"/>
                <a:cs typeface="Times New Roman" panose="02020603050405020304" pitchFamily="18" charset="0"/>
              </a:rPr>
              <a:t>dao</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tục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ngữ</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châm</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ngôn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về</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chí</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công</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vô</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tư</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Không</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được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đọc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lặp</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lại</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câu</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của</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người</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khác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Đến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lượt</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bạn</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nào</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không</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đọc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được</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sẽ</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bị</a:t>
            </a:r>
            <a:r>
              <a:rPr lang="en-US" sz="2400" b="1" dirty="0">
                <a:solidFill>
                  <a:srgbClr val="0000FF"/>
                </a:solidFill>
                <a:latin typeface="#9Slide05 Brannboll Ny" panose="02000000000000000000" pitchFamily="2" charset="0"/>
                <a:cs typeface="Times New Roman" panose="02020603050405020304" pitchFamily="18" charset="0"/>
              </a:rPr>
              <a:t> </a:t>
            </a:r>
            <a:r>
              <a:rPr lang="en-US" sz="2400" b="1" dirty="0" err="1">
                <a:solidFill>
                  <a:srgbClr val="0000FF"/>
                </a:solidFill>
                <a:latin typeface="#9Slide05 Brannboll Ny" panose="02000000000000000000" pitchFamily="2" charset="0"/>
                <a:cs typeface="Times New Roman" panose="02020603050405020304" pitchFamily="18" charset="0"/>
              </a:rPr>
              <a:t>loại</a:t>
            </a:r>
            <a:r>
              <a:rPr lang="en-US" sz="2400" b="1" dirty="0">
                <a:solidFill>
                  <a:srgbClr val="0000FF"/>
                </a:solidFill>
                <a:latin typeface="#9Slide05 Brannboll Ny" panose="02000000000000000000" pitchFamily="2" charset="0"/>
                <a:cs typeface="Times New Roman" panose="02020603050405020304" pitchFamily="18" charset="0"/>
              </a:rPr>
              <a:t>. </a:t>
            </a:r>
          </a:p>
        </p:txBody>
      </p:sp>
      <p:pic>
        <p:nvPicPr>
          <p:cNvPr id="16"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2755" y="5040888"/>
            <a:ext cx="1782022" cy="13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226316" y="2388715"/>
            <a:ext cx="2113322" cy="2112622"/>
          </a:xfrm>
          <a:prstGeom prst="rect">
            <a:avLst/>
          </a:prstGeom>
        </p:spPr>
      </p:pic>
    </p:spTree>
    <p:extLst>
      <p:ext uri="{BB962C8B-B14F-4D97-AF65-F5344CB8AC3E}">
        <p14:creationId xmlns:p14="http://schemas.microsoft.com/office/powerpoint/2010/main" val="421415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slide(fromBottom)">
                                      <p:cBhvr>
                                        <p:cTn id="20" dur="500"/>
                                        <p:tgtEl>
                                          <p:spTgt spid="14"/>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9" name="Picture 8"/>
          <p:cNvPicPr>
            <a:picLocks noChangeAspect="1"/>
          </p:cNvPicPr>
          <p:nvPr/>
        </p:nvPicPr>
        <p:blipFill>
          <a:blip r:embed="rId3"/>
          <a:stretch>
            <a:fillRect/>
          </a:stretch>
        </p:blipFill>
        <p:spPr>
          <a:xfrm>
            <a:off x="9784328" y="2808220"/>
            <a:ext cx="3224780" cy="4359018"/>
          </a:xfrm>
          <a:prstGeom prst="rect">
            <a:avLst/>
          </a:prstGeom>
        </p:spPr>
      </p:pic>
      <p:sp>
        <p:nvSpPr>
          <p:cNvPr id="13" name="Text Box 3"/>
          <p:cNvSpPr txBox="1">
            <a:spLocks noChangeArrowheads="1"/>
          </p:cNvSpPr>
          <p:nvPr/>
        </p:nvSpPr>
        <p:spPr bwMode="auto">
          <a:xfrm>
            <a:off x="204711" y="3618411"/>
            <a:ext cx="4271755" cy="2739211"/>
          </a:xfrm>
          <a:prstGeom prst="rect">
            <a:avLst/>
          </a:prstGeom>
          <a:ln w="57150">
            <a:solidFill>
              <a:srgbClr val="008000"/>
            </a:solidFill>
          </a:ln>
        </p:spPr>
        <p:style>
          <a:lnRef idx="0">
            <a:schemeClr val="accent2"/>
          </a:lnRef>
          <a:fillRef idx="3">
            <a:schemeClr val="accent2"/>
          </a:fillRef>
          <a:effectRef idx="3">
            <a:schemeClr val="accent2"/>
          </a:effectRef>
          <a:fontRef idx="minor">
            <a:schemeClr val="lt1"/>
          </a:fontRef>
        </p:style>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r>
              <a:rPr lang="en-US" altLang="en-US" sz="2800" dirty="0">
                <a:solidFill>
                  <a:srgbClr val="FF0066"/>
                </a:solidFill>
                <a:latin typeface="Times New Roman" panose="02020603050405020304" pitchFamily="18" charset="0"/>
              </a:rPr>
              <a:t> </a:t>
            </a:r>
            <a:r>
              <a:rPr lang="vi-VN" dirty="0">
                <a:latin typeface="#9Slide05 Brannboll Ny" panose="02000000000000000000" pitchFamily="2" charset="0"/>
              </a:rPr>
              <a:t>Bề trên ở chẳng kỷ cương</a:t>
            </a:r>
          </a:p>
          <a:p>
            <a:r>
              <a:rPr lang="vi-VN" dirty="0">
                <a:latin typeface="#9Slide05 Brannboll Ny" panose="02000000000000000000" pitchFamily="2" charset="0"/>
              </a:rPr>
              <a:t>Cho nên kẻ dưới lập đường mây mưa</a:t>
            </a:r>
            <a:endParaRPr lang="en-US" altLang="en-US" b="1" dirty="0">
              <a:solidFill>
                <a:srgbClr val="FF0066"/>
              </a:solidFill>
              <a:latin typeface="SVN-Vanilla Daisy Pro" panose="00000500000000000000" pitchFamily="2" charset="0"/>
            </a:endParaRPr>
          </a:p>
          <a:p>
            <a:pPr marL="342900" indent="-342900" algn="l">
              <a:buFontTx/>
              <a:buChar char="-"/>
            </a:pPr>
            <a:r>
              <a:rPr lang="vi-VN" dirty="0">
                <a:solidFill>
                  <a:srgbClr val="222222"/>
                </a:solidFill>
                <a:latin typeface="#9Slide05 Brannboll Ny" panose="02000000000000000000" pitchFamily="2" charset="0"/>
              </a:rPr>
              <a:t>Thượng bất chính, hạ tắc loạn</a:t>
            </a:r>
            <a:endParaRPr lang="en-US" dirty="0">
              <a:solidFill>
                <a:srgbClr val="222222"/>
              </a:solidFill>
              <a:latin typeface="#9Slide05 Brannboll Ny" panose="02000000000000000000" pitchFamily="2" charset="0"/>
            </a:endParaRPr>
          </a:p>
          <a:p>
            <a:pPr algn="l"/>
            <a:r>
              <a:rPr lang="en-US" dirty="0">
                <a:solidFill>
                  <a:srgbClr val="222222"/>
                </a:solidFill>
                <a:latin typeface="#9Slide05 Brannboll Ny" panose="02000000000000000000" pitchFamily="2" charset="0"/>
              </a:rPr>
              <a:t>- </a:t>
            </a:r>
            <a:r>
              <a:rPr lang="vi-VN" dirty="0">
                <a:solidFill>
                  <a:srgbClr val="222222"/>
                </a:solidFill>
                <a:latin typeface="#9Slide05 Brannboll Ny" panose="02000000000000000000" pitchFamily="2" charset="0"/>
              </a:rPr>
              <a:t>Thương em anh để trong lòng</a:t>
            </a:r>
          </a:p>
          <a:p>
            <a:pPr algn="l"/>
            <a:r>
              <a:rPr lang="vi-VN" dirty="0">
                <a:solidFill>
                  <a:srgbClr val="222222"/>
                </a:solidFill>
                <a:latin typeface="#9Slide05 Brannboll Ny" panose="02000000000000000000" pitchFamily="2" charset="0"/>
              </a:rPr>
              <a:t>Việc quan anh cứ phép công anh làm</a:t>
            </a:r>
          </a:p>
        </p:txBody>
      </p:sp>
      <p:sp>
        <p:nvSpPr>
          <p:cNvPr id="14" name="Text Box 6"/>
          <p:cNvSpPr txBox="1">
            <a:spLocks noChangeArrowheads="1"/>
          </p:cNvSpPr>
          <p:nvPr/>
        </p:nvSpPr>
        <p:spPr bwMode="auto">
          <a:xfrm>
            <a:off x="2340587" y="185402"/>
            <a:ext cx="7612865" cy="707886"/>
          </a:xfrm>
          <a:prstGeom prst="rect">
            <a:avLst/>
          </a:prstGeom>
          <a:ln w="57150">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eaLnBrk="1" fontAlgn="base" latinLnBrk="0" hangingPunct="1">
              <a:lnSpc>
                <a:spcPct val="100000"/>
              </a:lnSpc>
              <a:spcBef>
                <a:spcPct val="50000"/>
              </a:spcBef>
              <a:spcAft>
                <a:spcPct val="0"/>
              </a:spcAft>
              <a:buClrTx/>
              <a:buSzTx/>
              <a:buFontTx/>
              <a:buNone/>
              <a:tabLst/>
              <a:defRPr/>
            </a:pP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Các</a:t>
            </a:r>
            <a:r>
              <a:rPr kumimoji="0" lang="en-US" altLang="en-US" sz="4000" b="1" i="1" u="sng" strike="noStrike" kern="0" cap="none" spc="0" normalizeH="0" baseline="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câu</a:t>
            </a:r>
            <a:r>
              <a:rPr kumimoji="0" lang="en-US" altLang="en-US" sz="4000" b="1" i="1" u="sng" strike="noStrike" kern="0" cap="none" spc="0" normalizeH="0" baseline="0" noProof="0" dirty="0">
                <a:ln>
                  <a:noFill/>
                </a:ln>
                <a:solidFill>
                  <a:srgbClr val="2B05CB"/>
                </a:solidFill>
                <a:effectLst/>
                <a:uLnTx/>
                <a:uFillTx/>
                <a:latin typeface="#9Slide06 Thillends Small" pitchFamily="2" charset="0"/>
              </a:rPr>
              <a:t> ca </a:t>
            </a: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dao</a:t>
            </a:r>
            <a:r>
              <a:rPr kumimoji="0" lang="en-US" altLang="en-US" sz="4000" b="1" i="1" u="sng" strike="noStrike" kern="0" cap="none" spc="0" normalizeH="0" baseline="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tục</a:t>
            </a:r>
            <a:r>
              <a:rPr kumimoji="0" lang="en-US" altLang="en-US" sz="4000" b="1" i="1" u="sng" strike="noStrike" kern="0" cap="none" spc="0" normalizeH="0" baseline="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ngữ</a:t>
            </a:r>
            <a:r>
              <a:rPr kumimoji="0" lang="en-US" altLang="en-US" sz="4000" b="1" i="1" u="sng" strike="noStrike" kern="0" cap="none" spc="0" normalizeH="0" baseline="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a:ln>
                  <a:noFill/>
                </a:ln>
                <a:solidFill>
                  <a:srgbClr val="2B05CB"/>
                </a:solidFill>
                <a:effectLst/>
                <a:uLnTx/>
                <a:uFillTx/>
                <a:latin typeface="#9Slide06 Thillends Small" pitchFamily="2" charset="0"/>
              </a:rPr>
              <a:t>về</a:t>
            </a:r>
            <a:r>
              <a:rPr kumimoji="0" lang="en-US" altLang="en-US" sz="4000" b="1" i="1" u="sng" strike="noStrike" kern="0" cap="none" spc="0" normalizeH="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noProof="0" dirty="0" err="1">
                <a:ln>
                  <a:noFill/>
                </a:ln>
                <a:solidFill>
                  <a:srgbClr val="2B05CB"/>
                </a:solidFill>
                <a:effectLst/>
                <a:uLnTx/>
                <a:uFillTx/>
                <a:latin typeface="#9Slide06 Thillends Small" pitchFamily="2" charset="0"/>
              </a:rPr>
              <a:t>chí</a:t>
            </a:r>
            <a:r>
              <a:rPr kumimoji="0" lang="en-US" altLang="en-US" sz="4000" b="1" i="1" u="sng" strike="noStrike" kern="0" cap="none" spc="0" normalizeH="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noProof="0" dirty="0" err="1">
                <a:ln>
                  <a:noFill/>
                </a:ln>
                <a:solidFill>
                  <a:srgbClr val="2B05CB"/>
                </a:solidFill>
                <a:effectLst/>
                <a:uLnTx/>
                <a:uFillTx/>
                <a:latin typeface="#9Slide06 Thillends Small" pitchFamily="2" charset="0"/>
              </a:rPr>
              <a:t>công</a:t>
            </a:r>
            <a:r>
              <a:rPr kumimoji="0" lang="en-US" altLang="en-US" sz="4000" b="1" i="1" u="sng" strike="noStrike" kern="0" cap="none" spc="0" normalizeH="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noProof="0" dirty="0" err="1">
                <a:ln>
                  <a:noFill/>
                </a:ln>
                <a:solidFill>
                  <a:srgbClr val="2B05CB"/>
                </a:solidFill>
                <a:effectLst/>
                <a:uLnTx/>
                <a:uFillTx/>
                <a:latin typeface="#9Slide06 Thillends Small" pitchFamily="2" charset="0"/>
              </a:rPr>
              <a:t>vô</a:t>
            </a:r>
            <a:r>
              <a:rPr kumimoji="0" lang="en-US" altLang="en-US" sz="4000" b="1" i="1" u="sng" strike="noStrike" kern="0" cap="none" spc="0" normalizeH="0" noProof="0" dirty="0">
                <a:ln>
                  <a:noFill/>
                </a:ln>
                <a:solidFill>
                  <a:srgbClr val="2B05CB"/>
                </a:solidFill>
                <a:effectLst/>
                <a:uLnTx/>
                <a:uFillTx/>
                <a:latin typeface="#9Slide06 Thillends Small" pitchFamily="2" charset="0"/>
              </a:rPr>
              <a:t> </a:t>
            </a:r>
            <a:r>
              <a:rPr kumimoji="0" lang="en-US" altLang="en-US" sz="4000" b="1" i="1" u="sng" strike="noStrike" kern="0" cap="none" spc="0" normalizeH="0" noProof="0" dirty="0" err="1">
                <a:ln>
                  <a:noFill/>
                </a:ln>
                <a:solidFill>
                  <a:srgbClr val="2B05CB"/>
                </a:solidFill>
                <a:effectLst/>
                <a:uLnTx/>
                <a:uFillTx/>
                <a:latin typeface="#9Slide06 Thillends Small" pitchFamily="2" charset="0"/>
              </a:rPr>
              <a:t>tư</a:t>
            </a:r>
            <a:endParaRPr kumimoji="0" lang="en-US" altLang="en-US" sz="4000" b="1" i="1" u="sng" strike="noStrike" kern="0" cap="none" spc="0" normalizeH="0" baseline="0" noProof="0" dirty="0">
              <a:ln>
                <a:noFill/>
              </a:ln>
              <a:solidFill>
                <a:srgbClr val="2B05CB"/>
              </a:solidFill>
              <a:effectLst/>
              <a:uLnTx/>
              <a:uFillTx/>
              <a:latin typeface="#9Slide06 Thillends Small" pitchFamily="2" charset="0"/>
            </a:endParaRPr>
          </a:p>
        </p:txBody>
      </p:sp>
      <p:pic>
        <p:nvPicPr>
          <p:cNvPr id="15" name="Picture 7" descr="cam%20ho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10" y="1329410"/>
            <a:ext cx="4271755" cy="2289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
          <p:cNvSpPr txBox="1">
            <a:spLocks noChangeArrowheads="1"/>
          </p:cNvSpPr>
          <p:nvPr/>
        </p:nvSpPr>
        <p:spPr bwMode="auto">
          <a:xfrm>
            <a:off x="5284950" y="1037136"/>
            <a:ext cx="4781322" cy="5262979"/>
          </a:xfrm>
          <a:prstGeom prst="rect">
            <a:avLst/>
          </a:prstGeom>
          <a:ln w="57150">
            <a:solidFill>
              <a:srgbClr val="92D050"/>
            </a:solidFill>
          </a:ln>
        </p:spPr>
        <p:style>
          <a:lnRef idx="0">
            <a:schemeClr val="accent4"/>
          </a:lnRef>
          <a:fillRef idx="3">
            <a:schemeClr val="accent4"/>
          </a:fillRef>
          <a:effectRef idx="3">
            <a:schemeClr val="accent4"/>
          </a:effectRef>
          <a:fontRef idx="minor">
            <a:schemeClr val="lt1"/>
          </a:fontRef>
        </p:style>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a:buFont typeface="Arial" panose="020B0604020202020204" pitchFamily="34" charset="0"/>
              <a:buChar char="•"/>
            </a:pPr>
            <a:r>
              <a:rPr lang="vi-VN" dirty="0">
                <a:solidFill>
                  <a:srgbClr val="222222"/>
                </a:solidFill>
                <a:latin typeface="#9Slide05 Brannboll Ny" panose="02000000000000000000" pitchFamily="2" charset="0"/>
              </a:rPr>
              <a:t>Quân pháp bất vị thân</a:t>
            </a:r>
          </a:p>
          <a:p>
            <a:pPr algn="l">
              <a:buFont typeface="Arial" panose="020B0604020202020204" pitchFamily="34" charset="0"/>
              <a:buChar char="•"/>
            </a:pPr>
            <a:r>
              <a:rPr lang="vi-VN" dirty="0">
                <a:solidFill>
                  <a:srgbClr val="222222"/>
                </a:solidFill>
                <a:latin typeface="#9Slide05 Brannboll Ny" panose="02000000000000000000" pitchFamily="2" charset="0"/>
              </a:rPr>
              <a:t> Phải để việc công, việc nước lên trên, lên trước việc tư, việc nhà</a:t>
            </a:r>
          </a:p>
          <a:p>
            <a:pPr algn="l">
              <a:buFont typeface="Arial" panose="020B0604020202020204" pitchFamily="34" charset="0"/>
              <a:buChar char="•"/>
            </a:pPr>
            <a:r>
              <a:rPr lang="vi-VN" dirty="0">
                <a:solidFill>
                  <a:srgbClr val="222222"/>
                </a:solidFill>
                <a:latin typeface="#9Slide05 Brannboll Ny" panose="02000000000000000000" pitchFamily="2" charset="0"/>
              </a:rPr>
              <a:t> Người trên đứng đắn, kẻ dưới dám nhờn</a:t>
            </a:r>
          </a:p>
          <a:p>
            <a:pPr algn="l">
              <a:buFont typeface="Arial" panose="020B0604020202020204" pitchFamily="34" charset="0"/>
              <a:buChar char="•"/>
            </a:pPr>
            <a:r>
              <a:rPr lang="vi-VN" dirty="0">
                <a:solidFill>
                  <a:srgbClr val="222222"/>
                </a:solidFill>
                <a:latin typeface="#9Slide05 Brannboll Ny" panose="02000000000000000000" pitchFamily="2" charset="0"/>
              </a:rPr>
              <a:t> Vua xử thần tử, thần bất tử bất trung</a:t>
            </a:r>
          </a:p>
          <a:p>
            <a:pPr algn="l">
              <a:buFont typeface="Arial" panose="020B0604020202020204" pitchFamily="34" charset="0"/>
              <a:buChar char="•"/>
            </a:pPr>
            <a:r>
              <a:rPr lang="vi-VN" dirty="0">
                <a:solidFill>
                  <a:srgbClr val="222222"/>
                </a:solidFill>
                <a:latin typeface="#9Slide05 Brannboll Ny" panose="02000000000000000000" pitchFamily="2" charset="0"/>
              </a:rPr>
              <a:t> Tha kẻ gian, oan người ngay.</a:t>
            </a:r>
          </a:p>
          <a:p>
            <a:pPr algn="l">
              <a:buFont typeface="Arial" panose="020B0604020202020204" pitchFamily="34" charset="0"/>
              <a:buChar char="•"/>
            </a:pPr>
            <a:r>
              <a:rPr lang="vi-VN" dirty="0">
                <a:solidFill>
                  <a:srgbClr val="222222"/>
                </a:solidFill>
                <a:latin typeface="#9Slide05 Brannboll Ny" panose="02000000000000000000" pitchFamily="2" charset="0"/>
              </a:rPr>
              <a:t> Công ai nấy nhớ, tội ai nấy chịu.</a:t>
            </a:r>
          </a:p>
          <a:p>
            <a:pPr algn="l">
              <a:buFont typeface="Arial" panose="020B0604020202020204" pitchFamily="34" charset="0"/>
              <a:buChar char="•"/>
            </a:pPr>
            <a:r>
              <a:rPr lang="vi-VN" dirty="0">
                <a:solidFill>
                  <a:srgbClr val="222222"/>
                </a:solidFill>
                <a:latin typeface="#9Slide05 Brannboll Ny" panose="02000000000000000000" pitchFamily="2" charset="0"/>
              </a:rPr>
              <a:t> Chớ dong kẻ gian, chớ oan người ngay</a:t>
            </a:r>
          </a:p>
          <a:p>
            <a:pPr algn="l">
              <a:buFont typeface="Arial" panose="020B0604020202020204" pitchFamily="34" charset="0"/>
              <a:buChar char="•"/>
            </a:pPr>
            <a:r>
              <a:rPr lang="vi-VN" dirty="0">
                <a:solidFill>
                  <a:srgbClr val="222222"/>
                </a:solidFill>
                <a:latin typeface="#9Slide05 Brannboll Ny" panose="02000000000000000000" pitchFamily="2" charset="0"/>
              </a:rPr>
              <a:t> Bênh lí, không bênh thân</a:t>
            </a:r>
          </a:p>
          <a:p>
            <a:pPr algn="l">
              <a:buFont typeface="Arial" panose="020B0604020202020204" pitchFamily="34" charset="0"/>
              <a:buChar char="•"/>
            </a:pPr>
            <a:r>
              <a:rPr lang="vi-VN" dirty="0">
                <a:solidFill>
                  <a:srgbClr val="222222"/>
                </a:solidFill>
                <a:latin typeface="#9Slide05 Brannboll Ny" panose="02000000000000000000" pitchFamily="2" charset="0"/>
              </a:rPr>
              <a:t> Cầm cân nảy mực.</a:t>
            </a:r>
          </a:p>
        </p:txBody>
      </p:sp>
    </p:spTree>
    <p:extLst>
      <p:ext uri="{BB962C8B-B14F-4D97-AF65-F5344CB8AC3E}">
        <p14:creationId xmlns:p14="http://schemas.microsoft.com/office/powerpoint/2010/main" val="127188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2"/>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ppt_x</p:attrName>
                                        </p:attrNameLst>
                                      </p:cBhvr>
                                      <p:tavLst>
                                        <p:tav tm="0">
                                          <p:val>
                                            <p:strVal val="#ppt_x-.2"/>
                                          </p:val>
                                        </p:tav>
                                        <p:tav tm="100000">
                                          <p:val>
                                            <p:strVal val="#ppt_x"/>
                                          </p:val>
                                        </p:tav>
                                      </p:tavLst>
                                    </p:anim>
                                    <p:anim calcmode="lin" valueType="num">
                                      <p:cBhvr>
                                        <p:cTn id="15"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5"/>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ppt_x</p:attrName>
                                        </p:attrNameLst>
                                      </p:cBhvr>
                                      <p:tavLst>
                                        <p:tav tm="0">
                                          <p:val>
                                            <p:strVal val="#ppt_x-.2"/>
                                          </p:val>
                                        </p:tav>
                                        <p:tav tm="100000">
                                          <p:val>
                                            <p:strVal val="#ppt_x"/>
                                          </p:val>
                                        </p:tav>
                                      </p:tavLst>
                                    </p:anim>
                                    <p:anim calcmode="lin" valueType="num">
                                      <p:cBhvr>
                                        <p:cTn id="20"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ppt_x</p:attrName>
                                        </p:attrNameLst>
                                      </p:cBhvr>
                                      <p:tavLst>
                                        <p:tav tm="0">
                                          <p:val>
                                            <p:strVal val="#ppt_x-.2"/>
                                          </p:val>
                                        </p:tav>
                                        <p:tav tm="100000">
                                          <p:val>
                                            <p:strVal val="#ppt_x"/>
                                          </p:val>
                                        </p:tav>
                                      </p:tavLst>
                                    </p:anim>
                                    <p:anim calcmode="lin" valueType="num">
                                      <p:cBhvr>
                                        <p:cTn id="27" dur="5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3" name="TextBox 2"/>
          <p:cNvSpPr txBox="1"/>
          <p:nvPr/>
        </p:nvSpPr>
        <p:spPr>
          <a:xfrm>
            <a:off x="330727" y="192925"/>
            <a:ext cx="11634850" cy="830997"/>
          </a:xfrm>
          <a:prstGeom prst="rect">
            <a:avLst/>
          </a:prstGeom>
          <a:noFill/>
        </p:spPr>
        <p:txBody>
          <a:bodyPr wrap="square" rtlCol="0">
            <a:spAutoFit/>
          </a:bodyPr>
          <a:lstStyle/>
          <a:p>
            <a:r>
              <a:rPr lang="en-US" sz="2400" b="1" dirty="0" err="1">
                <a:solidFill>
                  <a:srgbClr val="C00000"/>
                </a:solidFill>
                <a:latin typeface="Times New Roman" pitchFamily="18" charset="0"/>
                <a:cs typeface="Times New Roman" pitchFamily="18" charset="0"/>
              </a:rPr>
              <a:t>Bài</a:t>
            </a:r>
            <a:r>
              <a:rPr lang="en-US" sz="2400" b="1" dirty="0">
                <a:solidFill>
                  <a:srgbClr val="C00000"/>
                </a:solidFill>
                <a:latin typeface="Times New Roman" pitchFamily="18" charset="0"/>
                <a:cs typeface="Times New Roman" pitchFamily="18" charset="0"/>
              </a:rPr>
              <a:t> 1.Trong </a:t>
            </a:r>
            <a:r>
              <a:rPr lang="en-US" sz="2400" b="1" dirty="0" err="1">
                <a:solidFill>
                  <a:srgbClr val="C00000"/>
                </a:solidFill>
                <a:latin typeface="Times New Roman" pitchFamily="18" charset="0"/>
                <a:cs typeface="Times New Roman" pitchFamily="18" charset="0"/>
              </a:rPr>
              <a:t>những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hành</a:t>
            </a:r>
            <a:r>
              <a:rPr lang="en-US" sz="2400" b="1" dirty="0">
                <a:solidFill>
                  <a:srgbClr val="C00000"/>
                </a:solidFill>
                <a:latin typeface="Times New Roman" pitchFamily="18" charset="0"/>
                <a:cs typeface="Times New Roman" pitchFamily="18" charset="0"/>
              </a:rPr>
              <a:t> vi </a:t>
            </a:r>
            <a:r>
              <a:rPr lang="en-US" sz="2400" b="1" dirty="0" err="1">
                <a:solidFill>
                  <a:srgbClr val="C00000"/>
                </a:solidFill>
                <a:latin typeface="Times New Roman" pitchFamily="18" charset="0"/>
                <a:cs typeface="Times New Roman" pitchFamily="18" charset="0"/>
              </a:rPr>
              <a:t>sau</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đây</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hành</a:t>
            </a:r>
            <a:r>
              <a:rPr lang="en-US" sz="2400" b="1" dirty="0">
                <a:solidFill>
                  <a:srgbClr val="C00000"/>
                </a:solidFill>
                <a:latin typeface="Times New Roman" pitchFamily="18" charset="0"/>
                <a:cs typeface="Times New Roman" pitchFamily="18" charset="0"/>
              </a:rPr>
              <a:t> vi </a:t>
            </a:r>
            <a:r>
              <a:rPr lang="en-US" sz="2400" b="1" dirty="0" err="1">
                <a:solidFill>
                  <a:srgbClr val="C00000"/>
                </a:solidFill>
                <a:latin typeface="Times New Roman" pitchFamily="18" charset="0"/>
                <a:cs typeface="Times New Roman" pitchFamily="18" charset="0"/>
              </a:rPr>
              <a:t>nào</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thể</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hiện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phẩm</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chất</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chí</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công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vô</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tư</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hoặc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không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chí</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công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vô</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tư</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Vì</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sao</a:t>
            </a:r>
            <a:r>
              <a:rPr lang="en-US" sz="2400" b="1" dirty="0">
                <a:solidFill>
                  <a:srgbClr val="C00000"/>
                </a:solidFill>
                <a:latin typeface="Times New Roman" pitchFamily="18" charset="0"/>
                <a:cs typeface="Times New Roman" pitchFamily="18" charset="0"/>
              </a:rPr>
              <a:t>?</a:t>
            </a:r>
          </a:p>
        </p:txBody>
      </p:sp>
      <p:sp>
        <p:nvSpPr>
          <p:cNvPr id="5" name="TextBox 4"/>
          <p:cNvSpPr txBox="1"/>
          <p:nvPr/>
        </p:nvSpPr>
        <p:spPr>
          <a:xfrm>
            <a:off x="547254" y="1248897"/>
            <a:ext cx="11418323" cy="830997"/>
          </a:xfrm>
          <a:prstGeom prst="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000" dirty="0">
                <a:solidFill>
                  <a:srgbClr val="FF0000"/>
                </a:solidFill>
                <a:latin typeface="#9Slide05 Brannboll Ny" panose="02000000000000000000" pitchFamily="2" charset="0"/>
                <a:cs typeface="Times New Roman" pitchFamily="18" charset="0"/>
              </a:rPr>
              <a:t>a</a:t>
            </a:r>
            <a:r>
              <a:rPr lang="en-US" sz="2400" dirty="0">
                <a:solidFill>
                  <a:srgbClr val="FF0000"/>
                </a:solidFill>
                <a:latin typeface="#9Slide05 Brannboll Ny" panose="02000000000000000000" pitchFamily="2" charset="0"/>
                <a:cs typeface="Times New Roman" pitchFamily="18" charset="0"/>
              </a:rPr>
              <a:t>. Mai </a:t>
            </a:r>
            <a:r>
              <a:rPr lang="en-US" sz="2400" dirty="0" err="1">
                <a:solidFill>
                  <a:srgbClr val="FF0000"/>
                </a:solidFill>
                <a:latin typeface="#9Slide05 Brannboll Ny" panose="02000000000000000000" pitchFamily="2" charset="0"/>
                <a:cs typeface="Times New Roman" pitchFamily="18" charset="0"/>
              </a:rPr>
              <a:t>là</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học</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sinh</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giỏi</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của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lớp</a:t>
            </a:r>
            <a:r>
              <a:rPr lang="en-US" sz="2400" dirty="0">
                <a:solidFill>
                  <a:srgbClr val="FF0000"/>
                </a:solidFill>
                <a:latin typeface="#9Slide05 Brannboll Ny" panose="02000000000000000000" pitchFamily="2" charset="0"/>
                <a:cs typeface="Times New Roman" pitchFamily="18" charset="0"/>
              </a:rPr>
              <a:t> 9A, </a:t>
            </a:r>
            <a:r>
              <a:rPr lang="en-US" sz="2400" dirty="0" err="1">
                <a:solidFill>
                  <a:srgbClr val="FF0000"/>
                </a:solidFill>
                <a:latin typeface="#9Slide05 Brannboll Ny" panose="02000000000000000000" pitchFamily="2" charset="0"/>
                <a:cs typeface="Times New Roman" pitchFamily="18" charset="0"/>
              </a:rPr>
              <a:t>nhưng</a:t>
            </a:r>
            <a:r>
              <a:rPr lang="en-US" sz="2400" dirty="0">
                <a:solidFill>
                  <a:srgbClr val="FF0000"/>
                </a:solidFill>
                <a:latin typeface="#9Slide05 Brannboll Ny" panose="02000000000000000000" pitchFamily="2" charset="0"/>
                <a:cs typeface="Times New Roman" pitchFamily="18" charset="0"/>
              </a:rPr>
              <a:t> Mai </a:t>
            </a:r>
            <a:r>
              <a:rPr lang="en-US" sz="2400" dirty="0" err="1">
                <a:solidFill>
                  <a:srgbClr val="FF0000"/>
                </a:solidFill>
                <a:latin typeface="#9Slide05 Brannboll Ny" panose="02000000000000000000" pitchFamily="2" charset="0"/>
                <a:cs typeface="Times New Roman" pitchFamily="18" charset="0"/>
              </a:rPr>
              <a:t>không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muốn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tham</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gia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các</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hoạt</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động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tập</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thể</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của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trường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của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lớp</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vì</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sợ</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mất</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thời</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gian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ảnh</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hưởng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đến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kết</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quả</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học</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tập</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của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bản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thân</a:t>
            </a:r>
            <a:r>
              <a:rPr lang="en-US" sz="2400" dirty="0">
                <a:solidFill>
                  <a:srgbClr val="FF0000"/>
                </a:solidFill>
                <a:latin typeface="#9Slide05 Brannboll Ny" panose="02000000000000000000" pitchFamily="2" charset="0"/>
                <a:cs typeface="Times New Roman" pitchFamily="18" charset="0"/>
              </a:rPr>
              <a:t>.</a:t>
            </a:r>
          </a:p>
        </p:txBody>
      </p:sp>
      <p:sp>
        <p:nvSpPr>
          <p:cNvPr id="8" name="TextBox 7"/>
          <p:cNvSpPr txBox="1"/>
          <p:nvPr/>
        </p:nvSpPr>
        <p:spPr>
          <a:xfrm>
            <a:off x="547253" y="2345560"/>
            <a:ext cx="11418323" cy="461665"/>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solidFill>
                  <a:prstClr val="black"/>
                </a:solidFill>
                <a:latin typeface="#9Slide05 Brannboll Ny" panose="02000000000000000000" pitchFamily="2" charset="0"/>
                <a:cs typeface="Times New Roman" pitchFamily="18" charset="0"/>
              </a:rPr>
              <a:t>b. </a:t>
            </a:r>
            <a:r>
              <a:rPr lang="en-US" sz="2400" dirty="0" err="1">
                <a:solidFill>
                  <a:prstClr val="black"/>
                </a:solidFill>
                <a:latin typeface="#9Slide05 Brannboll Ny" panose="02000000000000000000" pitchFamily="2" charset="0"/>
                <a:cs typeface="Times New Roman" pitchFamily="18" charset="0"/>
              </a:rPr>
              <a:t>Là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lớp</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trưởng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Quân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thường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bỏ</a:t>
            </a:r>
            <a:r>
              <a:rPr lang="en-US" sz="2400" dirty="0">
                <a:solidFill>
                  <a:prstClr val="black"/>
                </a:solidFill>
                <a:latin typeface="#9Slide05 Brannboll Ny" panose="02000000000000000000" pitchFamily="2" charset="0"/>
                <a:cs typeface="Times New Roman" pitchFamily="18" charset="0"/>
              </a:rPr>
              <a:t> qua </a:t>
            </a:r>
            <a:r>
              <a:rPr lang="en-US" sz="2400" dirty="0" err="1">
                <a:solidFill>
                  <a:prstClr val="black"/>
                </a:solidFill>
                <a:latin typeface="#9Slide05 Brannboll Ny" panose="02000000000000000000" pitchFamily="2" charset="0"/>
                <a:cs typeface="Times New Roman" pitchFamily="18" charset="0"/>
              </a:rPr>
              <a:t>khuyết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điểm</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những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chơi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thân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với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mình</a:t>
            </a:r>
            <a:r>
              <a:rPr lang="en-US" sz="2400" dirty="0">
                <a:solidFill>
                  <a:prstClr val="black"/>
                </a:solidFill>
                <a:latin typeface="#9Slide05 Brannboll Ny" panose="02000000000000000000" pitchFamily="2" charset="0"/>
                <a:cs typeface="Times New Roman" pitchFamily="18" charset="0"/>
              </a:rPr>
              <a:t>.</a:t>
            </a:r>
          </a:p>
        </p:txBody>
      </p:sp>
      <p:sp>
        <p:nvSpPr>
          <p:cNvPr id="10" name="TextBox 9"/>
          <p:cNvSpPr txBox="1"/>
          <p:nvPr/>
        </p:nvSpPr>
        <p:spPr>
          <a:xfrm>
            <a:off x="547252" y="2986033"/>
            <a:ext cx="11418323" cy="830997"/>
          </a:xfrm>
          <a:prstGeom prst="rect">
            <a:avLst/>
          </a:prstGeom>
          <a:solidFill>
            <a:schemeClr val="accent3">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a:solidFill>
                  <a:prstClr val="black"/>
                </a:solidFill>
                <a:latin typeface="#9Slide05 Brannboll Ny" panose="02000000000000000000" pitchFamily="2" charset="0"/>
                <a:cs typeface="Times New Roman" pitchFamily="18" charset="0"/>
              </a:rPr>
              <a:t>c. </a:t>
            </a:r>
            <a:r>
              <a:rPr lang="en-US" sz="2400" dirty="0" err="1">
                <a:solidFill>
                  <a:prstClr val="black"/>
                </a:solidFill>
                <a:latin typeface="#9Slide05 Brannboll Ny" panose="02000000000000000000" pitchFamily="2" charset="0"/>
                <a:cs typeface="Times New Roman" pitchFamily="18" charset="0"/>
              </a:rPr>
              <a:t>Là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bộ</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lãnh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đạo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máy</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ông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rằng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chỉ</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nên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đề</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những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người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luôn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ủng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hộ</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bảo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vệ</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ông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trong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mọi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việc</a:t>
            </a:r>
            <a:r>
              <a:rPr lang="en-US" sz="2400" dirty="0">
                <a:solidFill>
                  <a:prstClr val="black"/>
                </a:solidFill>
                <a:latin typeface="#9Slide05 Brannboll Ny" panose="02000000000000000000" pitchFamily="2" charset="0"/>
                <a:cs typeface="Times New Roman" pitchFamily="18" charset="0"/>
              </a:rPr>
              <a:t>.</a:t>
            </a:r>
          </a:p>
        </p:txBody>
      </p:sp>
      <p:sp>
        <p:nvSpPr>
          <p:cNvPr id="12" name="TextBox 11"/>
          <p:cNvSpPr txBox="1"/>
          <p:nvPr/>
        </p:nvSpPr>
        <p:spPr>
          <a:xfrm>
            <a:off x="547252" y="4063171"/>
            <a:ext cx="11418323" cy="830997"/>
          </a:xfrm>
          <a:prstGeom prst="rect">
            <a:avLst/>
          </a:prstGeom>
          <a:solidFill>
            <a:schemeClr val="accent1">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solidFill>
                  <a:srgbClr val="FF0000"/>
                </a:solidFill>
                <a:latin typeface="#9Slide05 Brannboll Ny" panose="02000000000000000000" pitchFamily="2" charset="0"/>
                <a:cs typeface="Times New Roman" pitchFamily="18" charset="0"/>
              </a:rPr>
              <a:t>d. </a:t>
            </a:r>
            <a:r>
              <a:rPr lang="en-US" sz="2400" dirty="0" err="1">
                <a:solidFill>
                  <a:srgbClr val="FF0000"/>
                </a:solidFill>
                <a:latin typeface="#9Slide05 Brannboll Ny" panose="02000000000000000000" pitchFamily="2" charset="0"/>
                <a:cs typeface="Times New Roman" pitchFamily="18" charset="0"/>
              </a:rPr>
              <a:t>Trong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đợt</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bình</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xét</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thi</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đua</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cuối</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năm</a:t>
            </a:r>
            <a:r>
              <a:rPr lang="en-US" sz="2400" dirty="0">
                <a:solidFill>
                  <a:srgbClr val="FF0000"/>
                </a:solidFill>
                <a:latin typeface="#9Slide05 Brannboll Ny" panose="02000000000000000000" pitchFamily="2" charset="0"/>
                <a:cs typeface="Times New Roman" pitchFamily="18" charset="0"/>
              </a:rPr>
              <a:t>, Lam </a:t>
            </a:r>
            <a:r>
              <a:rPr lang="en-US" sz="2400" dirty="0" err="1">
                <a:solidFill>
                  <a:srgbClr val="FF0000"/>
                </a:solidFill>
                <a:latin typeface="#9Slide05 Brannboll Ny" panose="02000000000000000000" pitchFamily="2" charset="0"/>
                <a:cs typeface="Times New Roman" pitchFamily="18" charset="0"/>
              </a:rPr>
              <a:t>cho</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rằng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chỉ</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nên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bầu</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những</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bạn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có</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đủ</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tiêu</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chuẩn</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đã</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đề</a:t>
            </a:r>
            <a:r>
              <a:rPr lang="en-US" sz="2400" dirty="0">
                <a:solidFill>
                  <a:srgbClr val="FF0000"/>
                </a:solidFill>
                <a:latin typeface="#9Slide05 Brannboll Ny" panose="02000000000000000000" pitchFamily="2" charset="0"/>
                <a:cs typeface="Times New Roman" pitchFamily="18" charset="0"/>
              </a:rPr>
              <a:t> </a:t>
            </a:r>
            <a:r>
              <a:rPr lang="en-US" sz="2400" dirty="0" err="1">
                <a:solidFill>
                  <a:srgbClr val="FF0000"/>
                </a:solidFill>
                <a:latin typeface="#9Slide05 Brannboll Ny" panose="02000000000000000000" pitchFamily="2" charset="0"/>
                <a:cs typeface="Times New Roman" pitchFamily="18" charset="0"/>
              </a:rPr>
              <a:t>ra.</a:t>
            </a:r>
            <a:endParaRPr lang="en-US" sz="2400" dirty="0">
              <a:solidFill>
                <a:srgbClr val="FF0000"/>
              </a:solidFill>
              <a:latin typeface="#9Slide05 Brannboll Ny" panose="02000000000000000000" pitchFamily="2" charset="0"/>
              <a:cs typeface="Times New Roman" pitchFamily="18" charset="0"/>
            </a:endParaRPr>
          </a:p>
        </p:txBody>
      </p:sp>
      <p:sp>
        <p:nvSpPr>
          <p:cNvPr id="14" name="TextBox 13"/>
          <p:cNvSpPr txBox="1"/>
          <p:nvPr/>
        </p:nvSpPr>
        <p:spPr>
          <a:xfrm>
            <a:off x="558927" y="5057100"/>
            <a:ext cx="11418323" cy="830997"/>
          </a:xfrm>
          <a:prstGeom prst="rect">
            <a:avLst/>
          </a:prstGeom>
          <a:solidFill>
            <a:schemeClr val="accent5">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solidFill>
                  <a:prstClr val="black"/>
                </a:solidFill>
                <a:latin typeface="#9Slide05 Brannboll Ny" panose="02000000000000000000" pitchFamily="2" charset="0"/>
                <a:cs typeface="Times New Roman" pitchFamily="18" charset="0"/>
              </a:rPr>
              <a:t>đ. </a:t>
            </a:r>
            <a:r>
              <a:rPr lang="en-US" sz="2400" dirty="0" err="1">
                <a:solidFill>
                  <a:prstClr val="black"/>
                </a:solidFill>
                <a:latin typeface="#9Slide05 Brannboll Ny" panose="02000000000000000000" pitchFamily="2" charset="0"/>
                <a:cs typeface="Times New Roman" pitchFamily="18" charset="0"/>
              </a:rPr>
              <a:t>Để</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chấn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chỉnh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nền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nếp</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kỉ</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luật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trong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xí</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nghiệp</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theo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ông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Đĩnh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cần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phải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xử</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lí</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nghiêm</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những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trường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hợp</a:t>
            </a:r>
            <a:r>
              <a:rPr lang="en-US" sz="2400" dirty="0">
                <a:solidFill>
                  <a:prstClr val="black"/>
                </a:solidFill>
                <a:latin typeface="#9Slide05 Brannboll Ny" panose="02000000000000000000" pitchFamily="2" charset="0"/>
                <a:cs typeface="Times New Roman" pitchFamily="18" charset="0"/>
              </a:rPr>
              <a:t> vi </a:t>
            </a:r>
            <a:r>
              <a:rPr lang="en-US" sz="2400" dirty="0" err="1">
                <a:solidFill>
                  <a:prstClr val="black"/>
                </a:solidFill>
                <a:latin typeface="#9Slide05 Brannboll Ny" panose="02000000000000000000" pitchFamily="2" charset="0"/>
                <a:cs typeface="Times New Roman" pitchFamily="18" charset="0"/>
              </a:rPr>
              <a:t>phạm</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của</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bộ</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cấp</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dưới</a:t>
            </a:r>
            <a:r>
              <a:rPr lang="en-US" sz="2400" dirty="0">
                <a:solidFill>
                  <a:prstClr val="black"/>
                </a:solidFill>
                <a:latin typeface="#9Slide05 Brannboll Ny" panose="02000000000000000000" pitchFamily="2" charset="0"/>
                <a:cs typeface="Times New Roman" pitchFamily="18" charset="0"/>
              </a:rPr>
              <a:t>.</a:t>
            </a:r>
          </a:p>
        </p:txBody>
      </p:sp>
      <p:sp>
        <p:nvSpPr>
          <p:cNvPr id="16" name="TextBox 15"/>
          <p:cNvSpPr txBox="1"/>
          <p:nvPr/>
        </p:nvSpPr>
        <p:spPr>
          <a:xfrm>
            <a:off x="570602" y="6009406"/>
            <a:ext cx="11406648" cy="830997"/>
          </a:xfrm>
          <a:prstGeom prst="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dirty="0">
                <a:solidFill>
                  <a:prstClr val="black"/>
                </a:solidFill>
                <a:latin typeface="#9Slide05 Brannboll Ny" panose="02000000000000000000" pitchFamily="2" charset="0"/>
                <a:cs typeface="Times New Roman" pitchFamily="18" charset="0"/>
              </a:rPr>
              <a:t>e. </a:t>
            </a:r>
            <a:r>
              <a:rPr lang="en-US" sz="2400" dirty="0" err="1">
                <a:solidFill>
                  <a:prstClr val="black"/>
                </a:solidFill>
                <a:latin typeface="#9Slide05 Brannboll Ny" panose="02000000000000000000" pitchFamily="2" charset="0"/>
                <a:cs typeface="Times New Roman" pitchFamily="18" charset="0"/>
              </a:rPr>
              <a:t>Nhà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bà</a:t>
            </a:r>
            <a:r>
              <a:rPr lang="en-US" sz="2400" dirty="0">
                <a:solidFill>
                  <a:prstClr val="black"/>
                </a:solidFill>
                <a:latin typeface="#9Slide05 Brannboll Ny" panose="02000000000000000000" pitchFamily="2" charset="0"/>
                <a:cs typeface="Times New Roman" pitchFamily="18" charset="0"/>
              </a:rPr>
              <a:t> Nga ở </a:t>
            </a:r>
            <a:r>
              <a:rPr lang="en-US" sz="2400" dirty="0" err="1">
                <a:solidFill>
                  <a:prstClr val="black"/>
                </a:solidFill>
                <a:latin typeface="#9Slide05 Brannboll Ny" panose="02000000000000000000" pitchFamily="2" charset="0"/>
                <a:cs typeface="Times New Roman" pitchFamily="18" charset="0"/>
              </a:rPr>
              <a:t>mặt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phố</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rất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thuận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việc</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kinh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doanh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nhưng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khi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nước</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có</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chủ</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trương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về</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giải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phóng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mặt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bằng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để</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mở</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đường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bà</a:t>
            </a:r>
            <a:r>
              <a:rPr lang="en-US" sz="2400" dirty="0">
                <a:solidFill>
                  <a:prstClr val="black"/>
                </a:solidFill>
                <a:latin typeface="#9Slide05 Brannboll Ny" panose="02000000000000000000" pitchFamily="2" charset="0"/>
                <a:cs typeface="Times New Roman" pitchFamily="18" charset="0"/>
              </a:rPr>
              <a:t> Nga </a:t>
            </a:r>
            <a:r>
              <a:rPr lang="en-US" sz="2400" dirty="0" err="1">
                <a:solidFill>
                  <a:prstClr val="black"/>
                </a:solidFill>
                <a:latin typeface="#9Slide05 Brannboll Ny" panose="02000000000000000000" pitchFamily="2" charset="0"/>
                <a:cs typeface="Times New Roman" pitchFamily="18" charset="0"/>
              </a:rPr>
              <a:t>vui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vẻ</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chấp</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hành</a:t>
            </a:r>
            <a:r>
              <a:rPr lang="en-US" sz="2400" dirty="0">
                <a:solidFill>
                  <a:prstClr val="black"/>
                </a:solidFill>
                <a:latin typeface="#9Slide05 Brannboll Ny" panose="02000000000000000000" pitchFamily="2" charset="0"/>
                <a:cs typeface="Times New Roman" pitchFamily="18" charset="0"/>
              </a:rPr>
              <a:t>.</a:t>
            </a:r>
          </a:p>
        </p:txBody>
      </p:sp>
    </p:spTree>
    <p:extLst>
      <p:ext uri="{BB962C8B-B14F-4D97-AF65-F5344CB8AC3E}">
        <p14:creationId xmlns:p14="http://schemas.microsoft.com/office/powerpoint/2010/main" val="280919662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8"/>
                                        </p:tgtEl>
                                      </p:cBhvr>
                                    </p:animEffect>
                                    <p:set>
                                      <p:cBhvr>
                                        <p:cTn id="12" dur="1" fill="hold">
                                          <p:stCondLst>
                                            <p:cond delay="19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0" nodeType="clickEffect">
                                  <p:stCondLst>
                                    <p:cond delay="0"/>
                                  </p:stCondLst>
                                  <p:childTnLst>
                                    <p:animEffect transition="out" filter="wheel(1)">
                                      <p:cBhvr>
                                        <p:cTn id="16" dur="2000"/>
                                        <p:tgtEl>
                                          <p:spTgt spid="10"/>
                                        </p:tgtEl>
                                      </p:cBhvr>
                                    </p:animEffect>
                                    <p:set>
                                      <p:cBhvr>
                                        <p:cTn id="1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408927" y="685334"/>
            <a:ext cx="4924337" cy="4563611"/>
          </a:xfrm>
          <a:prstGeom prst="rect">
            <a:avLst/>
          </a:prstGeom>
          <a:solidFill>
            <a:schemeClr val="bg1"/>
          </a:solidFill>
          <a:ln w="57150">
            <a:solidFill>
              <a:srgbClr val="AFC9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56400" b="95000" l="0" r="22571">
                        <a14:backgroundMark x1="5857" y1="57200" x2="22857" y2="68800"/>
                        <a14:backgroundMark x1="22286" y1="68600" x2="21429" y2="92600"/>
                      </a14:backgroundRemoval>
                    </a14:imgEffect>
                  </a14:imgLayer>
                </a14:imgProps>
              </a:ext>
              <a:ext uri="{28A0092B-C50C-407E-A947-70E740481C1C}">
                <a14:useLocalDpi xmlns:a14="http://schemas.microsoft.com/office/drawing/2010/main" val="0"/>
              </a:ext>
            </a:extLst>
          </a:blip>
          <a:srcRect l="173" t="51702" r="77669" b="-51702"/>
          <a:stretch/>
        </p:blipFill>
        <p:spPr>
          <a:xfrm>
            <a:off x="0" y="3469016"/>
            <a:ext cx="2490282" cy="6321763"/>
          </a:xfrm>
          <a:prstGeom prst="rect">
            <a:avLst/>
          </a:prstGeom>
        </p:spPr>
      </p:pic>
      <p:grpSp>
        <p:nvGrpSpPr>
          <p:cNvPr id="19" name="Group 18"/>
          <p:cNvGrpSpPr/>
          <p:nvPr/>
        </p:nvGrpSpPr>
        <p:grpSpPr>
          <a:xfrm rot="198976">
            <a:off x="5680120" y="-474191"/>
            <a:ext cx="6884256" cy="4659579"/>
            <a:chOff x="5855626" y="-119829"/>
            <a:chExt cx="5927300" cy="3556577"/>
          </a:xfrm>
        </p:grpSpPr>
        <p:sp>
          <p:nvSpPr>
            <p:cNvPr id="18" name="Rectangle 17"/>
            <p:cNvSpPr/>
            <p:nvPr/>
          </p:nvSpPr>
          <p:spPr>
            <a:xfrm rot="21415615">
              <a:off x="6017340" y="626201"/>
              <a:ext cx="5027723" cy="2810547"/>
            </a:xfrm>
            <a:prstGeom prst="rect">
              <a:avLst/>
            </a:prstGeom>
            <a:noFill/>
            <a:ln w="57150">
              <a:solidFill>
                <a:srgbClr val="AFC9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rotWithShape="1">
            <a:blip r:embed="rId4">
              <a:extLst>
                <a:ext uri="{BEBA8EAE-BF5A-486C-A8C5-ECC9F3942E4B}">
                  <a14:imgProps xmlns:a14="http://schemas.microsoft.com/office/drawing/2010/main">
                    <a14:imgLayer r:embed="rId3">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3" name="Picture 2"/>
          <p:cNvPicPr>
            <a:picLocks noChangeAspect="1"/>
          </p:cNvPicPr>
          <p:nvPr/>
        </p:nvPicPr>
        <p:blipFill rotWithShape="1">
          <a:blip r:embed="rId5">
            <a:extLst>
              <a:ext uri="{BEBA8EAE-BF5A-486C-A8C5-ECC9F3942E4B}">
                <a14:imgProps xmlns:a14="http://schemas.microsoft.com/office/drawing/2010/main">
                  <a14:imgLayer r:embed="rId3">
                    <a14:imgEffect>
                      <a14:backgroundRemoval t="52600" b="98200" l="40143" r="85571">
                        <a14:foregroundMark x1="46857" y1="58000" x2="46857" y2="58000"/>
                        <a14:foregroundMark x1="46429" y1="63200" x2="46429" y2="63200"/>
                        <a14:foregroundMark x1="44143" y1="64000" x2="44143" y2="64000"/>
                        <a14:foregroundMark x1="43286" y1="65600" x2="43286" y2="65600"/>
                        <a14:foregroundMark x1="47571" y1="67000" x2="47571" y2="67000"/>
                        <a14:foregroundMark x1="41714" y1="77000" x2="41714" y2="77000"/>
                        <a14:foregroundMark x1="41000" y1="78200" x2="41000" y2="78200"/>
                        <a14:foregroundMark x1="40143" y1="78200" x2="40143" y2="78200"/>
                        <a14:foregroundMark x1="40571" y1="95800" x2="40571" y2="95800"/>
                        <a14:foregroundMark x1="41857" y1="94800" x2="41857" y2="94800"/>
                        <a14:foregroundMark x1="46286" y1="54600" x2="46286" y2="54600"/>
                        <a14:foregroundMark x1="45000" y1="53800" x2="45000" y2="53800"/>
                        <a14:foregroundMark x1="59714" y1="52600" x2="59714" y2="52600"/>
                        <a14:foregroundMark x1="78143" y1="65400" x2="78143" y2="65400"/>
                        <a14:foregroundMark x1="75714" y1="62400" x2="75714" y2="62400"/>
                        <a14:foregroundMark x1="73857" y1="60400" x2="73857" y2="60400"/>
                        <a14:foregroundMark x1="81571" y1="71600" x2="81571" y2="71600"/>
                        <a14:foregroundMark x1="83000" y1="75600" x2="83000" y2="75600"/>
                        <a14:foregroundMark x1="40857" y1="84200" x2="40857" y2="84200"/>
                        <a14:foregroundMark x1="40571" y1="88600" x2="40571" y2="88600"/>
                        <a14:foregroundMark x1="83571" y1="94600" x2="83571" y2="94600"/>
                        <a14:foregroundMark x1="85714" y1="95400" x2="85714" y2="95400"/>
                        <a14:foregroundMark x1="84143" y1="98200" x2="84143" y2="98200"/>
                        <a14:foregroundMark x1="73000" y1="60200" x2="73000" y2="60200"/>
                        <a14:foregroundMark x1="74571" y1="61200" x2="74571" y2="61200"/>
                        <a14:foregroundMark x1="76571" y1="63200" x2="76571" y2="63200"/>
                        <a14:foregroundMark x1="40714" y1="85800" x2="40714" y2="85800"/>
                        <a14:backgroundMark x1="73714" y1="58000" x2="77714" y2="63000"/>
                        <a14:backgroundMark x1="78143" y1="62400" x2="79286" y2="61400"/>
                      </a14:backgroundRemoval>
                    </a14:imgEffect>
                  </a14:imgLayer>
                </a14:imgProps>
              </a:ext>
              <a:ext uri="{28A0092B-C50C-407E-A947-70E740481C1C}">
                <a14:useLocalDpi xmlns:a14="http://schemas.microsoft.com/office/drawing/2010/main" val="0"/>
              </a:ext>
            </a:extLst>
          </a:blip>
          <a:srcRect l="38170" t="51395" r="12493" b="-51395"/>
          <a:stretch/>
        </p:blipFill>
        <p:spPr>
          <a:xfrm>
            <a:off x="3820848" y="3697118"/>
            <a:ext cx="5544767" cy="632176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96486" y="4993681"/>
            <a:ext cx="1759079" cy="1759079"/>
          </a:xfrm>
          <a:prstGeom prst="ellipse">
            <a:avLst/>
          </a:prstGeom>
          <a:ln>
            <a:noFill/>
          </a:ln>
          <a:effectLst>
            <a:softEdge rad="112500"/>
          </a:effectLst>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1488" y="4057120"/>
            <a:ext cx="2413000" cy="1816100"/>
          </a:xfrm>
          <a:prstGeom prst="rect">
            <a:avLst/>
          </a:prstGeom>
        </p:spPr>
      </p:pic>
      <p:sp>
        <p:nvSpPr>
          <p:cNvPr id="10" name="Rectangle 9"/>
          <p:cNvSpPr/>
          <p:nvPr/>
        </p:nvSpPr>
        <p:spPr>
          <a:xfrm>
            <a:off x="3604975" y="4583538"/>
            <a:ext cx="5760640" cy="2784309"/>
          </a:xfrm>
          <a:prstGeom prst="rect">
            <a:avLst/>
          </a:prstGeom>
          <a:noFill/>
        </p:spPr>
        <p:txBody>
          <a:bodyPr spcFirstLastPara="1" wrap="none" lIns="121920" tIns="60960" rIns="121920" bIns="60960" numCol="1">
            <a:prstTxWarp prst="textArchU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33" b="1" i="0" u="none" strike="noStrike" kern="1200" cap="none" spc="0" normalizeH="0" baseline="0" noProof="0" dirty="0">
                <a:ln w="11430"/>
                <a:solidFill>
                  <a:srgbClr val="FF0000"/>
                </a:solidFill>
                <a:effectLst>
                  <a:outerShdw blurRad="50800" dist="39000" dir="5460000" algn="tl">
                    <a:srgbClr val="000000">
                      <a:alpha val="38000"/>
                    </a:srgbClr>
                  </a:outerShdw>
                </a:effectLst>
                <a:uLnTx/>
                <a:uFillTx/>
                <a:latin typeface="Times New Roman" panose="02020603050405020304" pitchFamily="18" charset="0"/>
                <a:ea typeface="+mn-ea"/>
                <a:cs typeface="+mn-cs"/>
              </a:rPr>
              <a:t>Trò chơi: Chim đổi tổ</a:t>
            </a:r>
            <a:endParaRPr kumimoji="0" lang="en-US" sz="3733" b="1" i="0" u="none" strike="noStrike" kern="1200" cap="none" spc="0" normalizeH="0" baseline="0" noProof="0" dirty="0">
              <a:ln w="11430"/>
              <a:solidFill>
                <a:srgbClr val="FF0000"/>
              </a:solidFill>
              <a:effectLst>
                <a:outerShdw blurRad="50800" dist="39000" dir="5460000" algn="tl">
                  <a:srgbClr val="000000">
                    <a:alpha val="38000"/>
                  </a:srgbClr>
                </a:outerShdw>
              </a:effectLst>
              <a:uLnTx/>
              <a:uFillTx/>
              <a:latin typeface="Calibri"/>
              <a:ea typeface="+mn-ea"/>
              <a:cs typeface="+mn-cs"/>
            </a:endParaRP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09827" y="4676015"/>
            <a:ext cx="3520347" cy="2394410"/>
          </a:xfrm>
          <a:prstGeom prst="ellipse">
            <a:avLst/>
          </a:prstGeom>
          <a:ln>
            <a:noFill/>
          </a:ln>
          <a:effectLst>
            <a:softEdge rad="112500"/>
          </a:effectLst>
        </p:spPr>
      </p:pic>
      <p:sp>
        <p:nvSpPr>
          <p:cNvPr id="12" name="Rectangle 11"/>
          <p:cNvSpPr/>
          <p:nvPr/>
        </p:nvSpPr>
        <p:spPr>
          <a:xfrm>
            <a:off x="4709827" y="5039071"/>
            <a:ext cx="3771224" cy="861774"/>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w="10541" cmpd="sng">
                  <a:solidFill>
                    <a:srgbClr val="4F81BD">
                      <a:shade val="88000"/>
                      <a:satMod val="110000"/>
                    </a:srgbClr>
                  </a:solidFill>
                  <a:prstDash val="solid"/>
                </a:ln>
                <a:solidFill>
                  <a:srgbClr val="002060"/>
                </a:solidFill>
                <a:effectLst/>
                <a:uLnTx/>
                <a:uFillTx/>
                <a:latin typeface="Times New Roman" panose="02020603050405020304" pitchFamily="18" charset="0"/>
                <a:ea typeface="+mn-ea"/>
                <a:cs typeface="+mn-cs"/>
              </a:rPr>
              <a:t>HĐ luyện tập</a:t>
            </a:r>
            <a:endParaRPr kumimoji="0" lang="en-US" sz="4800" b="1" i="0" u="none" strike="noStrike" kern="1200" cap="none" spc="0" normalizeH="0" baseline="0" noProof="0" dirty="0">
              <a:ln w="10541" cmpd="sng">
                <a:solidFill>
                  <a:srgbClr val="4F81BD">
                    <a:shade val="88000"/>
                    <a:satMod val="110000"/>
                  </a:srgbClr>
                </a:solidFill>
                <a:prstDash val="solid"/>
              </a:ln>
              <a:solidFill>
                <a:srgbClr val="002060"/>
              </a:solidFill>
              <a:effectLst/>
              <a:uLnTx/>
              <a:uFillTx/>
              <a:latin typeface="Calibri"/>
              <a:ea typeface="+mn-ea"/>
              <a:cs typeface="+mn-cs"/>
            </a:endParaRPr>
          </a:p>
        </p:txBody>
      </p:sp>
      <p:sp>
        <p:nvSpPr>
          <p:cNvPr id="13" name="TextBox 12"/>
          <p:cNvSpPr txBox="1"/>
          <p:nvPr/>
        </p:nvSpPr>
        <p:spPr>
          <a:xfrm>
            <a:off x="466170" y="596980"/>
            <a:ext cx="480984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Vòng 1: Nhóm chuyên gia</a:t>
            </a:r>
          </a:p>
        </p:txBody>
      </p:sp>
      <p:sp>
        <p:nvSpPr>
          <p:cNvPr id="14" name="TextBox 13"/>
          <p:cNvSpPr txBox="1"/>
          <p:nvPr/>
        </p:nvSpPr>
        <p:spPr>
          <a:xfrm>
            <a:off x="672313" y="998151"/>
            <a:ext cx="460851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Lớp chia thành 4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N1: BT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N2: BT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N3: BT 2.</a:t>
            </a:r>
            <a:r>
              <a:rPr lang="en-US" sz="3200" dirty="0">
                <a:solidFill>
                  <a:prstClr val="black"/>
                </a:solidFill>
                <a:latin typeface="Times New Roman" panose="02020603050405020304" pitchFamily="18" charset="0"/>
              </a:rPr>
              <a:t>c</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N4: BT 2.</a:t>
            </a:r>
            <a:r>
              <a:rPr lang="en-US" sz="3200" dirty="0">
                <a:solidFill>
                  <a:prstClr val="black"/>
                </a:solidFill>
                <a:latin typeface="Times New Roman" panose="02020603050405020304" pitchFamily="18" charset="0"/>
              </a:rPr>
              <a:t>đ</a:t>
            </a:r>
            <a:endPar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5" name="TextBox 14"/>
          <p:cNvSpPr txBox="1"/>
          <p:nvPr/>
        </p:nvSpPr>
        <p:spPr>
          <a:xfrm>
            <a:off x="624800" y="3465524"/>
            <a:ext cx="480984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Các thành viên trong mỗi nhóm đánh số thứ tự từ 1 đến 4</a:t>
            </a:r>
          </a:p>
        </p:txBody>
      </p:sp>
      <p:sp>
        <p:nvSpPr>
          <p:cNvPr id="16" name="TextBox 15"/>
          <p:cNvSpPr txBox="1"/>
          <p:nvPr/>
        </p:nvSpPr>
        <p:spPr>
          <a:xfrm>
            <a:off x="6160600" y="522569"/>
            <a:ext cx="480984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Vòng 2: Nhóm mảnh ghép</a:t>
            </a:r>
          </a:p>
        </p:txBody>
      </p:sp>
      <p:sp>
        <p:nvSpPr>
          <p:cNvPr id="20" name="TextBox 19"/>
          <p:cNvSpPr txBox="1"/>
          <p:nvPr/>
        </p:nvSpPr>
        <p:spPr>
          <a:xfrm rot="21596473">
            <a:off x="6354778" y="1315413"/>
            <a:ext cx="480984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Các thành viên có số thứ tự giống nhau vào 1 nhóm, thành lập nhóm mới</a:t>
            </a:r>
          </a:p>
        </p:txBody>
      </p:sp>
      <p:sp>
        <p:nvSpPr>
          <p:cNvPr id="21" name="TextBox 20"/>
          <p:cNvSpPr txBox="1"/>
          <p:nvPr/>
        </p:nvSpPr>
        <p:spPr>
          <a:xfrm rot="21596473">
            <a:off x="6355030" y="2890566"/>
            <a:ext cx="480984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Thống nhất nội dung và trình bày</a:t>
            </a:r>
          </a:p>
        </p:txBody>
      </p:sp>
      <p:sp>
        <p:nvSpPr>
          <p:cNvPr id="22" name="TextBox 21"/>
          <p:cNvSpPr txBox="1"/>
          <p:nvPr/>
        </p:nvSpPr>
        <p:spPr>
          <a:xfrm>
            <a:off x="201651" y="-9107"/>
            <a:ext cx="11485813" cy="461665"/>
          </a:xfrm>
          <a:prstGeom prst="rect">
            <a:avLst/>
          </a:prstGeom>
          <a:ln w="57150">
            <a:solidFill>
              <a:schemeClr val="accent6">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400" b="1" dirty="0" err="1">
                <a:solidFill>
                  <a:srgbClr val="C00000"/>
                </a:solidFill>
                <a:latin typeface="Times New Roman" pitchFamily="18" charset="0"/>
                <a:cs typeface="Times New Roman" pitchFamily="18" charset="0"/>
              </a:rPr>
              <a:t>Bài</a:t>
            </a:r>
            <a:r>
              <a:rPr lang="en-US" sz="2400" b="1" dirty="0">
                <a:solidFill>
                  <a:srgbClr val="C00000"/>
                </a:solidFill>
                <a:latin typeface="Times New Roman" pitchFamily="18" charset="0"/>
                <a:cs typeface="Times New Roman" pitchFamily="18" charset="0"/>
              </a:rPr>
              <a:t> 2. Em tán thành hay không tán thành với những quan điểm nào sau đây? </a:t>
            </a:r>
            <a:r>
              <a:rPr lang="en-US" sz="2400" b="1" dirty="0" err="1">
                <a:solidFill>
                  <a:srgbClr val="C00000"/>
                </a:solidFill>
                <a:latin typeface="Times New Roman" pitchFamily="18" charset="0"/>
                <a:cs typeface="Times New Roman" pitchFamily="18" charset="0"/>
              </a:rPr>
              <a:t>Vì</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sao</a:t>
            </a:r>
            <a:r>
              <a:rPr lang="en-US" sz="2400" b="1"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284249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accel="50000" decel="50000" fill="hold" nodeType="afterEffect">
                                  <p:stCondLst>
                                    <p:cond delay="0"/>
                                  </p:stCondLst>
                                  <p:childTnLst>
                                    <p:animMotion origin="layout" path="M -2.5E-6 -0.01483 L 0.17188 -0.39006 C 0.20851 -0.47283 0.26233 -0.51761 0.3191 -0.51761 C 0.38334 -0.51761 0.43455 -0.47283 0.47118 -0.39006 L 0.6441 -0.01483 " pathEditMode="relative" rAng="0" ptsTypes="FffFF">
                                      <p:cBhvr>
                                        <p:cTn id="6" dur="2000" fill="hold"/>
                                        <p:tgtEl>
                                          <p:spTgt spid="8"/>
                                        </p:tgtEl>
                                        <p:attrNameLst>
                                          <p:attrName>ppt_x</p:attrName>
                                          <p:attrName>ppt_y</p:attrName>
                                        </p:attrNameLst>
                                      </p:cBhvr>
                                      <p:rCtr x="32205" y="-25139"/>
                                    </p:animMotion>
                                  </p:childTnLst>
                                </p:cTn>
                              </p:par>
                            </p:childTnLst>
                          </p:cTn>
                        </p:par>
                        <p:par>
                          <p:cTn id="7" fill="hold">
                            <p:stCondLst>
                              <p:cond delay="2000"/>
                            </p:stCondLst>
                            <p:childTnLst>
                              <p:par>
                                <p:cTn id="8" presetID="44" presetClass="path" presetSubtype="0" accel="50000" decel="50000" fill="hold" nodeType="afterEffect">
                                  <p:stCondLst>
                                    <p:cond delay="0"/>
                                  </p:stCondLst>
                                  <p:childTnLst>
                                    <p:animMotion origin="layout" path="M 2.5E-6 0.0698 L -0.22778 -0.41013 C -0.27518 -0.51637 -0.34601 -0.57412 -0.41997 -0.57412 C -0.50469 -0.57412 -0.57222 -0.51637 -0.61945 -0.41013 L -0.84566 0.0698 " pathEditMode="relative" rAng="0" ptsTypes="FffFF">
                                      <p:cBhvr>
                                        <p:cTn id="9" dur="2000" fill="hold"/>
                                        <p:tgtEl>
                                          <p:spTgt spid="9"/>
                                        </p:tgtEl>
                                        <p:attrNameLst>
                                          <p:attrName>ppt_x</p:attrName>
                                          <p:attrName>ppt_y</p:attrName>
                                        </p:attrNameLst>
                                      </p:cBhvr>
                                      <p:rCtr x="-42292" y="-321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3" name="TextBox 2"/>
          <p:cNvSpPr txBox="1"/>
          <p:nvPr/>
        </p:nvSpPr>
        <p:spPr>
          <a:xfrm>
            <a:off x="362197" y="160080"/>
            <a:ext cx="11485813" cy="461665"/>
          </a:xfrm>
          <a:prstGeom prst="rect">
            <a:avLst/>
          </a:prstGeom>
          <a:ln w="57150">
            <a:solidFill>
              <a:schemeClr val="accent6">
                <a:lumMod val="60000"/>
                <a:lumOff val="40000"/>
              </a:schemeClr>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400" b="1" dirty="0" err="1">
                <a:solidFill>
                  <a:srgbClr val="C00000"/>
                </a:solidFill>
                <a:latin typeface="Times New Roman" pitchFamily="18" charset="0"/>
                <a:cs typeface="Times New Roman" pitchFamily="18" charset="0"/>
              </a:rPr>
              <a:t>Bài</a:t>
            </a:r>
            <a:r>
              <a:rPr lang="en-US" sz="2400" b="1" dirty="0">
                <a:solidFill>
                  <a:srgbClr val="C00000"/>
                </a:solidFill>
                <a:latin typeface="Times New Roman" pitchFamily="18" charset="0"/>
                <a:cs typeface="Times New Roman" pitchFamily="18" charset="0"/>
              </a:rPr>
              <a:t> 2. Em tán thành hay không tán thành với những quan điểm nào sau đây? </a:t>
            </a:r>
            <a:r>
              <a:rPr lang="en-US" sz="2400" b="1" dirty="0" err="1">
                <a:solidFill>
                  <a:srgbClr val="C00000"/>
                </a:solidFill>
                <a:latin typeface="Times New Roman" pitchFamily="18" charset="0"/>
                <a:cs typeface="Times New Roman" pitchFamily="18" charset="0"/>
              </a:rPr>
              <a:t>Vì</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sao</a:t>
            </a:r>
            <a:r>
              <a:rPr lang="en-US" sz="2400" b="1" dirty="0">
                <a:solidFill>
                  <a:srgbClr val="C00000"/>
                </a:solidFill>
                <a:latin typeface="Times New Roman" pitchFamily="18" charset="0"/>
                <a:cs typeface="Times New Roman" pitchFamily="18" charset="0"/>
              </a:rPr>
              <a:t>?</a:t>
            </a:r>
          </a:p>
        </p:txBody>
      </p:sp>
      <p:sp>
        <p:nvSpPr>
          <p:cNvPr id="5" name="TextBox 4"/>
          <p:cNvSpPr txBox="1"/>
          <p:nvPr/>
        </p:nvSpPr>
        <p:spPr>
          <a:xfrm>
            <a:off x="565461" y="764081"/>
            <a:ext cx="10487297"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a. </a:t>
            </a:r>
            <a:r>
              <a:rPr lang="en-US" sz="2400" b="1" dirty="0" err="1">
                <a:solidFill>
                  <a:prstClr val="black"/>
                </a:solidFill>
                <a:latin typeface="Times New Roman" pitchFamily="18" charset="0"/>
                <a:cs typeface="Times New Roman" pitchFamily="18" charset="0"/>
              </a:rPr>
              <a:t>Chỉ</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những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chức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quyền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mới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cần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phải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chí</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vô</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a:t>
            </a:r>
            <a:r>
              <a:rPr lang="en-US" sz="2400" b="1" dirty="0">
                <a:solidFill>
                  <a:prstClr val="black"/>
                </a:solidFill>
                <a:latin typeface="Times New Roman" pitchFamily="18" charset="0"/>
                <a:cs typeface="Times New Roman" pitchFamily="18" charset="0"/>
              </a:rPr>
              <a:t>.</a:t>
            </a:r>
          </a:p>
        </p:txBody>
      </p:sp>
      <p:sp>
        <p:nvSpPr>
          <p:cNvPr id="8" name="TextBox 7"/>
          <p:cNvSpPr txBox="1"/>
          <p:nvPr/>
        </p:nvSpPr>
        <p:spPr>
          <a:xfrm>
            <a:off x="917170" y="2223337"/>
            <a:ext cx="81534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b. </a:t>
            </a:r>
            <a:r>
              <a:rPr lang="en-US" sz="2400" b="1" dirty="0" err="1">
                <a:solidFill>
                  <a:prstClr val="black"/>
                </a:solidFill>
                <a:latin typeface="Times New Roman" pitchFamily="18" charset="0"/>
                <a:cs typeface="Times New Roman" pitchFamily="18" charset="0"/>
              </a:rPr>
              <a:t>Người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sống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chí</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vô</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chỉ</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thiệt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cho</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mình</a:t>
            </a:r>
            <a:r>
              <a:rPr lang="en-US" sz="2400" b="1" dirty="0">
                <a:solidFill>
                  <a:prstClr val="black"/>
                </a:solidFill>
                <a:latin typeface="Times New Roman" pitchFamily="18" charset="0"/>
                <a:cs typeface="Times New Roman" pitchFamily="18" charset="0"/>
              </a:rPr>
              <a:t>.</a:t>
            </a:r>
          </a:p>
        </p:txBody>
      </p:sp>
      <p:sp>
        <p:nvSpPr>
          <p:cNvPr id="10" name="TextBox 9"/>
          <p:cNvSpPr txBox="1"/>
          <p:nvPr/>
        </p:nvSpPr>
        <p:spPr>
          <a:xfrm>
            <a:off x="746759" y="3787915"/>
            <a:ext cx="9768841"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c. HS </a:t>
            </a:r>
            <a:r>
              <a:rPr lang="en-US" sz="2400" b="1" dirty="0" err="1">
                <a:solidFill>
                  <a:prstClr val="black"/>
                </a:solidFill>
                <a:latin typeface="Times New Roman" pitchFamily="18" charset="0"/>
                <a:cs typeface="Times New Roman" pitchFamily="18" charset="0"/>
              </a:rPr>
              <a:t>còn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nhỏ</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tuổi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thì</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không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thể</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rèn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luyện</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được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phẩm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chất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chí</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vô</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a:t>
            </a:r>
            <a:endParaRPr lang="en-US" sz="2400" b="1" dirty="0">
              <a:solidFill>
                <a:prstClr val="black"/>
              </a:solidFill>
              <a:latin typeface="Times New Roman" pitchFamily="18" charset="0"/>
              <a:cs typeface="Times New Roman" pitchFamily="18" charset="0"/>
            </a:endParaRPr>
          </a:p>
        </p:txBody>
      </p:sp>
      <p:sp>
        <p:nvSpPr>
          <p:cNvPr id="12" name="TextBox 11"/>
          <p:cNvSpPr txBox="1"/>
          <p:nvPr/>
        </p:nvSpPr>
        <p:spPr>
          <a:xfrm>
            <a:off x="868883" y="5121660"/>
            <a:ext cx="81534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d. </a:t>
            </a:r>
            <a:r>
              <a:rPr lang="en-US" sz="2400" b="1" dirty="0" err="1">
                <a:solidFill>
                  <a:prstClr val="black"/>
                </a:solidFill>
                <a:latin typeface="Times New Roman" pitchFamily="18" charset="0"/>
                <a:cs typeface="Times New Roman" pitchFamily="18" charset="0"/>
              </a:rPr>
              <a:t>Chí</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vô</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là</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phẩm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chất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tốt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đẹp</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của</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dân</a:t>
            </a:r>
            <a:r>
              <a:rPr lang="en-US" sz="2400" b="1" dirty="0">
                <a:solidFill>
                  <a:prstClr val="black"/>
                </a:solidFill>
                <a:latin typeface="Times New Roman" pitchFamily="18" charset="0"/>
                <a:cs typeface="Times New Roman" pitchFamily="18" charset="0"/>
              </a:rPr>
              <a:t>.</a:t>
            </a:r>
          </a:p>
        </p:txBody>
      </p:sp>
      <p:sp>
        <p:nvSpPr>
          <p:cNvPr id="14" name="TextBox 13"/>
          <p:cNvSpPr txBox="1"/>
          <p:nvPr/>
        </p:nvSpPr>
        <p:spPr>
          <a:xfrm>
            <a:off x="928056" y="5536559"/>
            <a:ext cx="8153400" cy="461665"/>
          </a:xfrm>
          <a:prstGeom prst="rect">
            <a:avLst/>
          </a:prstGeom>
          <a:noFill/>
        </p:spPr>
        <p:txBody>
          <a:bodyPr wrap="square" rtlCol="0">
            <a:spAutoFit/>
          </a:bodyPr>
          <a:lstStyle/>
          <a:p>
            <a:r>
              <a:rPr lang="en-US" sz="2400" b="1" dirty="0">
                <a:solidFill>
                  <a:prstClr val="black"/>
                </a:solidFill>
                <a:latin typeface="Times New Roman" pitchFamily="18" charset="0"/>
                <a:cs typeface="Times New Roman" pitchFamily="18" charset="0"/>
              </a:rPr>
              <a:t>đ. </a:t>
            </a:r>
            <a:r>
              <a:rPr lang="en-US" sz="2400" b="1" dirty="0" err="1">
                <a:solidFill>
                  <a:prstClr val="black"/>
                </a:solidFill>
                <a:latin typeface="Times New Roman" pitchFamily="18" charset="0"/>
                <a:cs typeface="Times New Roman" pitchFamily="18" charset="0"/>
              </a:rPr>
              <a:t>Chí</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vô</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tư</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phải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được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thể</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hiện</a:t>
            </a:r>
            <a:r>
              <a:rPr lang="en-US" sz="2400" b="1" dirty="0">
                <a:solidFill>
                  <a:prstClr val="black"/>
                </a:solidFill>
                <a:latin typeface="Times New Roman" pitchFamily="18" charset="0"/>
                <a:cs typeface="Times New Roman" pitchFamily="18" charset="0"/>
              </a:rPr>
              <a:t> ở </a:t>
            </a:r>
            <a:r>
              <a:rPr lang="en-US" sz="2400" b="1" dirty="0" err="1">
                <a:solidFill>
                  <a:prstClr val="black"/>
                </a:solidFill>
                <a:latin typeface="Times New Roman" pitchFamily="18" charset="0"/>
                <a:cs typeface="Times New Roman" pitchFamily="18" charset="0"/>
              </a:rPr>
              <a:t>cả</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lời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nói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và</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việc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làm</a:t>
            </a:r>
            <a:r>
              <a:rPr lang="en-US" sz="2400" b="1" dirty="0">
                <a:solidFill>
                  <a:prstClr val="black"/>
                </a:solidFill>
                <a:latin typeface="Times New Roman" pitchFamily="18" charset="0"/>
                <a:cs typeface="Times New Roman" pitchFamily="18" charset="0"/>
              </a:rPr>
              <a:t>.</a:t>
            </a:r>
          </a:p>
        </p:txBody>
      </p:sp>
      <p:sp>
        <p:nvSpPr>
          <p:cNvPr id="6" name="TextBox 5"/>
          <p:cNvSpPr txBox="1"/>
          <p:nvPr/>
        </p:nvSpPr>
        <p:spPr>
          <a:xfrm>
            <a:off x="746759" y="1245362"/>
            <a:ext cx="10619509"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rPr>
              <a:t>Sai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Vì</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tất</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cả</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chúng</a:t>
            </a:r>
            <a:r>
              <a:rPr lang="en-US" sz="2400" dirty="0">
                <a:solidFill>
                  <a:srgbClr val="FF0000"/>
                </a:solidFill>
                <a:latin typeface="#9Slide05 Brannboll Ny" panose="02000000000000000000" pitchFamily="2" charset="0"/>
              </a:rPr>
              <a:t> ta </a:t>
            </a:r>
            <a:r>
              <a:rPr lang="en-US" sz="2400" dirty="0" err="1">
                <a:solidFill>
                  <a:srgbClr val="FF0000"/>
                </a:solidFill>
                <a:latin typeface="#9Slide05 Brannboll Ny" panose="02000000000000000000" pitchFamily="2" charset="0"/>
              </a:rPr>
              <a:t>phải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sống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chí</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công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vô</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tư</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để</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xây</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dựng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xã</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hội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lành</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mạnh</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dân</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chủ</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công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bằng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văn</a:t>
            </a:r>
            <a:r>
              <a:rPr lang="en-US" sz="2400" dirty="0">
                <a:solidFill>
                  <a:srgbClr val="FF0000"/>
                </a:solidFill>
                <a:latin typeface="#9Slide05 Brannboll Ny" panose="02000000000000000000" pitchFamily="2" charset="0"/>
              </a:rPr>
              <a:t> minh </a:t>
            </a:r>
            <a:r>
              <a:rPr lang="en-US" sz="2400" dirty="0" err="1">
                <a:solidFill>
                  <a:srgbClr val="FF0000"/>
                </a:solidFill>
                <a:latin typeface="#9Slide05 Brannboll Ny" panose="02000000000000000000" pitchFamily="2" charset="0"/>
              </a:rPr>
              <a:t>và</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đem</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lại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lợi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ích</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chung</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cho</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mọi</a:t>
            </a:r>
            <a:r>
              <a:rPr lang="en-US" sz="2400" dirty="0">
                <a:solidFill>
                  <a:srgbClr val="FF0000"/>
                </a:solidFill>
                <a:latin typeface="#9Slide05 Brannboll Ny" panose="02000000000000000000" pitchFamily="2" charset="0"/>
              </a:rPr>
              <a:t> </a:t>
            </a:r>
            <a:r>
              <a:rPr lang="en-US" sz="2400" dirty="0" err="1">
                <a:solidFill>
                  <a:srgbClr val="FF0000"/>
                </a:solidFill>
                <a:latin typeface="#9Slide05 Brannboll Ny" panose="02000000000000000000" pitchFamily="2" charset="0"/>
              </a:rPr>
              <a:t>người</a:t>
            </a:r>
            <a:r>
              <a:rPr lang="en-US" sz="2400" dirty="0">
                <a:solidFill>
                  <a:srgbClr val="FF0000"/>
                </a:solidFill>
                <a:latin typeface="#9Slide05 Brannboll Ny" panose="02000000000000000000" pitchFamily="2" charset="0"/>
              </a:rPr>
              <a:t>.</a:t>
            </a:r>
          </a:p>
        </p:txBody>
      </p:sp>
      <p:sp>
        <p:nvSpPr>
          <p:cNvPr id="17" name="TextBox 16"/>
          <p:cNvSpPr txBox="1"/>
          <p:nvPr/>
        </p:nvSpPr>
        <p:spPr>
          <a:xfrm>
            <a:off x="928056" y="2759388"/>
            <a:ext cx="10919953"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Sai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Vì</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họ</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là</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những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người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liêm</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khiết</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ngay</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thẳng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tự</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trọng</a:t>
            </a:r>
            <a:r>
              <a:rPr lang="en-US" sz="2400" dirty="0">
                <a:solidFill>
                  <a:srgbClr val="FF0000"/>
                </a:solidFill>
                <a:latin typeface="#9Slide05 Brannboll Ny" panose="02000000000000000000" pitchFamily="2" charset="0"/>
                <a:sym typeface="Wingdings" pitchFamily="2" charset="2"/>
              </a:rPr>
              <a:t> … </a:t>
            </a:r>
            <a:r>
              <a:rPr lang="en-US" sz="2400" dirty="0" err="1">
                <a:solidFill>
                  <a:srgbClr val="FF0000"/>
                </a:solidFill>
                <a:latin typeface="#9Slide05 Brannboll Ny" panose="02000000000000000000" pitchFamily="2" charset="0"/>
                <a:sym typeface="Wingdings" pitchFamily="2" charset="2"/>
              </a:rPr>
              <a:t>sẽ</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được</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mọi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người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nể</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phục</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sẵn</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sàng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hợp</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tác</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trong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mọi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công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việc</a:t>
            </a:r>
            <a:r>
              <a:rPr lang="en-US" sz="2400" dirty="0">
                <a:solidFill>
                  <a:srgbClr val="FF0000"/>
                </a:solidFill>
                <a:latin typeface="#9Slide05 Brannboll Ny" panose="02000000000000000000" pitchFamily="2" charset="0"/>
                <a:sym typeface="Wingdings" pitchFamily="2" charset="2"/>
              </a:rPr>
              <a:t>.</a:t>
            </a:r>
            <a:endParaRPr lang="en-US" sz="2400" dirty="0">
              <a:solidFill>
                <a:srgbClr val="FF0000"/>
              </a:solidFill>
              <a:latin typeface="#9Slide05 Brannboll Ny" panose="02000000000000000000" pitchFamily="2" charset="0"/>
            </a:endParaRPr>
          </a:p>
        </p:txBody>
      </p:sp>
      <p:sp>
        <p:nvSpPr>
          <p:cNvPr id="18" name="TextBox 17"/>
          <p:cNvSpPr txBox="1"/>
          <p:nvPr/>
        </p:nvSpPr>
        <p:spPr>
          <a:xfrm>
            <a:off x="868883" y="4248980"/>
            <a:ext cx="10919953" cy="8309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Sai</a:t>
            </a:r>
            <a:r>
              <a:rPr lang="en-US" sz="2400" dirty="0">
                <a:solidFill>
                  <a:srgbClr val="FF0000"/>
                </a:solidFill>
                <a:latin typeface="#9Slide05 Brannboll Ny" panose="02000000000000000000" pitchFamily="2" charset="0"/>
                <a:sym typeface="Wingdings" pitchFamily="2" charset="2"/>
              </a:rPr>
              <a:t>. Mọi người cần phải rèn  luyện chí công vô tư ngay từ những việc nhỏ nhặt nhất trong cuộc sống và rèn từ khi còn nhỏ, rèn mọi lúc, mọi nơi.</a:t>
            </a:r>
            <a:endParaRPr lang="en-US" sz="2400" dirty="0">
              <a:solidFill>
                <a:srgbClr val="FF0000"/>
              </a:solidFill>
              <a:latin typeface="#9Slide05 Brannboll Ny" panose="02000000000000000000" pitchFamily="2" charset="0"/>
            </a:endParaRPr>
          </a:p>
        </p:txBody>
      </p:sp>
      <p:sp>
        <p:nvSpPr>
          <p:cNvPr id="19" name="TextBox 18"/>
          <p:cNvSpPr txBox="1"/>
          <p:nvPr/>
        </p:nvSpPr>
        <p:spPr>
          <a:xfrm>
            <a:off x="1031966" y="6042432"/>
            <a:ext cx="10946673" cy="83099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Đúng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Vì</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nó</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là</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phẩm</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chất</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đáng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quý</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của</a:t>
            </a:r>
            <a:r>
              <a:rPr lang="en-US" sz="2400" dirty="0">
                <a:solidFill>
                  <a:srgbClr val="FF0000"/>
                </a:solidFill>
                <a:latin typeface="#9Slide05 Brannboll Ny" panose="02000000000000000000" pitchFamily="2" charset="0"/>
                <a:sym typeface="Wingdings" pitchFamily="2" charset="2"/>
              </a:rPr>
              <a:t> con </a:t>
            </a:r>
            <a:r>
              <a:rPr lang="en-US" sz="2400" dirty="0" err="1">
                <a:solidFill>
                  <a:srgbClr val="FF0000"/>
                </a:solidFill>
                <a:latin typeface="#9Slide05 Brannboll Ny" panose="02000000000000000000" pitchFamily="2" charset="0"/>
                <a:sym typeface="Wingdings" pitchFamily="2" charset="2"/>
              </a:rPr>
              <a:t>người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Nó</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đem</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lại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lợi</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ích</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cho</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cá</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nhân</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và</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tập</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thể</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cộng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đồng</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xã</a:t>
            </a:r>
            <a:r>
              <a:rPr lang="en-US" sz="2400" dirty="0">
                <a:solidFill>
                  <a:srgbClr val="FF0000"/>
                </a:solidFill>
                <a:latin typeface="#9Slide05 Brannboll Ny" panose="02000000000000000000" pitchFamily="2" charset="0"/>
                <a:sym typeface="Wingdings" pitchFamily="2" charset="2"/>
              </a:rPr>
              <a:t> </a:t>
            </a:r>
            <a:r>
              <a:rPr lang="en-US" sz="2400" dirty="0" err="1">
                <a:solidFill>
                  <a:srgbClr val="FF0000"/>
                </a:solidFill>
                <a:latin typeface="#9Slide05 Brannboll Ny" panose="02000000000000000000" pitchFamily="2" charset="0"/>
                <a:sym typeface="Wingdings" pitchFamily="2" charset="2"/>
              </a:rPr>
              <a:t>hội</a:t>
            </a:r>
            <a:r>
              <a:rPr lang="en-US" sz="2400" dirty="0">
                <a:solidFill>
                  <a:srgbClr val="FF0000"/>
                </a:solidFill>
                <a:latin typeface="#9Slide05 Brannboll Ny" panose="02000000000000000000" pitchFamily="2" charset="0"/>
                <a:sym typeface="Wingdings" pitchFamily="2" charset="2"/>
              </a:rPr>
              <a:t>…</a:t>
            </a:r>
            <a:endParaRPr lang="en-US" sz="2400" dirty="0">
              <a:solidFill>
                <a:srgbClr val="FF0000"/>
              </a:solidFill>
              <a:latin typeface="#9Slide05 Brannboll Ny" panose="02000000000000000000" pitchFamily="2" charset="0"/>
            </a:endParaRPr>
          </a:p>
        </p:txBody>
      </p:sp>
    </p:spTree>
    <p:extLst>
      <p:ext uri="{BB962C8B-B14F-4D97-AF65-F5344CB8AC3E}">
        <p14:creationId xmlns:p14="http://schemas.microsoft.com/office/powerpoint/2010/main" val="40004286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4244" y="0"/>
            <a:ext cx="9259159" cy="7438945"/>
          </a:xfrm>
          <a:prstGeom prst="rect">
            <a:avLst/>
          </a:prstGeom>
          <a:effectLst>
            <a:softEdge rad="939800"/>
          </a:effectLst>
        </p:spPr>
      </p:pic>
      <p:pic>
        <p:nvPicPr>
          <p:cNvPr id="18" name="Google Shape;154;p8"/>
          <p:cNvPicPr preferRelativeResize="0"/>
          <p:nvPr/>
        </p:nvPicPr>
        <p:blipFill rotWithShape="1">
          <a:blip r:embed="rId5">
            <a:alphaModFix/>
          </a:blip>
          <a:srcRect l="16992" t="-937" r="50159" b="17086"/>
          <a:stretch/>
        </p:blipFill>
        <p:spPr>
          <a:xfrm>
            <a:off x="270075" y="-325541"/>
            <a:ext cx="11354461" cy="1693165"/>
          </a:xfrm>
          <a:prstGeom prst="rect">
            <a:avLst/>
          </a:prstGeom>
          <a:noFill/>
          <a:ln>
            <a:noFill/>
          </a:ln>
        </p:spPr>
      </p:pic>
      <p:sp>
        <p:nvSpPr>
          <p:cNvPr id="44038" name="AutoShape 6"/>
          <p:cNvSpPr>
            <a:spLocks noChangeArrowheads="1"/>
          </p:cNvSpPr>
          <p:nvPr/>
        </p:nvSpPr>
        <p:spPr bwMode="auto">
          <a:xfrm>
            <a:off x="93779" y="1367624"/>
            <a:ext cx="3721873" cy="3127936"/>
          </a:xfrm>
          <a:prstGeom prst="cloudCallout">
            <a:avLst>
              <a:gd name="adj1" fmla="val -991"/>
              <a:gd name="adj2" fmla="val 67005"/>
            </a:avLst>
          </a:prstGeom>
          <a:solidFill>
            <a:schemeClr val="bg1"/>
          </a:solidFill>
          <a:ln w="9525">
            <a:solidFill>
              <a:srgbClr val="FF0000"/>
            </a:solidFill>
            <a:round/>
            <a:headEnd/>
            <a:tailEnd/>
          </a:ln>
          <a:effectLst/>
        </p:spPr>
        <p:txBody>
          <a:bodyPr/>
          <a:lstStyle/>
          <a:p>
            <a:pPr fontAlgn="base">
              <a:spcBef>
                <a:spcPct val="0"/>
              </a:spcBef>
              <a:spcAft>
                <a:spcPct val="0"/>
              </a:spcAft>
              <a:defRPr/>
            </a:pPr>
            <a:endParaRPr lang="en-US" sz="2100" b="1">
              <a:solidFill>
                <a:srgbClr val="333399"/>
              </a:solidFill>
              <a:effectLst>
                <a:outerShdw blurRad="38100" dist="38100" dir="2700000" algn="tl">
                  <a:srgbClr val="C0C0C0"/>
                </a:outerShdw>
              </a:effectLst>
              <a:latin typeface="Times New Roman" panose="02020603050405020304" pitchFamily="18" charset="0"/>
            </a:endParaRPr>
          </a:p>
          <a:p>
            <a:pPr algn="ctr" fontAlgn="base">
              <a:spcBef>
                <a:spcPct val="0"/>
              </a:spcBef>
              <a:spcAft>
                <a:spcPct val="0"/>
              </a:spcAft>
              <a:defRPr/>
            </a:pPr>
            <a:endParaRPr lang="en-US" sz="2100">
              <a:solidFill>
                <a:srgbClr val="000000"/>
              </a:solidFill>
              <a:latin typeface="Times New Roman" panose="02020603050405020304" pitchFamily="18" charset="0"/>
            </a:endParaRPr>
          </a:p>
        </p:txBody>
      </p:sp>
      <p:sp>
        <p:nvSpPr>
          <p:cNvPr id="1077251" name="Text Box 9"/>
          <p:cNvSpPr txBox="1">
            <a:spLocks noChangeArrowheads="1"/>
          </p:cNvSpPr>
          <p:nvPr/>
        </p:nvSpPr>
        <p:spPr bwMode="auto">
          <a:xfrm>
            <a:off x="401852" y="1971441"/>
            <a:ext cx="3413800" cy="179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indent="88900" algn="just">
              <a:lnSpc>
                <a:spcPct val="115000"/>
              </a:lnSpc>
              <a:spcBef>
                <a:spcPts val="0"/>
              </a:spcBef>
              <a:spcAft>
                <a:spcPts val="2400"/>
              </a:spcAft>
            </a:pPr>
            <a:r>
              <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Video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nói</a:t>
            </a:r>
            <a:r>
              <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về</a:t>
            </a:r>
            <a:r>
              <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ai</a:t>
            </a:r>
            <a:r>
              <a:rPr lang="vi-VN"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Hãy chia sẻ hiểu biết của em về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nhân</a:t>
            </a:r>
            <a:r>
              <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vật</a:t>
            </a:r>
            <a:r>
              <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a:t>
            </a:r>
            <a:r>
              <a:rPr lang="en-US" sz="3200" dirty="0" err="1">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ấy</a:t>
            </a:r>
            <a:r>
              <a:rPr lang="vi-VN"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rPr>
              <a:t> đó.</a:t>
            </a:r>
            <a:endParaRPr lang="en-US" sz="3200" dirty="0">
              <a:solidFill>
                <a:srgbClr val="0000FF"/>
              </a:solidFill>
              <a:latin typeface="#9Slide07 Marbelia Regular" panose="02000500000000000000" pitchFamily="2" charset="0"/>
              <a:ea typeface="Arial" panose="020B0604020202020204" pitchFamily="34" charset="0"/>
              <a:cs typeface="#9Slide03 Arima Madurai Black" panose="00000A00000000000000" pitchFamily="2" charset="0"/>
            </a:endParaRPr>
          </a:p>
        </p:txBody>
      </p:sp>
      <p:pic>
        <p:nvPicPr>
          <p:cNvPr id="7" name="图片 5"/>
          <p:cNvPicPr>
            <a:picLocks noChangeAspect="1"/>
          </p:cNvPicPr>
          <p:nvPr/>
        </p:nvPicPr>
        <p:blipFill>
          <a:blip r:embed="rId6">
            <a:extLst>
              <a:ext uri="{28A0092B-C50C-407E-A947-70E740481C1C}">
                <a14:useLocalDpi xmlns:a14="http://schemas.microsoft.com/office/drawing/2010/main" val="0"/>
              </a:ext>
            </a:extLst>
          </a:blip>
          <a:srcRect l="40933" t="24564" r="38580" b="26282"/>
          <a:stretch>
            <a:fillRect/>
          </a:stretch>
        </p:blipFill>
        <p:spPr bwMode="auto">
          <a:xfrm>
            <a:off x="265844" y="4821101"/>
            <a:ext cx="2047875"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027735" y="0"/>
            <a:ext cx="9248366" cy="102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SVN-Very Berry" panose="00000500000000000000" pitchFamily="2" charset="0"/>
                <a:ea typeface="微软雅黑" panose="020B0503020204020204" pitchFamily="34" charset="-122"/>
                <a:cs typeface="Times New Roman" panose="02020603050405020304" pitchFamily="18" charset="0"/>
              </a:rPr>
              <a:t>TRÒ CHƠI: </a:t>
            </a:r>
            <a:r>
              <a:rPr lang="en-US" altLang="en-US" sz="4400" b="1" dirty="0">
                <a:solidFill>
                  <a:srgbClr val="FF0000"/>
                </a:solidFill>
                <a:latin typeface="#9Slide07 Marbelia Regular" panose="02000500000000000000" pitchFamily="2" charset="0"/>
                <a:ea typeface="微软雅黑" panose="020B0503020204020204" pitchFamily="34" charset="-122"/>
                <a:cs typeface="Times New Roman" panose="02020603050405020304" pitchFamily="18" charset="0"/>
              </a:rPr>
              <a:t>AI HIỂU BIẾT</a:t>
            </a:r>
            <a:endParaRPr lang="it-IT" altLang="en-US" sz="4400" b="1" dirty="0">
              <a:solidFill>
                <a:srgbClr val="FF0000"/>
              </a:solidFill>
              <a:latin typeface="#9Slide07 Marbelia Regular" panose="02000500000000000000" pitchFamily="2" charset="0"/>
              <a:ea typeface="微软雅黑" panose="020B0503020204020204" pitchFamily="34" charset="-122"/>
              <a:cs typeface="Times New Roman" panose="02020603050405020304" pitchFamily="18" charset="0"/>
            </a:endParaRPr>
          </a:p>
        </p:txBody>
      </p:sp>
      <p:pic>
        <p:nvPicPr>
          <p:cNvPr id="14" name="chí công vô tư">
            <a:hlinkClick r:id="" action="ppaction://media"/>
            <a:extLst>
              <a:ext uri="{FF2B5EF4-FFF2-40B4-BE49-F238E27FC236}">
                <a16:creationId xmlns:a16="http://schemas.microsoft.com/office/drawing/2014/main" id="{A68997B9-60A5-49EE-9E49-1F405CDDD16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123725" y="1559752"/>
            <a:ext cx="7327106" cy="5029200"/>
          </a:xfrm>
          <a:prstGeom prst="snip2DiagRect">
            <a:avLst>
              <a:gd name="adj1" fmla="val 0"/>
              <a:gd name="adj2" fmla="val 6620"/>
            </a:avLst>
          </a:prstGeom>
          <a:ln w="31750" cap="flat">
            <a:gradFill>
              <a:gsLst>
                <a:gs pos="0">
                  <a:srgbClr val="7F7F7F"/>
                </a:gs>
                <a:gs pos="100000">
                  <a:srgbClr val="F2F2F2"/>
                </a:gs>
              </a:gsLst>
              <a:lin ang="2700000" scaled="1"/>
            </a:gradFill>
          </a:ln>
          <a:effectLst>
            <a:glow rad="101600">
              <a:srgbClr val="969696">
                <a:alpha val="40000"/>
              </a:srgbClr>
            </a:glow>
          </a:effectLst>
          <a:scene3d>
            <a:camera prst="orthographicFront"/>
            <a:lightRig rig="twoPt" dir="t"/>
          </a:scene3d>
          <a:sp3d contourW="25400">
            <a:contourClr>
              <a:srgbClr val="262626"/>
            </a:contourClr>
          </a:sp3d>
        </p:spPr>
      </p:pic>
    </p:spTree>
    <p:extLst>
      <p:ext uri="{BB962C8B-B14F-4D97-AF65-F5344CB8AC3E}">
        <p14:creationId xmlns:p14="http://schemas.microsoft.com/office/powerpoint/2010/main" val="432463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0-#ppt_w/2"/>
                                          </p:val>
                                        </p:tav>
                                        <p:tav tm="100000">
                                          <p:val>
                                            <p:strVal val="#ppt_x"/>
                                          </p:val>
                                        </p:tav>
                                      </p:tavLst>
                                    </p:anim>
                                    <p:anim calcmode="lin" valueType="num">
                                      <p:cBhvr additive="base">
                                        <p:cTn id="1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26106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14"/>
                                        </p:tgtEl>
                                      </p:cBhvr>
                                    </p:cmd>
                                  </p:childTnLst>
                                </p:cTn>
                              </p:par>
                            </p:childTnLst>
                          </p:cTn>
                        </p:par>
                      </p:childTnLst>
                    </p:cTn>
                  </p:par>
                </p:childTnLst>
              </p:cTn>
              <p:nextCondLst>
                <p:cond evt="onClick" delay="0">
                  <p:tgtEl>
                    <p:spTgt spid="14"/>
                  </p:tgtEl>
                </p:cond>
              </p:nextCondLst>
            </p:seq>
            <p:video>
              <p:cMediaNode vol="80000">
                <p:cTn id="26" fill="hold" display="0">
                  <p:stCondLst>
                    <p:cond delay="indefinite"/>
                  </p:stCondLst>
                </p:cTn>
                <p:tgtEl>
                  <p:spTgt spid="14"/>
                </p:tgtEl>
              </p:cMediaNode>
            </p:video>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IV.</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5">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409647" y="-91975"/>
            <a:ext cx="12026503" cy="6190408"/>
            <a:chOff x="-409647" y="-91975"/>
            <a:chExt cx="12026503" cy="6190408"/>
          </a:xfrm>
        </p:grpSpPr>
        <p:pic>
          <p:nvPicPr>
            <p:cNvPr id="164" name="Google Shape;164;p9"/>
            <p:cNvPicPr preferRelativeResize="0"/>
            <p:nvPr/>
          </p:nvPicPr>
          <p:blipFill rotWithShape="1">
            <a:blip r:embed="rId6">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7">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3957236" y="-91975"/>
              <a:ext cx="7659620" cy="4066384"/>
            </a:xfrm>
            <a:prstGeom prst="rect">
              <a:avLst/>
            </a:prstGeom>
          </p:spPr>
        </p:pic>
        <p:sp>
          <p:nvSpPr>
            <p:cNvPr id="6" name="文本框 6"/>
            <p:cNvSpPr txBox="1"/>
            <p:nvPr/>
          </p:nvSpPr>
          <p:spPr>
            <a:xfrm>
              <a:off x="4989237" y="1591024"/>
              <a:ext cx="5147539"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VẬN DỤNG</a:t>
              </a:r>
              <a:endParaRPr lang="zh-CN" altLang="en-US"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grpSp>
          <p:nvGrpSpPr>
            <p:cNvPr id="11" name="Group 10"/>
            <p:cNvGrpSpPr/>
            <p:nvPr/>
          </p:nvGrpSpPr>
          <p:grpSpPr>
            <a:xfrm>
              <a:off x="286247" y="1953208"/>
              <a:ext cx="3834635" cy="3406471"/>
              <a:chOff x="286247" y="1977062"/>
              <a:chExt cx="3834635" cy="3406471"/>
            </a:xfrm>
          </p:grpSpPr>
          <p:sp>
            <p:nvSpPr>
              <p:cNvPr id="12" name="PA_菱形 1"/>
              <p:cNvSpPr/>
              <p:nvPr>
                <p:custDataLst>
                  <p:tags r:id="rId1"/>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5055" y="2987590"/>
                <a:ext cx="2953373" cy="954107"/>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CHÍ CÔNG VÔ TƯ</a:t>
                </a:r>
                <a:endParaRPr lang="zh-CN" altLang="en-US" sz="2800" dirty="0">
                  <a:solidFill>
                    <a:prstClr val="white"/>
                  </a:solidFill>
                  <a:latin typeface="Times New Roman" pitchFamily="18" charset="0"/>
                  <a:cs typeface="Times New Roman" pitchFamily="18" charset="0"/>
                </a:endParaRPr>
              </a:p>
            </p:txBody>
          </p:sp>
        </p:grpSp>
      </p:grpSp>
    </p:spTree>
    <p:extLst>
      <p:ext uri="{BB962C8B-B14F-4D97-AF65-F5344CB8AC3E}">
        <p14:creationId xmlns:p14="http://schemas.microsoft.com/office/powerpoint/2010/main" val="298529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03136614"/>
              </p:ext>
            </p:extLst>
          </p:nvPr>
        </p:nvGraphicFramePr>
        <p:xfrm>
          <a:off x="300446" y="1625329"/>
          <a:ext cx="11634849" cy="5448324"/>
        </p:xfrm>
        <a:graphic>
          <a:graphicData uri="http://schemas.openxmlformats.org/drawingml/2006/table">
            <a:tbl>
              <a:tblPr firstRow="1" firstCol="1" lastRow="1" lastCol="1" bandRow="1" bandCol="1"/>
              <a:tblGrid>
                <a:gridCol w="7093131">
                  <a:extLst>
                    <a:ext uri="{9D8B030D-6E8A-4147-A177-3AD203B41FA5}">
                      <a16:colId xmlns:a16="http://schemas.microsoft.com/office/drawing/2014/main" val="3490653559"/>
                    </a:ext>
                  </a:extLst>
                </a:gridCol>
                <a:gridCol w="1959429">
                  <a:extLst>
                    <a:ext uri="{9D8B030D-6E8A-4147-A177-3AD203B41FA5}">
                      <a16:colId xmlns:a16="http://schemas.microsoft.com/office/drawing/2014/main" val="2314700338"/>
                    </a:ext>
                  </a:extLst>
                </a:gridCol>
                <a:gridCol w="2582289">
                  <a:extLst>
                    <a:ext uri="{9D8B030D-6E8A-4147-A177-3AD203B41FA5}">
                      <a16:colId xmlns:a16="http://schemas.microsoft.com/office/drawing/2014/main" val="1639100258"/>
                    </a:ext>
                  </a:extLst>
                </a:gridCol>
              </a:tblGrid>
              <a:tr h="600894">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                          Biểu hiện</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Chí công vô tư</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Không chí công vô tư</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632089203"/>
                  </a:ext>
                </a:extLst>
              </a:tr>
              <a:tr h="1075904">
                <a:tc>
                  <a:txBody>
                    <a:bodyPr/>
                    <a:lstStyle/>
                    <a:p>
                      <a:pPr marL="0" marR="0">
                        <a:lnSpc>
                          <a:spcPct val="115000"/>
                        </a:lnSpc>
                        <a:spcBef>
                          <a:spcPts val="0"/>
                        </a:spcBef>
                        <a:spcAft>
                          <a:spcPts val="0"/>
                        </a:spcAft>
                      </a:pPr>
                      <a:r>
                        <a:rPr lang="nl-NL" sz="2400" dirty="0">
                          <a:effectLst/>
                          <a:latin typeface="#9Slide05 SVNVanilla Daisy Pro" panose="00000500000000000000" pitchFamily="2" charset="0"/>
                          <a:ea typeface="Times New Roman" panose="02020603050405020304" pitchFamily="18" charset="0"/>
                          <a:cs typeface="Times New Roman" panose="02020603050405020304" pitchFamily="18" charset="0"/>
                        </a:rPr>
                        <a:t>a. Không vì tình cảm riêng hoặc vì danh lợi mà đối xử thiên lệch với mọi người.</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4000" dirty="0">
                        <a:solidFill>
                          <a:srgbClr val="FF0000"/>
                        </a:solidFill>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74058563"/>
                  </a:ext>
                </a:extLst>
              </a:tr>
              <a:tr h="537953">
                <a:tc>
                  <a:txBody>
                    <a:bodyPr/>
                    <a:lstStyle/>
                    <a:p>
                      <a:pPr marL="0" marR="0">
                        <a:lnSpc>
                          <a:spcPct val="115000"/>
                        </a:lnSpc>
                        <a:spcBef>
                          <a:spcPts val="0"/>
                        </a:spcBef>
                        <a:spcAft>
                          <a:spcPts val="0"/>
                        </a:spcAft>
                      </a:pPr>
                      <a:r>
                        <a:rPr lang="nl-NL" sz="2400" dirty="0">
                          <a:effectLst/>
                          <a:latin typeface="#9Slide05 SVNVanilla Daisy Pro" panose="00000500000000000000" pitchFamily="2" charset="0"/>
                          <a:ea typeface="Times New Roman" panose="02020603050405020304" pitchFamily="18" charset="0"/>
                          <a:cs typeface="Times New Roman" panose="02020603050405020304" pitchFamily="18" charset="0"/>
                        </a:rPr>
                        <a:t>b.Có thái độ vô tư khách quan.</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94623672"/>
                  </a:ext>
                </a:extLst>
              </a:tr>
              <a:tr h="537953">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c. Coi trọng lợi ích chung hơn lợi ích cá nhân.</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5262718"/>
                  </a:ext>
                </a:extLst>
              </a:tr>
              <a:tr h="866108">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d. Đấu tranh chống những biểu hiện cá nhân, thu vén cho riêng mình.</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72243365"/>
                  </a:ext>
                </a:extLst>
              </a:tr>
              <a:tr h="537953">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e. Ba phải, ai nói gì, làm gì cũng cho là đúng.</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0680845"/>
                  </a:ext>
                </a:extLst>
              </a:tr>
              <a:tr h="537953">
                <a:tc>
                  <a:txBody>
                    <a:bodyPr/>
                    <a:lstStyle/>
                    <a:p>
                      <a:pPr marL="0" marR="0">
                        <a:lnSpc>
                          <a:spcPct val="115000"/>
                        </a:lnSpc>
                        <a:spcBef>
                          <a:spcPts val="0"/>
                        </a:spcBef>
                        <a:spcAft>
                          <a:spcPts val="0"/>
                        </a:spcAft>
                      </a:pPr>
                      <a:r>
                        <a:rPr lang="nl-NL" sz="2400" u="sng">
                          <a:effectLst/>
                          <a:latin typeface="#9Slide05 SVNVanilla Daisy Pro" panose="00000500000000000000" pitchFamily="2" charset="0"/>
                          <a:ea typeface="Times New Roman" panose="02020603050405020304" pitchFamily="18" charset="0"/>
                          <a:cs typeface="Times New Roman" panose="02020603050405020304" pitchFamily="18" charset="0"/>
                        </a:rPr>
                        <a:t>g</a:t>
                      </a: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 Lợi dụng chức quyền để thu lợi cá nhân.</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85320753"/>
                  </a:ext>
                </a:extLst>
              </a:tr>
              <a:tr h="537953">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h. Bỏ qua những việc làm sai trái để mình được lợi.</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66554536"/>
                  </a:ext>
                </a:extLst>
              </a:tr>
            </a:tbl>
          </a:graphicData>
        </a:graphic>
      </p:graphicFrame>
      <p:sp>
        <p:nvSpPr>
          <p:cNvPr id="3" name="TextBox 2"/>
          <p:cNvSpPr txBox="1"/>
          <p:nvPr/>
        </p:nvSpPr>
        <p:spPr>
          <a:xfrm>
            <a:off x="418012" y="794332"/>
            <a:ext cx="1163485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Trong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những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hành</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vi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sau</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đây</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hành</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vi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nào</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thể</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hiện</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phẩm</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chất</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chí</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vô</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tư</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hoặc</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không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chí</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vô</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tư</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Vì</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sao</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a:t>
            </a:r>
          </a:p>
        </p:txBody>
      </p:sp>
      <p:sp>
        <p:nvSpPr>
          <p:cNvPr id="4" name="TextBox 4"/>
          <p:cNvSpPr txBox="1">
            <a:spLocks noChangeArrowheads="1"/>
          </p:cNvSpPr>
          <p:nvPr/>
        </p:nvSpPr>
        <p:spPr bwMode="auto">
          <a:xfrm>
            <a:off x="4500793" y="183431"/>
            <a:ext cx="3234155" cy="584775"/>
          </a:xfrm>
          <a:prstGeom prst="rect">
            <a:avLst/>
          </a:prstGeom>
          <a:ln w="57150"/>
        </p:spPr>
        <p:style>
          <a:lnRef idx="2">
            <a:schemeClr val="accent6"/>
          </a:lnRef>
          <a:fillRef idx="1">
            <a:schemeClr val="lt1"/>
          </a:fillRef>
          <a:effectRef idx="0">
            <a:schemeClr val="accent6"/>
          </a:effectRef>
          <a:fontRef idx="minor">
            <a:schemeClr val="dk1"/>
          </a:fontRef>
        </p:style>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altLang="en-US" b="1" dirty="0">
                <a:ln w="22225">
                  <a:solidFill>
                    <a:srgbClr val="FF0000"/>
                  </a:solidFill>
                  <a:prstDash val="solid"/>
                </a:ln>
                <a:solidFill>
                  <a:srgbClr val="C0504D">
                    <a:lumMod val="40000"/>
                    <a:lumOff val="60000"/>
                  </a:srgbClr>
                </a:solidFill>
                <a:latin typeface="Times New Roman" panose="02020603050405020304" pitchFamily="18" charset="0"/>
                <a:ea typeface="Verdana" panose="020B0604030504040204" pitchFamily="34" charset="0"/>
                <a:cs typeface="Times New Roman" panose="02020603050405020304" pitchFamily="18" charset="0"/>
                <a:sym typeface="Arial" panose="020B0604020202020204" pitchFamily="34" charset="0"/>
              </a:rPr>
              <a:t>PHIẾU BÀI TẬP</a:t>
            </a:r>
          </a:p>
        </p:txBody>
      </p:sp>
    </p:spTree>
    <p:extLst>
      <p:ext uri="{BB962C8B-B14F-4D97-AF65-F5344CB8AC3E}">
        <p14:creationId xmlns:p14="http://schemas.microsoft.com/office/powerpoint/2010/main" val="14879646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31779927"/>
              </p:ext>
            </p:extLst>
          </p:nvPr>
        </p:nvGraphicFramePr>
        <p:xfrm>
          <a:off x="182880" y="1340149"/>
          <a:ext cx="11634849" cy="5802399"/>
        </p:xfrm>
        <a:graphic>
          <a:graphicData uri="http://schemas.openxmlformats.org/drawingml/2006/table">
            <a:tbl>
              <a:tblPr firstRow="1" firstCol="1" lastRow="1" lastCol="1" bandRow="1" bandCol="1"/>
              <a:tblGrid>
                <a:gridCol w="7093131">
                  <a:extLst>
                    <a:ext uri="{9D8B030D-6E8A-4147-A177-3AD203B41FA5}">
                      <a16:colId xmlns:a16="http://schemas.microsoft.com/office/drawing/2014/main" val="3490653559"/>
                    </a:ext>
                  </a:extLst>
                </a:gridCol>
                <a:gridCol w="1959429">
                  <a:extLst>
                    <a:ext uri="{9D8B030D-6E8A-4147-A177-3AD203B41FA5}">
                      <a16:colId xmlns:a16="http://schemas.microsoft.com/office/drawing/2014/main" val="2314700338"/>
                    </a:ext>
                  </a:extLst>
                </a:gridCol>
                <a:gridCol w="2582289">
                  <a:extLst>
                    <a:ext uri="{9D8B030D-6E8A-4147-A177-3AD203B41FA5}">
                      <a16:colId xmlns:a16="http://schemas.microsoft.com/office/drawing/2014/main" val="1639100258"/>
                    </a:ext>
                  </a:extLst>
                </a:gridCol>
              </a:tblGrid>
              <a:tr h="600894">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                          Biểu hiện</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Chí công vô tư</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nl-NL" sz="2400" b="1" dirty="0">
                          <a:effectLst/>
                          <a:latin typeface="#9Slide05 SVNVanilla Daisy Pro" panose="00000500000000000000" pitchFamily="2" charset="0"/>
                          <a:ea typeface="Times New Roman" panose="02020603050405020304" pitchFamily="18" charset="0"/>
                          <a:cs typeface="Times New Roman" panose="02020603050405020304" pitchFamily="18" charset="0"/>
                        </a:rPr>
                        <a:t>Không chí công vô tư</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632089203"/>
                  </a:ext>
                </a:extLst>
              </a:tr>
              <a:tr h="820284">
                <a:tc>
                  <a:txBody>
                    <a:bodyPr/>
                    <a:lstStyle/>
                    <a:p>
                      <a:pPr marL="0" marR="0">
                        <a:lnSpc>
                          <a:spcPct val="115000"/>
                        </a:lnSpc>
                        <a:spcBef>
                          <a:spcPts val="0"/>
                        </a:spcBef>
                        <a:spcAft>
                          <a:spcPts val="0"/>
                        </a:spcAft>
                      </a:pPr>
                      <a:r>
                        <a:rPr lang="nl-NL" sz="2400" dirty="0">
                          <a:effectLst/>
                          <a:latin typeface="#9Slide05 SVNVanilla Daisy Pro" panose="00000500000000000000" pitchFamily="2" charset="0"/>
                          <a:ea typeface="Times New Roman" panose="02020603050405020304" pitchFamily="18" charset="0"/>
                          <a:cs typeface="Times New Roman" panose="02020603050405020304" pitchFamily="18" charset="0"/>
                        </a:rPr>
                        <a:t>a. Không vì tình cảm riêng hoặc vì danh lợi mà đối xử thiên lệch với mọi người.</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r>
                        <a:rPr lang="nl-NL" sz="4000" u="none" strike="noStrike" dirty="0">
                          <a:solidFill>
                            <a:srgbClr val="FF0000"/>
                          </a:solidFill>
                          <a:effectLst/>
                          <a:latin typeface="#9Slide05 SVNVanilla Daisy Pro" panose="00000500000000000000" pitchFamily="2" charset="0"/>
                          <a:ea typeface="Times New Roman" panose="02020603050405020304" pitchFamily="18" charset="0"/>
                          <a:cs typeface="Times New Roman" panose="02020603050405020304" pitchFamily="18" charset="0"/>
                        </a:rPr>
                        <a:t>x</a:t>
                      </a:r>
                      <a:endParaRPr lang="en-US" sz="4000" dirty="0">
                        <a:solidFill>
                          <a:srgbClr val="FF0000"/>
                        </a:solidFill>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74058563"/>
                  </a:ext>
                </a:extLst>
              </a:tr>
              <a:tr h="537953">
                <a:tc>
                  <a:txBody>
                    <a:bodyPr/>
                    <a:lstStyle/>
                    <a:p>
                      <a:pPr marL="0" marR="0">
                        <a:lnSpc>
                          <a:spcPct val="115000"/>
                        </a:lnSpc>
                        <a:spcBef>
                          <a:spcPts val="0"/>
                        </a:spcBef>
                        <a:spcAft>
                          <a:spcPts val="0"/>
                        </a:spcAft>
                      </a:pPr>
                      <a:r>
                        <a:rPr lang="nl-NL" sz="2400" dirty="0">
                          <a:effectLst/>
                          <a:latin typeface="#9Slide05 SVNVanilla Daisy Pro" panose="00000500000000000000" pitchFamily="2" charset="0"/>
                          <a:ea typeface="Times New Roman" panose="02020603050405020304" pitchFamily="18" charset="0"/>
                          <a:cs typeface="Times New Roman" panose="02020603050405020304" pitchFamily="18" charset="0"/>
                        </a:rPr>
                        <a:t>b.Có thái độ vô tư khách quan.</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94623672"/>
                  </a:ext>
                </a:extLst>
              </a:tr>
              <a:tr h="537953">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c. Coi trọng lợi ích chung hơn lợi ích cá nhân.</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5262718"/>
                  </a:ext>
                </a:extLst>
              </a:tr>
              <a:tr h="866108">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d. Đấu tranh chống những biểu hiện cá nhân, thu vén cho riêng mình.</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72243365"/>
                  </a:ext>
                </a:extLst>
              </a:tr>
              <a:tr h="537953">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e. Ba phải, ai nói gì, làm gì cũng cho là đúng.</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0680845"/>
                  </a:ext>
                </a:extLst>
              </a:tr>
              <a:tr h="537953">
                <a:tc>
                  <a:txBody>
                    <a:bodyPr/>
                    <a:lstStyle/>
                    <a:p>
                      <a:pPr marL="0" marR="0">
                        <a:lnSpc>
                          <a:spcPct val="115000"/>
                        </a:lnSpc>
                        <a:spcBef>
                          <a:spcPts val="0"/>
                        </a:spcBef>
                        <a:spcAft>
                          <a:spcPts val="0"/>
                        </a:spcAft>
                      </a:pPr>
                      <a:r>
                        <a:rPr lang="nl-NL" sz="2400" u="sng" dirty="0">
                          <a:effectLst/>
                          <a:latin typeface="#9Slide05 SVNVanilla Daisy Pro" panose="00000500000000000000" pitchFamily="2" charset="0"/>
                          <a:ea typeface="Times New Roman" panose="02020603050405020304" pitchFamily="18" charset="0"/>
                          <a:cs typeface="Times New Roman" panose="02020603050405020304" pitchFamily="18" charset="0"/>
                        </a:rPr>
                        <a:t>g</a:t>
                      </a:r>
                      <a:r>
                        <a:rPr lang="nl-NL" sz="2400" dirty="0">
                          <a:effectLst/>
                          <a:latin typeface="#9Slide05 SVNVanilla Daisy Pro" panose="00000500000000000000" pitchFamily="2" charset="0"/>
                          <a:ea typeface="Times New Roman" panose="02020603050405020304" pitchFamily="18" charset="0"/>
                          <a:cs typeface="Times New Roman" panose="02020603050405020304" pitchFamily="18" charset="0"/>
                        </a:rPr>
                        <a:t>. Lợi dụng chức quyền để thu lợi cá nhân.</a:t>
                      </a:r>
                      <a:endParaRPr lang="en-US" sz="2400" dirty="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85320753"/>
                  </a:ext>
                </a:extLst>
              </a:tr>
              <a:tr h="465908">
                <a:tc>
                  <a:txBody>
                    <a:bodyPr/>
                    <a:lstStyle/>
                    <a:p>
                      <a:pPr marL="0" marR="0">
                        <a:lnSpc>
                          <a:spcPct val="115000"/>
                        </a:lnSpc>
                        <a:spcBef>
                          <a:spcPts val="0"/>
                        </a:spcBef>
                        <a:spcAft>
                          <a:spcPts val="0"/>
                        </a:spcAft>
                      </a:pPr>
                      <a:r>
                        <a:rPr lang="nl-NL" sz="2400">
                          <a:effectLst/>
                          <a:latin typeface="#9Slide05 SVNVanilla Daisy Pro" panose="00000500000000000000" pitchFamily="2" charset="0"/>
                          <a:ea typeface="Times New Roman" panose="02020603050405020304" pitchFamily="18" charset="0"/>
                          <a:cs typeface="Times New Roman" panose="02020603050405020304" pitchFamily="18" charset="0"/>
                        </a:rPr>
                        <a:t>h. Bỏ qua những việc làm sai trái để mình được lợi.</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nSpc>
                          <a:spcPct val="115000"/>
                        </a:lnSpc>
                        <a:spcBef>
                          <a:spcPts val="0"/>
                        </a:spcBef>
                        <a:spcAft>
                          <a:spcPts val="0"/>
                        </a:spcAft>
                      </a:pPr>
                      <a:r>
                        <a:rPr lang="nl-NL" sz="2400" u="none" strike="noStrike">
                          <a:effectLst/>
                          <a:latin typeface="#9Slide05 SVNVanilla Daisy Pro" panose="00000500000000000000" pitchFamily="2" charset="0"/>
                          <a:ea typeface="Times New Roman" panose="02020603050405020304" pitchFamily="18" charset="0"/>
                          <a:cs typeface="Times New Roman" panose="02020603050405020304" pitchFamily="18" charset="0"/>
                        </a:rPr>
                        <a:t> </a:t>
                      </a:r>
                      <a:endParaRPr lang="en-US" sz="2400">
                        <a:effectLst/>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nl-NL" sz="2400" u="none" strike="noStrike" dirty="0">
                          <a:effectLst/>
                          <a:latin typeface="#9Slide05 SVNVanilla Daisy Pro" panose="00000500000000000000" pitchFamily="2" charset="0"/>
                          <a:ea typeface="Times New Roman" panose="02020603050405020304" pitchFamily="18" charset="0"/>
                          <a:cs typeface="Times New Roman" panose="02020603050405020304" pitchFamily="18" charset="0"/>
                        </a:rPr>
                        <a:t> </a:t>
                      </a:r>
                      <a:r>
                        <a:rPr kumimoji="0" lang="nl-NL"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rPr>
                        <a:t>x</a:t>
                      </a:r>
                      <a:endParaRPr kumimoji="0" lang="en-US" sz="4000" b="0" i="0" u="none" strike="noStrike" kern="1200" cap="none" spc="0" normalizeH="0" baseline="0" noProof="0" dirty="0">
                        <a:ln>
                          <a:noFill/>
                        </a:ln>
                        <a:solidFill>
                          <a:srgbClr val="FF0000"/>
                        </a:solidFill>
                        <a:effectLst/>
                        <a:uLnTx/>
                        <a:uFillTx/>
                        <a:latin typeface="#9Slide05 SVNVanilla Daisy Pro" panose="00000500000000000000"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66554536"/>
                  </a:ext>
                </a:extLst>
              </a:tr>
            </a:tbl>
          </a:graphicData>
        </a:graphic>
      </p:graphicFrame>
      <p:sp>
        <p:nvSpPr>
          <p:cNvPr id="4" name="TextBox 3"/>
          <p:cNvSpPr txBox="1"/>
          <p:nvPr/>
        </p:nvSpPr>
        <p:spPr>
          <a:xfrm>
            <a:off x="418011" y="584775"/>
            <a:ext cx="1163485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Trong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những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hành</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vi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sau</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đây</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hành</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vi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nào</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thể</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hiện</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phẩm</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chất</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chí</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vô</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tư</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hoặc</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không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chí</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công</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vô</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tư</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Vì</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 </a:t>
            </a:r>
            <a:r>
              <a:rPr kumimoji="0" lang="en-US" sz="2400" b="1" i="0" u="none" strike="noStrike" kern="1200" cap="none" spc="0" normalizeH="0" baseline="0" noProof="0" dirty="0" err="1">
                <a:ln>
                  <a:noFill/>
                </a:ln>
                <a:solidFill>
                  <a:srgbClr val="FF0000"/>
                </a:solidFill>
                <a:effectLst/>
                <a:uLnTx/>
                <a:uFillTx/>
                <a:latin typeface="#9Slide05 Brannboll Ny" panose="02000000000000000000" pitchFamily="2" charset="0"/>
                <a:ea typeface="+mn-ea"/>
                <a:cs typeface="Times New Roman" pitchFamily="18" charset="0"/>
              </a:rPr>
              <a:t>sao</a:t>
            </a:r>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ea typeface="+mn-ea"/>
                <a:cs typeface="Times New Roman" pitchFamily="18" charset="0"/>
              </a:rPr>
              <a:t>?</a:t>
            </a:r>
          </a:p>
        </p:txBody>
      </p:sp>
      <p:sp>
        <p:nvSpPr>
          <p:cNvPr id="5" name="TextBox 4"/>
          <p:cNvSpPr txBox="1">
            <a:spLocks noChangeArrowheads="1"/>
          </p:cNvSpPr>
          <p:nvPr/>
        </p:nvSpPr>
        <p:spPr bwMode="auto">
          <a:xfrm>
            <a:off x="4618359" y="0"/>
            <a:ext cx="3234155" cy="584775"/>
          </a:xfrm>
          <a:prstGeom prst="rect">
            <a:avLst/>
          </a:prstGeom>
          <a:ln w="57150"/>
        </p:spPr>
        <p:style>
          <a:lnRef idx="2">
            <a:schemeClr val="accent6"/>
          </a:lnRef>
          <a:fillRef idx="1">
            <a:schemeClr val="lt1"/>
          </a:fillRef>
          <a:effectRef idx="0">
            <a:schemeClr val="accent6"/>
          </a:effectRef>
          <a:fontRef idx="minor">
            <a:schemeClr val="dk1"/>
          </a:fontRef>
        </p:style>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FontTx/>
              <a:buNone/>
            </a:pPr>
            <a:r>
              <a:rPr lang="en-US" altLang="en-US" b="1" dirty="0">
                <a:ln w="22225">
                  <a:solidFill>
                    <a:srgbClr val="FF0000"/>
                  </a:solidFill>
                  <a:prstDash val="solid"/>
                </a:ln>
                <a:solidFill>
                  <a:srgbClr val="C0504D">
                    <a:lumMod val="40000"/>
                    <a:lumOff val="60000"/>
                  </a:srgbClr>
                </a:solidFill>
                <a:latin typeface="Times New Roman" panose="02020603050405020304" pitchFamily="18" charset="0"/>
                <a:ea typeface="Verdana" panose="020B0604030504040204" pitchFamily="34" charset="0"/>
                <a:cs typeface="Times New Roman" panose="02020603050405020304" pitchFamily="18" charset="0"/>
                <a:sym typeface="Arial" panose="020B0604020202020204" pitchFamily="34" charset="0"/>
              </a:rPr>
              <a:t>PHIẾU BÀI TẬP</a:t>
            </a:r>
          </a:p>
        </p:txBody>
      </p:sp>
    </p:spTree>
    <p:extLst>
      <p:ext uri="{BB962C8B-B14F-4D97-AF65-F5344CB8AC3E}">
        <p14:creationId xmlns:p14="http://schemas.microsoft.com/office/powerpoint/2010/main" val="36272724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pSp>
        <p:nvGrpSpPr>
          <p:cNvPr id="7" name="Group 6"/>
          <p:cNvGrpSpPr/>
          <p:nvPr/>
        </p:nvGrpSpPr>
        <p:grpSpPr>
          <a:xfrm>
            <a:off x="6928205" y="1854261"/>
            <a:ext cx="5430008" cy="5231761"/>
            <a:chOff x="-166977" y="0"/>
            <a:chExt cx="8523798" cy="5698029"/>
          </a:xfrm>
        </p:grpSpPr>
        <p:pic>
          <p:nvPicPr>
            <p:cNvPr id="5" name="Google Shape;164;p9"/>
            <p:cNvPicPr preferRelativeResize="0"/>
            <p:nvPr/>
          </p:nvPicPr>
          <p:blipFill rotWithShape="1">
            <a:blip r:embed="rId3">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3295278" y="4015409"/>
              <a:ext cx="2947731" cy="1677955"/>
            </a:xfrm>
            <a:prstGeom prst="rect">
              <a:avLst/>
            </a:prstGeom>
            <a:noFill/>
            <a:ln>
              <a:noFill/>
            </a:ln>
          </p:spPr>
        </p:pic>
      </p:grpSp>
      <p:sp>
        <p:nvSpPr>
          <p:cNvPr id="12" name="Text Box 6"/>
          <p:cNvSpPr txBox="1">
            <a:spLocks noChangeArrowheads="1"/>
          </p:cNvSpPr>
          <p:nvPr/>
        </p:nvSpPr>
        <p:spPr bwMode="auto">
          <a:xfrm>
            <a:off x="3908415" y="3076143"/>
            <a:ext cx="3650554" cy="2308324"/>
          </a:xfrm>
          <a:prstGeom prst="rect">
            <a:avLst/>
          </a:prstGeom>
          <a:solidFill>
            <a:schemeClr val="accent4">
              <a:lumMod val="20000"/>
              <a:lumOff val="80000"/>
            </a:schemeClr>
          </a:solidFill>
          <a:ln w="57150">
            <a:solidFill>
              <a:srgbClr val="FF0000"/>
            </a:solidFill>
          </a:ln>
          <a:effec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marL="34290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FF0000"/>
                </a:solidFill>
                <a:effectLst/>
                <a:uLnTx/>
                <a:uFillTx/>
                <a:latin typeface="#9Slide05 Brannboll Ny" panose="02000000000000000000" pitchFamily="2" charset="0"/>
                <a:ea typeface="+mn-ea"/>
                <a:cs typeface="#9Slide03 Arima Madurai Black" panose="00000A00000000000000" pitchFamily="2" charset="0"/>
              </a:rPr>
              <a:t> </a:t>
            </a:r>
            <a:r>
              <a:rPr kumimoji="0" lang="en-US" sz="2800" i="0" u="none" strike="noStrike" kern="120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Tình</a:t>
            </a:r>
            <a:r>
              <a:rPr kumimoji="0" lang="en-US" sz="2800" i="0" u="none" strike="noStrike" kern="120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sz="2800" i="0" u="none" strike="noStrike" kern="120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huống</a:t>
            </a:r>
            <a:r>
              <a:rPr kumimoji="0" lang="en-US" sz="2800" i="0" u="none" strike="noStrike" kern="120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2: </a:t>
            </a:r>
          </a:p>
          <a:p>
            <a:r>
              <a:rPr kumimoji="0" lang="en-US" sz="2800" i="0" u="none" strike="noStrike" kern="1200" cap="none" spc="0" normalizeH="0" baseline="0" noProof="0" dirty="0">
                <a:ln>
                  <a:noFill/>
                </a:ln>
                <a:solidFill>
                  <a:srgbClr val="000000"/>
                </a:solidFill>
                <a:effectLst/>
                <a:uLnTx/>
                <a:uFillTx/>
                <a:latin typeface="#9Slide05 Brannboll Ny" panose="02000000000000000000" pitchFamily="2" charset="0"/>
              </a:rPr>
              <a:t>    </a:t>
            </a:r>
            <a:r>
              <a:rPr lang="en-US" sz="2800" dirty="0" err="1">
                <a:solidFill>
                  <a:prstClr val="black"/>
                </a:solidFill>
                <a:latin typeface="#9Slide05 Brannboll Ny" panose="02000000000000000000" pitchFamily="2" charset="0"/>
                <a:cs typeface="Times New Roman" pitchFamily="18" charset="0"/>
              </a:rPr>
              <a:t>Em</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biết</a:t>
            </a:r>
            <a:r>
              <a:rPr lang="en-US" sz="2800" dirty="0">
                <a:solidFill>
                  <a:prstClr val="black"/>
                </a:solidFill>
                <a:latin typeface="#9Slide05 Brannboll Ny" panose="02000000000000000000" pitchFamily="2" charset="0"/>
                <a:cs typeface="Times New Roman" pitchFamily="18" charset="0"/>
              </a:rPr>
              <a:t> ý </a:t>
            </a:r>
            <a:r>
              <a:rPr lang="en-US" sz="2800" dirty="0" err="1">
                <a:solidFill>
                  <a:prstClr val="black"/>
                </a:solidFill>
                <a:latin typeface="#9Slide05 Brannboll Ny" panose="02000000000000000000" pitchFamily="2" charset="0"/>
                <a:cs typeface="Times New Roman" pitchFamily="18" charset="0"/>
              </a:rPr>
              <a:t>kiến</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của</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bạn</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Trung</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là</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đúng</a:t>
            </a:r>
            <a:r>
              <a:rPr lang="en-US" sz="2800" dirty="0">
                <a:solidFill>
                  <a:prstClr val="black"/>
                </a:solidFill>
                <a:latin typeface="#9Slide05 Brannboll Ny" panose="02000000000000000000" pitchFamily="2" charset="0"/>
                <a:cs typeface="Times New Roman" pitchFamily="18" charset="0"/>
              </a:rPr>
              <a:t> , song ý </a:t>
            </a:r>
            <a:r>
              <a:rPr lang="en-US" sz="2800" dirty="0" err="1">
                <a:solidFill>
                  <a:prstClr val="black"/>
                </a:solidFill>
                <a:latin typeface="#9Slide05 Brannboll Ny" panose="02000000000000000000" pitchFamily="2" charset="0"/>
                <a:cs typeface="Times New Roman" pitchFamily="18" charset="0"/>
              </a:rPr>
              <a:t>kiến</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đó</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lại</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bị</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đa</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số</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các</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bạn</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trong</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lớp</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phản</a:t>
            </a:r>
            <a:r>
              <a:rPr lang="en-US" sz="2800" dirty="0">
                <a:solidFill>
                  <a:prstClr val="black"/>
                </a:solidFill>
                <a:latin typeface="#9Slide05 Brannboll Ny" panose="02000000000000000000" pitchFamily="2" charset="0"/>
                <a:cs typeface="Times New Roman" pitchFamily="18" charset="0"/>
              </a:rPr>
              <a:t> </a:t>
            </a:r>
            <a:r>
              <a:rPr lang="en-US" sz="2800" dirty="0" err="1">
                <a:solidFill>
                  <a:prstClr val="black"/>
                </a:solidFill>
                <a:latin typeface="#9Slide05 Brannboll Ny" panose="02000000000000000000" pitchFamily="2" charset="0"/>
                <a:cs typeface="Times New Roman" pitchFamily="18" charset="0"/>
              </a:rPr>
              <a:t>đối</a:t>
            </a:r>
            <a:r>
              <a:rPr lang="en-US" sz="2800" dirty="0">
                <a:solidFill>
                  <a:prstClr val="black"/>
                </a:solidFill>
                <a:latin typeface="#9Slide05 Brannboll Ny" panose="02000000000000000000" pitchFamily="2" charset="0"/>
                <a:cs typeface="Times New Roman" pitchFamily="18" charset="0"/>
              </a:rPr>
              <a:t>.</a:t>
            </a:r>
          </a:p>
        </p:txBody>
      </p:sp>
      <p:sp>
        <p:nvSpPr>
          <p:cNvPr id="13" name="Text Box 6"/>
          <p:cNvSpPr txBox="1">
            <a:spLocks noChangeArrowheads="1"/>
          </p:cNvSpPr>
          <p:nvPr/>
        </p:nvSpPr>
        <p:spPr bwMode="auto">
          <a:xfrm>
            <a:off x="7646187" y="2585134"/>
            <a:ext cx="411489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marL="342900" marR="0" lvl="0" indent="-342900" algn="just" defTabSz="914400" rtl="0" eaLnBrk="0" fontAlgn="auto" latinLnBrk="0" hangingPunct="0">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FF0000"/>
                </a:solidFill>
                <a:effectLst/>
                <a:uLnTx/>
                <a:uFillTx/>
                <a:latin typeface="#9Slide03 Arima Madurai Black" panose="00000A00000000000000" pitchFamily="2" charset="0"/>
                <a:ea typeface="+mn-ea"/>
                <a:cs typeface="#9Slide03 Arima Madurai Black" panose="00000A00000000000000" pitchFamily="2" charset="0"/>
              </a:rPr>
              <a:t>  </a:t>
            </a:r>
            <a:r>
              <a:rPr kumimoji="0" lang="en-US" sz="2800" b="1" i="0" u="none" strike="noStrike" kern="1200" cap="none" spc="0" normalizeH="0" baseline="0" noProof="0" dirty="0" err="1">
                <a:ln>
                  <a:noFill/>
                </a:ln>
                <a:solidFill>
                  <a:srgbClr val="FF0000"/>
                </a:solidFill>
                <a:effectLst/>
                <a:uLnTx/>
                <a:uFillTx/>
                <a:latin typeface="#9Slide05 Brannboll Ny" panose="02000000000000000000" pitchFamily="2" charset="0"/>
                <a:ea typeface="Times New Roman" panose="02020603050405020304" pitchFamily="18" charset="0"/>
                <a:cs typeface="Times" panose="02020603050405020304" pitchFamily="18" charset="0"/>
              </a:rPr>
              <a:t>Tình</a:t>
            </a:r>
            <a:r>
              <a:rPr kumimoji="0" lang="en-US" sz="28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9Slide05 Brannboll Ny" panose="02000000000000000000" pitchFamily="2" charset="0"/>
                <a:ea typeface="Times New Roman" panose="02020603050405020304" pitchFamily="18" charset="0"/>
                <a:cs typeface="Times" panose="02020603050405020304" pitchFamily="18" charset="0"/>
              </a:rPr>
              <a:t>huống</a:t>
            </a:r>
            <a:r>
              <a:rPr kumimoji="0" lang="en-US" sz="28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panose="02020603050405020304" pitchFamily="18" charset="0"/>
              </a:rPr>
              <a:t> 3: </a:t>
            </a:r>
          </a:p>
          <a:p>
            <a:pPr algn="just"/>
            <a:r>
              <a:rPr kumimoji="0" lang="en-US" sz="2800" b="1" i="0" u="none" strike="noStrike" kern="1200" cap="none" spc="0" normalizeH="0" baseline="0" noProof="0" dirty="0">
                <a:ln>
                  <a:noFill/>
                </a:ln>
                <a:solidFill>
                  <a:srgbClr val="FF0000"/>
                </a:solidFill>
                <a:effectLst/>
                <a:uLnTx/>
                <a:uFillTx/>
                <a:latin typeface="#9Slide05 Brannboll Ny" panose="02000000000000000000" pitchFamily="2" charset="0"/>
                <a:cs typeface="Times" panose="02020603050405020304" pitchFamily="18" charset="0"/>
              </a:rPr>
              <a:t>      </a:t>
            </a:r>
            <a:r>
              <a:rPr lang="en-US" sz="2800" b="1" dirty="0" err="1">
                <a:solidFill>
                  <a:prstClr val="black"/>
                </a:solidFill>
                <a:latin typeface="#9Slide05 Brannboll Ny" panose="02000000000000000000" pitchFamily="2" charset="0"/>
                <a:cs typeface="Times New Roman" pitchFamily="18" charset="0"/>
              </a:rPr>
              <a:t>Khi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đề</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cử</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đại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biểu</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tham</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dự</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Đại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hội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Cháu</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ngoan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bác</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Hồ</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của</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thành</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phốp</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một</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số</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bạn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biết</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Trang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hoàn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toàn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xứng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đáng</a:t>
            </a:r>
            <a:r>
              <a:rPr lang="en-US" sz="2800" b="1" dirty="0">
                <a:solidFill>
                  <a:prstClr val="black"/>
                </a:solidFill>
                <a:latin typeface="#9Slide05 Brannboll Ny" panose="02000000000000000000" pitchFamily="2" charset="0"/>
                <a:cs typeface="Times New Roman" pitchFamily="18" charset="0"/>
              </a:rPr>
              <a:t>, song </a:t>
            </a:r>
            <a:r>
              <a:rPr lang="en-US" sz="2800" b="1" dirty="0" err="1">
                <a:solidFill>
                  <a:prstClr val="black"/>
                </a:solidFill>
                <a:latin typeface="#9Slide05 Brannboll Ny" panose="02000000000000000000" pitchFamily="2" charset="0"/>
                <a:cs typeface="Times New Roman" pitchFamily="18" charset="0"/>
              </a:rPr>
              <a:t>lại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không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đồng</a:t>
            </a:r>
            <a:r>
              <a:rPr lang="en-US" sz="2800" b="1" dirty="0">
                <a:solidFill>
                  <a:prstClr val="black"/>
                </a:solidFill>
                <a:latin typeface="#9Slide05 Brannboll Ny" panose="02000000000000000000" pitchFamily="2" charset="0"/>
                <a:cs typeface="Times New Roman" pitchFamily="18" charset="0"/>
              </a:rPr>
              <a:t> ý </a:t>
            </a:r>
            <a:r>
              <a:rPr lang="en-US" sz="2800" b="1" dirty="0" err="1">
                <a:solidFill>
                  <a:prstClr val="black"/>
                </a:solidFill>
                <a:latin typeface="#9Slide05 Brannboll Ny" panose="02000000000000000000" pitchFamily="2" charset="0"/>
                <a:cs typeface="Times New Roman" pitchFamily="18" charset="0"/>
              </a:rPr>
              <a:t>cử</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Trang</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vì</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Trang</a:t>
            </a:r>
            <a:r>
              <a:rPr lang="en-US" sz="2800" b="1" dirty="0">
                <a:solidFill>
                  <a:prstClr val="black"/>
                </a:solidFill>
                <a:latin typeface="#9Slide05 Brannboll Ny" panose="02000000000000000000" pitchFamily="2" charset="0"/>
                <a:cs typeface="Times New Roman" pitchFamily="18" charset="0"/>
              </a:rPr>
              <a:t> hay </a:t>
            </a:r>
            <a:r>
              <a:rPr lang="en-US" sz="2800" b="1" dirty="0" err="1">
                <a:solidFill>
                  <a:prstClr val="black"/>
                </a:solidFill>
                <a:latin typeface="#9Slide05 Brannboll Ny" panose="02000000000000000000" pitchFamily="2" charset="0"/>
                <a:cs typeface="Times New Roman" pitchFamily="18" charset="0"/>
              </a:rPr>
              <a:t>phê</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bình</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mỗi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khi</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các</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bạn</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có</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khuyết</a:t>
            </a:r>
            <a:r>
              <a:rPr lang="en-US" sz="2800" b="1" dirty="0">
                <a:solidFill>
                  <a:prstClr val="black"/>
                </a:solidFill>
                <a:latin typeface="#9Slide05 Brannboll Ny" panose="02000000000000000000" pitchFamily="2" charset="0"/>
                <a:cs typeface="Times New Roman" pitchFamily="18" charset="0"/>
              </a:rPr>
              <a:t> </a:t>
            </a:r>
            <a:r>
              <a:rPr lang="en-US" sz="2800" b="1" dirty="0" err="1">
                <a:solidFill>
                  <a:prstClr val="black"/>
                </a:solidFill>
                <a:latin typeface="#9Slide05 Brannboll Ny" panose="02000000000000000000" pitchFamily="2" charset="0"/>
                <a:cs typeface="Times New Roman" pitchFamily="18" charset="0"/>
              </a:rPr>
              <a:t>điểm</a:t>
            </a:r>
            <a:r>
              <a:rPr lang="en-US" sz="2800" b="1" dirty="0">
                <a:solidFill>
                  <a:prstClr val="black"/>
                </a:solidFill>
                <a:latin typeface="#9Slide05 Brannboll Ny" panose="02000000000000000000" pitchFamily="2" charset="0"/>
                <a:cs typeface="Times New Roman" pitchFamily="18" charset="0"/>
              </a:rPr>
              <a:t>.</a:t>
            </a:r>
          </a:p>
        </p:txBody>
      </p:sp>
      <p:sp>
        <p:nvSpPr>
          <p:cNvPr id="14" name="Text Box 5"/>
          <p:cNvSpPr txBox="1">
            <a:spLocks noChangeArrowheads="1"/>
          </p:cNvSpPr>
          <p:nvPr/>
        </p:nvSpPr>
        <p:spPr bwMode="auto">
          <a:xfrm>
            <a:off x="255457" y="3809549"/>
            <a:ext cx="3416490" cy="216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i="0" u="none" strike="noStrike" kern="120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Tình</a:t>
            </a:r>
            <a:r>
              <a:rPr kumimoji="0" lang="en-US" i="0" u="none" strike="noStrike" kern="120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a:t>
            </a:r>
            <a:r>
              <a:rPr kumimoji="0" lang="en-US" i="0" u="none" strike="noStrike" kern="1200" cap="none" spc="0" normalizeH="0" baseline="0" noProof="0" dirty="0" err="1">
                <a:ln>
                  <a:noFill/>
                </a:ln>
                <a:solidFill>
                  <a:srgbClr val="FF0000"/>
                </a:solidFill>
                <a:effectLst/>
                <a:uLnTx/>
                <a:uFillTx/>
                <a:latin typeface="#9Slide05 Brannboll Ny" panose="02000000000000000000" pitchFamily="2" charset="0"/>
                <a:cs typeface="Times New Roman" panose="02020603050405020304" pitchFamily="18" charset="0"/>
              </a:rPr>
              <a:t>huống</a:t>
            </a:r>
            <a:r>
              <a:rPr kumimoji="0" lang="en-US" i="0" u="none" strike="noStrike" kern="1200" cap="none" spc="0" normalizeH="0" baseline="0" noProof="0" dirty="0">
                <a:ln>
                  <a:noFill/>
                </a:ln>
                <a:solidFill>
                  <a:srgbClr val="FF0000"/>
                </a:solidFill>
                <a:effectLst/>
                <a:uLnTx/>
                <a:uFillTx/>
                <a:latin typeface="#9Slide05 Brannboll Ny" panose="02000000000000000000" pitchFamily="2" charset="0"/>
                <a:cs typeface="Times New Roman" panose="02020603050405020304" pitchFamily="18" charset="0"/>
              </a:rPr>
              <a:t> 1: </a:t>
            </a:r>
          </a:p>
          <a:p>
            <a:r>
              <a:rPr lang="en-US" dirty="0" err="1">
                <a:solidFill>
                  <a:prstClr val="black"/>
                </a:solidFill>
                <a:latin typeface="#9Slide05 Brannboll Ny" panose="02000000000000000000" pitchFamily="2" charset="0"/>
                <a:cs typeface="Times New Roman" pitchFamily="18" charset="0"/>
              </a:rPr>
              <a:t>Em</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biết</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ông</a:t>
            </a:r>
            <a:r>
              <a:rPr lang="en-US" dirty="0">
                <a:solidFill>
                  <a:prstClr val="black"/>
                </a:solidFill>
                <a:latin typeface="#9Slide05 Brannboll Ny" panose="02000000000000000000" pitchFamily="2" charset="0"/>
                <a:cs typeface="Times New Roman" pitchFamily="18" charset="0"/>
              </a:rPr>
              <a:t> Ba </a:t>
            </a:r>
            <a:r>
              <a:rPr lang="en-US" dirty="0" err="1">
                <a:solidFill>
                  <a:prstClr val="black"/>
                </a:solidFill>
                <a:latin typeface="#9Slide05 Brannboll Ny" panose="02000000000000000000" pitchFamily="2" charset="0"/>
                <a:cs typeface="Times New Roman" pitchFamily="18" charset="0"/>
              </a:rPr>
              <a:t>làm</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nhiều</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việc</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sai</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trái</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nhưng</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ông</a:t>
            </a:r>
            <a:r>
              <a:rPr lang="en-US" dirty="0">
                <a:solidFill>
                  <a:prstClr val="black"/>
                </a:solidFill>
                <a:latin typeface="#9Slide05 Brannboll Ny" panose="02000000000000000000" pitchFamily="2" charset="0"/>
                <a:cs typeface="Times New Roman" pitchFamily="18" charset="0"/>
              </a:rPr>
              <a:t> Ba </a:t>
            </a:r>
            <a:r>
              <a:rPr lang="en-US" dirty="0" err="1">
                <a:solidFill>
                  <a:prstClr val="black"/>
                </a:solidFill>
                <a:latin typeface="#9Slide05 Brannboll Ny" panose="02000000000000000000" pitchFamily="2" charset="0"/>
                <a:cs typeface="Times New Roman" pitchFamily="18" charset="0"/>
              </a:rPr>
              <a:t>lại</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là</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ân</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nhân</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của</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gia</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đình</a:t>
            </a:r>
            <a:r>
              <a:rPr lang="en-US" dirty="0">
                <a:solidFill>
                  <a:prstClr val="black"/>
                </a:solidFill>
                <a:latin typeface="#9Slide05 Brannboll Ny" panose="02000000000000000000" pitchFamily="2" charset="0"/>
                <a:cs typeface="Times New Roman" pitchFamily="18" charset="0"/>
              </a:rPr>
              <a:t> </a:t>
            </a:r>
            <a:r>
              <a:rPr lang="en-US" dirty="0" err="1">
                <a:solidFill>
                  <a:prstClr val="black"/>
                </a:solidFill>
                <a:latin typeface="#9Slide05 Brannboll Ny" panose="02000000000000000000" pitchFamily="2" charset="0"/>
                <a:cs typeface="Times New Roman" pitchFamily="18" charset="0"/>
              </a:rPr>
              <a:t>em</a:t>
            </a:r>
            <a:r>
              <a:rPr lang="en-US" dirty="0">
                <a:solidFill>
                  <a:prstClr val="black"/>
                </a:solidFill>
                <a:latin typeface="#9Slide05 Brannboll Ny" panose="02000000000000000000" pitchFamily="2" charset="0"/>
                <a:cs typeface="Times New Roman" pitchFamily="18" charset="0"/>
              </a:rPr>
              <a:t>.</a:t>
            </a:r>
          </a:p>
        </p:txBody>
      </p:sp>
      <p:pic>
        <p:nvPicPr>
          <p:cNvPr id="15" name="Picture 14" descr="58PIC58PIC58PIC58PICHsaGKG559akDq_PIC2018.png"/>
          <p:cNvPicPr>
            <a:picLocks noChangeAspect="1"/>
          </p:cNvPicPr>
          <p:nvPr/>
        </p:nvPicPr>
        <p:blipFill>
          <a:blip r:embed="rId5" cstate="print"/>
          <a:srcRect l="7143" t="16071" r="5357" b="14286"/>
          <a:stretch>
            <a:fillRect/>
          </a:stretch>
        </p:blipFill>
        <p:spPr>
          <a:xfrm>
            <a:off x="-76967" y="3283081"/>
            <a:ext cx="4081337" cy="3802941"/>
          </a:xfrm>
          <a:prstGeom prst="rect">
            <a:avLst/>
          </a:prstGeom>
        </p:spPr>
      </p:pic>
      <p:sp>
        <p:nvSpPr>
          <p:cNvPr id="17" name="TextBox 16"/>
          <p:cNvSpPr txBox="1">
            <a:spLocks noChangeArrowheads="1"/>
          </p:cNvSpPr>
          <p:nvPr/>
        </p:nvSpPr>
        <p:spPr bwMode="auto">
          <a:xfrm>
            <a:off x="23956" y="-16228"/>
            <a:ext cx="6407150" cy="707886"/>
          </a:xfrm>
          <a:prstGeom prst="rect">
            <a:avLst/>
          </a:prstGeom>
          <a:solidFill>
            <a:srgbClr val="D3F652"/>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TRÒ CHƠI: ĐÓNG VAI</a:t>
            </a:r>
            <a:endParaRPr kumimoji="0" lang="it-IT" sz="4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18" name="Rectangle 17"/>
          <p:cNvSpPr/>
          <p:nvPr/>
        </p:nvSpPr>
        <p:spPr>
          <a:xfrm>
            <a:off x="23956" y="573023"/>
            <a:ext cx="12168045" cy="1631216"/>
          </a:xfrm>
          <a:prstGeom prst="rect">
            <a:avLst/>
          </a:prstGeom>
          <a:solidFill>
            <a:schemeClr val="accent2">
              <a:lumMod val="20000"/>
              <a:lumOff val="80000"/>
            </a:schemeClr>
          </a:solidFill>
          <a:ln w="38100">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LUẬT CHƠI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S</a:t>
            </a:r>
            <a:r>
              <a:rPr kumimoji="0" lang="vi-VN"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ắm vai ở tình huống</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tập</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làm</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chuyên</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gia</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để</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trả</a:t>
            </a:r>
            <a:r>
              <a:rPr kumimoji="0" lang="en-US" sz="2800" b="0" i="0" u="none" strike="noStrike" kern="1200" cap="none" spc="0" normalizeH="0" baseline="0" noProof="0" dirty="0">
                <a:ln>
                  <a:noFill/>
                </a:ln>
                <a:solidFill>
                  <a:srgbClr val="0000FF"/>
                </a:solidFill>
                <a:effectLst/>
                <a:uLnTx/>
                <a:uFillTx/>
                <a:latin typeface="#9Slide06 Thillends Small"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9Slide06 Thillends Small" pitchFamily="2" charset="0"/>
                <a:ea typeface="+mn-ea"/>
                <a:cs typeface="Times New Roman" panose="02020603050405020304" pitchFamily="18" charset="0"/>
              </a:rPr>
              <a:t>lời</a:t>
            </a:r>
            <a:r>
              <a:rPr kumimoji="0" lang="en-US" sz="2400" b="0" i="0" u="none" strike="noStrike" kern="1200" cap="none" spc="0" normalizeH="0" baseline="0" noProof="0" dirty="0">
                <a:ln>
                  <a:noFill/>
                </a:ln>
                <a:solidFill>
                  <a:prstClr val="black"/>
                </a:solidFill>
                <a:effectLst/>
                <a:uLnTx/>
                <a:uFillTx/>
                <a:latin typeface="SVN-Vanilla Daisy Pro" panose="00000500000000000000" pitchFamily="2" charset="0"/>
                <a:ea typeface="+mn-ea"/>
                <a:cs typeface="Times New Roman" panose="02020603050405020304" pitchFamily="18" charset="0"/>
              </a:rPr>
              <a:t>.</a:t>
            </a:r>
          </a:p>
          <a:p>
            <a:pPr lvl="0"/>
            <a:r>
              <a:rPr lang="en-US" sz="2400" b="1" dirty="0" err="1">
                <a:solidFill>
                  <a:srgbClr val="C00000"/>
                </a:solidFill>
                <a:latin typeface="#9Slide05 Brannboll Ny" panose="02000000000000000000" pitchFamily="2" charset="0"/>
                <a:cs typeface="Times New Roman" pitchFamily="18" charset="0"/>
              </a:rPr>
              <a:t>Em</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sẽ</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làm</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gì</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trong</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mỗi</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trường</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hợp</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sau</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đây</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im</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lặng</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phản</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đối</a:t>
            </a:r>
            <a:r>
              <a:rPr lang="en-US" sz="2400" b="1" dirty="0">
                <a:solidFill>
                  <a:srgbClr val="C00000"/>
                </a:solidFill>
                <a:latin typeface="#9Slide05 Brannboll Ny" panose="02000000000000000000" pitchFamily="2" charset="0"/>
                <a:cs typeface="Times New Roman" pitchFamily="18" charset="0"/>
              </a:rPr>
              <a:t> hay </a:t>
            </a:r>
            <a:r>
              <a:rPr lang="en-US" sz="2400" b="1" dirty="0" err="1">
                <a:solidFill>
                  <a:srgbClr val="C00000"/>
                </a:solidFill>
                <a:latin typeface="#9Slide05 Brannboll Ny" panose="02000000000000000000" pitchFamily="2" charset="0"/>
                <a:cs typeface="Times New Roman" pitchFamily="18" charset="0"/>
              </a:rPr>
              <a:t>đồng</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tình</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và</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giải</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thích</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vì</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sao</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em</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lại</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làm</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như</a:t>
            </a:r>
            <a:r>
              <a:rPr lang="en-US" sz="2400" b="1" dirty="0">
                <a:solidFill>
                  <a:srgbClr val="C00000"/>
                </a:solidFill>
                <a:latin typeface="#9Slide05 Brannboll Ny" panose="02000000000000000000" pitchFamily="2" charset="0"/>
                <a:cs typeface="Times New Roman" pitchFamily="18" charset="0"/>
              </a:rPr>
              <a:t> </a:t>
            </a:r>
            <a:r>
              <a:rPr lang="en-US" sz="2400" b="1" dirty="0" err="1">
                <a:solidFill>
                  <a:srgbClr val="C00000"/>
                </a:solidFill>
                <a:latin typeface="#9Slide05 Brannboll Ny" panose="02000000000000000000" pitchFamily="2" charset="0"/>
                <a:cs typeface="Times New Roman" pitchFamily="18" charset="0"/>
              </a:rPr>
              <a:t>vậy</a:t>
            </a:r>
            <a:r>
              <a:rPr lang="en-US" sz="2400" b="1" dirty="0">
                <a:solidFill>
                  <a:srgbClr val="C00000"/>
                </a:solidFill>
                <a:latin typeface="#9Slide05 Brannboll Ny" panose="02000000000000000000" pitchFamily="2" charset="0"/>
                <a:cs typeface="Times New Roman" pitchFamily="18" charset="0"/>
              </a:rPr>
              <a:t>?</a:t>
            </a:r>
          </a:p>
        </p:txBody>
      </p:sp>
    </p:spTree>
    <p:extLst>
      <p:ext uri="{BB962C8B-B14F-4D97-AF65-F5344CB8AC3E}">
        <p14:creationId xmlns:p14="http://schemas.microsoft.com/office/powerpoint/2010/main" val="224752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slide(fromBottom)">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Bottom)">
                                      <p:cBhvr>
                                        <p:cTn id="23" dur="2000"/>
                                        <p:tgtEl>
                                          <p:spTgt spid="13"/>
                                        </p:tgtEl>
                                      </p:cBhvr>
                                    </p:animEffect>
                                  </p:childTnLst>
                                </p:cTn>
                              </p:par>
                              <p:par>
                                <p:cTn id="24" presetID="2" presetClass="entr" presetSubtype="8" fill="hold" grpId="0" nodeType="withEffect">
                                  <p:stCondLst>
                                    <p:cond delay="1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0-#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pSp>
        <p:nvGrpSpPr>
          <p:cNvPr id="7" name="Group 6"/>
          <p:cNvGrpSpPr/>
          <p:nvPr/>
        </p:nvGrpSpPr>
        <p:grpSpPr>
          <a:xfrm>
            <a:off x="7116148" y="290877"/>
            <a:ext cx="5075852" cy="5999659"/>
            <a:chOff x="-166977" y="0"/>
            <a:chExt cx="8523798" cy="5698029"/>
          </a:xfrm>
        </p:grpSpPr>
        <p:pic>
          <p:nvPicPr>
            <p:cNvPr id="5" name="Google Shape;164;p9"/>
            <p:cNvPicPr preferRelativeResize="0"/>
            <p:nvPr/>
          </p:nvPicPr>
          <p:blipFill rotWithShape="1">
            <a:blip r:embed="rId3">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3295278" y="4015409"/>
              <a:ext cx="2947731" cy="1677955"/>
            </a:xfrm>
            <a:prstGeom prst="rect">
              <a:avLst/>
            </a:prstGeom>
            <a:noFill/>
            <a:ln>
              <a:noFill/>
            </a:ln>
          </p:spPr>
        </p:pic>
      </p:grpSp>
      <p:sp>
        <p:nvSpPr>
          <p:cNvPr id="12" name="Text Box 6"/>
          <p:cNvSpPr txBox="1">
            <a:spLocks noChangeArrowheads="1"/>
          </p:cNvSpPr>
          <p:nvPr/>
        </p:nvSpPr>
        <p:spPr bwMode="auto">
          <a:xfrm>
            <a:off x="4161911" y="2077844"/>
            <a:ext cx="3472197" cy="3170099"/>
          </a:xfrm>
          <a:prstGeom prst="rect">
            <a:avLst/>
          </a:prstGeom>
          <a:solidFill>
            <a:schemeClr val="accent4">
              <a:lumMod val="20000"/>
              <a:lumOff val="80000"/>
            </a:schemeClr>
          </a:solidFill>
          <a:ln w="57150">
            <a:solidFill>
              <a:srgbClr val="FF0000"/>
            </a:solidFill>
          </a:ln>
          <a:effec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marL="34290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FF0000"/>
                </a:solidFill>
                <a:effectLst/>
                <a:uLnTx/>
                <a:uFillTx/>
                <a:latin typeface="#9Slide05 Brannboll Ny" panose="02000000000000000000" pitchFamily="2" charset="0"/>
                <a:ea typeface="+mn-ea"/>
                <a:cs typeface="#9Slide03 Arima Madurai Black" panose="00000A00000000000000" pitchFamily="2" charset="0"/>
              </a:rPr>
              <a:t>   </a:t>
            </a:r>
            <a:r>
              <a:rPr kumimoji="0" lang="en-US" sz="20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Tình</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huống</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a:t>
            </a:r>
          </a:p>
          <a:p>
            <a:pPr marL="0" lvl="0" indent="0" eaLnBrk="1" hangingPunct="1"/>
            <a:r>
              <a:rPr kumimoji="0" lang="en-US" sz="2000" b="0" i="0" u="none" strike="noStrike" kern="1200" cap="none" spc="0" normalizeH="0" baseline="0" noProof="0" dirty="0">
                <a:ln>
                  <a:noFill/>
                </a:ln>
                <a:solidFill>
                  <a:srgbClr val="000000"/>
                </a:solidFill>
                <a:effectLst/>
                <a:uLnTx/>
                <a:uFillTx/>
                <a:latin typeface="#9Slide05 Brannboll Ny" panose="02000000000000000000" pitchFamily="2" charset="0"/>
                <a:ea typeface="+mn-ea"/>
                <a:cs typeface="+mn-cs"/>
              </a:rPr>
              <a:t>    </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Bảo</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vệ</a:t>
            </a:r>
            <a:r>
              <a:rPr lang="en-US" sz="2400" dirty="0">
                <a:solidFill>
                  <a:srgbClr val="0000FF"/>
                </a:solidFill>
                <a:latin typeface="#9Slide05 Brannboll Ny" panose="02000000000000000000" pitchFamily="2" charset="0"/>
                <a:cs typeface="Times New Roman" pitchFamily="18" charset="0"/>
              </a:rPr>
              <a:t> ý </a:t>
            </a:r>
            <a:r>
              <a:rPr lang="en-US" sz="2400" dirty="0" err="1">
                <a:solidFill>
                  <a:srgbClr val="0000FF"/>
                </a:solidFill>
                <a:latin typeface="#9Slide05 Brannboll Ny" panose="02000000000000000000" pitchFamily="2" charset="0"/>
                <a:cs typeface="Times New Roman" pitchFamily="18" charset="0"/>
              </a:rPr>
              <a:t>kiến</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của</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bạn</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Trung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vì</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đấy</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là</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lẽ</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phải</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thuyết</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phục</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các</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bạn</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khác</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công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nhận</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lẽ</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phải</a:t>
            </a:r>
            <a:r>
              <a:rPr lang="en-US" sz="2400" dirty="0">
                <a:solidFill>
                  <a:srgbClr val="0000FF"/>
                </a:solidFill>
                <a:latin typeface="#9Slide05 Brannboll Ny" panose="02000000000000000000" pitchFamily="2" charset="0"/>
                <a:cs typeface="Times New Roman" pitchFamily="18" charset="0"/>
              </a:rPr>
              <a:t>.</a:t>
            </a:r>
          </a:p>
          <a:p>
            <a:pPr marL="0" lvl="0" indent="0" eaLnBrk="1" hangingPunct="1"/>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Không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được</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im</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lặng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vì</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như</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thế</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mình</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là</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kẻ</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ba</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phải</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không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chí</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công</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vô</a:t>
            </a:r>
            <a:r>
              <a:rPr lang="en-US" sz="2400" dirty="0">
                <a:solidFill>
                  <a:srgbClr val="0000FF"/>
                </a:solidFill>
                <a:latin typeface="#9Slide05 Brannboll Ny" panose="02000000000000000000" pitchFamily="2" charset="0"/>
                <a:cs typeface="Times New Roman" pitchFamily="18" charset="0"/>
              </a:rPr>
              <a:t> </a:t>
            </a:r>
            <a:r>
              <a:rPr lang="en-US" sz="2400" dirty="0" err="1">
                <a:solidFill>
                  <a:srgbClr val="0000FF"/>
                </a:solidFill>
                <a:latin typeface="#9Slide05 Brannboll Ny" panose="02000000000000000000" pitchFamily="2" charset="0"/>
                <a:cs typeface="Times New Roman" pitchFamily="18" charset="0"/>
              </a:rPr>
              <a:t>tư</a:t>
            </a:r>
            <a:r>
              <a:rPr lang="en-US" sz="2400" dirty="0">
                <a:solidFill>
                  <a:srgbClr val="0000FF"/>
                </a:solidFill>
                <a:latin typeface="#9Slide05 Brannboll Ny" panose="02000000000000000000" pitchFamily="2" charset="0"/>
                <a:cs typeface="Times New Roman" pitchFamily="18" charset="0"/>
              </a:rPr>
              <a:t>.</a:t>
            </a:r>
          </a:p>
        </p:txBody>
      </p:sp>
      <p:sp>
        <p:nvSpPr>
          <p:cNvPr id="13" name="Text Box 6"/>
          <p:cNvSpPr txBox="1">
            <a:spLocks noChangeArrowheads="1"/>
          </p:cNvSpPr>
          <p:nvPr/>
        </p:nvSpPr>
        <p:spPr bwMode="auto">
          <a:xfrm>
            <a:off x="7976629" y="1204924"/>
            <a:ext cx="3739141"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marL="34290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FF0000"/>
                </a:solidFill>
                <a:effectLst/>
                <a:uLnTx/>
                <a:uFillTx/>
                <a:latin typeface="#9Slide03 Arima Madurai Black" panose="00000A00000000000000" pitchFamily="2" charset="0"/>
                <a:ea typeface="+mn-ea"/>
                <a:cs typeface="#9Slide03 Arima Madurai Black" panose="00000A00000000000000" pitchFamily="2" charset="0"/>
              </a:rPr>
              <a:t>  </a:t>
            </a:r>
            <a:r>
              <a:rPr kumimoji="0" lang="en-US" sz="1800" b="1" i="0" u="none" strike="noStrike" kern="1200" cap="none" spc="0" normalizeH="0" baseline="0" noProof="0" dirty="0" err="1">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Tình</a:t>
            </a:r>
            <a:r>
              <a:rPr kumimoji="0" lang="en-US" sz="1800" b="1" i="0" u="none" strike="noStrike" kern="120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 </a:t>
            </a:r>
            <a:r>
              <a:rPr kumimoji="0" lang="en-US" sz="1800" b="1" i="0" u="none" strike="noStrike" kern="1200" cap="none" spc="0" normalizeH="0" baseline="0" noProof="0" dirty="0" err="1">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huống</a:t>
            </a:r>
            <a:r>
              <a:rPr kumimoji="0" lang="en-US" sz="1800" b="1" i="0" u="none" strike="noStrike" kern="120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 3: </a:t>
            </a:r>
          </a:p>
          <a:p>
            <a:r>
              <a:rPr kumimoji="0" lang="en-US" sz="2400" b="1" i="0" u="none" strike="noStrike" kern="1200" cap="none" spc="0" normalizeH="0" baseline="0" noProof="0" dirty="0">
                <a:ln>
                  <a:noFill/>
                </a:ln>
                <a:solidFill>
                  <a:srgbClr val="FF0000"/>
                </a:solidFill>
                <a:effectLst/>
                <a:uLnTx/>
                <a:uFillTx/>
                <a:latin typeface="#9Slide05 Brannboll Ny" panose="02000000000000000000" pitchFamily="2" charset="0"/>
                <a:cs typeface="Times" panose="02020603050405020304" pitchFamily="18" charset="0"/>
              </a:rPr>
              <a:t>      </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Ủng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hộ</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Trang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tham</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gia</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đại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biểu</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vì</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người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xứng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đáng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nhất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vì</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ấy</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người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chí</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công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vô</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tư</a:t>
            </a:r>
            <a:r>
              <a:rPr lang="en-US" sz="2400" dirty="0">
                <a:solidFill>
                  <a:prstClr val="black"/>
                </a:solidFill>
                <a:latin typeface="#9Slide05 Brannboll Ny" panose="02000000000000000000" pitchFamily="2" charset="0"/>
                <a:cs typeface="Times New Roman" pitchFamily="18" charset="0"/>
              </a:rPr>
              <a:t>.</a:t>
            </a:r>
          </a:p>
          <a:p>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Chỉ</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rõ</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cho</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các</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bạn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thấy</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mình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là</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người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ích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kỉ</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đặt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ích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cá</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nhân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lên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trên</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lợi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ích</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chung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khi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giải</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quyết</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công</a:t>
            </a:r>
            <a:r>
              <a:rPr lang="en-US" sz="2400" dirty="0">
                <a:solidFill>
                  <a:prstClr val="black"/>
                </a:solidFill>
                <a:latin typeface="#9Slide05 Brannboll Ny" panose="02000000000000000000" pitchFamily="2" charset="0"/>
                <a:cs typeface="Times New Roman" pitchFamily="18" charset="0"/>
              </a:rPr>
              <a:t> </a:t>
            </a:r>
            <a:r>
              <a:rPr lang="en-US" sz="2400" dirty="0" err="1">
                <a:solidFill>
                  <a:prstClr val="black"/>
                </a:solidFill>
                <a:latin typeface="#9Slide05 Brannboll Ny" panose="02000000000000000000" pitchFamily="2" charset="0"/>
                <a:cs typeface="Times New Roman" pitchFamily="18" charset="0"/>
              </a:rPr>
              <a:t>việc</a:t>
            </a:r>
            <a:r>
              <a:rPr lang="en-US" sz="2400" dirty="0">
                <a:solidFill>
                  <a:prstClr val="black"/>
                </a:solidFill>
                <a:latin typeface="#9Slide05 Brannboll Ny" panose="02000000000000000000" pitchFamily="2" charset="0"/>
                <a:cs typeface="Times New Roman" pitchFamily="18" charset="0"/>
              </a:rPr>
              <a:t>.</a:t>
            </a:r>
          </a:p>
        </p:txBody>
      </p:sp>
      <p:pic>
        <p:nvPicPr>
          <p:cNvPr id="15" name="Picture 14" descr="58PIC58PIC58PIC58PICHsaGKG559akDq_PIC2018.png"/>
          <p:cNvPicPr>
            <a:picLocks noChangeAspect="1"/>
          </p:cNvPicPr>
          <p:nvPr/>
        </p:nvPicPr>
        <p:blipFill>
          <a:blip r:embed="rId5" cstate="print"/>
          <a:srcRect l="7143" t="16071" r="5357" b="14286"/>
          <a:stretch>
            <a:fillRect/>
          </a:stretch>
        </p:blipFill>
        <p:spPr>
          <a:xfrm>
            <a:off x="-132341" y="1718191"/>
            <a:ext cx="4443084" cy="5425078"/>
          </a:xfrm>
          <a:prstGeom prst="rect">
            <a:avLst/>
          </a:prstGeom>
        </p:spPr>
      </p:pic>
      <p:sp>
        <p:nvSpPr>
          <p:cNvPr id="17" name="TextBox 16"/>
          <p:cNvSpPr txBox="1">
            <a:spLocks noChangeArrowheads="1"/>
          </p:cNvSpPr>
          <p:nvPr/>
        </p:nvSpPr>
        <p:spPr bwMode="auto">
          <a:xfrm>
            <a:off x="23956" y="-16228"/>
            <a:ext cx="6407150" cy="707886"/>
          </a:xfrm>
          <a:prstGeom prst="rect">
            <a:avLst/>
          </a:prstGeom>
          <a:solidFill>
            <a:srgbClr val="D3F652"/>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TRÒ CHƠI: ĐÓNG VAI</a:t>
            </a:r>
            <a:endParaRPr kumimoji="0" lang="it-IT" sz="4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16" name="TextBox 15"/>
          <p:cNvSpPr txBox="1">
            <a:spLocks noChangeArrowheads="1"/>
          </p:cNvSpPr>
          <p:nvPr/>
        </p:nvSpPr>
        <p:spPr bwMode="auto">
          <a:xfrm>
            <a:off x="2182648" y="943314"/>
            <a:ext cx="5108939" cy="523220"/>
          </a:xfrm>
          <a:prstGeom prst="rect">
            <a:avLst/>
          </a:prstGeom>
          <a:solidFill>
            <a:schemeClr val="accent4">
              <a:lumMod val="20000"/>
              <a:lumOff val="80000"/>
            </a:schemeClr>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CHUYÊN GIA TRẢ LỜI BẠN</a:t>
            </a:r>
            <a:endParaRPr kumimoji="0" lang="it-IT"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p:txBody>
      </p:sp>
      <p:sp>
        <p:nvSpPr>
          <p:cNvPr id="19" name="TextBox 18"/>
          <p:cNvSpPr txBox="1"/>
          <p:nvPr/>
        </p:nvSpPr>
        <p:spPr>
          <a:xfrm>
            <a:off x="203623" y="2243169"/>
            <a:ext cx="3715233" cy="4185761"/>
          </a:xfrm>
          <a:prstGeom prst="rect">
            <a:avLst/>
          </a:prstGeom>
          <a:noFill/>
        </p:spPr>
        <p:txBody>
          <a:bodyPr wrap="square" rtlCol="0">
            <a:spAutoFit/>
          </a:bodyPr>
          <a:lstStyle/>
          <a:p>
            <a:pPr lvl="0"/>
            <a:r>
              <a:rPr lang="en-US" sz="2400" b="1" dirty="0" err="1">
                <a:solidFill>
                  <a:srgbClr val="FF0000"/>
                </a:solidFill>
                <a:latin typeface="Times New Roman" panose="02020603050405020304" pitchFamily="18" charset="0"/>
                <a:cs typeface="Times New Roman" panose="02020603050405020304" pitchFamily="18" charset="0"/>
              </a:rPr>
              <a:t>Tình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huống</a:t>
            </a:r>
            <a:r>
              <a:rPr lang="en-US" sz="2400" b="1" dirty="0">
                <a:solidFill>
                  <a:srgbClr val="FF0000"/>
                </a:solidFill>
                <a:latin typeface="Times New Roman" panose="02020603050405020304" pitchFamily="18" charset="0"/>
                <a:cs typeface="Times New Roman" panose="02020603050405020304" pitchFamily="18" charset="0"/>
              </a:rPr>
              <a:t> 1: </a:t>
            </a:r>
          </a:p>
          <a:p>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Nhờ</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người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lớn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khuyên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Ba </a:t>
            </a:r>
            <a:r>
              <a:rPr lang="en-US" sz="2200" dirty="0" err="1">
                <a:solidFill>
                  <a:prstClr val="black"/>
                </a:solidFill>
                <a:latin typeface="#9Slide05 Brannboll Ny" panose="02000000000000000000" pitchFamily="2" charset="0"/>
                <a:cs typeface="Times New Roman" pitchFamily="18" charset="0"/>
              </a:rPr>
              <a:t>thôi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không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làm</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những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việc</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sai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trái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đó</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nữa</a:t>
            </a:r>
            <a:r>
              <a:rPr lang="en-US" sz="2200" dirty="0">
                <a:solidFill>
                  <a:prstClr val="black"/>
                </a:solidFill>
                <a:latin typeface="#9Slide05 Brannboll Ny" panose="02000000000000000000" pitchFamily="2" charset="0"/>
                <a:cs typeface="Times New Roman" pitchFamily="18" charset="0"/>
              </a:rPr>
              <a:t>.</a:t>
            </a:r>
          </a:p>
          <a:p>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Phân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tích</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cho</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Ba </a:t>
            </a:r>
            <a:r>
              <a:rPr lang="en-US" sz="2200" dirty="0" err="1">
                <a:solidFill>
                  <a:prstClr val="black"/>
                </a:solidFill>
                <a:latin typeface="#9Slide05 Brannboll Ny" panose="02000000000000000000" pitchFamily="2" charset="0"/>
                <a:cs typeface="Times New Roman" pitchFamily="18" charset="0"/>
              </a:rPr>
              <a:t>thấy</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việc</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đang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làm</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là</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sai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và</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nói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với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Ba </a:t>
            </a:r>
            <a:r>
              <a:rPr lang="en-US" sz="2200" dirty="0" err="1">
                <a:solidFill>
                  <a:prstClr val="black"/>
                </a:solidFill>
                <a:latin typeface="#9Slide05 Brannboll Ny" panose="02000000000000000000" pitchFamily="2" charset="0"/>
                <a:cs typeface="Times New Roman" pitchFamily="18" charset="0"/>
              </a:rPr>
              <a:t>không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nên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làm</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những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việc</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sai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đó</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nữa</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vì</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nó</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ảnh</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hưởng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đến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danh</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dự</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của</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lợi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ích</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của</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mọi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người</a:t>
            </a:r>
            <a:r>
              <a:rPr lang="en-US" sz="2200" dirty="0">
                <a:solidFill>
                  <a:prstClr val="black"/>
                </a:solidFill>
                <a:latin typeface="#9Slide05 Brannboll Ny" panose="02000000000000000000" pitchFamily="2" charset="0"/>
                <a:cs typeface="Times New Roman" pitchFamily="18" charset="0"/>
              </a:rPr>
              <a:t> …</a:t>
            </a:r>
          </a:p>
          <a:p>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Tố</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cáo</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việc</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làm</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sai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trái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của</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ông</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với</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chính</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quyền</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địa</a:t>
            </a:r>
            <a:r>
              <a:rPr lang="en-US" sz="2200" dirty="0">
                <a:solidFill>
                  <a:prstClr val="black"/>
                </a:solidFill>
                <a:latin typeface="#9Slide05 Brannboll Ny" panose="02000000000000000000" pitchFamily="2" charset="0"/>
                <a:cs typeface="Times New Roman" pitchFamily="18" charset="0"/>
              </a:rPr>
              <a:t> </a:t>
            </a:r>
            <a:r>
              <a:rPr lang="en-US" sz="2200" dirty="0" err="1">
                <a:solidFill>
                  <a:prstClr val="black"/>
                </a:solidFill>
                <a:latin typeface="#9Slide05 Brannboll Ny" panose="02000000000000000000" pitchFamily="2" charset="0"/>
                <a:cs typeface="Times New Roman" pitchFamily="18" charset="0"/>
              </a:rPr>
              <a:t>phương</a:t>
            </a:r>
            <a:r>
              <a:rPr lang="en-US" sz="2200" dirty="0">
                <a:solidFill>
                  <a:prstClr val="black"/>
                </a:solidFill>
                <a:latin typeface="#9Slide05 Brannboll Ny" panose="02000000000000000000" pitchFamily="2" charset="0"/>
                <a:cs typeface="Times New Roman" pitchFamily="18" charset="0"/>
              </a:rPr>
              <a:t>.</a:t>
            </a:r>
          </a:p>
        </p:txBody>
      </p:sp>
    </p:spTree>
    <p:extLst>
      <p:ext uri="{BB962C8B-B14F-4D97-AF65-F5344CB8AC3E}">
        <p14:creationId xmlns:p14="http://schemas.microsoft.com/office/powerpoint/2010/main" val="119698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2000"/>
                                        <p:tgtEl>
                                          <p:spTgt spid="13"/>
                                        </p:tgtEl>
                                      </p:cBhvr>
                                    </p:animEffect>
                                  </p:childTnLst>
                                </p:cTn>
                              </p:par>
                              <p:par>
                                <p:cTn id="19" presetID="2" presetClass="entr" presetSubtype="8" fill="hold" grpId="0" nodeType="withEffect">
                                  <p:stCondLst>
                                    <p:cond delay="150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ircle(in)">
                                      <p:cBhvr>
                                        <p:cTn id="3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7" grpId="0" animBg="1"/>
      <p:bldP spid="16" grpId="0" animBg="1"/>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13" name="Picture 12" descr="22858PICdbgea5Gz679dY_PIC2018.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67916" y="1084708"/>
            <a:ext cx="2506824"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091" y="14944"/>
            <a:ext cx="2128210" cy="136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74981" y="4707595"/>
            <a:ext cx="2687293" cy="2158894"/>
          </a:xfrm>
          <a:prstGeom prst="rect">
            <a:avLst/>
          </a:prstGeom>
        </p:spPr>
      </p:pic>
      <p:sp>
        <p:nvSpPr>
          <p:cNvPr id="16" name="AutoShape 3"/>
          <p:cNvSpPr>
            <a:spLocks noChangeArrowheads="1"/>
          </p:cNvSpPr>
          <p:nvPr/>
        </p:nvSpPr>
        <p:spPr bwMode="gray">
          <a:xfrm>
            <a:off x="3327474" y="1500383"/>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sp>
        <p:nvSpPr>
          <p:cNvPr id="17" name="Right Brace 16"/>
          <p:cNvSpPr/>
          <p:nvPr/>
        </p:nvSpPr>
        <p:spPr>
          <a:xfrm>
            <a:off x="6648995" y="2299063"/>
            <a:ext cx="594936" cy="4127863"/>
          </a:xfrm>
          <a:prstGeom prst="rightBrace">
            <a:avLst/>
          </a:prstGeom>
          <a:noFill/>
          <a:ln w="57150" cap="flat" cmpd="sng" algn="ctr">
            <a:solidFill>
              <a:srgbClr val="1D9BB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5F5F5F"/>
              </a:solidFill>
              <a:effectLst/>
              <a:uLnTx/>
              <a:uFillTx/>
              <a:latin typeface="Lato Light"/>
              <a:ea typeface="+mn-ea"/>
              <a:cs typeface="+mn-cs"/>
            </a:endParaRPr>
          </a:p>
        </p:txBody>
      </p:sp>
      <p:sp>
        <p:nvSpPr>
          <p:cNvPr id="18" name="Rectangle 1"/>
          <p:cNvSpPr>
            <a:spLocks noChangeArrowheads="1"/>
          </p:cNvSpPr>
          <p:nvPr/>
        </p:nvSpPr>
        <p:spPr bwMode="auto">
          <a:xfrm>
            <a:off x="7165201" y="2471150"/>
            <a:ext cx="3868559"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2800" dirty="0">
                <a:solidFill>
                  <a:srgbClr val="0000FF"/>
                </a:solidFill>
                <a:latin typeface="#9Slide03 Arima Madurai Black" panose="00000A00000000000000" pitchFamily="2" charset="0"/>
                <a:ea typeface="Calibri" pitchFamily="34" charset="0"/>
                <a:cs typeface="#9Slide03 Arima Madurai Black" panose="00000A00000000000000" pitchFamily="2" charset="0"/>
                <a:sym typeface="Wingdings" pitchFamily="2" charset="2"/>
              </a:rPr>
              <a:t> </a:t>
            </a:r>
            <a:r>
              <a:rPr lang="vi-VN" sz="2800" dirty="0">
                <a:solidFill>
                  <a:srgbClr val="0000FF"/>
                </a:solidFill>
                <a:latin typeface="#9Slide03 Arima Madurai Black" panose="00000A00000000000000" pitchFamily="2" charset="0"/>
                <a:cs typeface="#9Slide03 Arima Madurai Black" panose="00000A00000000000000" pitchFamily="2" charset="0"/>
              </a:rPr>
              <a:t>Thông qua bài viết; làm báo ảnh; làm áp phích hoặc làm </a:t>
            </a:r>
            <a:r>
              <a:rPr lang="en-US" sz="2800" dirty="0">
                <a:solidFill>
                  <a:srgbClr val="0000FF"/>
                </a:solidFill>
                <a:latin typeface="#9Slide03 Arima Madurai Black" panose="00000A00000000000000" pitchFamily="2" charset="0"/>
                <a:cs typeface="#9Slide03 Arima Madurai Black" panose="00000A00000000000000" pitchFamily="2" charset="0"/>
              </a:rPr>
              <a:t>video;...</a:t>
            </a:r>
            <a:endParaRPr lang="en-US" sz="2800" dirty="0">
              <a:solidFill>
                <a:srgbClr val="0000FF"/>
              </a:solidFill>
              <a:latin typeface="#9Slide03 Arima Madurai Black" panose="00000A00000000000000" pitchFamily="2" charset="0"/>
              <a:ea typeface="Calibri" pitchFamily="34" charset="0"/>
              <a:cs typeface="#9Slide03 Arima Madurai Black" panose="00000A00000000000000" pitchFamily="2" charset="0"/>
            </a:endParaRPr>
          </a:p>
        </p:txBody>
      </p:sp>
      <p:sp>
        <p:nvSpPr>
          <p:cNvPr id="19" name="Rectangle 1"/>
          <p:cNvSpPr>
            <a:spLocks noChangeArrowheads="1"/>
          </p:cNvSpPr>
          <p:nvPr/>
        </p:nvSpPr>
        <p:spPr bwMode="auto">
          <a:xfrm>
            <a:off x="7175681" y="4504541"/>
            <a:ext cx="3291840"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3000" b="1" dirty="0">
                <a:solidFill>
                  <a:srgbClr val="00B050"/>
                </a:solidFill>
                <a:latin typeface="#9Slide05 Brannboll Ny" panose="02000000000000000000" pitchFamily="2" charset="0"/>
                <a:ea typeface="Calibri" pitchFamily="34" charset="0"/>
                <a:cs typeface="Times New Roman" pitchFamily="18" charset="0"/>
                <a:sym typeface="Wingdings" pitchFamily="2" charset="2"/>
              </a:rPr>
              <a:t> </a:t>
            </a:r>
            <a:r>
              <a:rPr lang="en-US" sz="3000" b="1" dirty="0" err="1">
                <a:solidFill>
                  <a:srgbClr val="00B050"/>
                </a:solidFill>
                <a:latin typeface="#9Slide05 Brannboll Ny" panose="02000000000000000000" pitchFamily="2" charset="0"/>
                <a:ea typeface="Calibri" pitchFamily="34" charset="0"/>
                <a:cs typeface="Times New Roman" pitchFamily="18" charset="0"/>
              </a:rPr>
              <a:t>Dán</a:t>
            </a:r>
            <a:r>
              <a:rPr lang="en-US" sz="3000" b="1" dirty="0">
                <a:solidFill>
                  <a:srgbClr val="00B050"/>
                </a:solidFill>
                <a:latin typeface="#9Slide05 Brannboll Ny" panose="02000000000000000000" pitchFamily="2" charset="0"/>
                <a:ea typeface="Calibri" pitchFamily="34" charset="0"/>
                <a:cs typeface="Times New Roman" pitchFamily="18" charset="0"/>
              </a:rPr>
              <a:t> </a:t>
            </a:r>
            <a:r>
              <a:rPr lang="en-US" sz="3000" b="1" dirty="0" err="1">
                <a:solidFill>
                  <a:srgbClr val="00B050"/>
                </a:solidFill>
                <a:latin typeface="#9Slide05 Brannboll Ny" panose="02000000000000000000" pitchFamily="2" charset="0"/>
                <a:ea typeface="Calibri" pitchFamily="34" charset="0"/>
                <a:cs typeface="Times New Roman" pitchFamily="18" charset="0"/>
              </a:rPr>
              <a:t>vào</a:t>
            </a:r>
            <a:r>
              <a:rPr lang="en-US" sz="3000" b="1" dirty="0">
                <a:solidFill>
                  <a:srgbClr val="00B050"/>
                </a:solidFill>
                <a:latin typeface="#9Slide05 Brannboll Ny" panose="02000000000000000000" pitchFamily="2" charset="0"/>
                <a:ea typeface="Calibri" pitchFamily="34" charset="0"/>
                <a:cs typeface="Times New Roman" pitchFamily="18" charset="0"/>
              </a:rPr>
              <a:t>   </a:t>
            </a:r>
            <a:r>
              <a:rPr lang="en-US" sz="3000" b="1" dirty="0" err="1">
                <a:solidFill>
                  <a:srgbClr val="00B050"/>
                </a:solidFill>
                <a:latin typeface="#9Slide05 Brannboll Ny" panose="02000000000000000000" pitchFamily="2" charset="0"/>
                <a:ea typeface="Calibri" pitchFamily="34" charset="0"/>
                <a:cs typeface="Times New Roman" pitchFamily="18" charset="0"/>
              </a:rPr>
              <a:t>bảng</a:t>
            </a:r>
            <a:endParaRPr lang="en-US" sz="3000" b="1" dirty="0">
              <a:solidFill>
                <a:srgbClr val="00B050"/>
              </a:solidFill>
              <a:latin typeface="#9Slide05 Brannboll Ny" panose="02000000000000000000" pitchFamily="2" charset="0"/>
              <a:ea typeface="Calibri" pitchFamily="34" charset="0"/>
              <a:cs typeface="Times New Roman" pitchFamily="18" charset="0"/>
            </a:endParaRPr>
          </a:p>
        </p:txBody>
      </p:sp>
      <p:sp>
        <p:nvSpPr>
          <p:cNvPr id="20" name="Rectangle 1"/>
          <p:cNvSpPr>
            <a:spLocks noChangeArrowheads="1"/>
          </p:cNvSpPr>
          <p:nvPr/>
        </p:nvSpPr>
        <p:spPr bwMode="auto">
          <a:xfrm>
            <a:off x="7367302" y="5423900"/>
            <a:ext cx="3600372"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3000" dirty="0">
                <a:solidFill>
                  <a:srgbClr val="FF0000"/>
                </a:solidFill>
                <a:latin typeface="#9Slide05 Habano" panose="02040603050506020204" pitchFamily="18" charset="0"/>
                <a:ea typeface="Calibri" pitchFamily="34" charset="0"/>
                <a:cs typeface="Times New Roman" pitchFamily="18" charset="0"/>
                <a:sym typeface="Wingdings" pitchFamily="2" charset="2"/>
              </a:rPr>
              <a:t> </a:t>
            </a:r>
            <a:r>
              <a:rPr lang="en-US" sz="3000" b="1" dirty="0" err="1">
                <a:solidFill>
                  <a:srgbClr val="FF0000"/>
                </a:solidFill>
                <a:latin typeface="#9Slide05 Habano" panose="02040603050506020204" pitchFamily="18" charset="0"/>
                <a:ea typeface="Calibri" pitchFamily="34" charset="0"/>
                <a:cs typeface="Times New Roman" pitchFamily="18" charset="0"/>
              </a:rPr>
              <a:t>Chia</a:t>
            </a:r>
            <a:r>
              <a:rPr lang="en-US" sz="3000" b="1" dirty="0">
                <a:solidFill>
                  <a:srgbClr val="FF0000"/>
                </a:solidFill>
                <a:latin typeface="#9Slide05 Habano" panose="02040603050506020204" pitchFamily="18" charset="0"/>
                <a:ea typeface="Calibri" pitchFamily="34" charset="0"/>
                <a:cs typeface="Times New Roman" pitchFamily="18" charset="0"/>
              </a:rPr>
              <a:t> </a:t>
            </a:r>
            <a:r>
              <a:rPr lang="en-US" sz="3000" b="1" dirty="0" err="1">
                <a:solidFill>
                  <a:srgbClr val="FF0000"/>
                </a:solidFill>
                <a:latin typeface="#9Slide05 Habano" panose="02040603050506020204" pitchFamily="18" charset="0"/>
                <a:ea typeface="Calibri" pitchFamily="34" charset="0"/>
                <a:cs typeface="Times New Roman" pitchFamily="18" charset="0"/>
              </a:rPr>
              <a:t>sẻ</a:t>
            </a:r>
            <a:r>
              <a:rPr lang="en-US" sz="3000" b="1" dirty="0">
                <a:solidFill>
                  <a:srgbClr val="FF0000"/>
                </a:solidFill>
                <a:latin typeface="#9Slide05 Habano" panose="02040603050506020204" pitchFamily="18" charset="0"/>
                <a:ea typeface="Calibri" pitchFamily="34" charset="0"/>
                <a:cs typeface="Times New Roman" pitchFamily="18" charset="0"/>
              </a:rPr>
              <a:t> </a:t>
            </a:r>
            <a:r>
              <a:rPr lang="en-US" sz="3000" b="1" dirty="0" err="1">
                <a:solidFill>
                  <a:srgbClr val="FF0000"/>
                </a:solidFill>
                <a:latin typeface="#9Slide05 Habano" panose="02040603050506020204" pitchFamily="18" charset="0"/>
                <a:ea typeface="Calibri" pitchFamily="34" charset="0"/>
                <a:cs typeface="Times New Roman" pitchFamily="18" charset="0"/>
              </a:rPr>
              <a:t>cho</a:t>
            </a:r>
            <a:r>
              <a:rPr lang="en-US" sz="3000" b="1" dirty="0">
                <a:solidFill>
                  <a:srgbClr val="FF0000"/>
                </a:solidFill>
                <a:latin typeface="#9Slide05 Habano" panose="02040603050506020204" pitchFamily="18" charset="0"/>
                <a:ea typeface="Calibri" pitchFamily="34" charset="0"/>
                <a:cs typeface="Times New Roman" pitchFamily="18" charset="0"/>
              </a:rPr>
              <a:t> </a:t>
            </a:r>
            <a:r>
              <a:rPr lang="en-US" sz="3000" b="1" dirty="0" err="1">
                <a:solidFill>
                  <a:srgbClr val="FF0000"/>
                </a:solidFill>
                <a:latin typeface="#9Slide05 Habano" panose="02040603050506020204" pitchFamily="18" charset="0"/>
                <a:ea typeface="Calibri" pitchFamily="34" charset="0"/>
                <a:cs typeface="Times New Roman" pitchFamily="18" charset="0"/>
              </a:rPr>
              <a:t>cả</a:t>
            </a:r>
            <a:r>
              <a:rPr lang="en-US" sz="3000" b="1" dirty="0">
                <a:solidFill>
                  <a:srgbClr val="FF0000"/>
                </a:solidFill>
                <a:latin typeface="#9Slide05 Habano" panose="02040603050506020204" pitchFamily="18" charset="0"/>
                <a:ea typeface="Calibri" pitchFamily="34" charset="0"/>
                <a:cs typeface="Times New Roman" pitchFamily="18" charset="0"/>
              </a:rPr>
              <a:t> </a:t>
            </a:r>
            <a:r>
              <a:rPr lang="en-US" sz="3000" b="1" dirty="0" err="1">
                <a:solidFill>
                  <a:srgbClr val="FF0000"/>
                </a:solidFill>
                <a:latin typeface="#9Slide05 Habano" panose="02040603050506020204" pitchFamily="18" charset="0"/>
                <a:ea typeface="Calibri" pitchFamily="34" charset="0"/>
                <a:cs typeface="Times New Roman" pitchFamily="18" charset="0"/>
              </a:rPr>
              <a:t>lớp</a:t>
            </a:r>
            <a:endParaRPr lang="en-US" sz="3000" b="1" dirty="0">
              <a:solidFill>
                <a:srgbClr val="FF0000"/>
              </a:solidFill>
              <a:latin typeface="#9Slide05 Habano" panose="02040603050506020204" pitchFamily="18" charset="0"/>
              <a:ea typeface="Calibri" pitchFamily="34" charset="0"/>
              <a:cs typeface="Times New Roman" pitchFamily="18" charset="0"/>
            </a:endParaRPr>
          </a:p>
        </p:txBody>
      </p:sp>
      <p:sp>
        <p:nvSpPr>
          <p:cNvPr id="21" name="Rectangle 1"/>
          <p:cNvSpPr>
            <a:spLocks noChangeArrowheads="1"/>
          </p:cNvSpPr>
          <p:nvPr/>
        </p:nvSpPr>
        <p:spPr bwMode="auto">
          <a:xfrm>
            <a:off x="313495" y="2837278"/>
            <a:ext cx="661319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b="1" dirty="0" err="1">
                <a:solidFill>
                  <a:srgbClr val="C00000"/>
                </a:solidFill>
                <a:latin typeface="#9Slide05 Brannboll Ny" panose="02000000000000000000" pitchFamily="2" charset="0"/>
                <a:cs typeface="Times New Roman" pitchFamily="18" charset="0"/>
              </a:rPr>
              <a:t>Bài</a:t>
            </a:r>
            <a:r>
              <a:rPr lang="en-US" sz="3200" b="1" dirty="0">
                <a:solidFill>
                  <a:srgbClr val="C00000"/>
                </a:solidFill>
                <a:latin typeface="#9Slide05 Brannboll Ny" panose="02000000000000000000" pitchFamily="2" charset="0"/>
                <a:cs typeface="Times New Roman" pitchFamily="18" charset="0"/>
              </a:rPr>
              <a:t> 4. </a:t>
            </a:r>
            <a:r>
              <a:rPr lang="en-US" sz="3200" b="1" dirty="0" err="1">
                <a:solidFill>
                  <a:srgbClr val="C00000"/>
                </a:solidFill>
                <a:latin typeface="#9Slide05 Brannboll Ny" panose="02000000000000000000" pitchFamily="2" charset="0"/>
                <a:cs typeface="Times New Roman" pitchFamily="18" charset="0"/>
              </a:rPr>
              <a:t>Hãy</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nêu</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một</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ví</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dụ</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về</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việc</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làm</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thể</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hiện</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phẩm</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chất</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chí</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công</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vô</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tư</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của</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một</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bạn</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một</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thầy</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cô</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giáo</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hoặc</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của</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những</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người</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xung</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quanh</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mà</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em</a:t>
            </a:r>
            <a:r>
              <a:rPr lang="en-US" sz="3200" b="1" dirty="0">
                <a:solidFill>
                  <a:srgbClr val="C00000"/>
                </a:solidFill>
                <a:latin typeface="#9Slide05 Brannboll Ny" panose="02000000000000000000" pitchFamily="2" charset="0"/>
                <a:cs typeface="Times New Roman" pitchFamily="18" charset="0"/>
              </a:rPr>
              <a:t> </a:t>
            </a:r>
            <a:r>
              <a:rPr lang="en-US" sz="3200" b="1" dirty="0" err="1">
                <a:solidFill>
                  <a:srgbClr val="C00000"/>
                </a:solidFill>
                <a:latin typeface="#9Slide05 Brannboll Ny" panose="02000000000000000000" pitchFamily="2" charset="0"/>
                <a:cs typeface="Times New Roman" pitchFamily="18" charset="0"/>
              </a:rPr>
              <a:t>biết</a:t>
            </a:r>
            <a:r>
              <a:rPr lang="en-US" sz="3200" b="1" dirty="0">
                <a:solidFill>
                  <a:srgbClr val="C00000"/>
                </a:solidFill>
                <a:latin typeface="#9Slide05 Brannboll Ny" panose="02000000000000000000" pitchFamily="2" charset="0"/>
                <a:cs typeface="Times New Roman" pitchFamily="18" charset="0"/>
              </a:rPr>
              <a:t>.</a:t>
            </a:r>
          </a:p>
        </p:txBody>
      </p:sp>
    </p:spTree>
    <p:extLst>
      <p:ext uri="{BB962C8B-B14F-4D97-AF65-F5344CB8AC3E}">
        <p14:creationId xmlns:p14="http://schemas.microsoft.com/office/powerpoint/2010/main" val="285485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900" decel="100000" fill="hold"/>
                                        <p:tgtEl>
                                          <p:spTgt spid="14"/>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dissolv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dissolv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dissolv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dissolve">
                                      <p:cBhvr>
                                        <p:cTn id="39" dur="500"/>
                                        <p:tgtEl>
                                          <p:spTgt spid="20"/>
                                        </p:tgtEl>
                                      </p:cBhvr>
                                    </p:animEffect>
                                  </p:childTnLst>
                                </p:cTn>
                              </p:par>
                              <p:par>
                                <p:cTn id="40" presetID="22" presetClass="entr" presetSubtype="4"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grpSp>
        <p:nvGrpSpPr>
          <p:cNvPr id="7" name="Group 6"/>
          <p:cNvGrpSpPr/>
          <p:nvPr/>
        </p:nvGrpSpPr>
        <p:grpSpPr>
          <a:xfrm>
            <a:off x="1660690" y="1929304"/>
            <a:ext cx="9423918" cy="4911362"/>
            <a:chOff x="-166977" y="0"/>
            <a:chExt cx="8523798" cy="5698029"/>
          </a:xfrm>
        </p:grpSpPr>
        <p:pic>
          <p:nvPicPr>
            <p:cNvPr id="5" name="Google Shape;164;p9"/>
            <p:cNvPicPr preferRelativeResize="0"/>
            <p:nvPr/>
          </p:nvPicPr>
          <p:blipFill rotWithShape="1">
            <a:blip r:embed="rId3">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3295278" y="4015409"/>
              <a:ext cx="2947731" cy="1677955"/>
            </a:xfrm>
            <a:prstGeom prst="rect">
              <a:avLst/>
            </a:prstGeom>
            <a:noFill/>
            <a:ln>
              <a:noFill/>
            </a:ln>
          </p:spPr>
        </p:pic>
      </p:grpSp>
      <p:pic>
        <p:nvPicPr>
          <p:cNvPr id="9" name="Picture 8"/>
          <p:cNvPicPr>
            <a:picLocks noChangeAspect="1"/>
          </p:cNvPicPr>
          <p:nvPr/>
        </p:nvPicPr>
        <p:blipFill>
          <a:blip r:embed="rId5"/>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5"/>
          <p:cNvSpPr txBox="1"/>
          <p:nvPr/>
        </p:nvSpPr>
        <p:spPr>
          <a:xfrm>
            <a:off x="2798155" y="2471082"/>
            <a:ext cx="7315200" cy="2123658"/>
          </a:xfrm>
          <a:prstGeom prst="rect">
            <a:avLst/>
          </a:prstGeom>
          <a:noFill/>
        </p:spPr>
        <p:txBody>
          <a:bodyPr wrap="square" rtlCol="0">
            <a:spAutoFit/>
          </a:bodyPr>
          <a:lstStyle/>
          <a:p>
            <a:pPr algn="ctr" defTabSz="457200"/>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Xin </a:t>
            </a:r>
            <a:r>
              <a:rPr lang="en-US" altLang="zh-CN" sz="6600" b="1" dirty="0" err="1">
                <a:solidFill>
                  <a:srgbClr val="FF0000"/>
                </a:solidFill>
                <a:latin typeface="#9Slide05 Brannboll Ny" panose="02000000000000000000" pitchFamily="2" charset="0"/>
                <a:ea typeface="华康海报体W12" panose="040B0C09000000000000" pitchFamily="81" charset="-122"/>
                <a:cs typeface="Times New Roman" pitchFamily="18" charset="0"/>
              </a:rPr>
              <a:t>chào</a:t>
            </a:r>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 </a:t>
            </a:r>
          </a:p>
          <a:p>
            <a:pPr algn="ctr" defTabSz="457200"/>
            <a:r>
              <a:rPr lang="en-US" altLang="zh-CN" sz="6600" b="1" dirty="0" err="1">
                <a:solidFill>
                  <a:srgbClr val="FF0000"/>
                </a:solidFill>
                <a:latin typeface="#9Slide05 Brannboll Ny" panose="02000000000000000000" pitchFamily="2" charset="0"/>
                <a:ea typeface="华康海报体W12" panose="040B0C09000000000000" pitchFamily="81" charset="-122"/>
                <a:cs typeface="Times New Roman" pitchFamily="18" charset="0"/>
              </a:rPr>
              <a:t>và</a:t>
            </a:r>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5 Brannboll Ny" panose="02000000000000000000" pitchFamily="2" charset="0"/>
                <a:ea typeface="华康海报体W12" panose="040B0C09000000000000" pitchFamily="81" charset="-122"/>
                <a:cs typeface="Times New Roman" pitchFamily="18" charset="0"/>
              </a:rPr>
              <a:t>hẹn</a:t>
            </a:r>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5 Brannboll Ny" panose="02000000000000000000" pitchFamily="2" charset="0"/>
                <a:ea typeface="华康海报体W12" panose="040B0C09000000000000" pitchFamily="81" charset="-122"/>
                <a:cs typeface="Times New Roman" pitchFamily="18" charset="0"/>
              </a:rPr>
              <a:t>gặp</a:t>
            </a:r>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 </a:t>
            </a:r>
            <a:r>
              <a:rPr lang="en-US" altLang="zh-CN" sz="6600" b="1" dirty="0" err="1">
                <a:solidFill>
                  <a:srgbClr val="FF0000"/>
                </a:solidFill>
                <a:latin typeface="#9Slide05 Brannboll Ny" panose="02000000000000000000" pitchFamily="2" charset="0"/>
                <a:ea typeface="华康海报体W12" panose="040B0C09000000000000" pitchFamily="81" charset="-122"/>
                <a:cs typeface="Times New Roman" pitchFamily="18" charset="0"/>
              </a:rPr>
              <a:t>lại</a:t>
            </a:r>
            <a:r>
              <a:rPr lang="en-US" altLang="zh-CN"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rPr>
              <a:t>!</a:t>
            </a:r>
            <a:endParaRPr lang="zh-CN" altLang="en-US" sz="6600" b="1" dirty="0">
              <a:solidFill>
                <a:srgbClr val="FF0000"/>
              </a:solidFill>
              <a:latin typeface="#9Slide05 Brannboll Ny" panose="02000000000000000000" pitchFamily="2" charset="0"/>
              <a:ea typeface="华康海报体W12" panose="040B0C09000000000000" pitchFamily="81" charset="-122"/>
              <a:cs typeface="Times New Roman" pitchFamily="18" charset="0"/>
            </a:endParaRPr>
          </a:p>
        </p:txBody>
      </p:sp>
    </p:spTree>
    <p:extLst>
      <p:ext uri="{BB962C8B-B14F-4D97-AF65-F5344CB8AC3E}">
        <p14:creationId xmlns:p14="http://schemas.microsoft.com/office/powerpoint/2010/main" val="239444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5" presetClass="entr" presetSubtype="0" fill="hold" grpId="0" nodeType="afterEffect">
                                  <p:stCondLst>
                                    <p:cond delay="0"/>
                                  </p:stCondLst>
                                  <p:iterate type="lt">
                                    <p:tmPct val="10000"/>
                                  </p:iterate>
                                  <p:childTnLst>
                                    <p:set>
                                      <p:cBhvr>
                                        <p:cTn id="13" dur="1" fill="hold">
                                          <p:stCondLst>
                                            <p:cond delay="0"/>
                                          </p:stCondLst>
                                        </p:cTn>
                                        <p:tgtEl>
                                          <p:spTgt spid="13"/>
                                        </p:tgtEl>
                                        <p:attrNameLst>
                                          <p:attrName>style.visibility</p:attrName>
                                        </p:attrNameLst>
                                      </p:cBhvr>
                                      <p:to>
                                        <p:strVal val="visible"/>
                                      </p:to>
                                    </p:set>
                                    <p:animEffect transition="in" filter="fade">
                                      <p:cBhvr>
                                        <p:cTn id="14" dur="750"/>
                                        <p:tgtEl>
                                          <p:spTgt spid="13"/>
                                        </p:tgtEl>
                                      </p:cBhvr>
                                    </p:animEffect>
                                    <p:anim calcmode="lin" valueType="num">
                                      <p:cBhvr>
                                        <p:cTn id="15" dur="750" fill="hold"/>
                                        <p:tgtEl>
                                          <p:spTgt spid="13"/>
                                        </p:tgtEl>
                                        <p:attrNameLst>
                                          <p:attrName>ppt_w</p:attrName>
                                        </p:attrNameLst>
                                      </p:cBhvr>
                                      <p:tavLst>
                                        <p:tav tm="0" fmla="#ppt_w*sin(2.5*pi*$)">
                                          <p:val>
                                            <p:fltVal val="0"/>
                                          </p:val>
                                        </p:tav>
                                        <p:tav tm="100000">
                                          <p:val>
                                            <p:fltVal val="1"/>
                                          </p:val>
                                        </p:tav>
                                      </p:tavLst>
                                    </p:anim>
                                    <p:anim calcmode="lin" valueType="num">
                                      <p:cBhvr>
                                        <p:cTn id="16" dur="750" fill="hold"/>
                                        <p:tgtEl>
                                          <p:spTgt spid="13"/>
                                        </p:tgtEl>
                                        <p:attrNameLst>
                                          <p:attrName>ppt_h</p:attrName>
                                        </p:attrNameLst>
                                      </p:cBhvr>
                                      <p:tavLst>
                                        <p:tav tm="0">
                                          <p:val>
                                            <p:strVal val="#ppt_h"/>
                                          </p:val>
                                        </p:tav>
                                        <p:tav tm="100000">
                                          <p:val>
                                            <p:strVal val="#ppt_h"/>
                                          </p:val>
                                        </p:tav>
                                      </p:tavLst>
                                    </p:anim>
                                  </p:childTnLst>
                                </p:cTn>
                              </p:par>
                              <p:par>
                                <p:cTn id="17" presetID="6" presetClass="emph" presetSubtype="0" fill="hold" grpId="1" nodeType="withEffect">
                                  <p:stCondLst>
                                    <p:cond delay="0"/>
                                  </p:stCondLst>
                                  <p:iterate type="lt">
                                    <p:tmPct val="10000"/>
                                  </p:iterate>
                                  <p:childTnLst>
                                    <p:animScale>
                                      <p:cBhvr>
                                        <p:cTn id="18" dur="300" fill="hold"/>
                                        <p:tgtEl>
                                          <p:spTgt spid="13"/>
                                        </p:tgtEl>
                                      </p:cBhvr>
                                      <p:by x="500000" y="500000"/>
                                    </p:animScale>
                                  </p:childTnLst>
                                </p:cTn>
                              </p:par>
                              <p:par>
                                <p:cTn id="19" presetID="6" presetClass="emph" presetSubtype="0" fill="hold" grpId="2" nodeType="withEffect">
                                  <p:stCondLst>
                                    <p:cond delay="0"/>
                                  </p:stCondLst>
                                  <p:iterate type="lt">
                                    <p:tmPct val="10000"/>
                                  </p:iterate>
                                  <p:childTnLst>
                                    <p:animScale>
                                      <p:cBhvr>
                                        <p:cTn id="20" dur="750" fill="hold"/>
                                        <p:tgtEl>
                                          <p:spTgt spid="13"/>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7" name="Rectangle 6"/>
          <p:cNvSpPr>
            <a:spLocks noChangeArrowheads="1"/>
          </p:cNvSpPr>
          <p:nvPr/>
        </p:nvSpPr>
        <p:spPr bwMode="auto">
          <a:xfrm>
            <a:off x="1084216" y="2551276"/>
            <a:ext cx="964038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err="1">
                <a:solidFill>
                  <a:srgbClr val="0000FF"/>
                </a:solidFill>
                <a:latin typeface="#9Slide05 Brannboll Ny" panose="02000000000000000000" pitchFamily="2" charset="0"/>
                <a:ea typeface="Helvetica Neue"/>
                <a:cs typeface="Helvetica Neue"/>
              </a:rPr>
              <a:t>Bài</a:t>
            </a:r>
            <a:r>
              <a:rPr lang="en-US" altLang="en-US" sz="4000" b="1" dirty="0">
                <a:solidFill>
                  <a:srgbClr val="0000FF"/>
                </a:solidFill>
                <a:latin typeface="#9Slide05 Brannboll Ny" panose="02000000000000000000" pitchFamily="2" charset="0"/>
                <a:ea typeface="Helvetica Neue"/>
                <a:cs typeface="Helvetica Neue"/>
              </a:rPr>
              <a:t> 1:</a:t>
            </a:r>
            <a:r>
              <a:rPr lang="en-US" altLang="en-US" sz="40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4000" b="1" dirty="0">
                <a:solidFill>
                  <a:srgbClr val="FF0000"/>
                </a:solidFill>
                <a:latin typeface="#9Slide05 Brannboll Ny" panose="02000000000000000000" pitchFamily="2" charset="0"/>
                <a:ea typeface="Helvetica Neue"/>
                <a:cs typeface="Helvetica Neue"/>
              </a:rPr>
              <a:t>CHÍ CÔNG VÔ TƯ</a:t>
            </a:r>
            <a:endParaRPr lang="en-SG" altLang="en-US" sz="4000" b="1" dirty="0">
              <a:solidFill>
                <a:srgbClr val="0000FF"/>
              </a:solidFill>
              <a:latin typeface="#9Slide05 Brannboll Ny" panose="02000000000000000000" pitchFamily="2" charset="0"/>
            </a:endParaRPr>
          </a:p>
        </p:txBody>
      </p:sp>
      <p:pic>
        <p:nvPicPr>
          <p:cNvPr id="13" name="Picture 12"/>
          <p:cNvPicPr>
            <a:picLocks noChangeAspect="1"/>
          </p:cNvPicPr>
          <p:nvPr/>
        </p:nvPicPr>
        <p:blipFill>
          <a:blip r:embed="rId3"/>
          <a:stretch>
            <a:fillRect/>
          </a:stretch>
        </p:blipFill>
        <p:spPr>
          <a:xfrm>
            <a:off x="8704808" y="3874715"/>
            <a:ext cx="3469918" cy="28566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2" descr="Káº¿t quáº£ hÃ¬nh áº£nh cho phong cÃ¡ch há» chÃ­ minh"/>
          <p:cNvPicPr>
            <a:picLocks noChangeAspect="1" noChangeArrowheads="1"/>
          </p:cNvPicPr>
          <p:nvPr/>
        </p:nvPicPr>
        <p:blipFill>
          <a:blip r:embed="rId4"/>
          <a:srcRect/>
          <a:stretch>
            <a:fillRect/>
          </a:stretch>
        </p:blipFill>
        <p:spPr bwMode="auto">
          <a:xfrm>
            <a:off x="4065382" y="106007"/>
            <a:ext cx="3678056" cy="2509381"/>
          </a:xfrm>
          <a:prstGeom prst="ellipse">
            <a:avLst/>
          </a:prstGeom>
          <a:ln>
            <a:noFill/>
          </a:ln>
          <a:effectLst>
            <a:softEdge rad="112500"/>
          </a:effectLst>
        </p:spPr>
      </p:pic>
      <p:pic>
        <p:nvPicPr>
          <p:cNvPr id="14" name="Picture 5" descr="C:\Users\VIETSTAR\Downloads\0514hcm.jpg"/>
          <p:cNvPicPr>
            <a:picLocks noChangeAspect="1" noChangeArrowheads="1"/>
          </p:cNvPicPr>
          <p:nvPr/>
        </p:nvPicPr>
        <p:blipFill>
          <a:blip r:embed="rId5"/>
          <a:srcRect/>
          <a:stretch>
            <a:fillRect/>
          </a:stretch>
        </p:blipFill>
        <p:spPr bwMode="auto">
          <a:xfrm>
            <a:off x="8148918" y="79770"/>
            <a:ext cx="4043082" cy="25618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0" descr="C:\Users\VIETSTAR\Downloads\0000043.jpg"/>
          <p:cNvPicPr>
            <a:picLocks noChangeAspect="1" noChangeArrowheads="1"/>
          </p:cNvPicPr>
          <p:nvPr/>
        </p:nvPicPr>
        <p:blipFill>
          <a:blip r:embed="rId6"/>
          <a:srcRect/>
          <a:stretch>
            <a:fillRect/>
          </a:stretch>
        </p:blipFill>
        <p:spPr bwMode="auto">
          <a:xfrm>
            <a:off x="268196" y="3970392"/>
            <a:ext cx="4147050" cy="28566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11" descr="C:\Users\VIETSTAR\Downloads\bac-2.jpg"/>
          <p:cNvPicPr>
            <a:picLocks noChangeAspect="1" noChangeArrowheads="1"/>
          </p:cNvPicPr>
          <p:nvPr/>
        </p:nvPicPr>
        <p:blipFill>
          <a:blip r:embed="rId7"/>
          <a:srcRect/>
          <a:stretch>
            <a:fillRect/>
          </a:stretch>
        </p:blipFill>
        <p:spPr bwMode="auto">
          <a:xfrm>
            <a:off x="4951931" y="3970392"/>
            <a:ext cx="3390219" cy="2887608"/>
          </a:xfrm>
          <a:prstGeom prst="ellipse">
            <a:avLst/>
          </a:prstGeom>
          <a:ln>
            <a:noFill/>
          </a:ln>
          <a:effectLst>
            <a:softEdge rad="112500"/>
          </a:effectLst>
        </p:spPr>
      </p:pic>
      <p:pic>
        <p:nvPicPr>
          <p:cNvPr id="9" name="Picture 2" descr="Truyen tranh lich su Viet Nam - To Hien Thanh eBook by Quynh Viet -  9786042027946 | Rakuten Kobo United Stat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412" y="106006"/>
            <a:ext cx="3256489" cy="25356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892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pic>
        <p:nvPicPr>
          <p:cNvPr id="164" name="Google Shape;164;p9"/>
          <p:cNvPicPr preferRelativeResize="0"/>
          <p:nvPr/>
        </p:nvPicPr>
        <p:blipFill rotWithShape="1">
          <a:blip r:embed="rId5">
            <a:alphaModFix/>
          </a:blip>
          <a:srcRect l="15285" t="10430" r="46645" b="11190"/>
          <a:stretch/>
        </p:blipFill>
        <p:spPr>
          <a:xfrm>
            <a:off x="-409647" y="1776262"/>
            <a:ext cx="5918745" cy="3808071"/>
          </a:xfrm>
          <a:prstGeom prst="rect">
            <a:avLst/>
          </a:prstGeom>
          <a:noFill/>
          <a:ln>
            <a:noFill/>
          </a:ln>
        </p:spPr>
      </p:pic>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570226" y="-94247"/>
            <a:ext cx="11306755" cy="6166554"/>
            <a:chOff x="286247" y="-68121"/>
            <a:chExt cx="11306755" cy="6166554"/>
          </a:xfrm>
        </p:grpSpPr>
        <p:pic>
          <p:nvPicPr>
            <p:cNvPr id="165" name="Google Shape;165;p9"/>
            <p:cNvPicPr preferRelativeResize="0"/>
            <p:nvPr/>
          </p:nvPicPr>
          <p:blipFill rotWithShape="1">
            <a:blip r:embed="rId7">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3957236" y="-68121"/>
              <a:ext cx="7635766" cy="4066384"/>
            </a:xfrm>
            <a:prstGeom prst="rect">
              <a:avLst/>
            </a:prstGeom>
          </p:spPr>
        </p:pic>
        <p:sp>
          <p:nvSpPr>
            <p:cNvPr id="6" name="文本框 6"/>
            <p:cNvSpPr txBox="1"/>
            <p:nvPr/>
          </p:nvSpPr>
          <p:spPr>
            <a:xfrm>
              <a:off x="4023360" y="1604905"/>
              <a:ext cx="6902846" cy="2123658"/>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rPr>
                <a:t>HÌNH THÀNH KIẾN THỨC</a:t>
              </a:r>
              <a:endParaRPr lang="zh-CN" altLang="en-US" sz="6600" dirty="0">
                <a:solidFill>
                  <a:prstClr val="black"/>
                </a:solidFill>
                <a:effectLst>
                  <a:glow rad="101600">
                    <a:srgbClr val="E6B91E">
                      <a:satMod val="175000"/>
                      <a:alpha val="40000"/>
                    </a:srgbClr>
                  </a:glow>
                </a:effectLst>
                <a:latin typeface="#9Slide05 Brannboll Ny" panose="02000000000000000000" pitchFamily="2" charset="0"/>
                <a:ea typeface="微软雅黑" panose="020B0503020204020204" charset="-122"/>
                <a:cs typeface="Times New Roman" pitchFamily="18" charset="0"/>
              </a:endParaRPr>
            </a:p>
          </p:txBody>
        </p:sp>
        <p:grpSp>
          <p:nvGrpSpPr>
            <p:cNvPr id="11" name="Group 10"/>
            <p:cNvGrpSpPr/>
            <p:nvPr/>
          </p:nvGrpSpPr>
          <p:grpSpPr>
            <a:xfrm>
              <a:off x="286247" y="1977062"/>
              <a:ext cx="3834635" cy="3406471"/>
              <a:chOff x="286247" y="1977062"/>
              <a:chExt cx="3834635" cy="3406471"/>
            </a:xfrm>
          </p:grpSpPr>
          <p:sp>
            <p:nvSpPr>
              <p:cNvPr id="12" name="PA_菱形 1"/>
              <p:cNvSpPr/>
              <p:nvPr>
                <p:custDataLst>
                  <p:tags r:id="rId1"/>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94348" y="3001269"/>
                <a:ext cx="2953373" cy="954107"/>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CHÍ CÔNG VÔ TU</a:t>
                </a:r>
                <a:endParaRPr lang="zh-CN" altLang="en-US" sz="2800" dirty="0">
                  <a:solidFill>
                    <a:prstClr val="white"/>
                  </a:solidFill>
                  <a:latin typeface="Times New Roman" pitchFamily="18" charset="0"/>
                  <a:cs typeface="Times New Roman" pitchFamily="18" charset="0"/>
                </a:endParaRPr>
              </a:p>
            </p:txBody>
          </p:sp>
        </p:grpSp>
      </p:grpSp>
    </p:spTree>
    <p:extLst>
      <p:ext uri="{BB962C8B-B14F-4D97-AF65-F5344CB8AC3E}">
        <p14:creationId xmlns:p14="http://schemas.microsoft.com/office/powerpoint/2010/main" val="359768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810" y="192128"/>
            <a:ext cx="9259159" cy="7438945"/>
          </a:xfrm>
          <a:prstGeom prst="rect">
            <a:avLst/>
          </a:prstGeom>
          <a:effectLst>
            <a:softEdge rad="939800"/>
          </a:effectLst>
        </p:spPr>
      </p:pic>
      <p:sp>
        <p:nvSpPr>
          <p:cNvPr id="9" name="Freeform 5"/>
          <p:cNvSpPr>
            <a:spLocks noEditPoints="1" noChangeArrowheads="1"/>
          </p:cNvSpPr>
          <p:nvPr/>
        </p:nvSpPr>
        <p:spPr bwMode="auto">
          <a:xfrm>
            <a:off x="4949795" y="1249055"/>
            <a:ext cx="6349577" cy="4147384"/>
          </a:xfrm>
          <a:custGeom>
            <a:avLst/>
            <a:gdLst>
              <a:gd name="T0" fmla="*/ 342 w 2787"/>
              <a:gd name="T1" fmla="*/ 280 h 1349"/>
              <a:gd name="T2" fmla="*/ 170 w 2787"/>
              <a:gd name="T3" fmla="*/ 344 h 1349"/>
              <a:gd name="T4" fmla="*/ 143 w 2787"/>
              <a:gd name="T5" fmla="*/ 698 h 1349"/>
              <a:gd name="T6" fmla="*/ 214 w 2787"/>
              <a:gd name="T7" fmla="*/ 912 h 1349"/>
              <a:gd name="T8" fmla="*/ 230 w 2787"/>
              <a:gd name="T9" fmla="*/ 1199 h 1349"/>
              <a:gd name="T10" fmla="*/ 506 w 2787"/>
              <a:gd name="T11" fmla="*/ 1115 h 1349"/>
              <a:gd name="T12" fmla="*/ 727 w 2787"/>
              <a:gd name="T13" fmla="*/ 1124 h 1349"/>
              <a:gd name="T14" fmla="*/ 944 w 2787"/>
              <a:gd name="T15" fmla="*/ 1141 h 1349"/>
              <a:gd name="T16" fmla="*/ 1129 w 2787"/>
              <a:gd name="T17" fmla="*/ 1226 h 1349"/>
              <a:gd name="T18" fmla="*/ 1335 w 2787"/>
              <a:gd name="T19" fmla="*/ 1185 h 1349"/>
              <a:gd name="T20" fmla="*/ 1521 w 2787"/>
              <a:gd name="T21" fmla="*/ 1247 h 1349"/>
              <a:gd name="T22" fmla="*/ 1690 w 2787"/>
              <a:gd name="T23" fmla="*/ 1203 h 1349"/>
              <a:gd name="T24" fmla="*/ 1912 w 2787"/>
              <a:gd name="T25" fmla="*/ 1176 h 1349"/>
              <a:gd name="T26" fmla="*/ 2077 w 2787"/>
              <a:gd name="T27" fmla="*/ 1212 h 1349"/>
              <a:gd name="T28" fmla="*/ 2177 w 2787"/>
              <a:gd name="T29" fmla="*/ 1253 h 1349"/>
              <a:gd name="T30" fmla="*/ 2397 w 2787"/>
              <a:gd name="T31" fmla="*/ 1269 h 1349"/>
              <a:gd name="T32" fmla="*/ 2570 w 2787"/>
              <a:gd name="T33" fmla="*/ 1313 h 1349"/>
              <a:gd name="T34" fmla="*/ 2721 w 2787"/>
              <a:gd name="T35" fmla="*/ 1127 h 1349"/>
              <a:gd name="T36" fmla="*/ 2731 w 2787"/>
              <a:gd name="T37" fmla="*/ 940 h 1349"/>
              <a:gd name="T38" fmla="*/ 2713 w 2787"/>
              <a:gd name="T39" fmla="*/ 775 h 1349"/>
              <a:gd name="T40" fmla="*/ 2754 w 2787"/>
              <a:gd name="T41" fmla="*/ 619 h 1349"/>
              <a:gd name="T42" fmla="*/ 2679 w 2787"/>
              <a:gd name="T43" fmla="*/ 606 h 1349"/>
              <a:gd name="T44" fmla="*/ 2628 w 2787"/>
              <a:gd name="T45" fmla="*/ 456 h 1349"/>
              <a:gd name="T46" fmla="*/ 2656 w 2787"/>
              <a:gd name="T47" fmla="*/ 409 h 1349"/>
              <a:gd name="T48" fmla="*/ 2663 w 2787"/>
              <a:gd name="T49" fmla="*/ 320 h 1349"/>
              <a:gd name="T50" fmla="*/ 2553 w 2787"/>
              <a:gd name="T51" fmla="*/ 287 h 1349"/>
              <a:gd name="T52" fmla="*/ 2432 w 2787"/>
              <a:gd name="T53" fmla="*/ 203 h 1349"/>
              <a:gd name="T54" fmla="*/ 2270 w 2787"/>
              <a:gd name="T55" fmla="*/ 177 h 1349"/>
              <a:gd name="T56" fmla="*/ 2019 w 2787"/>
              <a:gd name="T57" fmla="*/ 176 h 1349"/>
              <a:gd name="T58" fmla="*/ 1872 w 2787"/>
              <a:gd name="T59" fmla="*/ 84 h 1349"/>
              <a:gd name="T60" fmla="*/ 1773 w 2787"/>
              <a:gd name="T61" fmla="*/ 58 h 1349"/>
              <a:gd name="T62" fmla="*/ 1403 w 2787"/>
              <a:gd name="T63" fmla="*/ 190 h 1349"/>
              <a:gd name="T64" fmla="*/ 1482 w 2787"/>
              <a:gd name="T65" fmla="*/ 56 h 1349"/>
              <a:gd name="T66" fmla="*/ 922 w 2787"/>
              <a:gd name="T67" fmla="*/ 148 h 1349"/>
              <a:gd name="T68" fmla="*/ 311 w 2787"/>
              <a:gd name="T69" fmla="*/ 791 h 1349"/>
              <a:gd name="T70" fmla="*/ 784 w 2787"/>
              <a:gd name="T71" fmla="*/ 160 h 1349"/>
              <a:gd name="T72" fmla="*/ 404 w 2787"/>
              <a:gd name="T73" fmla="*/ 437 h 1349"/>
              <a:gd name="T74" fmla="*/ 758 w 2787"/>
              <a:gd name="T75" fmla="*/ 62 h 1349"/>
              <a:gd name="T76" fmla="*/ 1093 w 2787"/>
              <a:gd name="T77" fmla="*/ 148 h 1349"/>
              <a:gd name="T78" fmla="*/ 1230 w 2787"/>
              <a:gd name="T79" fmla="*/ 120 h 1349"/>
              <a:gd name="T80" fmla="*/ 494 w 2787"/>
              <a:gd name="T81" fmla="*/ 771 h 1349"/>
              <a:gd name="T82" fmla="*/ 665 w 2787"/>
              <a:gd name="T83" fmla="*/ 689 h 1349"/>
              <a:gd name="T84" fmla="*/ 633 w 2787"/>
              <a:gd name="T85" fmla="*/ 1098 h 1349"/>
              <a:gd name="T86" fmla="*/ 1051 w 2787"/>
              <a:gd name="T87" fmla="*/ 834 h 1349"/>
              <a:gd name="T88" fmla="*/ 1129 w 2787"/>
              <a:gd name="T89" fmla="*/ 605 h 1349"/>
              <a:gd name="T90" fmla="*/ 1207 w 2787"/>
              <a:gd name="T91" fmla="*/ 805 h 1349"/>
              <a:gd name="T92" fmla="*/ 1880 w 2787"/>
              <a:gd name="T93" fmla="*/ 220 h 1349"/>
              <a:gd name="T94" fmla="*/ 1469 w 2787"/>
              <a:gd name="T95" fmla="*/ 729 h 1349"/>
              <a:gd name="T96" fmla="*/ 1829 w 2787"/>
              <a:gd name="T97" fmla="*/ 257 h 1349"/>
              <a:gd name="T98" fmla="*/ 1600 w 2787"/>
              <a:gd name="T99" fmla="*/ 706 h 1349"/>
              <a:gd name="T100" fmla="*/ 2342 w 2787"/>
              <a:gd name="T101" fmla="*/ 327 h 1349"/>
              <a:gd name="T102" fmla="*/ 2264 w 2787"/>
              <a:gd name="T103" fmla="*/ 375 h 1349"/>
              <a:gd name="T104" fmla="*/ 1893 w 2787"/>
              <a:gd name="T105" fmla="*/ 989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7" h="1349">
                <a:moveTo>
                  <a:pt x="573" y="70"/>
                </a:moveTo>
                <a:cubicBezTo>
                  <a:pt x="569" y="74"/>
                  <a:pt x="565" y="78"/>
                  <a:pt x="561" y="82"/>
                </a:cubicBezTo>
                <a:cubicBezTo>
                  <a:pt x="556" y="85"/>
                  <a:pt x="552" y="88"/>
                  <a:pt x="548" y="92"/>
                </a:cubicBezTo>
                <a:cubicBezTo>
                  <a:pt x="537" y="102"/>
                  <a:pt x="527" y="112"/>
                  <a:pt x="517" y="123"/>
                </a:cubicBezTo>
                <a:cubicBezTo>
                  <a:pt x="494" y="144"/>
                  <a:pt x="472" y="163"/>
                  <a:pt x="450" y="183"/>
                </a:cubicBezTo>
                <a:cubicBezTo>
                  <a:pt x="415" y="213"/>
                  <a:pt x="379" y="245"/>
                  <a:pt x="342" y="280"/>
                </a:cubicBezTo>
                <a:cubicBezTo>
                  <a:pt x="387" y="230"/>
                  <a:pt x="436" y="183"/>
                  <a:pt x="486" y="135"/>
                </a:cubicBezTo>
                <a:cubicBezTo>
                  <a:pt x="495" y="127"/>
                  <a:pt x="500" y="115"/>
                  <a:pt x="500" y="103"/>
                </a:cubicBezTo>
                <a:cubicBezTo>
                  <a:pt x="500" y="92"/>
                  <a:pt x="496" y="81"/>
                  <a:pt x="488" y="72"/>
                </a:cubicBezTo>
                <a:cubicBezTo>
                  <a:pt x="471" y="54"/>
                  <a:pt x="442" y="53"/>
                  <a:pt x="424" y="70"/>
                </a:cubicBezTo>
                <a:cubicBezTo>
                  <a:pt x="345" y="144"/>
                  <a:pt x="270" y="218"/>
                  <a:pt x="206" y="304"/>
                </a:cubicBezTo>
                <a:cubicBezTo>
                  <a:pt x="200" y="312"/>
                  <a:pt x="185" y="328"/>
                  <a:pt x="170" y="344"/>
                </a:cubicBezTo>
                <a:cubicBezTo>
                  <a:pt x="98" y="420"/>
                  <a:pt x="0" y="524"/>
                  <a:pt x="52" y="605"/>
                </a:cubicBezTo>
                <a:cubicBezTo>
                  <a:pt x="60" y="617"/>
                  <a:pt x="74" y="625"/>
                  <a:pt x="89" y="626"/>
                </a:cubicBezTo>
                <a:cubicBezTo>
                  <a:pt x="136" y="627"/>
                  <a:pt x="166" y="586"/>
                  <a:pt x="186" y="558"/>
                </a:cubicBezTo>
                <a:cubicBezTo>
                  <a:pt x="190" y="552"/>
                  <a:pt x="194" y="547"/>
                  <a:pt x="197" y="544"/>
                </a:cubicBezTo>
                <a:cubicBezTo>
                  <a:pt x="216" y="522"/>
                  <a:pt x="237" y="501"/>
                  <a:pt x="259" y="479"/>
                </a:cubicBezTo>
                <a:cubicBezTo>
                  <a:pt x="211" y="547"/>
                  <a:pt x="167" y="621"/>
                  <a:pt x="143" y="698"/>
                </a:cubicBezTo>
                <a:cubicBezTo>
                  <a:pt x="142" y="703"/>
                  <a:pt x="138" y="712"/>
                  <a:pt x="134" y="720"/>
                </a:cubicBezTo>
                <a:cubicBezTo>
                  <a:pt x="122" y="746"/>
                  <a:pt x="105" y="785"/>
                  <a:pt x="105" y="822"/>
                </a:cubicBezTo>
                <a:cubicBezTo>
                  <a:pt x="105" y="847"/>
                  <a:pt x="113" y="872"/>
                  <a:pt x="136" y="890"/>
                </a:cubicBezTo>
                <a:cubicBezTo>
                  <a:pt x="151" y="901"/>
                  <a:pt x="168" y="905"/>
                  <a:pt x="187" y="901"/>
                </a:cubicBezTo>
                <a:cubicBezTo>
                  <a:pt x="191" y="900"/>
                  <a:pt x="196" y="899"/>
                  <a:pt x="200" y="897"/>
                </a:cubicBezTo>
                <a:cubicBezTo>
                  <a:pt x="204" y="903"/>
                  <a:pt x="208" y="908"/>
                  <a:pt x="214" y="912"/>
                </a:cubicBezTo>
                <a:cubicBezTo>
                  <a:pt x="229" y="924"/>
                  <a:pt x="247" y="929"/>
                  <a:pt x="267" y="926"/>
                </a:cubicBezTo>
                <a:cubicBezTo>
                  <a:pt x="273" y="925"/>
                  <a:pt x="280" y="924"/>
                  <a:pt x="287" y="921"/>
                </a:cubicBezTo>
                <a:cubicBezTo>
                  <a:pt x="274" y="955"/>
                  <a:pt x="262" y="989"/>
                  <a:pt x="251" y="1024"/>
                </a:cubicBezTo>
                <a:cubicBezTo>
                  <a:pt x="251" y="1024"/>
                  <a:pt x="244" y="1044"/>
                  <a:pt x="244" y="1044"/>
                </a:cubicBezTo>
                <a:cubicBezTo>
                  <a:pt x="233" y="1075"/>
                  <a:pt x="219" y="1115"/>
                  <a:pt x="219" y="1151"/>
                </a:cubicBezTo>
                <a:cubicBezTo>
                  <a:pt x="219" y="1168"/>
                  <a:pt x="222" y="1184"/>
                  <a:pt x="230" y="1199"/>
                </a:cubicBezTo>
                <a:cubicBezTo>
                  <a:pt x="236" y="1209"/>
                  <a:pt x="246" y="1216"/>
                  <a:pt x="258" y="1219"/>
                </a:cubicBezTo>
                <a:cubicBezTo>
                  <a:pt x="270" y="1222"/>
                  <a:pt x="282" y="1220"/>
                  <a:pt x="293" y="1214"/>
                </a:cubicBezTo>
                <a:cubicBezTo>
                  <a:pt x="310" y="1203"/>
                  <a:pt x="326" y="1188"/>
                  <a:pt x="340" y="1172"/>
                </a:cubicBezTo>
                <a:cubicBezTo>
                  <a:pt x="340" y="1180"/>
                  <a:pt x="342" y="1188"/>
                  <a:pt x="345" y="1196"/>
                </a:cubicBezTo>
                <a:cubicBezTo>
                  <a:pt x="353" y="1216"/>
                  <a:pt x="374" y="1228"/>
                  <a:pt x="396" y="1223"/>
                </a:cubicBezTo>
                <a:cubicBezTo>
                  <a:pt x="447" y="1213"/>
                  <a:pt x="481" y="1156"/>
                  <a:pt x="506" y="1115"/>
                </a:cubicBezTo>
                <a:cubicBezTo>
                  <a:pt x="506" y="1115"/>
                  <a:pt x="508" y="1112"/>
                  <a:pt x="508" y="1111"/>
                </a:cubicBezTo>
                <a:cubicBezTo>
                  <a:pt x="514" y="1118"/>
                  <a:pt x="521" y="1124"/>
                  <a:pt x="529" y="1127"/>
                </a:cubicBezTo>
                <a:cubicBezTo>
                  <a:pt x="526" y="1142"/>
                  <a:pt x="524" y="1156"/>
                  <a:pt x="524" y="1169"/>
                </a:cubicBezTo>
                <a:cubicBezTo>
                  <a:pt x="524" y="1195"/>
                  <a:pt x="531" y="1216"/>
                  <a:pt x="549" y="1231"/>
                </a:cubicBezTo>
                <a:cubicBezTo>
                  <a:pt x="560" y="1241"/>
                  <a:pt x="575" y="1244"/>
                  <a:pt x="590" y="1241"/>
                </a:cubicBezTo>
                <a:cubicBezTo>
                  <a:pt x="649" y="1225"/>
                  <a:pt x="694" y="1167"/>
                  <a:pt x="727" y="1124"/>
                </a:cubicBezTo>
                <a:cubicBezTo>
                  <a:pt x="740" y="1107"/>
                  <a:pt x="740" y="1107"/>
                  <a:pt x="740" y="1107"/>
                </a:cubicBezTo>
                <a:cubicBezTo>
                  <a:pt x="763" y="1079"/>
                  <a:pt x="784" y="1050"/>
                  <a:pt x="806" y="1021"/>
                </a:cubicBezTo>
                <a:cubicBezTo>
                  <a:pt x="790" y="1064"/>
                  <a:pt x="778" y="1106"/>
                  <a:pt x="778" y="1142"/>
                </a:cubicBezTo>
                <a:cubicBezTo>
                  <a:pt x="778" y="1166"/>
                  <a:pt x="783" y="1187"/>
                  <a:pt x="796" y="1204"/>
                </a:cubicBezTo>
                <a:cubicBezTo>
                  <a:pt x="807" y="1217"/>
                  <a:pt x="824" y="1223"/>
                  <a:pt x="840" y="1220"/>
                </a:cubicBezTo>
                <a:cubicBezTo>
                  <a:pt x="883" y="1212"/>
                  <a:pt x="917" y="1176"/>
                  <a:pt x="944" y="1141"/>
                </a:cubicBezTo>
                <a:cubicBezTo>
                  <a:pt x="944" y="1156"/>
                  <a:pt x="947" y="1169"/>
                  <a:pt x="952" y="1181"/>
                </a:cubicBezTo>
                <a:cubicBezTo>
                  <a:pt x="959" y="1199"/>
                  <a:pt x="977" y="1210"/>
                  <a:pt x="997" y="1208"/>
                </a:cubicBezTo>
                <a:cubicBezTo>
                  <a:pt x="1015" y="1207"/>
                  <a:pt x="1032" y="1200"/>
                  <a:pt x="1046" y="1190"/>
                </a:cubicBezTo>
                <a:cubicBezTo>
                  <a:pt x="1051" y="1191"/>
                  <a:pt x="1056" y="1191"/>
                  <a:pt x="1062" y="1191"/>
                </a:cubicBezTo>
                <a:cubicBezTo>
                  <a:pt x="1075" y="1190"/>
                  <a:pt x="1088" y="1186"/>
                  <a:pt x="1100" y="1180"/>
                </a:cubicBezTo>
                <a:cubicBezTo>
                  <a:pt x="1103" y="1199"/>
                  <a:pt x="1112" y="1215"/>
                  <a:pt x="1129" y="1226"/>
                </a:cubicBezTo>
                <a:cubicBezTo>
                  <a:pt x="1146" y="1237"/>
                  <a:pt x="1163" y="1238"/>
                  <a:pt x="1180" y="1233"/>
                </a:cubicBezTo>
                <a:cubicBezTo>
                  <a:pt x="1182" y="1239"/>
                  <a:pt x="1185" y="1244"/>
                  <a:pt x="1190" y="1248"/>
                </a:cubicBezTo>
                <a:cubicBezTo>
                  <a:pt x="1200" y="1258"/>
                  <a:pt x="1214" y="1262"/>
                  <a:pt x="1228" y="1260"/>
                </a:cubicBezTo>
                <a:cubicBezTo>
                  <a:pt x="1275" y="1253"/>
                  <a:pt x="1308" y="1210"/>
                  <a:pt x="1331" y="1179"/>
                </a:cubicBezTo>
                <a:cubicBezTo>
                  <a:pt x="1331" y="1179"/>
                  <a:pt x="1332" y="1179"/>
                  <a:pt x="1332" y="1179"/>
                </a:cubicBezTo>
                <a:cubicBezTo>
                  <a:pt x="1333" y="1181"/>
                  <a:pt x="1334" y="1183"/>
                  <a:pt x="1335" y="1185"/>
                </a:cubicBezTo>
                <a:cubicBezTo>
                  <a:pt x="1339" y="1190"/>
                  <a:pt x="1343" y="1194"/>
                  <a:pt x="1349" y="1198"/>
                </a:cubicBezTo>
                <a:cubicBezTo>
                  <a:pt x="1343" y="1218"/>
                  <a:pt x="1339" y="1238"/>
                  <a:pt x="1339" y="1258"/>
                </a:cubicBezTo>
                <a:cubicBezTo>
                  <a:pt x="1339" y="1259"/>
                  <a:pt x="1339" y="1260"/>
                  <a:pt x="1339" y="1262"/>
                </a:cubicBezTo>
                <a:cubicBezTo>
                  <a:pt x="1340" y="1284"/>
                  <a:pt x="1357" y="1303"/>
                  <a:pt x="1379" y="1305"/>
                </a:cubicBezTo>
                <a:cubicBezTo>
                  <a:pt x="1426" y="1311"/>
                  <a:pt x="1465" y="1273"/>
                  <a:pt x="1506" y="1222"/>
                </a:cubicBezTo>
                <a:cubicBezTo>
                  <a:pt x="1508" y="1232"/>
                  <a:pt x="1513" y="1240"/>
                  <a:pt x="1521" y="1247"/>
                </a:cubicBezTo>
                <a:cubicBezTo>
                  <a:pt x="1532" y="1256"/>
                  <a:pt x="1547" y="1259"/>
                  <a:pt x="1561" y="1256"/>
                </a:cubicBezTo>
                <a:cubicBezTo>
                  <a:pt x="1597" y="1246"/>
                  <a:pt x="1622" y="1213"/>
                  <a:pt x="1639" y="1189"/>
                </a:cubicBezTo>
                <a:cubicBezTo>
                  <a:pt x="1648" y="1177"/>
                  <a:pt x="1648" y="1177"/>
                  <a:pt x="1648" y="1177"/>
                </a:cubicBezTo>
                <a:cubicBezTo>
                  <a:pt x="1673" y="1147"/>
                  <a:pt x="1698" y="1117"/>
                  <a:pt x="1722" y="1088"/>
                </a:cubicBezTo>
                <a:cubicBezTo>
                  <a:pt x="1722" y="1089"/>
                  <a:pt x="1721" y="1091"/>
                  <a:pt x="1721" y="1092"/>
                </a:cubicBezTo>
                <a:cubicBezTo>
                  <a:pt x="1707" y="1126"/>
                  <a:pt x="1690" y="1166"/>
                  <a:pt x="1690" y="1203"/>
                </a:cubicBezTo>
                <a:cubicBezTo>
                  <a:pt x="1690" y="1217"/>
                  <a:pt x="1692" y="1230"/>
                  <a:pt x="1698" y="1243"/>
                </a:cubicBezTo>
                <a:cubicBezTo>
                  <a:pt x="1703" y="1255"/>
                  <a:pt x="1713" y="1264"/>
                  <a:pt x="1726" y="1268"/>
                </a:cubicBezTo>
                <a:cubicBezTo>
                  <a:pt x="1738" y="1272"/>
                  <a:pt x="1752" y="1270"/>
                  <a:pt x="1763" y="1263"/>
                </a:cubicBezTo>
                <a:cubicBezTo>
                  <a:pt x="1784" y="1249"/>
                  <a:pt x="1803" y="1231"/>
                  <a:pt x="1821" y="1211"/>
                </a:cubicBezTo>
                <a:cubicBezTo>
                  <a:pt x="1823" y="1212"/>
                  <a:pt x="1826" y="1212"/>
                  <a:pt x="1829" y="1213"/>
                </a:cubicBezTo>
                <a:cubicBezTo>
                  <a:pt x="1862" y="1216"/>
                  <a:pt x="1889" y="1196"/>
                  <a:pt x="1912" y="1176"/>
                </a:cubicBezTo>
                <a:cubicBezTo>
                  <a:pt x="1913" y="1183"/>
                  <a:pt x="1916" y="1190"/>
                  <a:pt x="1921" y="1196"/>
                </a:cubicBezTo>
                <a:cubicBezTo>
                  <a:pt x="1933" y="1210"/>
                  <a:pt x="1952" y="1216"/>
                  <a:pt x="1969" y="1210"/>
                </a:cubicBezTo>
                <a:cubicBezTo>
                  <a:pt x="1992" y="1203"/>
                  <a:pt x="2012" y="1188"/>
                  <a:pt x="2029" y="1172"/>
                </a:cubicBezTo>
                <a:cubicBezTo>
                  <a:pt x="2038" y="1184"/>
                  <a:pt x="2052" y="1191"/>
                  <a:pt x="2067" y="1190"/>
                </a:cubicBezTo>
                <a:cubicBezTo>
                  <a:pt x="2072" y="1190"/>
                  <a:pt x="2078" y="1189"/>
                  <a:pt x="2083" y="1188"/>
                </a:cubicBezTo>
                <a:cubicBezTo>
                  <a:pt x="2080" y="1196"/>
                  <a:pt x="2078" y="1204"/>
                  <a:pt x="2077" y="1212"/>
                </a:cubicBezTo>
                <a:cubicBezTo>
                  <a:pt x="2077" y="1214"/>
                  <a:pt x="2077" y="1215"/>
                  <a:pt x="2077" y="1216"/>
                </a:cubicBezTo>
                <a:cubicBezTo>
                  <a:pt x="2077" y="1231"/>
                  <a:pt x="2084" y="1245"/>
                  <a:pt x="2096" y="1253"/>
                </a:cubicBezTo>
                <a:cubicBezTo>
                  <a:pt x="2110" y="1263"/>
                  <a:pt x="2127" y="1264"/>
                  <a:pt x="2142" y="1257"/>
                </a:cubicBezTo>
                <a:cubicBezTo>
                  <a:pt x="2157" y="1249"/>
                  <a:pt x="2171" y="1240"/>
                  <a:pt x="2183" y="1229"/>
                </a:cubicBezTo>
                <a:cubicBezTo>
                  <a:pt x="2181" y="1233"/>
                  <a:pt x="2180" y="1237"/>
                  <a:pt x="2179" y="1241"/>
                </a:cubicBezTo>
                <a:cubicBezTo>
                  <a:pt x="2178" y="1245"/>
                  <a:pt x="2177" y="1249"/>
                  <a:pt x="2177" y="1253"/>
                </a:cubicBezTo>
                <a:cubicBezTo>
                  <a:pt x="2177" y="1264"/>
                  <a:pt x="2182" y="1276"/>
                  <a:pt x="2190" y="1284"/>
                </a:cubicBezTo>
                <a:cubicBezTo>
                  <a:pt x="2201" y="1296"/>
                  <a:pt x="2218" y="1300"/>
                  <a:pt x="2233" y="1296"/>
                </a:cubicBezTo>
                <a:cubicBezTo>
                  <a:pt x="2235" y="1296"/>
                  <a:pt x="2237" y="1295"/>
                  <a:pt x="2239" y="1295"/>
                </a:cubicBezTo>
                <a:cubicBezTo>
                  <a:pt x="2239" y="1297"/>
                  <a:pt x="2240" y="1300"/>
                  <a:pt x="2242" y="1303"/>
                </a:cubicBezTo>
                <a:cubicBezTo>
                  <a:pt x="2250" y="1317"/>
                  <a:pt x="2264" y="1325"/>
                  <a:pt x="2280" y="1326"/>
                </a:cubicBezTo>
                <a:cubicBezTo>
                  <a:pt x="2319" y="1326"/>
                  <a:pt x="2357" y="1304"/>
                  <a:pt x="2397" y="1269"/>
                </a:cubicBezTo>
                <a:cubicBezTo>
                  <a:pt x="2397" y="1281"/>
                  <a:pt x="2402" y="1292"/>
                  <a:pt x="2411" y="1301"/>
                </a:cubicBezTo>
                <a:cubicBezTo>
                  <a:pt x="2428" y="1316"/>
                  <a:pt x="2454" y="1316"/>
                  <a:pt x="2471" y="1301"/>
                </a:cubicBezTo>
                <a:cubicBezTo>
                  <a:pt x="2472" y="1301"/>
                  <a:pt x="2473" y="1300"/>
                  <a:pt x="2473" y="1300"/>
                </a:cubicBezTo>
                <a:cubicBezTo>
                  <a:pt x="2473" y="1311"/>
                  <a:pt x="2477" y="1322"/>
                  <a:pt x="2485" y="1330"/>
                </a:cubicBezTo>
                <a:cubicBezTo>
                  <a:pt x="2502" y="1348"/>
                  <a:pt x="2530" y="1349"/>
                  <a:pt x="2548" y="1333"/>
                </a:cubicBezTo>
                <a:cubicBezTo>
                  <a:pt x="2570" y="1313"/>
                  <a:pt x="2570" y="1313"/>
                  <a:pt x="2570" y="1313"/>
                </a:cubicBezTo>
                <a:cubicBezTo>
                  <a:pt x="2595" y="1290"/>
                  <a:pt x="2628" y="1260"/>
                  <a:pt x="2660" y="1239"/>
                </a:cubicBezTo>
                <a:cubicBezTo>
                  <a:pt x="2675" y="1254"/>
                  <a:pt x="2698" y="1258"/>
                  <a:pt x="2716" y="1247"/>
                </a:cubicBezTo>
                <a:cubicBezTo>
                  <a:pt x="2744" y="1230"/>
                  <a:pt x="2762" y="1203"/>
                  <a:pt x="2763" y="1174"/>
                </a:cubicBezTo>
                <a:cubicBezTo>
                  <a:pt x="2763" y="1174"/>
                  <a:pt x="2763" y="1173"/>
                  <a:pt x="2763" y="1172"/>
                </a:cubicBezTo>
                <a:cubicBezTo>
                  <a:pt x="2763" y="1160"/>
                  <a:pt x="2759" y="1149"/>
                  <a:pt x="2751" y="1140"/>
                </a:cubicBezTo>
                <a:cubicBezTo>
                  <a:pt x="2743" y="1132"/>
                  <a:pt x="2732" y="1127"/>
                  <a:pt x="2721" y="1127"/>
                </a:cubicBezTo>
                <a:cubicBezTo>
                  <a:pt x="2741" y="1097"/>
                  <a:pt x="2759" y="1065"/>
                  <a:pt x="2766" y="1032"/>
                </a:cubicBezTo>
                <a:cubicBezTo>
                  <a:pt x="2766" y="1029"/>
                  <a:pt x="2767" y="1025"/>
                  <a:pt x="2767" y="1022"/>
                </a:cubicBezTo>
                <a:cubicBezTo>
                  <a:pt x="2767" y="1011"/>
                  <a:pt x="2763" y="1001"/>
                  <a:pt x="2755" y="992"/>
                </a:cubicBezTo>
                <a:cubicBezTo>
                  <a:pt x="2747" y="984"/>
                  <a:pt x="2737" y="979"/>
                  <a:pt x="2725" y="978"/>
                </a:cubicBezTo>
                <a:cubicBezTo>
                  <a:pt x="2729" y="967"/>
                  <a:pt x="2731" y="956"/>
                  <a:pt x="2731" y="945"/>
                </a:cubicBezTo>
                <a:cubicBezTo>
                  <a:pt x="2731" y="944"/>
                  <a:pt x="2731" y="942"/>
                  <a:pt x="2731" y="940"/>
                </a:cubicBezTo>
                <a:cubicBezTo>
                  <a:pt x="2731" y="928"/>
                  <a:pt x="2725" y="917"/>
                  <a:pt x="2716" y="909"/>
                </a:cubicBezTo>
                <a:cubicBezTo>
                  <a:pt x="2716" y="909"/>
                  <a:pt x="2716" y="909"/>
                  <a:pt x="2715" y="909"/>
                </a:cubicBezTo>
                <a:cubicBezTo>
                  <a:pt x="2737" y="885"/>
                  <a:pt x="2758" y="862"/>
                  <a:pt x="2777" y="837"/>
                </a:cubicBezTo>
                <a:cubicBezTo>
                  <a:pt x="2784" y="829"/>
                  <a:pt x="2787" y="819"/>
                  <a:pt x="2787" y="809"/>
                </a:cubicBezTo>
                <a:cubicBezTo>
                  <a:pt x="2787" y="797"/>
                  <a:pt x="2783" y="785"/>
                  <a:pt x="2774" y="777"/>
                </a:cubicBezTo>
                <a:cubicBezTo>
                  <a:pt x="2757" y="760"/>
                  <a:pt x="2731" y="760"/>
                  <a:pt x="2713" y="775"/>
                </a:cubicBezTo>
                <a:cubicBezTo>
                  <a:pt x="2663" y="818"/>
                  <a:pt x="2609" y="858"/>
                  <a:pt x="2556" y="896"/>
                </a:cubicBezTo>
                <a:cubicBezTo>
                  <a:pt x="2552" y="899"/>
                  <a:pt x="2548" y="902"/>
                  <a:pt x="2544" y="905"/>
                </a:cubicBezTo>
                <a:cubicBezTo>
                  <a:pt x="2595" y="839"/>
                  <a:pt x="2648" y="771"/>
                  <a:pt x="2709" y="715"/>
                </a:cubicBezTo>
                <a:cubicBezTo>
                  <a:pt x="2722" y="704"/>
                  <a:pt x="2735" y="693"/>
                  <a:pt x="2748" y="682"/>
                </a:cubicBezTo>
                <a:cubicBezTo>
                  <a:pt x="2759" y="673"/>
                  <a:pt x="2764" y="660"/>
                  <a:pt x="2764" y="647"/>
                </a:cubicBezTo>
                <a:cubicBezTo>
                  <a:pt x="2764" y="637"/>
                  <a:pt x="2761" y="627"/>
                  <a:pt x="2754" y="619"/>
                </a:cubicBezTo>
                <a:cubicBezTo>
                  <a:pt x="2738" y="600"/>
                  <a:pt x="2711" y="597"/>
                  <a:pt x="2691" y="612"/>
                </a:cubicBezTo>
                <a:cubicBezTo>
                  <a:pt x="2691" y="612"/>
                  <a:pt x="2690" y="613"/>
                  <a:pt x="2690" y="613"/>
                </a:cubicBezTo>
                <a:cubicBezTo>
                  <a:pt x="2690" y="613"/>
                  <a:pt x="2690" y="613"/>
                  <a:pt x="2690" y="613"/>
                </a:cubicBezTo>
                <a:cubicBezTo>
                  <a:pt x="2690" y="614"/>
                  <a:pt x="2689" y="614"/>
                  <a:pt x="2689" y="614"/>
                </a:cubicBezTo>
                <a:cubicBezTo>
                  <a:pt x="2684" y="618"/>
                  <a:pt x="2678" y="623"/>
                  <a:pt x="2673" y="627"/>
                </a:cubicBezTo>
                <a:cubicBezTo>
                  <a:pt x="2677" y="621"/>
                  <a:pt x="2679" y="614"/>
                  <a:pt x="2679" y="606"/>
                </a:cubicBezTo>
                <a:cubicBezTo>
                  <a:pt x="2679" y="598"/>
                  <a:pt x="2676" y="589"/>
                  <a:pt x="2671" y="582"/>
                </a:cubicBezTo>
                <a:cubicBezTo>
                  <a:pt x="2662" y="568"/>
                  <a:pt x="2647" y="561"/>
                  <a:pt x="2631" y="562"/>
                </a:cubicBezTo>
                <a:cubicBezTo>
                  <a:pt x="2645" y="551"/>
                  <a:pt x="2660" y="542"/>
                  <a:pt x="2674" y="533"/>
                </a:cubicBezTo>
                <a:cubicBezTo>
                  <a:pt x="2688" y="524"/>
                  <a:pt x="2696" y="509"/>
                  <a:pt x="2696" y="494"/>
                </a:cubicBezTo>
                <a:cubicBezTo>
                  <a:pt x="2696" y="486"/>
                  <a:pt x="2694" y="478"/>
                  <a:pt x="2689" y="471"/>
                </a:cubicBezTo>
                <a:cubicBezTo>
                  <a:pt x="2676" y="450"/>
                  <a:pt x="2649" y="443"/>
                  <a:pt x="2628" y="456"/>
                </a:cubicBezTo>
                <a:cubicBezTo>
                  <a:pt x="2628" y="456"/>
                  <a:pt x="2627" y="456"/>
                  <a:pt x="2627" y="456"/>
                </a:cubicBezTo>
                <a:cubicBezTo>
                  <a:pt x="2627" y="456"/>
                  <a:pt x="2627" y="456"/>
                  <a:pt x="2627" y="456"/>
                </a:cubicBezTo>
                <a:cubicBezTo>
                  <a:pt x="2627" y="456"/>
                  <a:pt x="2627" y="456"/>
                  <a:pt x="2627" y="456"/>
                </a:cubicBezTo>
                <a:cubicBezTo>
                  <a:pt x="2624" y="458"/>
                  <a:pt x="2620" y="460"/>
                  <a:pt x="2617" y="462"/>
                </a:cubicBezTo>
                <a:cubicBezTo>
                  <a:pt x="2625" y="456"/>
                  <a:pt x="2632" y="450"/>
                  <a:pt x="2640" y="443"/>
                </a:cubicBezTo>
                <a:cubicBezTo>
                  <a:pt x="2650" y="435"/>
                  <a:pt x="2656" y="422"/>
                  <a:pt x="2656" y="409"/>
                </a:cubicBezTo>
                <a:cubicBezTo>
                  <a:pt x="2656" y="400"/>
                  <a:pt x="2654" y="392"/>
                  <a:pt x="2649" y="384"/>
                </a:cubicBezTo>
                <a:cubicBezTo>
                  <a:pt x="2644" y="376"/>
                  <a:pt x="2636" y="371"/>
                  <a:pt x="2628" y="367"/>
                </a:cubicBezTo>
                <a:cubicBezTo>
                  <a:pt x="2633" y="364"/>
                  <a:pt x="2638" y="360"/>
                  <a:pt x="2643" y="357"/>
                </a:cubicBezTo>
                <a:cubicBezTo>
                  <a:pt x="2643" y="357"/>
                  <a:pt x="2642" y="357"/>
                  <a:pt x="2642" y="358"/>
                </a:cubicBezTo>
                <a:cubicBezTo>
                  <a:pt x="2643" y="357"/>
                  <a:pt x="2644" y="357"/>
                  <a:pt x="2644" y="356"/>
                </a:cubicBezTo>
                <a:cubicBezTo>
                  <a:pt x="2657" y="348"/>
                  <a:pt x="2663" y="334"/>
                  <a:pt x="2663" y="320"/>
                </a:cubicBezTo>
                <a:cubicBezTo>
                  <a:pt x="2663" y="311"/>
                  <a:pt x="2661" y="302"/>
                  <a:pt x="2656" y="294"/>
                </a:cubicBezTo>
                <a:cubicBezTo>
                  <a:pt x="2642" y="274"/>
                  <a:pt x="2614" y="269"/>
                  <a:pt x="2594" y="282"/>
                </a:cubicBezTo>
                <a:cubicBezTo>
                  <a:pt x="2593" y="282"/>
                  <a:pt x="2593" y="283"/>
                  <a:pt x="2592" y="283"/>
                </a:cubicBezTo>
                <a:cubicBezTo>
                  <a:pt x="2572" y="298"/>
                  <a:pt x="2547" y="309"/>
                  <a:pt x="2521" y="321"/>
                </a:cubicBezTo>
                <a:cubicBezTo>
                  <a:pt x="2516" y="323"/>
                  <a:pt x="2512" y="325"/>
                  <a:pt x="2508" y="327"/>
                </a:cubicBezTo>
                <a:cubicBezTo>
                  <a:pt x="2524" y="315"/>
                  <a:pt x="2540" y="302"/>
                  <a:pt x="2553" y="287"/>
                </a:cubicBezTo>
                <a:cubicBezTo>
                  <a:pt x="2561" y="278"/>
                  <a:pt x="2566" y="267"/>
                  <a:pt x="2566" y="256"/>
                </a:cubicBezTo>
                <a:cubicBezTo>
                  <a:pt x="2566" y="249"/>
                  <a:pt x="2564" y="241"/>
                  <a:pt x="2560" y="234"/>
                </a:cubicBezTo>
                <a:cubicBezTo>
                  <a:pt x="2550" y="217"/>
                  <a:pt x="2531" y="208"/>
                  <a:pt x="2512" y="212"/>
                </a:cubicBezTo>
                <a:cubicBezTo>
                  <a:pt x="2484" y="218"/>
                  <a:pt x="2457" y="232"/>
                  <a:pt x="2431" y="249"/>
                </a:cubicBezTo>
                <a:cubicBezTo>
                  <a:pt x="2436" y="242"/>
                  <a:pt x="2438" y="234"/>
                  <a:pt x="2438" y="226"/>
                </a:cubicBezTo>
                <a:cubicBezTo>
                  <a:pt x="2438" y="218"/>
                  <a:pt x="2436" y="210"/>
                  <a:pt x="2432" y="203"/>
                </a:cubicBezTo>
                <a:cubicBezTo>
                  <a:pt x="2421" y="184"/>
                  <a:pt x="2399" y="176"/>
                  <a:pt x="2378" y="183"/>
                </a:cubicBezTo>
                <a:cubicBezTo>
                  <a:pt x="2301" y="211"/>
                  <a:pt x="2231" y="266"/>
                  <a:pt x="2175" y="310"/>
                </a:cubicBezTo>
                <a:cubicBezTo>
                  <a:pt x="2086" y="380"/>
                  <a:pt x="2003" y="462"/>
                  <a:pt x="1913" y="568"/>
                </a:cubicBezTo>
                <a:cubicBezTo>
                  <a:pt x="1982" y="478"/>
                  <a:pt x="2056" y="390"/>
                  <a:pt x="2141" y="311"/>
                </a:cubicBezTo>
                <a:cubicBezTo>
                  <a:pt x="2148" y="305"/>
                  <a:pt x="2159" y="296"/>
                  <a:pt x="2172" y="286"/>
                </a:cubicBezTo>
                <a:cubicBezTo>
                  <a:pt x="2213" y="255"/>
                  <a:pt x="2259" y="219"/>
                  <a:pt x="2270" y="177"/>
                </a:cubicBezTo>
                <a:cubicBezTo>
                  <a:pt x="2271" y="174"/>
                  <a:pt x="2271" y="170"/>
                  <a:pt x="2271" y="166"/>
                </a:cubicBezTo>
                <a:cubicBezTo>
                  <a:pt x="2271" y="154"/>
                  <a:pt x="2266" y="142"/>
                  <a:pt x="2257" y="133"/>
                </a:cubicBezTo>
                <a:cubicBezTo>
                  <a:pt x="2246" y="122"/>
                  <a:pt x="2228" y="118"/>
                  <a:pt x="2213" y="123"/>
                </a:cubicBezTo>
                <a:cubicBezTo>
                  <a:pt x="2201" y="127"/>
                  <a:pt x="2189" y="132"/>
                  <a:pt x="2177" y="138"/>
                </a:cubicBezTo>
                <a:cubicBezTo>
                  <a:pt x="2175" y="136"/>
                  <a:pt x="2173" y="135"/>
                  <a:pt x="2170" y="135"/>
                </a:cubicBezTo>
                <a:cubicBezTo>
                  <a:pt x="2126" y="119"/>
                  <a:pt x="2074" y="143"/>
                  <a:pt x="2019" y="176"/>
                </a:cubicBezTo>
                <a:cubicBezTo>
                  <a:pt x="2025" y="160"/>
                  <a:pt x="2029" y="145"/>
                  <a:pt x="2029" y="130"/>
                </a:cubicBezTo>
                <a:cubicBezTo>
                  <a:pt x="2029" y="126"/>
                  <a:pt x="2028" y="122"/>
                  <a:pt x="2028" y="119"/>
                </a:cubicBezTo>
                <a:cubicBezTo>
                  <a:pt x="2025" y="98"/>
                  <a:pt x="2009" y="82"/>
                  <a:pt x="1988" y="80"/>
                </a:cubicBezTo>
                <a:cubicBezTo>
                  <a:pt x="1970" y="78"/>
                  <a:pt x="1952" y="81"/>
                  <a:pt x="1934" y="86"/>
                </a:cubicBezTo>
                <a:cubicBezTo>
                  <a:pt x="1934" y="86"/>
                  <a:pt x="1934" y="86"/>
                  <a:pt x="1934" y="86"/>
                </a:cubicBezTo>
                <a:cubicBezTo>
                  <a:pt x="1918" y="69"/>
                  <a:pt x="1890" y="68"/>
                  <a:pt x="1872" y="84"/>
                </a:cubicBezTo>
                <a:cubicBezTo>
                  <a:pt x="1866" y="88"/>
                  <a:pt x="1861" y="94"/>
                  <a:pt x="1856" y="99"/>
                </a:cubicBezTo>
                <a:cubicBezTo>
                  <a:pt x="1845" y="108"/>
                  <a:pt x="1833" y="117"/>
                  <a:pt x="1821" y="126"/>
                </a:cubicBezTo>
                <a:cubicBezTo>
                  <a:pt x="1823" y="121"/>
                  <a:pt x="1824" y="115"/>
                  <a:pt x="1825" y="109"/>
                </a:cubicBezTo>
                <a:cubicBezTo>
                  <a:pt x="1825" y="107"/>
                  <a:pt x="1825" y="105"/>
                  <a:pt x="1825" y="102"/>
                </a:cubicBezTo>
                <a:cubicBezTo>
                  <a:pt x="1825" y="90"/>
                  <a:pt x="1821" y="79"/>
                  <a:pt x="1812" y="70"/>
                </a:cubicBezTo>
                <a:cubicBezTo>
                  <a:pt x="1802" y="60"/>
                  <a:pt x="1787" y="56"/>
                  <a:pt x="1773" y="58"/>
                </a:cubicBezTo>
                <a:cubicBezTo>
                  <a:pt x="1714" y="68"/>
                  <a:pt x="1657" y="106"/>
                  <a:pt x="1611" y="136"/>
                </a:cubicBezTo>
                <a:cubicBezTo>
                  <a:pt x="1611" y="136"/>
                  <a:pt x="1610" y="137"/>
                  <a:pt x="1610" y="137"/>
                </a:cubicBezTo>
                <a:cubicBezTo>
                  <a:pt x="1610" y="135"/>
                  <a:pt x="1610" y="134"/>
                  <a:pt x="1610" y="132"/>
                </a:cubicBezTo>
                <a:cubicBezTo>
                  <a:pt x="1610" y="124"/>
                  <a:pt x="1608" y="116"/>
                  <a:pt x="1603" y="109"/>
                </a:cubicBezTo>
                <a:cubicBezTo>
                  <a:pt x="1593" y="91"/>
                  <a:pt x="1571" y="83"/>
                  <a:pt x="1551" y="89"/>
                </a:cubicBezTo>
                <a:cubicBezTo>
                  <a:pt x="1495" y="108"/>
                  <a:pt x="1446" y="151"/>
                  <a:pt x="1403" y="190"/>
                </a:cubicBezTo>
                <a:cubicBezTo>
                  <a:pt x="1405" y="183"/>
                  <a:pt x="1407" y="176"/>
                  <a:pt x="1408" y="169"/>
                </a:cubicBezTo>
                <a:cubicBezTo>
                  <a:pt x="1408" y="167"/>
                  <a:pt x="1408" y="165"/>
                  <a:pt x="1408" y="163"/>
                </a:cubicBezTo>
                <a:cubicBezTo>
                  <a:pt x="1408" y="162"/>
                  <a:pt x="1408" y="160"/>
                  <a:pt x="1408" y="159"/>
                </a:cubicBezTo>
                <a:cubicBezTo>
                  <a:pt x="1429" y="143"/>
                  <a:pt x="1450" y="127"/>
                  <a:pt x="1470" y="110"/>
                </a:cubicBezTo>
                <a:cubicBezTo>
                  <a:pt x="1481" y="101"/>
                  <a:pt x="1486" y="88"/>
                  <a:pt x="1486" y="76"/>
                </a:cubicBezTo>
                <a:cubicBezTo>
                  <a:pt x="1486" y="69"/>
                  <a:pt x="1485" y="62"/>
                  <a:pt x="1482" y="56"/>
                </a:cubicBezTo>
                <a:cubicBezTo>
                  <a:pt x="1472" y="37"/>
                  <a:pt x="1452" y="27"/>
                  <a:pt x="1431" y="32"/>
                </a:cubicBezTo>
                <a:cubicBezTo>
                  <a:pt x="1397" y="39"/>
                  <a:pt x="1365" y="56"/>
                  <a:pt x="1334" y="77"/>
                </a:cubicBezTo>
                <a:cubicBezTo>
                  <a:pt x="1321" y="43"/>
                  <a:pt x="1293" y="22"/>
                  <a:pt x="1254" y="17"/>
                </a:cubicBezTo>
                <a:cubicBezTo>
                  <a:pt x="1228" y="13"/>
                  <a:pt x="1202" y="17"/>
                  <a:pt x="1180" y="21"/>
                </a:cubicBezTo>
                <a:cubicBezTo>
                  <a:pt x="1084" y="39"/>
                  <a:pt x="1001" y="92"/>
                  <a:pt x="927" y="156"/>
                </a:cubicBezTo>
                <a:cubicBezTo>
                  <a:pt x="926" y="153"/>
                  <a:pt x="924" y="151"/>
                  <a:pt x="922" y="148"/>
                </a:cubicBezTo>
                <a:cubicBezTo>
                  <a:pt x="911" y="134"/>
                  <a:pt x="892" y="128"/>
                  <a:pt x="874" y="133"/>
                </a:cubicBezTo>
                <a:cubicBezTo>
                  <a:pt x="800" y="155"/>
                  <a:pt x="699" y="288"/>
                  <a:pt x="540" y="502"/>
                </a:cubicBezTo>
                <a:cubicBezTo>
                  <a:pt x="538" y="506"/>
                  <a:pt x="535" y="509"/>
                  <a:pt x="533" y="512"/>
                </a:cubicBezTo>
                <a:cubicBezTo>
                  <a:pt x="510" y="542"/>
                  <a:pt x="487" y="573"/>
                  <a:pt x="466" y="603"/>
                </a:cubicBezTo>
                <a:cubicBezTo>
                  <a:pt x="430" y="651"/>
                  <a:pt x="394" y="696"/>
                  <a:pt x="363" y="734"/>
                </a:cubicBezTo>
                <a:cubicBezTo>
                  <a:pt x="342" y="758"/>
                  <a:pt x="325" y="777"/>
                  <a:pt x="311" y="791"/>
                </a:cubicBezTo>
                <a:cubicBezTo>
                  <a:pt x="353" y="736"/>
                  <a:pt x="406" y="656"/>
                  <a:pt x="474" y="545"/>
                </a:cubicBezTo>
                <a:cubicBezTo>
                  <a:pt x="490" y="519"/>
                  <a:pt x="505" y="495"/>
                  <a:pt x="509" y="489"/>
                </a:cubicBezTo>
                <a:cubicBezTo>
                  <a:pt x="576" y="398"/>
                  <a:pt x="634" y="324"/>
                  <a:pt x="705" y="260"/>
                </a:cubicBezTo>
                <a:cubicBezTo>
                  <a:pt x="717" y="249"/>
                  <a:pt x="717" y="249"/>
                  <a:pt x="717" y="249"/>
                </a:cubicBezTo>
                <a:cubicBezTo>
                  <a:pt x="739" y="231"/>
                  <a:pt x="763" y="210"/>
                  <a:pt x="778" y="182"/>
                </a:cubicBezTo>
                <a:cubicBezTo>
                  <a:pt x="782" y="175"/>
                  <a:pt x="784" y="167"/>
                  <a:pt x="784" y="160"/>
                </a:cubicBezTo>
                <a:cubicBezTo>
                  <a:pt x="784" y="148"/>
                  <a:pt x="779" y="136"/>
                  <a:pt x="770" y="127"/>
                </a:cubicBezTo>
                <a:cubicBezTo>
                  <a:pt x="755" y="113"/>
                  <a:pt x="732" y="111"/>
                  <a:pt x="715" y="122"/>
                </a:cubicBezTo>
                <a:cubicBezTo>
                  <a:pt x="605" y="192"/>
                  <a:pt x="514" y="303"/>
                  <a:pt x="433" y="402"/>
                </a:cubicBezTo>
                <a:cubicBezTo>
                  <a:pt x="420" y="418"/>
                  <a:pt x="420" y="418"/>
                  <a:pt x="420" y="418"/>
                </a:cubicBezTo>
                <a:cubicBezTo>
                  <a:pt x="376" y="472"/>
                  <a:pt x="332" y="529"/>
                  <a:pt x="293" y="590"/>
                </a:cubicBezTo>
                <a:cubicBezTo>
                  <a:pt x="327" y="536"/>
                  <a:pt x="367" y="484"/>
                  <a:pt x="404" y="437"/>
                </a:cubicBezTo>
                <a:cubicBezTo>
                  <a:pt x="433" y="400"/>
                  <a:pt x="459" y="360"/>
                  <a:pt x="484" y="321"/>
                </a:cubicBezTo>
                <a:cubicBezTo>
                  <a:pt x="515" y="272"/>
                  <a:pt x="545" y="226"/>
                  <a:pt x="580" y="187"/>
                </a:cubicBezTo>
                <a:cubicBezTo>
                  <a:pt x="592" y="177"/>
                  <a:pt x="603" y="166"/>
                  <a:pt x="615" y="155"/>
                </a:cubicBezTo>
                <a:cubicBezTo>
                  <a:pt x="625" y="150"/>
                  <a:pt x="640" y="146"/>
                  <a:pt x="651" y="143"/>
                </a:cubicBezTo>
                <a:cubicBezTo>
                  <a:pt x="687" y="134"/>
                  <a:pt x="732" y="122"/>
                  <a:pt x="753" y="82"/>
                </a:cubicBezTo>
                <a:cubicBezTo>
                  <a:pt x="756" y="76"/>
                  <a:pt x="758" y="69"/>
                  <a:pt x="758" y="62"/>
                </a:cubicBezTo>
                <a:cubicBezTo>
                  <a:pt x="758" y="56"/>
                  <a:pt x="757" y="50"/>
                  <a:pt x="754" y="44"/>
                </a:cubicBezTo>
                <a:cubicBezTo>
                  <a:pt x="749" y="32"/>
                  <a:pt x="739" y="23"/>
                  <a:pt x="726" y="19"/>
                </a:cubicBezTo>
                <a:cubicBezTo>
                  <a:pt x="669" y="0"/>
                  <a:pt x="594" y="50"/>
                  <a:pt x="573" y="70"/>
                </a:cubicBezTo>
                <a:close/>
                <a:moveTo>
                  <a:pt x="1117" y="136"/>
                </a:moveTo>
                <a:cubicBezTo>
                  <a:pt x="1109" y="140"/>
                  <a:pt x="1102" y="144"/>
                  <a:pt x="1095" y="149"/>
                </a:cubicBezTo>
                <a:cubicBezTo>
                  <a:pt x="1094" y="149"/>
                  <a:pt x="1094" y="148"/>
                  <a:pt x="1093" y="148"/>
                </a:cubicBezTo>
                <a:cubicBezTo>
                  <a:pt x="1101" y="143"/>
                  <a:pt x="1109" y="139"/>
                  <a:pt x="1117" y="136"/>
                </a:cubicBezTo>
                <a:close/>
                <a:moveTo>
                  <a:pt x="1249" y="107"/>
                </a:moveTo>
                <a:cubicBezTo>
                  <a:pt x="1250" y="108"/>
                  <a:pt x="1250" y="108"/>
                  <a:pt x="1250" y="108"/>
                </a:cubicBezTo>
                <a:cubicBezTo>
                  <a:pt x="1250" y="108"/>
                  <a:pt x="1250" y="109"/>
                  <a:pt x="1250" y="110"/>
                </a:cubicBezTo>
                <a:cubicBezTo>
                  <a:pt x="1250" y="115"/>
                  <a:pt x="1249" y="125"/>
                  <a:pt x="1240" y="146"/>
                </a:cubicBezTo>
                <a:cubicBezTo>
                  <a:pt x="1239" y="137"/>
                  <a:pt x="1236" y="128"/>
                  <a:pt x="1230" y="120"/>
                </a:cubicBezTo>
                <a:cubicBezTo>
                  <a:pt x="1225" y="114"/>
                  <a:pt x="1218" y="110"/>
                  <a:pt x="1211" y="107"/>
                </a:cubicBezTo>
                <a:cubicBezTo>
                  <a:pt x="1237" y="104"/>
                  <a:pt x="1246" y="105"/>
                  <a:pt x="1249" y="107"/>
                </a:cubicBezTo>
                <a:close/>
                <a:moveTo>
                  <a:pt x="590" y="586"/>
                </a:moveTo>
                <a:cubicBezTo>
                  <a:pt x="580" y="605"/>
                  <a:pt x="569" y="624"/>
                  <a:pt x="559" y="643"/>
                </a:cubicBezTo>
                <a:cubicBezTo>
                  <a:pt x="543" y="673"/>
                  <a:pt x="543" y="673"/>
                  <a:pt x="543" y="673"/>
                </a:cubicBezTo>
                <a:cubicBezTo>
                  <a:pt x="527" y="702"/>
                  <a:pt x="509" y="735"/>
                  <a:pt x="494" y="771"/>
                </a:cubicBezTo>
                <a:cubicBezTo>
                  <a:pt x="473" y="803"/>
                  <a:pt x="452" y="836"/>
                  <a:pt x="432" y="869"/>
                </a:cubicBezTo>
                <a:cubicBezTo>
                  <a:pt x="409" y="905"/>
                  <a:pt x="385" y="942"/>
                  <a:pt x="361" y="979"/>
                </a:cubicBezTo>
                <a:cubicBezTo>
                  <a:pt x="395" y="888"/>
                  <a:pt x="440" y="801"/>
                  <a:pt x="496" y="717"/>
                </a:cubicBezTo>
                <a:cubicBezTo>
                  <a:pt x="510" y="695"/>
                  <a:pt x="526" y="674"/>
                  <a:pt x="541" y="652"/>
                </a:cubicBezTo>
                <a:cubicBezTo>
                  <a:pt x="557" y="631"/>
                  <a:pt x="573" y="609"/>
                  <a:pt x="590" y="586"/>
                </a:cubicBezTo>
                <a:close/>
                <a:moveTo>
                  <a:pt x="665" y="689"/>
                </a:moveTo>
                <a:cubicBezTo>
                  <a:pt x="675" y="674"/>
                  <a:pt x="684" y="659"/>
                  <a:pt x="694" y="645"/>
                </a:cubicBezTo>
                <a:cubicBezTo>
                  <a:pt x="667" y="690"/>
                  <a:pt x="642" y="734"/>
                  <a:pt x="620" y="775"/>
                </a:cubicBezTo>
                <a:cubicBezTo>
                  <a:pt x="615" y="779"/>
                  <a:pt x="611" y="783"/>
                  <a:pt x="606" y="787"/>
                </a:cubicBezTo>
                <a:cubicBezTo>
                  <a:pt x="625" y="755"/>
                  <a:pt x="645" y="722"/>
                  <a:pt x="665" y="689"/>
                </a:cubicBezTo>
                <a:close/>
                <a:moveTo>
                  <a:pt x="636" y="1095"/>
                </a:moveTo>
                <a:cubicBezTo>
                  <a:pt x="635" y="1096"/>
                  <a:pt x="634" y="1097"/>
                  <a:pt x="633" y="1098"/>
                </a:cubicBezTo>
                <a:cubicBezTo>
                  <a:pt x="633" y="1098"/>
                  <a:pt x="633" y="1097"/>
                  <a:pt x="633" y="1097"/>
                </a:cubicBezTo>
                <a:cubicBezTo>
                  <a:pt x="634" y="1096"/>
                  <a:pt x="635" y="1095"/>
                  <a:pt x="636" y="1095"/>
                </a:cubicBezTo>
                <a:close/>
                <a:moveTo>
                  <a:pt x="1275" y="453"/>
                </a:moveTo>
                <a:cubicBezTo>
                  <a:pt x="1244" y="495"/>
                  <a:pt x="1217" y="535"/>
                  <a:pt x="1196" y="569"/>
                </a:cubicBezTo>
                <a:cubicBezTo>
                  <a:pt x="1154" y="636"/>
                  <a:pt x="1115" y="711"/>
                  <a:pt x="1074" y="800"/>
                </a:cubicBezTo>
                <a:cubicBezTo>
                  <a:pt x="1066" y="811"/>
                  <a:pt x="1059" y="823"/>
                  <a:pt x="1051" y="834"/>
                </a:cubicBezTo>
                <a:cubicBezTo>
                  <a:pt x="1004" y="903"/>
                  <a:pt x="956" y="975"/>
                  <a:pt x="905" y="1042"/>
                </a:cubicBezTo>
                <a:cubicBezTo>
                  <a:pt x="891" y="1061"/>
                  <a:pt x="891" y="1061"/>
                  <a:pt x="891" y="1061"/>
                </a:cubicBezTo>
                <a:cubicBezTo>
                  <a:pt x="889" y="1064"/>
                  <a:pt x="886" y="1068"/>
                  <a:pt x="882" y="1073"/>
                </a:cubicBezTo>
                <a:cubicBezTo>
                  <a:pt x="893" y="1042"/>
                  <a:pt x="906" y="1011"/>
                  <a:pt x="916" y="988"/>
                </a:cubicBezTo>
                <a:cubicBezTo>
                  <a:pt x="926" y="964"/>
                  <a:pt x="926" y="964"/>
                  <a:pt x="926" y="964"/>
                </a:cubicBezTo>
                <a:cubicBezTo>
                  <a:pt x="974" y="842"/>
                  <a:pt x="1042" y="721"/>
                  <a:pt x="1129" y="605"/>
                </a:cubicBezTo>
                <a:cubicBezTo>
                  <a:pt x="1145" y="584"/>
                  <a:pt x="1162" y="563"/>
                  <a:pt x="1179" y="542"/>
                </a:cubicBezTo>
                <a:cubicBezTo>
                  <a:pt x="1210" y="511"/>
                  <a:pt x="1242" y="482"/>
                  <a:pt x="1275" y="453"/>
                </a:cubicBezTo>
                <a:close/>
                <a:moveTo>
                  <a:pt x="1253" y="701"/>
                </a:moveTo>
                <a:cubicBezTo>
                  <a:pt x="1290" y="652"/>
                  <a:pt x="1332" y="597"/>
                  <a:pt x="1378" y="541"/>
                </a:cubicBezTo>
                <a:cubicBezTo>
                  <a:pt x="1360" y="567"/>
                  <a:pt x="1341" y="594"/>
                  <a:pt x="1322" y="623"/>
                </a:cubicBezTo>
                <a:cubicBezTo>
                  <a:pt x="1282" y="683"/>
                  <a:pt x="1244" y="745"/>
                  <a:pt x="1207" y="805"/>
                </a:cubicBezTo>
                <a:cubicBezTo>
                  <a:pt x="1198" y="820"/>
                  <a:pt x="1188" y="836"/>
                  <a:pt x="1179" y="851"/>
                </a:cubicBezTo>
                <a:cubicBezTo>
                  <a:pt x="1190" y="819"/>
                  <a:pt x="1202" y="787"/>
                  <a:pt x="1214" y="755"/>
                </a:cubicBezTo>
                <a:cubicBezTo>
                  <a:pt x="1227" y="737"/>
                  <a:pt x="1240" y="719"/>
                  <a:pt x="1253" y="701"/>
                </a:cubicBezTo>
                <a:close/>
                <a:moveTo>
                  <a:pt x="1852" y="240"/>
                </a:moveTo>
                <a:cubicBezTo>
                  <a:pt x="1872" y="226"/>
                  <a:pt x="1872" y="226"/>
                  <a:pt x="1872" y="226"/>
                </a:cubicBezTo>
                <a:cubicBezTo>
                  <a:pt x="1874" y="224"/>
                  <a:pt x="1877" y="222"/>
                  <a:pt x="1880" y="220"/>
                </a:cubicBezTo>
                <a:cubicBezTo>
                  <a:pt x="1866" y="236"/>
                  <a:pt x="1852" y="251"/>
                  <a:pt x="1839" y="264"/>
                </a:cubicBezTo>
                <a:cubicBezTo>
                  <a:pt x="1825" y="279"/>
                  <a:pt x="1813" y="292"/>
                  <a:pt x="1805" y="302"/>
                </a:cubicBezTo>
                <a:cubicBezTo>
                  <a:pt x="1788" y="323"/>
                  <a:pt x="1771" y="345"/>
                  <a:pt x="1753" y="367"/>
                </a:cubicBezTo>
                <a:cubicBezTo>
                  <a:pt x="1683" y="431"/>
                  <a:pt x="1622" y="502"/>
                  <a:pt x="1572" y="578"/>
                </a:cubicBezTo>
                <a:cubicBezTo>
                  <a:pt x="1555" y="603"/>
                  <a:pt x="1539" y="629"/>
                  <a:pt x="1525" y="656"/>
                </a:cubicBezTo>
                <a:cubicBezTo>
                  <a:pt x="1506" y="680"/>
                  <a:pt x="1487" y="704"/>
                  <a:pt x="1469" y="729"/>
                </a:cubicBezTo>
                <a:cubicBezTo>
                  <a:pt x="1449" y="756"/>
                  <a:pt x="1429" y="783"/>
                  <a:pt x="1410" y="811"/>
                </a:cubicBezTo>
                <a:cubicBezTo>
                  <a:pt x="1419" y="788"/>
                  <a:pt x="1428" y="766"/>
                  <a:pt x="1438" y="743"/>
                </a:cubicBezTo>
                <a:cubicBezTo>
                  <a:pt x="1444" y="735"/>
                  <a:pt x="1450" y="727"/>
                  <a:pt x="1455" y="719"/>
                </a:cubicBezTo>
                <a:cubicBezTo>
                  <a:pt x="1549" y="587"/>
                  <a:pt x="1647" y="462"/>
                  <a:pt x="1749" y="349"/>
                </a:cubicBezTo>
                <a:cubicBezTo>
                  <a:pt x="1749" y="349"/>
                  <a:pt x="1797" y="294"/>
                  <a:pt x="1797" y="294"/>
                </a:cubicBezTo>
                <a:cubicBezTo>
                  <a:pt x="1807" y="281"/>
                  <a:pt x="1818" y="269"/>
                  <a:pt x="1829" y="257"/>
                </a:cubicBezTo>
                <a:cubicBezTo>
                  <a:pt x="1837" y="251"/>
                  <a:pt x="1844" y="245"/>
                  <a:pt x="1852" y="240"/>
                </a:cubicBezTo>
                <a:close/>
                <a:moveTo>
                  <a:pt x="1894" y="365"/>
                </a:moveTo>
                <a:cubicBezTo>
                  <a:pt x="1808" y="450"/>
                  <a:pt x="1732" y="541"/>
                  <a:pt x="1666" y="637"/>
                </a:cubicBezTo>
                <a:cubicBezTo>
                  <a:pt x="1654" y="654"/>
                  <a:pt x="1643" y="672"/>
                  <a:pt x="1632" y="689"/>
                </a:cubicBezTo>
                <a:cubicBezTo>
                  <a:pt x="1613" y="709"/>
                  <a:pt x="1595" y="729"/>
                  <a:pt x="1577" y="748"/>
                </a:cubicBezTo>
                <a:cubicBezTo>
                  <a:pt x="1584" y="734"/>
                  <a:pt x="1592" y="720"/>
                  <a:pt x="1600" y="706"/>
                </a:cubicBezTo>
                <a:cubicBezTo>
                  <a:pt x="1674" y="609"/>
                  <a:pt x="1749" y="515"/>
                  <a:pt x="1818" y="429"/>
                </a:cubicBezTo>
                <a:cubicBezTo>
                  <a:pt x="1842" y="407"/>
                  <a:pt x="1868" y="386"/>
                  <a:pt x="1894" y="365"/>
                </a:cubicBezTo>
                <a:close/>
                <a:moveTo>
                  <a:pt x="2264" y="375"/>
                </a:moveTo>
                <a:cubicBezTo>
                  <a:pt x="2282" y="361"/>
                  <a:pt x="2301" y="348"/>
                  <a:pt x="2321" y="335"/>
                </a:cubicBezTo>
                <a:cubicBezTo>
                  <a:pt x="2335" y="325"/>
                  <a:pt x="2350" y="315"/>
                  <a:pt x="2364" y="305"/>
                </a:cubicBezTo>
                <a:cubicBezTo>
                  <a:pt x="2357" y="312"/>
                  <a:pt x="2349" y="320"/>
                  <a:pt x="2342" y="327"/>
                </a:cubicBezTo>
                <a:cubicBezTo>
                  <a:pt x="2336" y="331"/>
                  <a:pt x="2329" y="335"/>
                  <a:pt x="2323" y="340"/>
                </a:cubicBezTo>
                <a:cubicBezTo>
                  <a:pt x="2134" y="479"/>
                  <a:pt x="1989" y="622"/>
                  <a:pt x="1879" y="775"/>
                </a:cubicBezTo>
                <a:cubicBezTo>
                  <a:pt x="1873" y="785"/>
                  <a:pt x="1866" y="795"/>
                  <a:pt x="1859" y="805"/>
                </a:cubicBezTo>
                <a:cubicBezTo>
                  <a:pt x="1837" y="827"/>
                  <a:pt x="1816" y="850"/>
                  <a:pt x="1794" y="873"/>
                </a:cubicBezTo>
                <a:cubicBezTo>
                  <a:pt x="1822" y="832"/>
                  <a:pt x="1852" y="791"/>
                  <a:pt x="1883" y="751"/>
                </a:cubicBezTo>
                <a:cubicBezTo>
                  <a:pt x="1979" y="634"/>
                  <a:pt x="2107" y="491"/>
                  <a:pt x="2264" y="375"/>
                </a:cubicBezTo>
                <a:close/>
                <a:moveTo>
                  <a:pt x="1932" y="859"/>
                </a:moveTo>
                <a:cubicBezTo>
                  <a:pt x="2029" y="762"/>
                  <a:pt x="2029" y="762"/>
                  <a:pt x="2029" y="762"/>
                </a:cubicBezTo>
                <a:cubicBezTo>
                  <a:pt x="2033" y="757"/>
                  <a:pt x="2038" y="752"/>
                  <a:pt x="2043" y="748"/>
                </a:cubicBezTo>
                <a:cubicBezTo>
                  <a:pt x="2009" y="799"/>
                  <a:pt x="1977" y="852"/>
                  <a:pt x="1946" y="903"/>
                </a:cubicBezTo>
                <a:cubicBezTo>
                  <a:pt x="1923" y="943"/>
                  <a:pt x="1923" y="943"/>
                  <a:pt x="1923" y="943"/>
                </a:cubicBezTo>
                <a:cubicBezTo>
                  <a:pt x="1914" y="958"/>
                  <a:pt x="1903" y="973"/>
                  <a:pt x="1893" y="989"/>
                </a:cubicBezTo>
                <a:cubicBezTo>
                  <a:pt x="1871" y="1013"/>
                  <a:pt x="1849" y="1037"/>
                  <a:pt x="1829" y="1060"/>
                </a:cubicBezTo>
                <a:cubicBezTo>
                  <a:pt x="1856" y="989"/>
                  <a:pt x="1889" y="923"/>
                  <a:pt x="1929" y="862"/>
                </a:cubicBezTo>
                <a:cubicBezTo>
                  <a:pt x="1930" y="861"/>
                  <a:pt x="1931" y="860"/>
                  <a:pt x="1932" y="859"/>
                </a:cubicBezTo>
                <a:close/>
              </a:path>
            </a:pathLst>
          </a:custGeom>
          <a:solidFill>
            <a:srgbClr val="FFCC99"/>
          </a:solidFill>
          <a:ln>
            <a:no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5" name="TextBox 5"/>
          <p:cNvSpPr txBox="1"/>
          <p:nvPr/>
        </p:nvSpPr>
        <p:spPr>
          <a:xfrm>
            <a:off x="5354058" y="2327538"/>
            <a:ext cx="6100355"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5867" b="1" i="0" strike="noStrike" kern="1200" cap="none" spc="0" normalizeH="0" baseline="0" noProof="0" dirty="0">
                <a:ln>
                  <a:noFill/>
                </a:ln>
                <a:solidFill>
                  <a:prstClr val="black"/>
                </a:solidFill>
                <a:effectLst/>
                <a:uLnTx/>
                <a:uFillTx/>
                <a:latin typeface="#9Slide05 Brannboll Ny" panose="02000000000000000000" pitchFamily="2" charset="0"/>
                <a:ea typeface="落落补 汤圆" pitchFamily="2" charset="-128"/>
                <a:cs typeface="落落补 汤圆" pitchFamily="2" charset="-128"/>
              </a:rPr>
              <a:t>I – </a:t>
            </a:r>
            <a:r>
              <a:rPr lang="en-US" altLang="zh-CN" sz="5867" b="1" dirty="0">
                <a:solidFill>
                  <a:prstClr val="black"/>
                </a:solidFill>
                <a:latin typeface="#9Slide05 Brannboll Ny" panose="02000000000000000000" pitchFamily="2" charset="0"/>
                <a:ea typeface="落落补 汤圆" pitchFamily="2" charset="-128"/>
                <a:cs typeface="落落补 汤圆" pitchFamily="2" charset="-128"/>
              </a:rPr>
              <a:t>ĐẶT VẤN ĐỀ</a:t>
            </a:r>
            <a:endParaRPr kumimoji="0" lang="zh-CN" altLang="en-US" sz="5867" b="1" i="0" strike="noStrike" kern="1200" cap="none" spc="0" normalizeH="0" baseline="0" noProof="0" dirty="0">
              <a:ln>
                <a:noFill/>
              </a:ln>
              <a:solidFill>
                <a:prstClr val="black"/>
              </a:solidFill>
              <a:effectLst/>
              <a:uLnTx/>
              <a:uFillTx/>
              <a:latin typeface="#9Slide05 Brannboll Ny" panose="02000000000000000000" pitchFamily="2" charset="0"/>
              <a:ea typeface="落落补 汤圆" pitchFamily="2" charset="-128"/>
              <a:cs typeface="落落补 汤圆" pitchFamily="2" charset="-128"/>
            </a:endParaRPr>
          </a:p>
        </p:txBody>
      </p:sp>
      <p:pic>
        <p:nvPicPr>
          <p:cNvPr id="4" name="Google Shape;164;p9"/>
          <p:cNvPicPr preferRelativeResize="0"/>
          <p:nvPr/>
        </p:nvPicPr>
        <p:blipFill rotWithShape="1">
          <a:blip r:embed="rId5">
            <a:alphaModFix/>
          </a:blip>
          <a:srcRect l="15285" t="10430" r="46645" b="11190"/>
          <a:stretch/>
        </p:blipFill>
        <p:spPr>
          <a:xfrm>
            <a:off x="-409647" y="1776262"/>
            <a:ext cx="5918745" cy="3808071"/>
          </a:xfrm>
          <a:prstGeom prst="rect">
            <a:avLst/>
          </a:prstGeom>
          <a:noFill/>
          <a:ln>
            <a:noFill/>
          </a:ln>
        </p:spPr>
      </p:pic>
      <p:sp>
        <p:nvSpPr>
          <p:cNvPr id="11" name="PA_菱形 1"/>
          <p:cNvSpPr/>
          <p:nvPr>
            <p:custDataLst>
              <p:tags r:id="rId1"/>
            </p:custDataLst>
          </p:nvPr>
        </p:nvSpPr>
        <p:spPr>
          <a:xfrm>
            <a:off x="570226" y="1950936"/>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2" name="文本框 10"/>
          <p:cNvSpPr txBox="1"/>
          <p:nvPr/>
        </p:nvSpPr>
        <p:spPr>
          <a:xfrm>
            <a:off x="978327" y="2975143"/>
            <a:ext cx="2953373" cy="954107"/>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CHÍ CÔNG VÔ TU</a:t>
            </a:r>
            <a:endParaRPr lang="zh-CN" altLang="en-US" sz="2800" dirty="0">
              <a:solidFill>
                <a:prstClr val="white"/>
              </a:solidFill>
              <a:latin typeface="Times New Roman" pitchFamily="18" charset="0"/>
              <a:cs typeface="Times New Roman" pitchFamily="18" charset="0"/>
            </a:endParaRPr>
          </a:p>
        </p:txBody>
      </p:sp>
      <p:pic>
        <p:nvPicPr>
          <p:cNvPr id="13" name="图片 2"/>
          <p:cNvPicPr>
            <a:picLocks noChangeAspect="1"/>
          </p:cNvPicPr>
          <p:nvPr/>
        </p:nvPicPr>
        <p:blipFill>
          <a:blip r:embed="rId6">
            <a:extLst>
              <a:ext uri="{28A0092B-C50C-407E-A947-70E740481C1C}">
                <a14:useLocalDpi xmlns:a14="http://schemas.microsoft.com/office/drawing/2010/main" val="0"/>
              </a:ext>
            </a:extLst>
          </a:blip>
          <a:srcRect l="50168" t="20952" r="548" b="27864"/>
          <a:stretch>
            <a:fillRect/>
          </a:stretch>
        </p:blipFill>
        <p:spPr bwMode="auto">
          <a:xfrm>
            <a:off x="8386354" y="4591724"/>
            <a:ext cx="3557114" cy="22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57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style.rotation</p:attrName>
                                        </p:attrNameLst>
                                      </p:cBhvr>
                                      <p:tavLst>
                                        <p:tav tm="0">
                                          <p:val>
                                            <p:fltVal val="90"/>
                                          </p:val>
                                        </p:tav>
                                        <p:tav tm="100000">
                                          <p:val>
                                            <p:fltVal val="0"/>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229" y="1319349"/>
            <a:ext cx="9259159" cy="6466114"/>
          </a:xfrm>
          <a:prstGeom prst="rect">
            <a:avLst/>
          </a:prstGeom>
          <a:effectLst>
            <a:softEdge rad="939800"/>
          </a:effectLst>
        </p:spPr>
      </p:pic>
      <p:pic>
        <p:nvPicPr>
          <p:cNvPr id="4" name="Picture 3">
            <a:extLst>
              <a:ext uri="{FF2B5EF4-FFF2-40B4-BE49-F238E27FC236}">
                <a16:creationId xmlns:a16="http://schemas.microsoft.com/office/drawing/2014/main" id="{754ABF28-D790-4359-9799-DBF792FE0B6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0630" y="1502229"/>
            <a:ext cx="5381896" cy="5355771"/>
          </a:xfrm>
          <a:prstGeom prst="rect">
            <a:avLst/>
          </a:prstGeom>
        </p:spPr>
      </p:pic>
      <p:sp>
        <p:nvSpPr>
          <p:cNvPr id="5" name="Content Placeholder 2"/>
          <p:cNvSpPr txBox="1">
            <a:spLocks/>
          </p:cNvSpPr>
          <p:nvPr/>
        </p:nvSpPr>
        <p:spPr>
          <a:xfrm>
            <a:off x="452846" y="209007"/>
            <a:ext cx="4419599" cy="11887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vi-VN" sz="3200" i="0" u="none" strike="noStrike" kern="1200" cap="none" spc="0" normalizeH="0" baseline="0" noProof="0" dirty="0">
                <a:ln>
                  <a:noFill/>
                </a:ln>
                <a:solidFill>
                  <a:srgbClr val="0000FF"/>
                </a:solidFill>
                <a:effectLst/>
                <a:uLnTx/>
                <a:uFillTx/>
                <a:latin typeface="#9Slide07 Marbelia Regular" panose="02000500000000000000" pitchFamily="2" charset="0"/>
              </a:rPr>
              <a:t>Tô Hiến Thành </a:t>
            </a:r>
            <a:r>
              <a:rPr kumimoji="0" lang="en-US" sz="3200" i="0" u="none" strike="noStrike" kern="1200" cap="none" spc="0" normalizeH="0" baseline="0" noProof="0" dirty="0">
                <a:ln>
                  <a:noFill/>
                </a:ln>
                <a:solidFill>
                  <a:srgbClr val="0000FF"/>
                </a:solidFill>
                <a:effectLst/>
                <a:uLnTx/>
                <a:uFillTx/>
                <a:latin typeface="#9Slide07 Marbelia Regular" panose="02000500000000000000" pitchFamily="2" charset="0"/>
              </a:rPr>
              <a:t>-</a:t>
            </a:r>
            <a:r>
              <a:rPr kumimoji="0" lang="vi-VN" sz="3200" i="0" u="none" strike="noStrike" kern="1200" cap="none" spc="0" normalizeH="0" baseline="0" noProof="0" dirty="0">
                <a:ln>
                  <a:noFill/>
                </a:ln>
                <a:solidFill>
                  <a:srgbClr val="0000FF"/>
                </a:solidFill>
                <a:effectLst/>
                <a:uLnTx/>
                <a:uFillTx/>
                <a:latin typeface="#9Slide07 Marbelia Regular" panose="02000500000000000000" pitchFamily="2" charset="0"/>
              </a:rPr>
              <a:t> một tấm gương về chí công vô tư</a:t>
            </a:r>
            <a:endParaRPr kumimoji="0" lang="en-US" sz="3200" i="0" u="none" strike="noStrike" kern="1200" cap="none" spc="0" normalizeH="0" baseline="0" noProof="0" dirty="0">
              <a:ln>
                <a:noFill/>
              </a:ln>
              <a:solidFill>
                <a:srgbClr val="0000FF"/>
              </a:solidFill>
              <a:effectLst/>
              <a:uLnTx/>
              <a:uFillTx/>
              <a:latin typeface="#9Slide07 Marbelia Regular" panose="02000500000000000000" pitchFamily="2"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080" y="2072638"/>
            <a:ext cx="3600996" cy="4402456"/>
          </a:xfrm>
          <a:prstGeom prst="rect">
            <a:avLst/>
          </a:prstGeom>
        </p:spPr>
      </p:pic>
      <p:pic>
        <p:nvPicPr>
          <p:cNvPr id="7" name="Picture 4"/>
          <p:cNvPicPr>
            <a:picLocks noChangeAspect="1" noChangeArrowheads="1"/>
          </p:cNvPicPr>
          <p:nvPr/>
        </p:nvPicPr>
        <p:blipFill>
          <a:blip r:embed="rId6"/>
          <a:srcRect/>
          <a:stretch>
            <a:fillRect/>
          </a:stretch>
        </p:blipFill>
        <p:spPr bwMode="auto">
          <a:xfrm>
            <a:off x="6518429" y="1652999"/>
            <a:ext cx="5107514" cy="4930681"/>
          </a:xfrm>
          <a:prstGeom prst="rect">
            <a:avLst/>
          </a:prstGeom>
          <a:noFill/>
          <a:ln w="9525">
            <a:noFill/>
            <a:miter lim="800000"/>
            <a:headEnd/>
            <a:tailEnd/>
          </a:ln>
        </p:spPr>
      </p:pic>
      <p:sp>
        <p:nvSpPr>
          <p:cNvPr id="8" name="Content Placeholder 3"/>
          <p:cNvSpPr txBox="1">
            <a:spLocks/>
          </p:cNvSpPr>
          <p:nvPr/>
        </p:nvSpPr>
        <p:spPr>
          <a:xfrm>
            <a:off x="6376867" y="605246"/>
            <a:ext cx="5249076" cy="792480"/>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Điều</a:t>
            </a:r>
            <a:r>
              <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rPr>
              <a:t> </a:t>
            </a: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mong</a:t>
            </a:r>
            <a:r>
              <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rPr>
              <a:t> </a:t>
            </a: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muốn</a:t>
            </a:r>
            <a:r>
              <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rPr>
              <a:t> </a:t>
            </a: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của</a:t>
            </a:r>
            <a:r>
              <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rPr>
              <a:t> </a:t>
            </a: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Bác</a:t>
            </a:r>
            <a:r>
              <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rPr>
              <a:t> </a:t>
            </a:r>
            <a:r>
              <a:rPr kumimoji="0" lang="en-US" sz="11100" b="1" i="0" u="none" strike="noStrike" kern="1200" cap="none" spc="0" normalizeH="0" baseline="0" noProof="0" dirty="0" err="1">
                <a:ln>
                  <a:noFill/>
                </a:ln>
                <a:solidFill>
                  <a:srgbClr val="0000FF"/>
                </a:solidFill>
                <a:effectLst/>
                <a:uLnTx/>
                <a:uFillTx/>
                <a:latin typeface="#9Slide07 Marbelia Regular" panose="02000500000000000000" pitchFamily="2" charset="0"/>
                <a:cs typeface="Times New Roman" panose="02020603050405020304" pitchFamily="18" charset="0"/>
              </a:rPr>
              <a:t>Hồ</a:t>
            </a:r>
            <a:endParaRPr kumimoji="0" lang="en-US" sz="11100" b="1" i="0" u="none" strike="noStrike" kern="1200" cap="none" spc="0" normalizeH="0" baseline="0" noProof="0" dirty="0">
              <a:ln>
                <a:noFill/>
              </a:ln>
              <a:solidFill>
                <a:srgbClr val="0000FF"/>
              </a:solidFill>
              <a:effectLst/>
              <a:uLnTx/>
              <a:uFillTx/>
              <a:latin typeface="#9Slide07 Marbelia Regular" panose="02000500000000000000" pitchFamily="2"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7297" y="1881052"/>
            <a:ext cx="4715691" cy="4376058"/>
          </a:xfrm>
          <a:prstGeom prst="rect">
            <a:avLst/>
          </a:prstGeom>
        </p:spPr>
      </p:pic>
    </p:spTree>
    <p:extLst>
      <p:ext uri="{BB962C8B-B14F-4D97-AF65-F5344CB8AC3E}">
        <p14:creationId xmlns:p14="http://schemas.microsoft.com/office/powerpoint/2010/main" val="373073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1815737" y="0"/>
            <a:ext cx="14813280" cy="7288306"/>
          </a:xfrm>
          <a:prstGeom prst="rect">
            <a:avLst/>
          </a:prstGeom>
          <a:noFill/>
          <a:ln>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4018" y="2315253"/>
            <a:ext cx="9259159" cy="5143500"/>
          </a:xfrm>
          <a:prstGeom prst="rect">
            <a:avLst/>
          </a:prstGeom>
          <a:effectLst>
            <a:softEdge rad="939800"/>
          </a:effectLst>
        </p:spPr>
      </p:pic>
      <p:pic>
        <p:nvPicPr>
          <p:cNvPr id="3"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3126"/>
            <a:ext cx="3056708" cy="97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p:cNvSpPr txBox="1">
            <a:spLocks noChangeArrowheads="1"/>
          </p:cNvSpPr>
          <p:nvPr/>
        </p:nvSpPr>
        <p:spPr bwMode="auto">
          <a:xfrm>
            <a:off x="119380" y="170538"/>
            <a:ext cx="25607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ĐẶT VẤN ĐỀ</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300446" y="1068877"/>
            <a:ext cx="11586753" cy="6066212"/>
          </a:xfrm>
          <a:prstGeom prst="rect">
            <a:avLst/>
          </a:prstGeom>
        </p:spPr>
        <p:txBody>
          <a:bodyPr wrap="square">
            <a:spAutoFit/>
          </a:bodyPr>
          <a:lstStyle/>
          <a:p>
            <a:pPr algn="just">
              <a:lnSpc>
                <a:spcPct val="144000"/>
              </a:lnSpc>
              <a:spcAft>
                <a:spcPts val="200"/>
              </a:spcAft>
            </a:pPr>
            <a:r>
              <a:rPr lang="en-US" sz="2000" b="1" i="1" dirty="0">
                <a:solidFill>
                  <a:srgbClr val="0000FF"/>
                </a:solidFill>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Tô</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Hiến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Thành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một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trụ</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cột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của</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nhà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lý</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vào</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Lý</a:t>
            </a:r>
            <a:r>
              <a:rPr lang="en-US" b="1" dirty="0">
                <a:latin typeface="#9Slide05 Brannboll Ny" panose="02000000000000000000" pitchFamily="2" charset="0"/>
                <a:ea typeface="Arial" panose="020B0604020202020204" pitchFamily="34" charset="0"/>
              </a:rPr>
              <a:t> Cao </a:t>
            </a:r>
            <a:r>
              <a:rPr lang="en-US" b="1" dirty="0" err="1">
                <a:latin typeface="#9Slide05 Brannboll Ny" panose="02000000000000000000" pitchFamily="2" charset="0"/>
                <a:ea typeface="Arial" panose="020B0604020202020204" pitchFamily="34" charset="0"/>
              </a:rPr>
              <a:t>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giữ</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chức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Tể</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tướng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tính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tình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trung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thực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khảng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khái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được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mọi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người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rất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kính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phục</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Khi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bị</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bệnh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nặng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Vũ</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Đường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ngày</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đêm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hầu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hạ</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bên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giường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bệnh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rất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chu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đáo</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còn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trần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trung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thì</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mải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việc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chống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giặc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biên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cương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không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có</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điều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kiện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gần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gũi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Một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hôm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hậu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đến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thăm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Tô</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Hiến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Thành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hỏi</a:t>
            </a:r>
            <a:r>
              <a:rPr lang="en-US" b="1" dirty="0">
                <a:latin typeface="#9Slide05 Brannboll Ny" panose="02000000000000000000" pitchFamily="2" charset="0"/>
                <a:ea typeface="Arial" panose="020B0604020202020204" pitchFamily="34" charset="0"/>
              </a:rPr>
              <a:t>: </a:t>
            </a:r>
          </a:p>
          <a:p>
            <a:pPr marL="342900" indent="-342900" algn="just">
              <a:lnSpc>
                <a:spcPct val="144000"/>
              </a:lnSpc>
              <a:spcAft>
                <a:spcPts val="200"/>
              </a:spcAft>
              <a:buFontTx/>
              <a:buChar char="-"/>
            </a:pPr>
            <a:r>
              <a:rPr lang="en-US" b="1" dirty="0" err="1">
                <a:latin typeface="#9Slide05 Brannboll Ny" panose="02000000000000000000" pitchFamily="2" charset="0"/>
                <a:ea typeface="Arial" panose="020B0604020202020204" pitchFamily="34" charset="0"/>
              </a:rPr>
              <a:t>Nếu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chẳng</a:t>
            </a:r>
            <a:r>
              <a:rPr lang="en-US" b="1" dirty="0">
                <a:latin typeface="#9Slide05 Brannboll Ny" panose="02000000000000000000" pitchFamily="2" charset="0"/>
                <a:ea typeface="Arial" panose="020B0604020202020204" pitchFamily="34" charset="0"/>
              </a:rPr>
              <a:t> may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mất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thì</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ai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sẽ</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người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thay</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gánh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vác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việc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của</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triều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đình</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đáp</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a:latin typeface="#9Slide05 Brannboll Ny" panose="02000000000000000000" pitchFamily="2" charset="0"/>
                <a:ea typeface="Arial" panose="020B0604020202020204" pitchFamily="34" charset="0"/>
              </a:rPr>
              <a:t>-</a:t>
            </a:r>
            <a:r>
              <a:rPr lang="en-US" b="1" dirty="0" err="1">
                <a:latin typeface="#9Slide05 Brannboll Ny" panose="02000000000000000000" pitchFamily="2" charset="0"/>
                <a:ea typeface="Arial" panose="020B0604020202020204" pitchFamily="34" charset="0"/>
              </a:rPr>
              <a:t>Tâu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hậu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quan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Giám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nghị</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đâị</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phu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Trần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Trung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có</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thể</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thay</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tôi</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err="1">
                <a:latin typeface="#9Slide05 Brannboll Ny" panose="02000000000000000000" pitchFamily="2" charset="0"/>
                <a:ea typeface="Arial" panose="020B0604020202020204" pitchFamily="34" charset="0"/>
              </a:rPr>
              <a:t>Thái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hậu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ngạc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nhiên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hỏi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tiếp</a:t>
            </a:r>
            <a:r>
              <a:rPr lang="en-US" b="1" dirty="0">
                <a:latin typeface="#9Slide05 Brannboll Ny" panose="02000000000000000000" pitchFamily="2" charset="0"/>
                <a:ea typeface="Arial" panose="020B0604020202020204" pitchFamily="34" charset="0"/>
              </a:rPr>
              <a:t>: </a:t>
            </a:r>
          </a:p>
          <a:p>
            <a:pPr algn="just">
              <a:lnSpc>
                <a:spcPct val="144000"/>
              </a:lnSpc>
              <a:spcAft>
                <a:spcPts val="200"/>
              </a:spcAft>
            </a:pPr>
            <a:r>
              <a:rPr lang="en-US" b="1" dirty="0">
                <a:latin typeface="#9Slide05 Brannboll Ny" panose="02000000000000000000" pitchFamily="2" charset="0"/>
                <a:ea typeface="Arial" panose="020B0604020202020204" pitchFamily="34" charset="0"/>
              </a:rPr>
              <a:t> - Sao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không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cử</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Vũ</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Đường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người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đã</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ngày</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đêm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hầu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hạ</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ông</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err="1">
                <a:latin typeface="#9Slide05 Brannboll Ny" panose="02000000000000000000" pitchFamily="2" charset="0"/>
                <a:ea typeface="Arial" panose="020B0604020202020204" pitchFamily="34" charset="0"/>
              </a:rPr>
              <a:t>Tô</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Hiến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Thành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chậm</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rãi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trả</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lời</a:t>
            </a:r>
            <a:r>
              <a:rPr lang="en-US" b="1" dirty="0">
                <a:latin typeface="#9Slide05 Brannboll Ny" panose="02000000000000000000" pitchFamily="2" charset="0"/>
                <a:ea typeface="Arial" panose="020B0604020202020204" pitchFamily="34" charset="0"/>
              </a:rPr>
              <a:t>:</a:t>
            </a:r>
          </a:p>
          <a:p>
            <a:pPr marL="342900" indent="-342900" algn="just">
              <a:lnSpc>
                <a:spcPct val="144000"/>
              </a:lnSpc>
              <a:spcAft>
                <a:spcPts val="200"/>
              </a:spcAft>
              <a:buFontTx/>
              <a:buChar char="-"/>
            </a:pPr>
            <a:r>
              <a:rPr lang="en-US" b="1" dirty="0" err="1">
                <a:latin typeface="#9Slide05 Brannboll Ny" panose="02000000000000000000" pitchFamily="2" charset="0"/>
                <a:ea typeface="Arial" panose="020B0604020202020204" pitchFamily="34" charset="0"/>
              </a:rPr>
              <a:t>Nếu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Thái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hậu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hổi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ai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là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người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hầu</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hạ</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vua</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tận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tình</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nhất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thì</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tôi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xin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tiến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cử</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Vũ</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Đường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Còn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hỏi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người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thay</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thế</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tôi</a:t>
            </a:r>
            <a:r>
              <a:rPr lang="en-US" b="1" dirty="0">
                <a:latin typeface="#9Slide05 Brannboll Ny" panose="02000000000000000000" pitchFamily="2" charset="0"/>
                <a:ea typeface="Arial" panose="020B0604020202020204" pitchFamily="34" charset="0"/>
              </a:rPr>
              <a:t> lo </a:t>
            </a:r>
            <a:r>
              <a:rPr lang="en-US" b="1" dirty="0" err="1">
                <a:latin typeface="#9Slide05 Brannboll Ny" panose="02000000000000000000" pitchFamily="2" charset="0"/>
                <a:ea typeface="Arial" panose="020B0604020202020204" pitchFamily="34" charset="0"/>
              </a:rPr>
              <a:t>việc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nước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thì</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phải</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cử</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Trần</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Trung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Tá</a:t>
            </a:r>
            <a:r>
              <a:rPr lang="en-US" b="1" dirty="0">
                <a:latin typeface="#9Slide05 Brannboll Ny" panose="02000000000000000000" pitchFamily="2" charset="0"/>
                <a:ea typeface="Arial" panose="020B0604020202020204" pitchFamily="34" charset="0"/>
              </a:rPr>
              <a:t>.</a:t>
            </a:r>
          </a:p>
          <a:p>
            <a:pPr algn="just">
              <a:lnSpc>
                <a:spcPct val="144000"/>
              </a:lnSpc>
              <a:spcAft>
                <a:spcPts val="200"/>
              </a:spcAft>
            </a:pP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Phỏng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theo</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Cuộc</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sống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sự</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nghiệp</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tập</a:t>
            </a:r>
            <a:r>
              <a:rPr lang="en-US" b="1" dirty="0">
                <a:latin typeface="#9Slide05 Brannboll Ny" panose="02000000000000000000" pitchFamily="2" charset="0"/>
                <a:ea typeface="Arial" panose="020B0604020202020204" pitchFamily="34" charset="0"/>
              </a:rPr>
              <a:t> III </a:t>
            </a:r>
            <a:r>
              <a:rPr lang="en-US" b="1" dirty="0" err="1">
                <a:latin typeface="#9Slide05 Brannboll Ny" panose="02000000000000000000" pitchFamily="2" charset="0"/>
                <a:ea typeface="Arial" panose="020B0604020202020204" pitchFamily="34" charset="0"/>
              </a:rPr>
              <a:t>và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Những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vì</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sao</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đất</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nước</a:t>
            </a:r>
            <a:r>
              <a:rPr lang="en-US" b="1" dirty="0">
                <a:latin typeface="#9Slide05 Brannboll Ny" panose="02000000000000000000" pitchFamily="2" charset="0"/>
                <a:ea typeface="Arial" panose="020B0604020202020204" pitchFamily="34" charset="0"/>
              </a:rPr>
              <a:t> “, </a:t>
            </a:r>
            <a:r>
              <a:rPr lang="en-US" b="1" dirty="0" err="1">
                <a:latin typeface="#9Slide05 Brannboll Ny" panose="02000000000000000000" pitchFamily="2" charset="0"/>
                <a:ea typeface="Arial" panose="020B0604020202020204" pitchFamily="34" charset="0"/>
              </a:rPr>
              <a:t>tập</a:t>
            </a:r>
            <a:r>
              <a:rPr lang="en-US" b="1" dirty="0">
                <a:latin typeface="#9Slide05 Brannboll Ny" panose="02000000000000000000" pitchFamily="2" charset="0"/>
                <a:ea typeface="Arial" panose="020B0604020202020204" pitchFamily="34" charset="0"/>
              </a:rPr>
              <a:t> IV, NXB Kim </a:t>
            </a:r>
            <a:r>
              <a:rPr lang="en-US" b="1" dirty="0" err="1">
                <a:latin typeface="#9Slide05 Brannboll Ny" panose="02000000000000000000" pitchFamily="2" charset="0"/>
                <a:ea typeface="Arial" panose="020B0604020202020204" pitchFamily="34" charset="0"/>
              </a:rPr>
              <a:t>Đồng</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Hà</a:t>
            </a:r>
            <a:r>
              <a:rPr lang="en-US" b="1" dirty="0">
                <a:latin typeface="#9Slide05 Brannboll Ny" panose="02000000000000000000" pitchFamily="2" charset="0"/>
                <a:ea typeface="Arial" panose="020B0604020202020204" pitchFamily="34" charset="0"/>
              </a:rPr>
              <a:t> </a:t>
            </a:r>
            <a:r>
              <a:rPr lang="en-US" b="1" dirty="0" err="1">
                <a:latin typeface="#9Slide05 Brannboll Ny" panose="02000000000000000000" pitchFamily="2" charset="0"/>
                <a:ea typeface="Arial" panose="020B0604020202020204" pitchFamily="34" charset="0"/>
              </a:rPr>
              <a:t>Nội</a:t>
            </a:r>
            <a:r>
              <a:rPr lang="en-US" b="1" dirty="0">
                <a:latin typeface="#9Slide05 Brannboll Ny" panose="02000000000000000000" pitchFamily="2" charset="0"/>
                <a:ea typeface="Arial" panose="020B0604020202020204" pitchFamily="34" charset="0"/>
              </a:rPr>
              <a:t>, 1976)</a:t>
            </a:r>
          </a:p>
          <a:p>
            <a:pPr algn="just">
              <a:lnSpc>
                <a:spcPct val="144000"/>
              </a:lnSpc>
              <a:spcAft>
                <a:spcPts val="200"/>
              </a:spcAft>
            </a:pPr>
            <a:endParaRPr lang="en-US" sz="2200" b="1" dirty="0">
              <a:solidFill>
                <a:srgbClr val="0000FF"/>
              </a:solidFill>
              <a:effectLst/>
              <a:latin typeface="#9Slide05 Brannboll Ny" panose="02000000000000000000" pitchFamily="2" charset="0"/>
              <a:ea typeface="Arial" panose="020B0604020202020204" pitchFamily="34" charset="0"/>
            </a:endParaRPr>
          </a:p>
        </p:txBody>
      </p:sp>
      <p:sp>
        <p:nvSpPr>
          <p:cNvPr id="13" name="AutoShape 3"/>
          <p:cNvSpPr>
            <a:spLocks noChangeArrowheads="1"/>
          </p:cNvSpPr>
          <p:nvPr/>
        </p:nvSpPr>
        <p:spPr bwMode="gray">
          <a:xfrm>
            <a:off x="2938744" y="170538"/>
            <a:ext cx="9128738"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TÔ HIẾN THÀNH- MỘT TẤM GƯƠNG VỀ CHÍ CÔNG VÔ TƯ</a:t>
            </a:r>
          </a:p>
        </p:txBody>
      </p:sp>
    </p:spTree>
    <p:extLst>
      <p:ext uri="{BB962C8B-B14F-4D97-AF65-F5344CB8AC3E}">
        <p14:creationId xmlns:p14="http://schemas.microsoft.com/office/powerpoint/2010/main" val="382143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1479176" y="170538"/>
            <a:ext cx="14388352" cy="7198450"/>
          </a:xfrm>
          <a:prstGeom prst="rect">
            <a:avLst/>
          </a:prstGeom>
          <a:noFill/>
          <a:ln>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9514" y="2434590"/>
            <a:ext cx="9259159" cy="5143500"/>
          </a:xfrm>
          <a:prstGeom prst="rect">
            <a:avLst/>
          </a:prstGeom>
          <a:effectLst>
            <a:softEdge rad="939800"/>
          </a:effectLst>
        </p:spPr>
      </p:pic>
      <p:pic>
        <p:nvPicPr>
          <p:cNvPr id="3"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3126"/>
            <a:ext cx="3056708" cy="97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p:cNvSpPr txBox="1">
            <a:spLocks noChangeArrowheads="1"/>
          </p:cNvSpPr>
          <p:nvPr/>
        </p:nvSpPr>
        <p:spPr bwMode="auto">
          <a:xfrm>
            <a:off x="119380" y="170538"/>
            <a:ext cx="25607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ĐẶT VẤN ĐỀ</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11" name="Rectangle 10"/>
          <p:cNvSpPr/>
          <p:nvPr/>
        </p:nvSpPr>
        <p:spPr>
          <a:xfrm>
            <a:off x="874059" y="1096444"/>
            <a:ext cx="10367682" cy="7577972"/>
          </a:xfrm>
          <a:prstGeom prst="rect">
            <a:avLst/>
          </a:prstGeom>
        </p:spPr>
        <p:txBody>
          <a:bodyPr wrap="square">
            <a:spAutoFit/>
          </a:bodyPr>
          <a:lstStyle/>
          <a:p>
            <a:pPr lvl="0" algn="just">
              <a:lnSpc>
                <a:spcPct val="144000"/>
              </a:lnSpc>
              <a:spcAft>
                <a:spcPts val="200"/>
              </a:spcAft>
            </a:pPr>
            <a:r>
              <a:rPr kumimoji="0" lang="en-US" sz="2000" b="1" i="1" u="none" strike="noStrike" kern="1200" cap="none" spc="0" normalizeH="0" baseline="0" noProof="0" dirty="0">
                <a:ln>
                  <a:noFill/>
                </a:ln>
                <a:solidFill>
                  <a:srgbClr val="0000FF"/>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baseline="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Chủ</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tịch</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Hồ</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Chí</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Minh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là</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một</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tấm</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gương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trong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sáng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tuyệt</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vời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về</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sự</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phấn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đấu</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cho</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những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lí</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tưởng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đạo</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đức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cao</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cả</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Hoài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err="1">
                <a:ln>
                  <a:noFill/>
                </a:ln>
                <a:solidFill>
                  <a:srgbClr val="000000"/>
                </a:solidFill>
                <a:effectLst/>
                <a:uLnTx/>
                <a:uFillTx/>
                <a:latin typeface="#9Slide05 Brannboll Ny" panose="02000000000000000000" pitchFamily="2" charset="0"/>
                <a:ea typeface="Arial" panose="020B0604020202020204" pitchFamily="34" charset="0"/>
                <a:cs typeface="+mn-cs"/>
              </a:rPr>
              <a:t>bão</a:t>
            </a:r>
            <a:r>
              <a:rPr kumimoji="0" lang="en-US" sz="2600" b="1" i="0" u="none" strike="noStrike" kern="1200" cap="none" spc="0" normalizeH="0" noProof="0">
                <a:ln>
                  <a:noFill/>
                </a:ln>
                <a:solidFill>
                  <a:srgbClr val="000000"/>
                </a:solidFill>
                <a:effectLst/>
                <a:uLnTx/>
                <a:uFillTx/>
                <a:latin typeface="#9Slide05 Brannboll Ny" panose="02000000000000000000" pitchFamily="2" charset="0"/>
                <a:ea typeface="Arial" panose="020B0604020202020204" pitchFamily="34" charset="0"/>
                <a:cs typeface="+mn-cs"/>
              </a:rPr>
              <a:t> lớn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nhất</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của</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Người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là</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Tổ</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quốc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được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giải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phóng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nhân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dân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được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hạnh</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phúc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ấm</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no.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Sinh</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thời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lang="en-US" sz="2600" b="1" dirty="0" err="1">
                <a:solidFill>
                  <a:srgbClr val="000000"/>
                </a:solidFill>
                <a:latin typeface="#9Slide05 Brannboll Ny" panose="02000000000000000000" pitchFamily="2" charset="0"/>
                <a:ea typeface="Arial" panose="020B0604020202020204" pitchFamily="34" charset="0"/>
              </a:rPr>
              <a:t>Chủ</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tịch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Hồ</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Chí</a:t>
            </a:r>
            <a:r>
              <a:rPr lang="en-US" sz="2600" b="1" dirty="0">
                <a:solidFill>
                  <a:srgbClr val="000000"/>
                </a:solidFill>
                <a:latin typeface="#9Slide05 Brannboll Ny" panose="02000000000000000000" pitchFamily="2" charset="0"/>
                <a:ea typeface="Arial" panose="020B0604020202020204" pitchFamily="34" charset="0"/>
              </a:rPr>
              <a:t> Minh </a:t>
            </a:r>
            <a:r>
              <a:rPr lang="en-US" sz="2600" b="1" dirty="0" err="1">
                <a:solidFill>
                  <a:srgbClr val="000000"/>
                </a:solidFill>
                <a:latin typeface="#9Slide05 Brannboll Ny" panose="02000000000000000000" pitchFamily="2" charset="0"/>
                <a:ea typeface="Arial" panose="020B0604020202020204" pitchFamily="34" charset="0"/>
              </a:rPr>
              <a:t>đã</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từng</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nói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Cả</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đời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tôi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chỉ</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có</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mục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đích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là</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phấn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đấu</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quyền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lợi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của</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dân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tộc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và</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hạnh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phúc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của</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nhân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dân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và</a:t>
            </a:r>
            <a:r>
              <a:rPr lang="en-US" sz="2600" b="1" dirty="0">
                <a:solidFill>
                  <a:srgbClr val="000000"/>
                </a:solidFill>
                <a:latin typeface="#9Slide05 Brannboll Ny" panose="02000000000000000000" pitchFamily="2" charset="0"/>
                <a:ea typeface="Arial" panose="020B0604020202020204" pitchFamily="34" charset="0"/>
              </a:rPr>
              <a:t> “ </a:t>
            </a:r>
            <a:r>
              <a:rPr lang="en-US" sz="2600" b="1" dirty="0" err="1">
                <a:solidFill>
                  <a:srgbClr val="000000"/>
                </a:solidFill>
                <a:latin typeface="#9Slide05 Brannboll Ny" panose="02000000000000000000" pitchFamily="2" charset="0"/>
                <a:ea typeface="Arial" panose="020B0604020202020204" pitchFamily="34" charset="0"/>
              </a:rPr>
              <a:t>Bất</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kì</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bao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giờ</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bất</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kì</a:t>
            </a:r>
            <a:r>
              <a:rPr lang="en-US" sz="2600" b="1" dirty="0">
                <a:solidFill>
                  <a:srgbClr val="000000"/>
                </a:solidFill>
                <a:latin typeface="#9Slide05 Brannboll Ny" panose="02000000000000000000" pitchFamily="2" charset="0"/>
                <a:ea typeface="Arial" panose="020B0604020202020204" pitchFamily="34" charset="0"/>
              </a:rPr>
              <a:t> ở </a:t>
            </a:r>
            <a:r>
              <a:rPr lang="en-US" sz="2600" b="1" dirty="0" err="1">
                <a:solidFill>
                  <a:srgbClr val="000000"/>
                </a:solidFill>
                <a:latin typeface="#9Slide05 Brannboll Ny" panose="02000000000000000000" pitchFamily="2" charset="0"/>
                <a:ea typeface="Arial" panose="020B0604020202020204" pitchFamily="34" charset="0"/>
              </a:rPr>
              <a:t>đâu</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tôi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cũng</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chỉ</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theo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đuổi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một</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mục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đích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là</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làm</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ích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quốc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lợi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dân</a:t>
            </a:r>
            <a:r>
              <a:rPr lang="en-US" sz="2600" b="1" dirty="0">
                <a:solidFill>
                  <a:srgbClr val="000000"/>
                </a:solidFill>
                <a:latin typeface="#9Slide05 Brannboll Ny" panose="02000000000000000000" pitchFamily="2" charset="0"/>
                <a:ea typeface="Arial" panose="020B0604020202020204" pitchFamily="34" charset="0"/>
              </a:rPr>
              <a:t>”</a:t>
            </a:r>
          </a:p>
          <a:p>
            <a:pPr lvl="0" algn="just">
              <a:lnSpc>
                <a:spcPct val="144000"/>
              </a:lnSpc>
              <a:spcAft>
                <a:spcPts val="200"/>
              </a:spcAft>
            </a:pPr>
            <a:r>
              <a:rPr kumimoji="0" lang="en-US" sz="2600" b="1" i="0" u="none" strike="noStrike" kern="1200" cap="none" spc="0" normalizeH="0" baseline="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baseline="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Lúc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còn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sống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Người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đã</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dành</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tất</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cả</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tình</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yêu</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cho</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đồng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bào</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già</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trẻ</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gái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trai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Khi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sắp</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phải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từ</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biệt</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thế</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giới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này</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Người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cũng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chỉ</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tiếc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rằng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không</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được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phục</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vụ</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lâu</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hơn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nữa</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nhiều</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hơn</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nữa</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và</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Người</a:t>
            </a:r>
            <a:r>
              <a:rPr kumimoji="0" lang="en-US" sz="2600" b="1" i="0" u="none" strike="noStrike" kern="1200" cap="none" spc="0" normalizeH="0" noProof="0" dirty="0">
                <a:ln>
                  <a:noFill/>
                </a:ln>
                <a:solidFill>
                  <a:srgbClr val="000000"/>
                </a:solidFill>
                <a:effectLst/>
                <a:uLnTx/>
                <a:uFillTx/>
                <a:latin typeface="#9Slide05 Brannboll Ny" panose="02000000000000000000" pitchFamily="2" charset="0"/>
                <a:ea typeface="Arial" panose="020B0604020202020204" pitchFamily="34" charset="0"/>
                <a:cs typeface="+mn-cs"/>
              </a:rPr>
              <a:t> </a:t>
            </a:r>
            <a:r>
              <a:rPr kumimoji="0" lang="en-US" sz="2600" b="1" i="0" u="none" strike="noStrike" kern="1200" cap="none" spc="0" normalizeH="0" noProof="0" dirty="0" err="1">
                <a:ln>
                  <a:noFill/>
                </a:ln>
                <a:solidFill>
                  <a:srgbClr val="000000"/>
                </a:solidFill>
                <a:effectLst/>
                <a:uLnTx/>
                <a:uFillTx/>
                <a:latin typeface="#9Slide05 Brannboll Ny" panose="02000000000000000000" pitchFamily="2" charset="0"/>
                <a:ea typeface="Arial" panose="020B0604020202020204" pitchFamily="34" charset="0"/>
                <a:cs typeface="+mn-cs"/>
              </a:rPr>
              <a:t>đã</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để</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lại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muôn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vàn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tình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thân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yêu</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toàn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dân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toàng</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Đảng</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toàn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thể</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bộ</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đội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cho</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các</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cháu</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thanh</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niên</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và</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nhi</a:t>
            </a:r>
            <a:r>
              <a:rPr lang="en-US" sz="2600" b="1" dirty="0">
                <a:solidFill>
                  <a:srgbClr val="000000"/>
                </a:solidFill>
                <a:latin typeface="#9Slide05 Brannboll Ny" panose="02000000000000000000" pitchFamily="2" charset="0"/>
                <a:ea typeface="Arial" panose="020B0604020202020204" pitchFamily="34" charset="0"/>
              </a:rPr>
              <a:t> </a:t>
            </a:r>
            <a:r>
              <a:rPr lang="en-US" sz="2600" b="1" dirty="0" err="1">
                <a:solidFill>
                  <a:srgbClr val="000000"/>
                </a:solidFill>
                <a:latin typeface="#9Slide05 Brannboll Ny" panose="02000000000000000000" pitchFamily="2" charset="0"/>
                <a:ea typeface="Arial" panose="020B0604020202020204" pitchFamily="34" charset="0"/>
              </a:rPr>
              <a:t>đồng</a:t>
            </a:r>
            <a:r>
              <a:rPr lang="en-US" sz="2600" b="1" dirty="0">
                <a:solidFill>
                  <a:srgbClr val="000000"/>
                </a:solidFill>
                <a:latin typeface="#9Slide05 Brannboll Ny" panose="02000000000000000000" pitchFamily="2" charset="0"/>
                <a:ea typeface="Arial" panose="020B0604020202020204" pitchFamily="34" charset="0"/>
              </a:rPr>
              <a:t>”</a:t>
            </a:r>
            <a:endParaRPr kumimoji="0" lang="en-US" sz="2600" b="1" i="0" u="none" strike="noStrike" kern="1200" cap="none" spc="0" normalizeH="0" baseline="0" noProof="0" dirty="0">
              <a:ln>
                <a:noFill/>
              </a:ln>
              <a:solidFill>
                <a:srgbClr val="000000"/>
              </a:solidFill>
              <a:effectLst/>
              <a:uLnTx/>
              <a:uFillTx/>
              <a:latin typeface="#9Slide05 Brannboll Ny" panose="02000000000000000000" pitchFamily="2" charset="0"/>
              <a:ea typeface="Arial" panose="020B0604020202020204" pitchFamily="34" charset="0"/>
              <a:cs typeface="+mn-cs"/>
            </a:endParaRPr>
          </a:p>
          <a:p>
            <a:pPr marL="0" marR="0" lvl="0" indent="0" algn="just" defTabSz="914400" rtl="0" eaLnBrk="1" fontAlgn="auto" latinLnBrk="0" hangingPunct="1">
              <a:lnSpc>
                <a:spcPct val="144000"/>
              </a:lnSpc>
              <a:spcBef>
                <a:spcPts val="0"/>
              </a:spcBef>
              <a:spcAft>
                <a:spcPts val="200"/>
              </a:spcAft>
              <a:buClrTx/>
              <a:buSzTx/>
              <a:buFontTx/>
              <a:buNone/>
              <a:tabLst/>
              <a:defRPr/>
            </a:pPr>
            <a:endParaRPr kumimoji="0" lang="en-US" sz="2600" b="1" i="0" u="none" strike="noStrike" kern="1200" cap="none" spc="0" normalizeH="0" baseline="0" noProof="0" dirty="0">
              <a:ln>
                <a:noFill/>
              </a:ln>
              <a:solidFill>
                <a:srgbClr val="0000FF"/>
              </a:solidFill>
              <a:effectLst/>
              <a:uLnTx/>
              <a:uFillTx/>
              <a:latin typeface="#9Slide05 Brannboll Ny" panose="02000000000000000000" pitchFamily="2" charset="0"/>
              <a:ea typeface="Arial" panose="020B0604020202020204" pitchFamily="34" charset="0"/>
              <a:cs typeface="+mn-cs"/>
            </a:endParaRPr>
          </a:p>
        </p:txBody>
      </p:sp>
      <p:sp>
        <p:nvSpPr>
          <p:cNvPr id="13" name="AutoShape 3"/>
          <p:cNvSpPr>
            <a:spLocks noChangeArrowheads="1"/>
          </p:cNvSpPr>
          <p:nvPr/>
        </p:nvSpPr>
        <p:spPr bwMode="gray">
          <a:xfrm>
            <a:off x="4858984" y="241959"/>
            <a:ext cx="5708867"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ctr" defTabSz="914400" rtl="0" eaLnBrk="1" fontAlgn="auto" latinLnBrk="0" hangingPunct="1">
              <a:lnSpc>
                <a:spcPct val="100000"/>
              </a:lnSpc>
              <a:spcBef>
                <a:spcPct val="20000"/>
              </a:spcBef>
              <a:spcAft>
                <a:spcPct val="20000"/>
              </a:spcAft>
              <a:buClrTx/>
              <a:buSzTx/>
              <a:buFontTx/>
              <a:buNone/>
              <a:tabLst/>
              <a:defRPr/>
            </a:pPr>
            <a:r>
              <a:rPr lang="en-US" altLang="en-US" sz="2400" b="1" kern="0" dirty="0">
                <a:solidFill>
                  <a:srgbClr val="FFFF00"/>
                </a:solidFill>
                <a:latin typeface="Times New Roman" panose="02020603050405020304" pitchFamily="18" charset="0"/>
                <a:cs typeface="Times New Roman" panose="02020603050405020304" pitchFamily="18" charset="0"/>
              </a:rPr>
              <a:t>ĐIỀU MONG MUỐN CỦA BÁC HỒ</a:t>
            </a:r>
            <a:endParaRPr kumimoji="0" lang="en-US" altLang="en-US" sz="2400" b="1" i="0" u="none" strike="noStrike" kern="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6647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6395</TotalTime>
  <Words>3007</Words>
  <Application>Microsoft Office PowerPoint</Application>
  <PresentationFormat>Widescreen</PresentationFormat>
  <Paragraphs>285</Paragraphs>
  <Slides>36</Slides>
  <Notes>13</Notes>
  <HiddenSlides>0</HiddenSlides>
  <MMClips>2</MMClips>
  <ScaleCrop>false</ScaleCrop>
  <HeadingPairs>
    <vt:vector size="6" baseType="variant">
      <vt:variant>
        <vt:lpstr>Fonts Used</vt:lpstr>
      </vt:variant>
      <vt:variant>
        <vt:i4>24</vt:i4>
      </vt:variant>
      <vt:variant>
        <vt:lpstr>Theme</vt:lpstr>
      </vt:variant>
      <vt:variant>
        <vt:i4>12</vt:i4>
      </vt:variant>
      <vt:variant>
        <vt:lpstr>Slide Titles</vt:lpstr>
      </vt:variant>
      <vt:variant>
        <vt:i4>36</vt:i4>
      </vt:variant>
    </vt:vector>
  </HeadingPairs>
  <TitlesOfParts>
    <vt:vector size="72" baseType="lpstr">
      <vt:lpstr>微软雅黑</vt:lpstr>
      <vt:lpstr>#9Slide03 Arima Madurai Black</vt:lpstr>
      <vt:lpstr>#9Slide03 Aturdida</vt:lpstr>
      <vt:lpstr>#9Slide05 Brannboll Ny</vt:lpstr>
      <vt:lpstr>#9Slide05 Fourth</vt:lpstr>
      <vt:lpstr>#9Slide05 Fourth Medium</vt:lpstr>
      <vt:lpstr>#9Slide05 Habano</vt:lpstr>
      <vt:lpstr>#9Slide05 SVNVanilla Daisy Pro</vt:lpstr>
      <vt:lpstr>#9Slide06 Thillends Small</vt:lpstr>
      <vt:lpstr>#9Slide07 Marbelia Regular</vt:lpstr>
      <vt:lpstr>Andalus</vt:lpstr>
      <vt:lpstr>Arial</vt:lpstr>
      <vt:lpstr>Calibri</vt:lpstr>
      <vt:lpstr>Calibri Light</vt:lpstr>
      <vt:lpstr>Lato Light</vt:lpstr>
      <vt:lpstr>SVN-Vanilla Daisy Pro</vt:lpstr>
      <vt:lpstr>SVN-Very Berry</vt:lpstr>
      <vt:lpstr>Tahoma</vt:lpstr>
      <vt:lpstr>Times</vt:lpstr>
      <vt:lpstr>Times New Roman</vt:lpstr>
      <vt:lpstr>Trebuchet MS</vt:lpstr>
      <vt:lpstr>Verdana</vt:lpstr>
      <vt:lpstr>Wingdings 3</vt:lpstr>
      <vt:lpstr>方正静蕾简体</vt:lpstr>
      <vt:lpstr>Office Theme</vt:lpstr>
      <vt:lpstr>1_Office Theme</vt:lpstr>
      <vt:lpstr>3_Office Theme</vt:lpstr>
      <vt:lpstr>2_Office Theme</vt:lpstr>
      <vt:lpstr>17_Office Theme</vt:lpstr>
      <vt:lpstr>5_Office Theme</vt:lpstr>
      <vt:lpstr>4_Office Theme</vt:lpstr>
      <vt:lpstr>6_Office Theme</vt:lpstr>
      <vt:lpstr>7_Office Theme</vt:lpstr>
      <vt:lpstr>8_Office Theme</vt:lpstr>
      <vt:lpstr>36_Office Theme</vt:lpstr>
      <vt:lpstr>30_Office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Thế nào là chí công vô tư?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Tung Lâm</cp:lastModifiedBy>
  <cp:revision>169</cp:revision>
  <dcterms:created xsi:type="dcterms:W3CDTF">2021-06-28T15:32:15Z</dcterms:created>
  <dcterms:modified xsi:type="dcterms:W3CDTF">2023-09-15T03:56:54Z</dcterms:modified>
</cp:coreProperties>
</file>