
<file path=[Content_Types].xml><?xml version="1.0" encoding="utf-8"?>
<Types xmlns="http://schemas.openxmlformats.org/package/2006/content-types">
  <Default Extension="mp3" ContentType="audio/unknown"/>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theme/theme2.xml" ContentType="application/vnd.openxmlformats-officedocument.theme+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theme/theme3.xml" ContentType="application/vnd.openxmlformats-officedocument.theme+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theme/theme4.xml" ContentType="application/vnd.openxmlformats-officedocument.theme+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theme/theme5.xml" ContentType="application/vnd.openxmlformats-officedocument.theme+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theme/theme6.xml" ContentType="application/vnd.openxmlformats-officedocument.theme+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theme/theme7.xml" ContentType="application/vnd.openxmlformats-officedocument.theme+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theme/theme8.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theme/theme9.xml" ContentType="application/vnd.openxmlformats-officedocument.theme+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3" r:id="rId1"/>
    <p:sldMasterId id="2147486100" r:id="rId2"/>
    <p:sldMasterId id="2147486113" r:id="rId3"/>
    <p:sldMasterId id="2147486126" r:id="rId4"/>
    <p:sldMasterId id="2147486151" r:id="rId5"/>
    <p:sldMasterId id="2147486163" r:id="rId6"/>
    <p:sldMasterId id="2147486166" r:id="rId7"/>
    <p:sldMasterId id="2147486179" r:id="rId8"/>
    <p:sldMasterId id="2147486191" r:id="rId9"/>
    <p:sldMasterId id="2147486203" r:id="rId10"/>
  </p:sldMasterIdLst>
  <p:notesMasterIdLst>
    <p:notesMasterId r:id="rId29"/>
  </p:notesMasterIdLst>
  <p:sldIdLst>
    <p:sldId id="332" r:id="rId11"/>
    <p:sldId id="422" r:id="rId12"/>
    <p:sldId id="427" r:id="rId13"/>
    <p:sldId id="409" r:id="rId14"/>
    <p:sldId id="410" r:id="rId15"/>
    <p:sldId id="429" r:id="rId16"/>
    <p:sldId id="425" r:id="rId17"/>
    <p:sldId id="424" r:id="rId18"/>
    <p:sldId id="426" r:id="rId19"/>
    <p:sldId id="415" r:id="rId20"/>
    <p:sldId id="414" r:id="rId21"/>
    <p:sldId id="413" r:id="rId22"/>
    <p:sldId id="416" r:id="rId23"/>
    <p:sldId id="273" r:id="rId24"/>
    <p:sldId id="417" r:id="rId25"/>
    <p:sldId id="418" r:id="rId26"/>
    <p:sldId id="419" r:id="rId27"/>
    <p:sldId id="420" r:id="rId28"/>
  </p:sldIdLst>
  <p:sldSz cx="12192000" cy="6858000"/>
  <p:notesSz cx="6858000" cy="9144000"/>
  <p:embeddedFontLst>
    <p:embeddedFont>
      <p:font typeface="Wingdings 2" pitchFamily="18" charset="2"/>
      <p:regular r:id="rId30"/>
    </p:embeddedFont>
    <p:embeddedFont>
      <p:font typeface="Constantia" pitchFamily="18" charset="0"/>
      <p:regular r:id="rId31"/>
      <p:bold r:id="rId32"/>
      <p:italic r:id="rId33"/>
      <p:boldItalic r:id="rId34"/>
    </p:embeddedFont>
    <p:embeddedFont>
      <p:font typeface="Lato Light" pitchFamily="34" charset="0"/>
      <p:regular r:id="rId35"/>
    </p:embeddedFont>
    <p:embeddedFont>
      <p:font typeface="Lato Regular" pitchFamily="34" charset="0"/>
      <p:regular r:id="rId36"/>
    </p:embeddedFont>
    <p:embeddedFont>
      <p:font typeface="Calibri" pitchFamily="34" charset="0"/>
      <p:regular r:id="rId37"/>
      <p:bold r:id="rId38"/>
      <p:italic r:id="rId39"/>
      <p:boldItalic r:id="rId40"/>
    </p:embeddedFont>
    <p:embeddedFont>
      <p:font typeface="宋体" pitchFamily="2" charset="-122"/>
      <p:regular r:id="rId41"/>
    </p:embeddedFont>
    <p:embeddedFont>
      <p:font typeface="微软雅黑" pitchFamily="34" charset="-122"/>
      <p:regular r:id="rId42"/>
      <p:bold r:id="rId43"/>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00FFFF"/>
    <a:srgbClr val="FFCCFF"/>
    <a:srgbClr val="99FFCC"/>
    <a:srgbClr val="F8F6CC"/>
    <a:srgbClr val="FFFF99"/>
    <a:srgbClr val="FFFFCC"/>
    <a:srgbClr val="CBF9DE"/>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5" autoAdjust="0"/>
    <p:restoredTop sz="94660"/>
  </p:normalViewPr>
  <p:slideViewPr>
    <p:cSldViewPr snapToGrid="0">
      <p:cViewPr>
        <p:scale>
          <a:sx n="74" d="100"/>
          <a:sy n="74" d="100"/>
        </p:scale>
        <p:origin x="-476" y="2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10.fntdata"/><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7.fntdata"/><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8A08B9-81E4-4045-9433-F8FFAAE65A1C}" type="datetimeFigureOut">
              <a:rPr lang="en-US" smtClean="0"/>
              <a:pPr/>
              <a:t>11/08/2021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AAC022-645F-4DDF-99B6-A92DE17C9CD3}" type="slidenum">
              <a:rPr lang="en-US" smtClean="0"/>
              <a:pPr/>
              <a:t>‹#›</a:t>
            </a:fld>
            <a:endParaRPr lang="en-US"/>
          </a:p>
        </p:txBody>
      </p:sp>
    </p:spTree>
    <p:extLst>
      <p:ext uri="{BB962C8B-B14F-4D97-AF65-F5344CB8AC3E}">
        <p14:creationId xmlns:p14="http://schemas.microsoft.com/office/powerpoint/2010/main" val="654277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8163CE48-5F90-4991-9F02-9500B21F50ED}" type="slidenum">
              <a:rPr lang="zh-CN" altLang="en-US" smtClean="0">
                <a:solidFill>
                  <a:prstClr val="black"/>
                </a:solidFill>
              </a:rPr>
              <a:pPr/>
              <a:t>11</a:t>
            </a:fld>
            <a:endParaRPr lang="zh-CN" altLang="en-US">
              <a:solidFill>
                <a:prstClr val="black"/>
              </a:solidFill>
            </a:endParaRPr>
          </a:p>
        </p:txBody>
      </p:sp>
    </p:spTree>
    <p:extLst>
      <p:ext uri="{BB962C8B-B14F-4D97-AF65-F5344CB8AC3E}">
        <p14:creationId xmlns:p14="http://schemas.microsoft.com/office/powerpoint/2010/main" val="103137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solidFill>
                  <a:prstClr val="black"/>
                </a:solidFill>
                <a:latin typeface="Calibri" panose="020F0502020204030204" pitchFamily="34" charset="0"/>
                <a:ea typeface="宋体" panose="02010600030101010101" pitchFamily="2" charset="-122"/>
              </a:rPr>
              <a:pPr/>
              <a:t>13</a:t>
            </a:fld>
            <a:endParaRPr lang="zh-CN" altLang="en-US" sz="1200">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717414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14</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71741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1.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5.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2.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0.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9569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3184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06629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42812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6014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845335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566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464439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826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679177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3145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267176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8170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95528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473897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383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51703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84189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70478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704160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0636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20919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674067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2421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176195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674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572811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453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403396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6960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728120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995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37531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739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245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8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2021/11/8</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8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8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589904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864439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7114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6779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560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61143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208953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81187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741063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cs typeface="Arial" panose="020B0604020202020204" pitchFamily="34" charset="0"/>
              </a:rPr>
              <a:pPr defTabSz="457200">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cs typeface="Arial" panose="020B0604020202020204" pitchFamily="34" charset="0"/>
              </a:rPr>
              <a:pPr defTabSz="4572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784090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464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275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cs typeface="Arial" panose="020B0604020202020204" pitchFamily="34" charset="0"/>
              </a:rPr>
              <a:pPr defTabSz="457200">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cs typeface="Arial" panose="020B0604020202020204" pitchFamily="34" charset="0"/>
              </a:rPr>
              <a:pPr defTabSz="4572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240550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9453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cs typeface="Arial" panose="020B0604020202020204" pitchFamily="34" charset="0"/>
              </a:rPr>
              <a:pPr defTabSz="457200">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cs typeface="Arial" panose="020B0604020202020204" pitchFamily="34" charset="0"/>
              </a:rPr>
              <a:pPr defTabSz="4572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269735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0961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cs typeface="Arial" panose="020B0604020202020204" pitchFamily="34" charset="0"/>
              </a:rPr>
              <a:pPr defTabSz="457200">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cs typeface="Arial" panose="020B0604020202020204" pitchFamily="34" charset="0"/>
              </a:rPr>
              <a:pPr defTabSz="4572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2804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231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cs typeface="Arial" panose="020B0604020202020204" pitchFamily="34" charset="0"/>
              </a:rPr>
              <a:pPr defTabSz="457200">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cs typeface="Arial" panose="020B0604020202020204" pitchFamily="34" charset="0"/>
              </a:rPr>
              <a:pPr defTabSz="4572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897965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41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046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397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76332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54486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86485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7"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59369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10051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2335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96377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040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159304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8066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344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43470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30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667299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587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666577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897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295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66280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40705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67134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409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7"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96697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4907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1295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56115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9312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226091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5386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91640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7461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300403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172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5983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479734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741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80"/>
            <a:ext cx="2743200" cy="365125"/>
          </a:xfrm>
          <a:prstGeom prst="rect">
            <a:avLst/>
          </a:prstGeom>
        </p:spPr>
        <p:txBody>
          <a:bodyPr/>
          <a:lstStyle/>
          <a:p>
            <a:fld id="{32BF82D2-7A68-459D-A996-9BDDA2518FA4}" type="datetimeFigureOut">
              <a:rPr lang="zh-CN" altLang="en-US" smtClean="0">
                <a:solidFill>
                  <a:prstClr val="black">
                    <a:tint val="75000"/>
                  </a:prstClr>
                </a:solidFill>
                <a:cs typeface="Arial" panose="020B0604020202020204" pitchFamily="34" charset="0"/>
              </a:rPr>
              <a:pPr/>
              <a:t>2021/11/8</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80"/>
            <a:ext cx="4114800" cy="365125"/>
          </a:xfrm>
          <a:prstGeom prst="rect">
            <a:avLst/>
          </a:prstGeom>
        </p:spPr>
        <p:txBody>
          <a:bodyPr/>
          <a:lstStyle/>
          <a:p>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80"/>
            <a:ext cx="2743200" cy="365125"/>
          </a:xfrm>
          <a:prstGeom prst="rect">
            <a:avLst/>
          </a:prstGeom>
        </p:spPr>
        <p:txBody>
          <a:bodyPr/>
          <a:lstStyle/>
          <a:p>
            <a:fld id="{3E01EE5D-26FB-46D5-A381-ECFB35BF1D34}" type="slidenum">
              <a:rPr lang="zh-CN" altLang="en-US" smtClean="0">
                <a:solidFill>
                  <a:prstClr val="black">
                    <a:tint val="75000"/>
                  </a:prstClr>
                </a:solidFill>
                <a:cs typeface="Arial" panose="020B0604020202020204" pitchFamily="34" charset="0"/>
              </a:rPr>
              <a:pPr/>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633014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a:solidFill>
                  <a:prstClr val="black">
                    <a:tint val="75000"/>
                  </a:prstClr>
                </a:solidFill>
                <a:cs typeface="+mn-cs"/>
              </a:defRPr>
            </a:lvl1pPr>
          </a:lstStyle>
          <a:p>
            <a:pPr>
              <a:defRPr/>
            </a:pPr>
            <a:fld id="{0C6303A0-9065-42AF-906A-DE1E800FE257}"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cs typeface="+mn-cs"/>
              </a:defRPr>
            </a:lvl1pPr>
          </a:lstStyle>
          <a:p>
            <a:pPr>
              <a:defRPr/>
            </a:pPr>
            <a:fld id="{2AD3D7CA-7BD8-4738-B6AB-718737AA462A}" type="slidenum">
              <a:rPr lang="zh-CN" altLang="en-US"/>
              <a:pPr>
                <a:defRPr/>
              </a:pPr>
              <a:t>‹#›</a:t>
            </a:fld>
            <a:endParaRPr lang="zh-CN" altLang="en-US"/>
          </a:p>
        </p:txBody>
      </p:sp>
    </p:spTree>
    <p:extLst>
      <p:ext uri="{BB962C8B-B14F-4D97-AF65-F5344CB8AC3E}">
        <p14:creationId xmlns:p14="http://schemas.microsoft.com/office/powerpoint/2010/main" val="2328717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0277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7841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27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a:defRPr/>
            </a:pPr>
            <a:fld id="{3ACFC516-0EBD-4852-9DFD-FFC809B16810}"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a:defRPr/>
            </a:pPr>
            <a:fld id="{855DB59F-0B7A-4009-ADD8-CBB6E0E22669}" type="slidenum">
              <a:rPr lang="zh-CN" altLang="en-US"/>
              <a:pPr>
                <a:defRPr/>
              </a:pPr>
              <a:t>‹#›</a:t>
            </a:fld>
            <a:endParaRPr lang="zh-CN" altLang="en-US"/>
          </a:p>
        </p:txBody>
      </p:sp>
    </p:spTree>
    <p:extLst>
      <p:ext uri="{BB962C8B-B14F-4D97-AF65-F5344CB8AC3E}">
        <p14:creationId xmlns:p14="http://schemas.microsoft.com/office/powerpoint/2010/main" val="324844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153026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814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77406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a:solidFill>
                  <a:prstClr val="black">
                    <a:tint val="75000"/>
                  </a:prstClr>
                </a:solidFill>
              </a:defRPr>
            </a:lvl1pPr>
          </a:lstStyle>
          <a:p>
            <a:pPr>
              <a:defRPr/>
            </a:pPr>
            <a:fld id="{233108B3-3C5F-434E-B7C6-124BB30C5988}"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0FCC38CE-CFED-41E2-93E2-A213294AFB8B}"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024816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a:defRPr/>
            </a:lvl1p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a:lvl1p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a:prstGeom prst="rect">
            <a:avLst/>
          </a:prstGeom>
        </p:spPr>
        <p:txBody>
          <a:bodyPr/>
          <a:lstStyle>
            <a:lvl1pPr>
              <a:defRPr/>
            </a:lvl1pPr>
          </a:lstStyle>
          <a:p>
            <a:pPr eaLnBrk="0" fontAlgn="base" hangingPunct="0">
              <a:spcBef>
                <a:spcPct val="0"/>
              </a:spcBef>
              <a:spcAft>
                <a:spcPct val="0"/>
              </a:spcAft>
            </a:pPr>
            <a:fld id="{49336997-C3F8-49F0-B3DC-C239357ADAE0}" type="slidenum">
              <a:rPr lang="en-US">
                <a:solidFill>
                  <a:srgbClr val="000000"/>
                </a:solidFill>
                <a:latin typeface="Arial" panose="020B0604020202020204" pitchFamily="34" charset="0"/>
                <a:cs typeface="Arial" panose="020B0604020202020204" pitchFamily="34" charset="0"/>
              </a:rPr>
              <a:pPr eaLnBrk="0" fontAlgn="base" hangingPunct="0">
                <a:spcBef>
                  <a:spcPct val="0"/>
                </a:spcBef>
                <a:spcAft>
                  <a:spcPct val="0"/>
                </a:spcAft>
              </a:pPr>
              <a:t>‹#›</a:t>
            </a:fld>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927222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279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3192476"/>
      </p:ext>
    </p:extLst>
  </p:cSld>
  <p:clrMapOvr>
    <a:masterClrMapping/>
  </p:clrMapOvr>
  <p:transition spd="slow" advTm="3000">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1538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46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3383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856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4009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17148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281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730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6582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4631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856084"/>
      </p:ext>
    </p:extLst>
  </p:cSld>
  <p:clrMapOvr>
    <a:masterClrMapping/>
  </p:clrMapOvr>
  <p:transition spd="slow" advTm="3000">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7525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509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315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478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3656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5488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996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7144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082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9875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349707"/>
      </p:ext>
    </p:extLst>
  </p:cSld>
  <p:clrMapOvr>
    <a:masterClrMapping/>
  </p:clrMapOvr>
  <p:transition spd="slow" advClick="0" advTm="4000">
    <p:comb/>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6505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4744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184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3742311"/>
      </p:ext>
    </p:extLst>
  </p:cSld>
  <p:clrMapOvr>
    <a:masterClrMapping/>
  </p:clrMapOvr>
  <p:transition spd="slow" advTm="3000">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903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313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558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381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209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688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3657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521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277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7360641"/>
      </p:ext>
    </p:extLst>
  </p:cSld>
  <p:clrMapOvr>
    <a:masterClrMapping/>
  </p:clrMapOvr>
  <p:transition spd="slow" advTm="3000">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114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224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4932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26927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235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199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24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3371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3759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0098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316404"/>
      </p:ext>
    </p:extLst>
  </p:cSld>
  <p:clrMapOvr>
    <a:masterClrMapping/>
  </p:clrMapOvr>
  <p:transition spd="slow" advClick="0" advTm="4000">
    <p:comb/>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775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160977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376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03894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0311664"/>
      </p:ext>
    </p:extLst>
  </p:cSld>
  <p:clrMapOvr>
    <a:masterClrMapping/>
  </p:clrMapOvr>
  <p:transition spd="slow" advTm="3000">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0417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626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912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287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1339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2105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301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083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5906797"/>
      </p:ext>
    </p:extLst>
  </p:cSld>
  <p:clrMapOvr>
    <a:masterClrMapping/>
  </p:clrMapOvr>
  <p:transition spd="slow" advTm="3000">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232102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7316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713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904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025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137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4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586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35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0933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8553408"/>
      </p:ext>
    </p:extLst>
  </p:cSld>
  <p:clrMapOvr>
    <a:masterClrMapping/>
  </p:clrMapOvr>
  <p:transition spd="slow" advClick="0" advTm="4000">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641422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721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1835861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041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2020064"/>
      </p:ext>
    </p:extLst>
  </p:cSld>
  <p:clrMapOvr>
    <a:masterClrMapping/>
  </p:clrMapOvr>
  <p:transition spd="slow" advTm="3000">
    <p:random/>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6307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350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3351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118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465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3935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87694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9920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8460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9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9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5" y="604139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0511522"/>
      </p:ext>
    </p:extLst>
  </p:cSld>
  <p:clrMapOvr>
    <a:masterClrMapping/>
  </p:clrMapOvr>
  <p:transition spd="slow" advTm="3000">
    <p:random/>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65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2485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271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4558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048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72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757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68262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198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094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9351989"/>
      </p:ext>
    </p:extLst>
  </p:cSld>
  <p:clrMapOvr>
    <a:masterClrMapping/>
  </p:clrMapOvr>
  <p:transition spd="slow" advClick="0" advTm="4000">
    <p:comb/>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052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465566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2021/11/8</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4560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6"/>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6"/>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altLang="en-US">
              <a:solidFill>
                <a:srgbClr val="000000"/>
              </a:solidFill>
            </a:endParaRPr>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altLang="en-US">
              <a:solidFill>
                <a:srgbClr val="000000"/>
              </a:solidFill>
            </a:endParaRPr>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fld id="{4753F6B7-A8A0-46ED-9730-F8B03403CB8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092956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843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297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819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205863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555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682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1008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0444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20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57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540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673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0718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744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150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5022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174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626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81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298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550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8499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991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8526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42213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77196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2419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53491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99866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36253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74986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655334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725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894603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269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735885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710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7731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60486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32034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392973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62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657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05236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29131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751054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29997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92468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620147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07745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327015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40333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49566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02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793798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64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66808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718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81839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06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159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8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2021/11/8</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8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8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1148108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85445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929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7988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327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029505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315039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084503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199548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148757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958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2976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328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1028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761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692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84" y="604205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DD22C65B-FAC9-421A-9391-569306C0644A}" type="datetimeFigureOut">
              <a:rPr lang="zh-CN" altLang="en-US"/>
              <a:pPr>
                <a:defRPr/>
              </a:pPr>
              <a:t>2021/11/8</a:t>
            </a:fld>
            <a:endParaRPr lang="zh-CN" altLang="en-US"/>
          </a:p>
        </p:txBody>
      </p:sp>
      <p:sp>
        <p:nvSpPr>
          <p:cNvPr id="3" name="页脚占位符 3"/>
          <p:cNvSpPr>
            <a:spLocks noGrp="1"/>
          </p:cNvSpPr>
          <p:nvPr>
            <p:ph type="ftr" sz="quarter" idx="11"/>
          </p:nvPr>
        </p:nvSpPr>
        <p:spPr>
          <a:xfrm>
            <a:off x="677863" y="604205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5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BEBC0E72-BF06-4A19-B2CD-574FB1E7DA1E}" type="slidenum">
              <a:rPr lang="zh-CN" altLang="en-US"/>
              <a:pPr>
                <a:defRPr/>
              </a:pPr>
              <a:t>‹#›</a:t>
            </a:fld>
            <a:endParaRPr lang="zh-CN" altLang="en-US"/>
          </a:p>
        </p:txBody>
      </p:sp>
    </p:spTree>
    <p:extLst>
      <p:ext uri="{BB962C8B-B14F-4D97-AF65-F5344CB8AC3E}">
        <p14:creationId xmlns:p14="http://schemas.microsoft.com/office/powerpoint/2010/main" val="2411688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84" y="604205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60329089-014F-40B7-AF9F-C11F97BF94C2}" type="datetimeFigureOut">
              <a:rPr lang="zh-CN" altLang="en-US"/>
              <a:pPr>
                <a:defRPr/>
              </a:pPr>
              <a:t>2021/11/8</a:t>
            </a:fld>
            <a:endParaRPr lang="zh-CN" altLang="en-US"/>
          </a:p>
        </p:txBody>
      </p:sp>
      <p:sp>
        <p:nvSpPr>
          <p:cNvPr id="3" name="页脚占位符 3"/>
          <p:cNvSpPr>
            <a:spLocks noGrp="1"/>
          </p:cNvSpPr>
          <p:nvPr>
            <p:ph type="ftr" sz="quarter" idx="11"/>
          </p:nvPr>
        </p:nvSpPr>
        <p:spPr>
          <a:xfrm>
            <a:off x="677863" y="604205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5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C06FD32C-10E6-4306-A8A9-F7761EEB30E2}" type="slidenum">
              <a:rPr lang="zh-CN" altLang="en-US"/>
              <a:pPr>
                <a:defRPr/>
              </a:pPr>
              <a:t>‹#›</a:t>
            </a:fld>
            <a:endParaRPr lang="zh-CN" altLang="en-US"/>
          </a:p>
        </p:txBody>
      </p:sp>
    </p:spTree>
    <p:extLst>
      <p:ext uri="{BB962C8B-B14F-4D97-AF65-F5344CB8AC3E}">
        <p14:creationId xmlns:p14="http://schemas.microsoft.com/office/powerpoint/2010/main" val="3910831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0912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869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6419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1837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3958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0215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7168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048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380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274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5934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2566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1709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037784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718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8544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822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7951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920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200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647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237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6088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913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302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336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5977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25895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5124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8796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757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577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11876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83233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3420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233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662761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1351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31587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3676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434834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2494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618511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6894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834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65889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247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75858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46702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40448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78521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47204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70051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859110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130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579129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5202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835385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16193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64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913810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609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817803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1891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8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2021/11/8</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8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8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3775341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720348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540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3535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9639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57681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12041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534542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2.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141831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23.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153165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pPr defTabSz="457200">
                <a:defRPr/>
              </a:pPr>
              <a:t>2021/11/8</a:t>
            </a:fld>
            <a:endParaRPr lang="zh-CN" altLang="en-US"/>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pPr defTabSz="457200">
                <a:defRPr/>
              </a:pPr>
              <a:t>‹#›</a:t>
            </a:fld>
            <a:endParaRPr lang="zh-CN" altLang="en-US"/>
          </a:p>
        </p:txBody>
      </p:sp>
    </p:spTree>
    <p:extLst>
      <p:ext uri="{BB962C8B-B14F-4D97-AF65-F5344CB8AC3E}">
        <p14:creationId xmlns:p14="http://schemas.microsoft.com/office/powerpoint/2010/main" val="4042490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038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pPr defTabSz="457200">
                <a:defRPr/>
              </a:pPr>
              <a:t>2021/11/8</a:t>
            </a:fld>
            <a:endParaRPr lang="zh-CN" altLang="en-US"/>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pPr defTabSz="457200">
                <a:defRPr/>
              </a:pPr>
              <a:t>‹#›</a:t>
            </a:fld>
            <a:endParaRPr lang="zh-CN" altLang="en-US"/>
          </a:p>
        </p:txBody>
      </p:sp>
    </p:spTree>
    <p:extLst>
      <p:ext uri="{BB962C8B-B14F-4D97-AF65-F5344CB8AC3E}">
        <p14:creationId xmlns:p14="http://schemas.microsoft.com/office/powerpoint/2010/main" val="2032004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96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pPr defTabSz="457200">
                <a:defRPr/>
              </a:pPr>
              <a:t>2021/11/8</a:t>
            </a:fld>
            <a:endParaRPr lang="zh-CN" altLang="en-US"/>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pPr defTabSz="457200">
                <a:defRPr/>
              </a:pPr>
              <a:t>‹#›</a:t>
            </a:fld>
            <a:endParaRPr lang="zh-CN" altLang="en-US"/>
          </a:p>
        </p:txBody>
      </p:sp>
    </p:spTree>
    <p:extLst>
      <p:ext uri="{BB962C8B-B14F-4D97-AF65-F5344CB8AC3E}">
        <p14:creationId xmlns:p14="http://schemas.microsoft.com/office/powerpoint/2010/main" val="2084918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801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8"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4699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pPr defTabSz="457200">
                <a:defRPr/>
              </a:pPr>
              <a:t>2021/11/8</a:t>
            </a:fld>
            <a:endParaRPr lang="zh-CN" altLang="en-US"/>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pPr defTabSz="457200">
                <a:defRPr/>
              </a:pPr>
              <a:t>‹#›</a:t>
            </a:fld>
            <a:endParaRPr lang="zh-CN" altLang="en-US"/>
          </a:p>
        </p:txBody>
      </p:sp>
    </p:spTree>
    <p:extLst>
      <p:ext uri="{BB962C8B-B14F-4D97-AF65-F5344CB8AC3E}">
        <p14:creationId xmlns:p14="http://schemas.microsoft.com/office/powerpoint/2010/main" val="1391148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959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92"/>
            <a:ext cx="911939" cy="365125"/>
          </a:xfrm>
          <a:prstGeom prst="rect">
            <a:avLst/>
          </a:prstGeom>
        </p:spPr>
        <p:txBody>
          <a:bodyPr/>
          <a:lstStyle>
            <a:lvl1pPr>
              <a:defRPr smtClean="0">
                <a:solidFill>
                  <a:prstClr val="black">
                    <a:tint val="75000"/>
                  </a:prstClr>
                </a:solidFill>
              </a:defRPr>
            </a:lvl1pPr>
          </a:lstStyle>
          <a:p>
            <a:pPr defTabSz="457200">
              <a:defRPr/>
            </a:pPr>
            <a:fld id="{39ADED8E-4E0B-498D-B715-B157A890E4DE}" type="datetimeFigureOut">
              <a:rPr lang="zh-CN" altLang="en-US"/>
              <a:pPr defTabSz="457200">
                <a:defRPr/>
              </a:pPr>
              <a:t>2021/11/8</a:t>
            </a:fld>
            <a:endParaRPr lang="zh-CN" altLang="en-US"/>
          </a:p>
        </p:txBody>
      </p:sp>
      <p:sp>
        <p:nvSpPr>
          <p:cNvPr id="3" name="页脚占位符 3"/>
          <p:cNvSpPr>
            <a:spLocks noGrp="1"/>
          </p:cNvSpPr>
          <p:nvPr>
            <p:ph type="ftr" sz="quarter" idx="11"/>
          </p:nvPr>
        </p:nvSpPr>
        <p:spPr>
          <a:xfrm>
            <a:off x="677335" y="6041392"/>
            <a:ext cx="6297612" cy="365125"/>
          </a:xfrm>
          <a:prstGeom prst="rect">
            <a:avLst/>
          </a:prstGeom>
        </p:spPr>
        <p:txBody>
          <a:bodyPr/>
          <a:lstStyle>
            <a:lvl1pPr>
              <a:defRPr>
                <a:solidFill>
                  <a:prstClr val="black">
                    <a:tint val="75000"/>
                  </a:prstClr>
                </a:solidFill>
              </a:defRPr>
            </a:lvl1pPr>
          </a:lstStyle>
          <a:p>
            <a:pPr defTabSz="457200">
              <a:defRPr/>
            </a:pPr>
            <a:endParaRPr lang="zh-CN" altLang="en-US"/>
          </a:p>
        </p:txBody>
      </p:sp>
      <p:sp>
        <p:nvSpPr>
          <p:cNvPr id="4" name="灯片编号占位符 4"/>
          <p:cNvSpPr>
            <a:spLocks noGrp="1"/>
          </p:cNvSpPr>
          <p:nvPr>
            <p:ph type="sldNum" sz="quarter" idx="12"/>
          </p:nvPr>
        </p:nvSpPr>
        <p:spPr>
          <a:xfrm>
            <a:off x="8590665" y="6041392"/>
            <a:ext cx="683339" cy="365125"/>
          </a:xfrm>
          <a:prstGeom prst="rect">
            <a:avLst/>
          </a:prstGeom>
        </p:spPr>
        <p:txBody>
          <a:bodyPr/>
          <a:lstStyle>
            <a:lvl1pPr>
              <a:defRPr>
                <a:solidFill>
                  <a:prstClr val="black">
                    <a:tint val="75000"/>
                  </a:prstClr>
                </a:solidFill>
              </a:defRPr>
            </a:lvl1pPr>
          </a:lstStyle>
          <a:p>
            <a:pPr defTabSz="457200">
              <a:defRPr/>
            </a:pPr>
            <a:fld id="{18634F15-13D2-4C0D-99FD-67E8D2F909DD}" type="slidenum">
              <a:rPr lang="zh-CN" altLang="en-US"/>
              <a:pPr defTabSz="457200">
                <a:defRPr/>
              </a:pPr>
              <a:t>‹#›</a:t>
            </a:fld>
            <a:endParaRPr lang="zh-CN" altLang="en-US"/>
          </a:p>
        </p:txBody>
      </p:sp>
    </p:spTree>
    <p:extLst>
      <p:ext uri="{BB962C8B-B14F-4D97-AF65-F5344CB8AC3E}">
        <p14:creationId xmlns:p14="http://schemas.microsoft.com/office/powerpoint/2010/main" val="3308553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825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144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50144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71428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752441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7"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1445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76717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5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6122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3713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855603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21665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643771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406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20150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7721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091911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6248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752234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99812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877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1361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71590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46458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38679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7"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70371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0266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91639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655017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002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135779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0.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779346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84986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051856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06738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239060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9548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452040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2650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80"/>
            <a:ext cx="2743200" cy="365125"/>
          </a:xfrm>
          <a:prstGeom prst="rect">
            <a:avLst/>
          </a:prstGeom>
        </p:spPr>
        <p:txBody>
          <a:bodyPr/>
          <a:lstStyle/>
          <a:p>
            <a:fld id="{32BF82D2-7A68-459D-A996-9BDDA2518FA4}" type="datetimeFigureOut">
              <a:rPr lang="zh-CN" altLang="en-US" smtClean="0">
                <a:solidFill>
                  <a:prstClr val="black">
                    <a:tint val="75000"/>
                  </a:prstClr>
                </a:solidFill>
              </a:rPr>
              <a:pPr/>
              <a:t>2021/11/8</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80"/>
            <a:ext cx="4114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80"/>
            <a:ext cx="2743200" cy="365125"/>
          </a:xfrm>
          <a:prstGeom prst="rect">
            <a:avLst/>
          </a:prstGeom>
        </p:spPr>
        <p:txBody>
          <a:bodyPr/>
          <a:lstStyle/>
          <a:p>
            <a:fld id="{3E01EE5D-26FB-46D5-A381-ECFB35BF1D3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87151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a:solidFill>
                  <a:prstClr val="black">
                    <a:tint val="75000"/>
                  </a:prstClr>
                </a:solidFill>
                <a:cs typeface="+mn-cs"/>
              </a:defRPr>
            </a:lvl1pPr>
          </a:lstStyle>
          <a:p>
            <a:pPr>
              <a:defRPr/>
            </a:pPr>
            <a:fld id="{0C6303A0-9065-42AF-906A-DE1E800FE257}"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cs typeface="+mn-cs"/>
              </a:defRPr>
            </a:lvl1pPr>
          </a:lstStyle>
          <a:p>
            <a:pPr>
              <a:defRPr/>
            </a:pPr>
            <a:fld id="{2AD3D7CA-7BD8-4738-B6AB-718737AA462A}" type="slidenum">
              <a:rPr lang="zh-CN" altLang="en-US"/>
              <a:pPr>
                <a:defRPr/>
              </a:pPr>
              <a:t>‹#›</a:t>
            </a:fld>
            <a:endParaRPr lang="zh-CN" altLang="en-US"/>
          </a:p>
        </p:txBody>
      </p:sp>
    </p:spTree>
    <p:extLst>
      <p:ext uri="{BB962C8B-B14F-4D97-AF65-F5344CB8AC3E}">
        <p14:creationId xmlns:p14="http://schemas.microsoft.com/office/powerpoint/2010/main" val="4013694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70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8790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3529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3333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a:defRPr/>
            </a:pPr>
            <a:fld id="{3ACFC516-0EBD-4852-9DFD-FFC809B16810}"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a:defRPr/>
            </a:pPr>
            <a:fld id="{855DB59F-0B7A-4009-ADD8-CBB6E0E22669}" type="slidenum">
              <a:rPr lang="zh-CN" altLang="en-US"/>
              <a:pPr>
                <a:defRPr/>
              </a:pPr>
              <a:t>‹#›</a:t>
            </a:fld>
            <a:endParaRPr lang="zh-CN" altLang="en-US"/>
          </a:p>
        </p:txBody>
      </p:sp>
    </p:spTree>
    <p:extLst>
      <p:ext uri="{BB962C8B-B14F-4D97-AF65-F5344CB8AC3E}">
        <p14:creationId xmlns:p14="http://schemas.microsoft.com/office/powerpoint/2010/main" val="902603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747772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85752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a:defRPr>
                <a:solidFill>
                  <a:prstClr val="black">
                    <a:tint val="75000"/>
                  </a:prstClr>
                </a:solidFill>
              </a:defRPr>
            </a:lvl1pPr>
          </a:lstStyle>
          <a:p>
            <a:pPr>
              <a:defRPr/>
            </a:pPr>
            <a:fld id="{233108B3-3C5F-434E-B7C6-124BB30C5988}"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a:defRPr>
                <a:solidFill>
                  <a:prstClr val="black">
                    <a:tint val="75000"/>
                  </a:prstClr>
                </a:solidFill>
              </a:defRPr>
            </a:lvl1pPr>
          </a:lstStyle>
          <a:p>
            <a:pPr>
              <a:defRPr/>
            </a:pPr>
            <a:fld id="{0FCC38CE-CFED-41E2-93E2-A213294AFB8B}" type="slidenum">
              <a:rPr lang="zh-CN" altLang="en-US"/>
              <a:pPr>
                <a:defRPr/>
              </a:pPr>
              <a:t>‹#›</a:t>
            </a:fld>
            <a:endParaRPr lang="zh-CN" altLang="en-US"/>
          </a:p>
        </p:txBody>
      </p:sp>
    </p:spTree>
    <p:extLst>
      <p:ext uri="{BB962C8B-B14F-4D97-AF65-F5344CB8AC3E}">
        <p14:creationId xmlns:p14="http://schemas.microsoft.com/office/powerpoint/2010/main" val="4187442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602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9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1149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45075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81452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35719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7"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79655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81385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40546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4.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7846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99837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6.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val="2300047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315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8.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val="4092480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66292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3728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90.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val="1173483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277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2.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val="3143346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718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3568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9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3007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10143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67940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57"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60980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4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89024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018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25486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65763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1.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val="2662929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4905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3.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val="808619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527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5.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val="2725818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9323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val="1821241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183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9.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val="3473756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567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486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2021/11/8</a:t>
            </a:fld>
            <a:endParaRPr lang="zh-CN" altLang="en-US">
              <a:solidFill>
                <a:srgbClr val="5F5F5F"/>
              </a:solidFill>
            </a:endParaRPr>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409574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1290847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9949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7099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6376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6.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val="2787614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val="894235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8.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43731820"/>
      </p:ext>
    </p:extLst>
  </p:cSld>
  <p:clrMapOvr>
    <a:masterClrMapping/>
  </p:clrMapOvr>
  <p:transition spd="slow" advClick="0" advTm="0">
    <p:random/>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2021/11/8</a:t>
            </a:fld>
            <a:endParaRPr lang="zh-CN" altLang="en-US"/>
          </a:p>
        </p:txBody>
      </p:sp>
      <p:sp>
        <p:nvSpPr>
          <p:cNvPr id="3" name="页脚占位符 3"/>
          <p:cNvSpPr>
            <a:spLocks noGrp="1"/>
          </p:cNvSpPr>
          <p:nvPr>
            <p:ph type="ftr" sz="quarter" idx="11"/>
          </p:nvPr>
        </p:nvSpPr>
        <p:spPr>
          <a:xfrm>
            <a:off x="4038600" y="635638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8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val="3206595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698327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85_仅标题">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26455" t="25449" r="-48" b="17034"/>
          <a:stretch/>
        </p:blipFill>
        <p:spPr>
          <a:xfrm>
            <a:off x="-2" y="-78659"/>
            <a:ext cx="12231331" cy="6921912"/>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550517"/>
            <a:ext cx="12190992" cy="4307484"/>
          </a:xfrm>
          <a:prstGeom prst="rect">
            <a:avLst/>
          </a:prstGeom>
        </p:spPr>
      </p:pic>
      <p:sp>
        <p:nvSpPr>
          <p:cNvPr id="7" name="矩形 6"/>
          <p:cNvSpPr/>
          <p:nvPr userDrawn="1"/>
        </p:nvSpPr>
        <p:spPr>
          <a:xfrm>
            <a:off x="0" y="626540"/>
            <a:ext cx="12190992" cy="5977467"/>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8" name="五边形 7"/>
          <p:cNvSpPr/>
          <p:nvPr userDrawn="1"/>
        </p:nvSpPr>
        <p:spPr>
          <a:xfrm>
            <a:off x="0" y="355630"/>
            <a:ext cx="4487333" cy="592667"/>
          </a:xfrm>
          <a:prstGeom prst="homePlate">
            <a:avLst/>
          </a:prstGeom>
          <a:solidFill>
            <a:srgbClr val="E1E88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zh-CN" altLang="en-US" sz="2700" dirty="0" smtClean="0">
                <a:solidFill>
                  <a:srgbClr val="00B050"/>
                </a:solidFill>
              </a:rPr>
              <a:t>单击此处添加文字标题</a:t>
            </a:r>
            <a:endParaRPr lang="zh-CN" altLang="en-US" sz="2700" dirty="0">
              <a:solidFill>
                <a:srgbClr val="00B050"/>
              </a:solidFill>
            </a:endParaRPr>
          </a:p>
        </p:txBody>
      </p:sp>
    </p:spTree>
    <p:extLst>
      <p:ext uri="{BB962C8B-B14F-4D97-AF65-F5344CB8AC3E}">
        <p14:creationId xmlns:p14="http://schemas.microsoft.com/office/powerpoint/2010/main" val="3885675284"/>
      </p:ext>
    </p:extLst>
  </p:cSld>
  <p:clrMapOvr>
    <a:masterClrMapping/>
  </p:clrMapOvr>
  <mc:AlternateContent xmlns:mc="http://schemas.openxmlformats.org/markup-compatibility/2006" xmlns:p14="http://schemas.microsoft.com/office/powerpoint/2010/main">
    <mc:Choice Requires="p14">
      <p:transition spd="slow" p14:dur="2000" advTm="0">
        <p:split orient="vert"/>
      </p:transition>
    </mc:Choice>
    <mc:Fallback xmlns="">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userDrawn="1">
  <p:cSld name="1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357598"/>
      </p:ext>
    </p:extLst>
  </p:cSld>
  <p:clrMapOvr>
    <a:masterClrMapping/>
  </p:clrMapOvr>
  <mc:AlternateContent xmlns:mc="http://schemas.openxmlformats.org/markup-compatibility/2006" xmlns:p14="http://schemas.microsoft.com/office/powerpoint/2010/main">
    <mc:Choice Requires="p14">
      <p:transition spd="slow" p14:dur="2000" advTm="0">
        <p:split orient="vert"/>
      </p:transition>
    </mc:Choice>
    <mc:Fallback xmlns="">
      <p:transition spd="slow" advTm="0">
        <p:split orient="vert"/>
      </p:transition>
    </mc:Fallback>
  </mc:AlternateContent>
</p:sldLayout>
</file>

<file path=ppt/slideLayouts/slideLayout522.xml><?xml version="1.0" encoding="utf-8"?>
<p:sldLayout xmlns:a="http://schemas.openxmlformats.org/drawingml/2006/main" xmlns:r="http://schemas.openxmlformats.org/officeDocument/2006/relationships" xmlns:p="http://schemas.openxmlformats.org/presentationml/2006/main" userDrawn="1">
  <p:cSld name="1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262200"/>
      </p:ext>
    </p:extLst>
  </p:cSld>
  <p:clrMapOvr>
    <a:masterClrMapping/>
  </p:clrMapOvr>
  <mc:AlternateContent xmlns:mc="http://schemas.openxmlformats.org/markup-compatibility/2006" xmlns:p14="http://schemas.microsoft.com/office/powerpoint/2010/main">
    <mc:Choice Requires="p14">
      <p:transition spd="slow" p14:dur="1500" advClick="0" advTm="1000">
        <p:fade/>
      </p:transition>
    </mc:Choice>
    <mc:Fallback xmlns="">
      <p:transition spd="slow" advClick="0" advTm="1000">
        <p:fade/>
      </p:transition>
    </mc:Fallback>
  </mc:AlternateContent>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2"/>
        <p:cNvGrpSpPr/>
        <p:nvPr/>
      </p:nvGrpSpPr>
      <p:grpSpPr>
        <a:xfrm>
          <a:off x="0" y="0"/>
          <a:ext cx="0" cy="0"/>
          <a:chOff x="0" y="0"/>
          <a:chExt cx="0" cy="0"/>
        </a:xfrm>
      </p:grpSpPr>
      <p:pic>
        <p:nvPicPr>
          <p:cNvPr id="13" name="Google Shape;13;p11"/>
          <p:cNvPicPr preferRelativeResize="0"/>
          <p:nvPr/>
        </p:nvPicPr>
        <p:blipFill rotWithShape="1">
          <a:blip r:embed="rId2"/>
          <a:srcRect b="3794"/>
          <a:stretch>
            <a:fillRect/>
          </a:stretch>
        </p:blipFill>
        <p:spPr>
          <a:xfrm>
            <a:off x="0" y="260350"/>
            <a:ext cx="12192000" cy="6597650"/>
          </a:xfrm>
          <a:prstGeom prst="rect">
            <a:avLst/>
          </a:prstGeom>
          <a:noFill/>
          <a:ln>
            <a:noFill/>
          </a:ln>
        </p:spPr>
      </p:pic>
      <p:sp>
        <p:nvSpPr>
          <p:cNvPr id="14" name="Google Shape;14;p11"/>
          <p:cNvSpPr txBox="1">
            <a:spLocks noGrp="1"/>
          </p:cNvSpPr>
          <p:nvPr>
            <p:ph type="ctrTitle"/>
          </p:nvPr>
        </p:nvSpPr>
        <p:spPr>
          <a:xfrm>
            <a:off x="624437" y="620743"/>
            <a:ext cx="10943167" cy="10826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1"/>
          <p:cNvSpPr txBox="1">
            <a:spLocks noGrp="1"/>
          </p:cNvSpPr>
          <p:nvPr>
            <p:ph type="subTitle" idx="1"/>
          </p:nvPr>
        </p:nvSpPr>
        <p:spPr>
          <a:xfrm>
            <a:off x="626536" y="1843118"/>
            <a:ext cx="10949517" cy="981075"/>
          </a:xfrm>
          <a:prstGeom prst="rect">
            <a:avLst/>
          </a:prstGeom>
          <a:noFill/>
          <a:ln>
            <a:noFill/>
          </a:ln>
        </p:spPr>
        <p:txBody>
          <a:bodyPr spcFirstLastPara="1" wrap="square" lIns="91425" tIns="45700" rIns="91425" bIns="45700" anchor="t" anchorCtr="0">
            <a:noAutofit/>
          </a:bodyPr>
          <a:lstStyle>
            <a:lvl1pPr lvl="0" algn="l">
              <a:spcBef>
                <a:spcPts val="640"/>
              </a:spcBef>
              <a:spcAft>
                <a:spcPts val="0"/>
              </a:spcAft>
              <a:buClr>
                <a:schemeClr val="dk1"/>
              </a:buClr>
              <a:buSzPts val="3200"/>
              <a:buFont typeface="Arial" panose="020B0604020202020204"/>
              <a:buNone/>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6" name="Google Shape;16;p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7" name="Google Shape;17;p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8" name="Google Shape;18;p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lvl="1"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lvl="2"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lvl="3"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lvl="4"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lvl="5"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lvl="6"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lvl="7"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lvl="8"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46923341"/>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9"/>
        <p:cNvGrpSpPr/>
        <p:nvPr/>
      </p:nvGrpSpPr>
      <p:grpSpPr>
        <a:xfrm>
          <a:off x="0" y="0"/>
          <a:ext cx="0" cy="0"/>
          <a:chOff x="0" y="0"/>
          <a:chExt cx="0" cy="0"/>
        </a:xfrm>
      </p:grpSpPr>
      <p:sp>
        <p:nvSpPr>
          <p:cNvPr id="20" name="Google Shape;20;p12"/>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2"/>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3" name="Google Shape;23;p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4" name="Google Shape;24;p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8214684"/>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831851" y="1709768"/>
            <a:ext cx="105156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3"/>
          <p:cNvSpPr txBox="1">
            <a:spLocks noGrp="1"/>
          </p:cNvSpPr>
          <p:nvPr>
            <p:ph type="body" idx="1"/>
          </p:nvPr>
        </p:nvSpPr>
        <p:spPr>
          <a:xfrm>
            <a:off x="831851" y="4589493"/>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panose="020B0604020202020204"/>
              <a:buNone/>
              <a:defRPr sz="2400"/>
            </a:lvl1pPr>
            <a:lvl2pPr marL="914400" lvl="1" indent="-228600" algn="l">
              <a:spcBef>
                <a:spcPts val="400"/>
              </a:spcBef>
              <a:spcAft>
                <a:spcPts val="0"/>
              </a:spcAft>
              <a:buClr>
                <a:schemeClr val="dk1"/>
              </a:buClr>
              <a:buSzPts val="2000"/>
              <a:buFont typeface="Arial" panose="020B0604020202020204"/>
              <a:buNone/>
              <a:defRPr sz="2000"/>
            </a:lvl2pPr>
            <a:lvl3pPr marL="1371600" lvl="2" indent="-228600" algn="l">
              <a:spcBef>
                <a:spcPts val="360"/>
              </a:spcBef>
              <a:spcAft>
                <a:spcPts val="0"/>
              </a:spcAft>
              <a:buClr>
                <a:schemeClr val="dk1"/>
              </a:buClr>
              <a:buSzPts val="1800"/>
              <a:buFont typeface="Arial" panose="020B0604020202020204"/>
              <a:buNone/>
              <a:defRPr sz="1800"/>
            </a:lvl3pPr>
            <a:lvl4pPr marL="1828800" lvl="3" indent="-228600" algn="l">
              <a:spcBef>
                <a:spcPts val="320"/>
              </a:spcBef>
              <a:spcAft>
                <a:spcPts val="0"/>
              </a:spcAft>
              <a:buClr>
                <a:schemeClr val="dk1"/>
              </a:buClr>
              <a:buSzPts val="1600"/>
              <a:buFont typeface="Arial" panose="020B0604020202020204"/>
              <a:buNone/>
              <a:defRPr sz="1600"/>
            </a:lvl4pPr>
            <a:lvl5pPr marL="2286000" lvl="4" indent="-228600" algn="l">
              <a:spcBef>
                <a:spcPts val="320"/>
              </a:spcBef>
              <a:spcAft>
                <a:spcPts val="0"/>
              </a:spcAft>
              <a:buClr>
                <a:schemeClr val="dk1"/>
              </a:buClr>
              <a:buSzPts val="1600"/>
              <a:buFont typeface="Arial" panose="020B0604020202020204"/>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28" name="Google Shape;28;p1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9" name="Google Shape;29;p1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0" name="Google Shape;30;p1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94678364"/>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609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4"/>
          <p:cNvSpPr txBox="1">
            <a:spLocks noGrp="1"/>
          </p:cNvSpPr>
          <p:nvPr>
            <p:ph type="body" idx="2"/>
          </p:nvPr>
        </p:nvSpPr>
        <p:spPr>
          <a:xfrm>
            <a:off x="6197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6" name="Google Shape;36;p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7" name="Google Shape;37;p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77081043"/>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40317" y="365129"/>
            <a:ext cx="10515600" cy="1325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40319"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2"/>
          </p:nvPr>
        </p:nvSpPr>
        <p:spPr>
          <a:xfrm>
            <a:off x="840319"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5" name="Google Shape;45;p1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6" name="Google Shape;46;p1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34190448"/>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0" name="Google Shape;50;p1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1" name="Google Shape;51;p1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9492925"/>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2"/>
        <p:cNvGrpSpPr/>
        <p:nvPr/>
      </p:nvGrpSpPr>
      <p:grpSpPr>
        <a:xfrm>
          <a:off x="0" y="0"/>
          <a:ext cx="0" cy="0"/>
          <a:chOff x="0" y="0"/>
          <a:chExt cx="0" cy="0"/>
        </a:xfrm>
      </p:grpSpPr>
      <p:sp>
        <p:nvSpPr>
          <p:cNvPr id="53" name="Google Shape;53;p1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4" name="Google Shape;54;p1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5" name="Google Shape;55;p1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478528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070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56"/>
        <p:cNvGrpSpPr/>
        <p:nvPr/>
      </p:nvGrpSpPr>
      <p:grpSpPr>
        <a:xfrm>
          <a:off x="0" y="0"/>
          <a:ext cx="0" cy="0"/>
          <a:chOff x="0" y="0"/>
          <a:chExt cx="0" cy="0"/>
        </a:xfrm>
      </p:grpSpPr>
      <p:sp>
        <p:nvSpPr>
          <p:cNvPr id="57" name="Google Shape;57;p18"/>
          <p:cNvSpPr txBox="1">
            <a:spLocks noGrp="1"/>
          </p:cNvSpPr>
          <p:nvPr>
            <p:ph type="title"/>
          </p:nvPr>
        </p:nvSpPr>
        <p:spPr>
          <a:xfrm>
            <a:off x="840337"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8"/>
          <p:cNvSpPr txBox="1">
            <a:spLocks noGrp="1"/>
          </p:cNvSpPr>
          <p:nvPr>
            <p:ph type="body" idx="1"/>
          </p:nvPr>
        </p:nvSpPr>
        <p:spPr>
          <a:xfrm>
            <a:off x="5183717" y="987455"/>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panose="020B0604020202020204"/>
              <a:buChar char="•"/>
              <a:defRPr sz="3200"/>
            </a:lvl1pPr>
            <a:lvl2pPr marL="914400" lvl="1" indent="-406400" algn="l">
              <a:spcBef>
                <a:spcPts val="560"/>
              </a:spcBef>
              <a:spcAft>
                <a:spcPts val="0"/>
              </a:spcAft>
              <a:buClr>
                <a:schemeClr val="dk1"/>
              </a:buClr>
              <a:buSzPts val="2800"/>
              <a:buFont typeface="Arial" panose="020B0604020202020204"/>
              <a:buChar char="–"/>
              <a:defRPr sz="2800"/>
            </a:lvl2pPr>
            <a:lvl3pPr marL="1371600" lvl="2" indent="-381000" algn="l">
              <a:spcBef>
                <a:spcPts val="480"/>
              </a:spcBef>
              <a:spcAft>
                <a:spcPts val="0"/>
              </a:spcAft>
              <a:buClr>
                <a:schemeClr val="dk1"/>
              </a:buClr>
              <a:buSzPts val="2400"/>
              <a:buFont typeface="Arial" panose="020B0604020202020204"/>
              <a:buChar char="•"/>
              <a:defRPr sz="2400"/>
            </a:lvl3pPr>
            <a:lvl4pPr marL="1828800" lvl="3" indent="-355600" algn="l">
              <a:spcBef>
                <a:spcPts val="400"/>
              </a:spcBef>
              <a:spcAft>
                <a:spcPts val="0"/>
              </a:spcAft>
              <a:buClr>
                <a:schemeClr val="dk1"/>
              </a:buClr>
              <a:buSzPts val="2000"/>
              <a:buFont typeface="Arial" panose="020B0604020202020204"/>
              <a:buChar char="–"/>
              <a:defRPr sz="2000"/>
            </a:lvl4pPr>
            <a:lvl5pPr marL="2286000" lvl="4" indent="-355600" algn="l">
              <a:spcBef>
                <a:spcPts val="400"/>
              </a:spcBef>
              <a:spcAft>
                <a:spcPts val="0"/>
              </a:spcAft>
              <a:buClr>
                <a:schemeClr val="dk1"/>
              </a:buClr>
              <a:buSzPts val="2000"/>
              <a:buFont typeface="Arial" panose="020B0604020202020204"/>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8"/>
          <p:cNvSpPr txBox="1">
            <a:spLocks noGrp="1"/>
          </p:cNvSpPr>
          <p:nvPr>
            <p:ph type="body" idx="2"/>
          </p:nvPr>
        </p:nvSpPr>
        <p:spPr>
          <a:xfrm>
            <a:off x="840337"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1" name="Google Shape;61;p1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2" name="Google Shape;62;p1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275888"/>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3"/>
        <p:cNvGrpSpPr/>
        <p:nvPr/>
      </p:nvGrpSpPr>
      <p:grpSpPr>
        <a:xfrm>
          <a:off x="0" y="0"/>
          <a:ext cx="0" cy="0"/>
          <a:chOff x="0" y="0"/>
          <a:chExt cx="0" cy="0"/>
        </a:xfrm>
      </p:grpSpPr>
      <p:sp>
        <p:nvSpPr>
          <p:cNvPr id="64" name="Google Shape;64;p19"/>
          <p:cNvSpPr txBox="1">
            <a:spLocks noGrp="1"/>
          </p:cNvSpPr>
          <p:nvPr>
            <p:ph type="title"/>
          </p:nvPr>
        </p:nvSpPr>
        <p:spPr>
          <a:xfrm>
            <a:off x="840337"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9"/>
          <p:cNvSpPr>
            <a:spLocks noGrp="1"/>
          </p:cNvSpPr>
          <p:nvPr>
            <p:ph type="pic" idx="2"/>
          </p:nvPr>
        </p:nvSpPr>
        <p:spPr>
          <a:xfrm>
            <a:off x="5183717" y="987455"/>
            <a:ext cx="6172200" cy="48736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66" name="Google Shape;66;p19"/>
          <p:cNvSpPr txBox="1">
            <a:spLocks noGrp="1"/>
          </p:cNvSpPr>
          <p:nvPr>
            <p:ph type="body" idx="1"/>
          </p:nvPr>
        </p:nvSpPr>
        <p:spPr>
          <a:xfrm>
            <a:off x="840337"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8" name="Google Shape;68;p1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9" name="Google Shape;69;p1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1485491"/>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0"/>
        <p:cNvGrpSpPr/>
        <p:nvPr/>
      </p:nvGrpSpPr>
      <p:grpSpPr>
        <a:xfrm>
          <a:off x="0" y="0"/>
          <a:ext cx="0" cy="0"/>
          <a:chOff x="0" y="0"/>
          <a:chExt cx="0" cy="0"/>
        </a:xfrm>
      </p:grpSpPr>
      <p:sp>
        <p:nvSpPr>
          <p:cNvPr id="71" name="Google Shape;71;p2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0"/>
          <p:cNvSpPr txBox="1">
            <a:spLocks noGrp="1"/>
          </p:cNvSpPr>
          <p:nvPr>
            <p:ph type="body" idx="1"/>
          </p:nvPr>
        </p:nvSpPr>
        <p:spPr>
          <a:xfrm rot="5400000">
            <a:off x="3619500" y="-1835150"/>
            <a:ext cx="49530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4" name="Google Shape;74;p2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5" name="Google Shape;75;p2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26333294"/>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76"/>
        <p:cNvGrpSpPr/>
        <p:nvPr/>
      </p:nvGrpSpPr>
      <p:grpSpPr>
        <a:xfrm>
          <a:off x="0" y="0"/>
          <a:ext cx="0" cy="0"/>
          <a:chOff x="0" y="0"/>
          <a:chExt cx="0" cy="0"/>
        </a:xfrm>
      </p:grpSpPr>
      <p:sp>
        <p:nvSpPr>
          <p:cNvPr id="77" name="Google Shape;77;p21"/>
          <p:cNvSpPr txBox="1">
            <a:spLocks noGrp="1"/>
          </p:cNvSpPr>
          <p:nvPr>
            <p:ph type="title"/>
          </p:nvPr>
        </p:nvSpPr>
        <p:spPr>
          <a:xfrm rot="5400000">
            <a:off x="7242175" y="1787525"/>
            <a:ext cx="5937250" cy="2743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
          <p:cNvSpPr txBox="1">
            <a:spLocks noGrp="1"/>
          </p:cNvSpPr>
          <p:nvPr>
            <p:ph type="body" idx="1"/>
          </p:nvPr>
        </p:nvSpPr>
        <p:spPr>
          <a:xfrm rot="5400000">
            <a:off x="1654175" y="-854075"/>
            <a:ext cx="5937250"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0" name="Google Shape;80;p2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1" name="Google Shape;81;p2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67663913"/>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004271"/>
      </p:ext>
    </p:extLst>
  </p:cSld>
  <p:clrMapOvr>
    <a:masterClrMapping/>
  </p:clrMapOvr>
  <mc:AlternateContent xmlns:mc="http://schemas.openxmlformats.org/markup-compatibility/2006" xmlns:p14="http://schemas.microsoft.com/office/powerpoint/2010/main">
    <mc:Choice Requires="p14">
      <p:transition spd="slow" p14:dur="1900" advClick="0" advTm="1000">
        <p14:warp dir="in"/>
      </p:transition>
    </mc:Choice>
    <mc:Fallback xmlns="">
      <p:transition spd="slow" advClick="0" advTm="1000">
        <p:fade/>
      </p:transition>
    </mc:Fallback>
  </mc:AlternateContent>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2"/>
        <p:cNvGrpSpPr/>
        <p:nvPr/>
      </p:nvGrpSpPr>
      <p:grpSpPr>
        <a:xfrm>
          <a:off x="0" y="0"/>
          <a:ext cx="0" cy="0"/>
          <a:chOff x="0" y="0"/>
          <a:chExt cx="0" cy="0"/>
        </a:xfrm>
      </p:grpSpPr>
      <p:pic>
        <p:nvPicPr>
          <p:cNvPr id="13" name="Google Shape;13;p11"/>
          <p:cNvPicPr preferRelativeResize="0"/>
          <p:nvPr/>
        </p:nvPicPr>
        <p:blipFill rotWithShape="1">
          <a:blip r:embed="rId2"/>
          <a:srcRect b="3794"/>
          <a:stretch>
            <a:fillRect/>
          </a:stretch>
        </p:blipFill>
        <p:spPr>
          <a:xfrm>
            <a:off x="0" y="260350"/>
            <a:ext cx="12192000" cy="6597650"/>
          </a:xfrm>
          <a:prstGeom prst="rect">
            <a:avLst/>
          </a:prstGeom>
          <a:noFill/>
          <a:ln>
            <a:noFill/>
          </a:ln>
        </p:spPr>
      </p:pic>
      <p:sp>
        <p:nvSpPr>
          <p:cNvPr id="14" name="Google Shape;14;p11"/>
          <p:cNvSpPr txBox="1">
            <a:spLocks noGrp="1"/>
          </p:cNvSpPr>
          <p:nvPr>
            <p:ph type="ctrTitle"/>
          </p:nvPr>
        </p:nvSpPr>
        <p:spPr>
          <a:xfrm>
            <a:off x="624437" y="620743"/>
            <a:ext cx="10943167" cy="10826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1"/>
          <p:cNvSpPr txBox="1">
            <a:spLocks noGrp="1"/>
          </p:cNvSpPr>
          <p:nvPr>
            <p:ph type="subTitle" idx="1"/>
          </p:nvPr>
        </p:nvSpPr>
        <p:spPr>
          <a:xfrm>
            <a:off x="626536" y="1843118"/>
            <a:ext cx="10949517" cy="981075"/>
          </a:xfrm>
          <a:prstGeom prst="rect">
            <a:avLst/>
          </a:prstGeom>
          <a:noFill/>
          <a:ln>
            <a:noFill/>
          </a:ln>
        </p:spPr>
        <p:txBody>
          <a:bodyPr spcFirstLastPara="1" wrap="square" lIns="91425" tIns="45700" rIns="91425" bIns="45700" anchor="t" anchorCtr="0">
            <a:noAutofit/>
          </a:bodyPr>
          <a:lstStyle>
            <a:lvl1pPr lvl="0" algn="l">
              <a:spcBef>
                <a:spcPts val="640"/>
              </a:spcBef>
              <a:spcAft>
                <a:spcPts val="0"/>
              </a:spcAft>
              <a:buClr>
                <a:schemeClr val="dk1"/>
              </a:buClr>
              <a:buSzPts val="3200"/>
              <a:buFont typeface="Arial" panose="020B0604020202020204"/>
              <a:buNone/>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6" name="Google Shape;16;p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7" name="Google Shape;17;p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8" name="Google Shape;18;p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lvl="1"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lvl="2"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lvl="3"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lvl="4"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lvl="5"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lvl="6"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lvl="7"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lvl="8"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36950386"/>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9"/>
        <p:cNvGrpSpPr/>
        <p:nvPr/>
      </p:nvGrpSpPr>
      <p:grpSpPr>
        <a:xfrm>
          <a:off x="0" y="0"/>
          <a:ext cx="0" cy="0"/>
          <a:chOff x="0" y="0"/>
          <a:chExt cx="0" cy="0"/>
        </a:xfrm>
      </p:grpSpPr>
      <p:sp>
        <p:nvSpPr>
          <p:cNvPr id="20" name="Google Shape;20;p12"/>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2"/>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3" name="Google Shape;23;p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4" name="Google Shape;24;p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62183588"/>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831851" y="1709768"/>
            <a:ext cx="105156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3"/>
          <p:cNvSpPr txBox="1">
            <a:spLocks noGrp="1"/>
          </p:cNvSpPr>
          <p:nvPr>
            <p:ph type="body" idx="1"/>
          </p:nvPr>
        </p:nvSpPr>
        <p:spPr>
          <a:xfrm>
            <a:off x="831851" y="4589493"/>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panose="020B0604020202020204"/>
              <a:buNone/>
              <a:defRPr sz="2400"/>
            </a:lvl1pPr>
            <a:lvl2pPr marL="914400" lvl="1" indent="-228600" algn="l">
              <a:spcBef>
                <a:spcPts val="400"/>
              </a:spcBef>
              <a:spcAft>
                <a:spcPts val="0"/>
              </a:spcAft>
              <a:buClr>
                <a:schemeClr val="dk1"/>
              </a:buClr>
              <a:buSzPts val="2000"/>
              <a:buFont typeface="Arial" panose="020B0604020202020204"/>
              <a:buNone/>
              <a:defRPr sz="2000"/>
            </a:lvl2pPr>
            <a:lvl3pPr marL="1371600" lvl="2" indent="-228600" algn="l">
              <a:spcBef>
                <a:spcPts val="360"/>
              </a:spcBef>
              <a:spcAft>
                <a:spcPts val="0"/>
              </a:spcAft>
              <a:buClr>
                <a:schemeClr val="dk1"/>
              </a:buClr>
              <a:buSzPts val="1800"/>
              <a:buFont typeface="Arial" panose="020B0604020202020204"/>
              <a:buNone/>
              <a:defRPr sz="1800"/>
            </a:lvl3pPr>
            <a:lvl4pPr marL="1828800" lvl="3" indent="-228600" algn="l">
              <a:spcBef>
                <a:spcPts val="320"/>
              </a:spcBef>
              <a:spcAft>
                <a:spcPts val="0"/>
              </a:spcAft>
              <a:buClr>
                <a:schemeClr val="dk1"/>
              </a:buClr>
              <a:buSzPts val="1600"/>
              <a:buFont typeface="Arial" panose="020B0604020202020204"/>
              <a:buNone/>
              <a:defRPr sz="1600"/>
            </a:lvl4pPr>
            <a:lvl5pPr marL="2286000" lvl="4" indent="-228600" algn="l">
              <a:spcBef>
                <a:spcPts val="320"/>
              </a:spcBef>
              <a:spcAft>
                <a:spcPts val="0"/>
              </a:spcAft>
              <a:buClr>
                <a:schemeClr val="dk1"/>
              </a:buClr>
              <a:buSzPts val="1600"/>
              <a:buFont typeface="Arial" panose="020B0604020202020204"/>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28" name="Google Shape;28;p1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9" name="Google Shape;29;p1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0" name="Google Shape;30;p1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14326513"/>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609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4"/>
          <p:cNvSpPr txBox="1">
            <a:spLocks noGrp="1"/>
          </p:cNvSpPr>
          <p:nvPr>
            <p:ph type="body" idx="2"/>
          </p:nvPr>
        </p:nvSpPr>
        <p:spPr>
          <a:xfrm>
            <a:off x="6197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6" name="Google Shape;36;p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7" name="Google Shape;37;p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02118781"/>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40317" y="365129"/>
            <a:ext cx="10515600" cy="1325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40319"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2"/>
          </p:nvPr>
        </p:nvSpPr>
        <p:spPr>
          <a:xfrm>
            <a:off x="840319"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5" name="Google Shape;45;p1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6" name="Google Shape;46;p1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89165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416286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0" name="Google Shape;50;p1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1" name="Google Shape;51;p1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6032943"/>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2"/>
        <p:cNvGrpSpPr/>
        <p:nvPr/>
      </p:nvGrpSpPr>
      <p:grpSpPr>
        <a:xfrm>
          <a:off x="0" y="0"/>
          <a:ext cx="0" cy="0"/>
          <a:chOff x="0" y="0"/>
          <a:chExt cx="0" cy="0"/>
        </a:xfrm>
      </p:grpSpPr>
      <p:sp>
        <p:nvSpPr>
          <p:cNvPr id="53" name="Google Shape;53;p1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4" name="Google Shape;54;p1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5" name="Google Shape;55;p1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98473113"/>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56"/>
        <p:cNvGrpSpPr/>
        <p:nvPr/>
      </p:nvGrpSpPr>
      <p:grpSpPr>
        <a:xfrm>
          <a:off x="0" y="0"/>
          <a:ext cx="0" cy="0"/>
          <a:chOff x="0" y="0"/>
          <a:chExt cx="0" cy="0"/>
        </a:xfrm>
      </p:grpSpPr>
      <p:sp>
        <p:nvSpPr>
          <p:cNvPr id="57" name="Google Shape;57;p18"/>
          <p:cNvSpPr txBox="1">
            <a:spLocks noGrp="1"/>
          </p:cNvSpPr>
          <p:nvPr>
            <p:ph type="title"/>
          </p:nvPr>
        </p:nvSpPr>
        <p:spPr>
          <a:xfrm>
            <a:off x="840337"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8"/>
          <p:cNvSpPr txBox="1">
            <a:spLocks noGrp="1"/>
          </p:cNvSpPr>
          <p:nvPr>
            <p:ph type="body" idx="1"/>
          </p:nvPr>
        </p:nvSpPr>
        <p:spPr>
          <a:xfrm>
            <a:off x="5183717" y="987455"/>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panose="020B0604020202020204"/>
              <a:buChar char="•"/>
              <a:defRPr sz="3200"/>
            </a:lvl1pPr>
            <a:lvl2pPr marL="914400" lvl="1" indent="-406400" algn="l">
              <a:spcBef>
                <a:spcPts val="560"/>
              </a:spcBef>
              <a:spcAft>
                <a:spcPts val="0"/>
              </a:spcAft>
              <a:buClr>
                <a:schemeClr val="dk1"/>
              </a:buClr>
              <a:buSzPts val="2800"/>
              <a:buFont typeface="Arial" panose="020B0604020202020204"/>
              <a:buChar char="–"/>
              <a:defRPr sz="2800"/>
            </a:lvl2pPr>
            <a:lvl3pPr marL="1371600" lvl="2" indent="-381000" algn="l">
              <a:spcBef>
                <a:spcPts val="480"/>
              </a:spcBef>
              <a:spcAft>
                <a:spcPts val="0"/>
              </a:spcAft>
              <a:buClr>
                <a:schemeClr val="dk1"/>
              </a:buClr>
              <a:buSzPts val="2400"/>
              <a:buFont typeface="Arial" panose="020B0604020202020204"/>
              <a:buChar char="•"/>
              <a:defRPr sz="2400"/>
            </a:lvl3pPr>
            <a:lvl4pPr marL="1828800" lvl="3" indent="-355600" algn="l">
              <a:spcBef>
                <a:spcPts val="400"/>
              </a:spcBef>
              <a:spcAft>
                <a:spcPts val="0"/>
              </a:spcAft>
              <a:buClr>
                <a:schemeClr val="dk1"/>
              </a:buClr>
              <a:buSzPts val="2000"/>
              <a:buFont typeface="Arial" panose="020B0604020202020204"/>
              <a:buChar char="–"/>
              <a:defRPr sz="2000"/>
            </a:lvl4pPr>
            <a:lvl5pPr marL="2286000" lvl="4" indent="-355600" algn="l">
              <a:spcBef>
                <a:spcPts val="400"/>
              </a:spcBef>
              <a:spcAft>
                <a:spcPts val="0"/>
              </a:spcAft>
              <a:buClr>
                <a:schemeClr val="dk1"/>
              </a:buClr>
              <a:buSzPts val="2000"/>
              <a:buFont typeface="Arial" panose="020B0604020202020204"/>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8"/>
          <p:cNvSpPr txBox="1">
            <a:spLocks noGrp="1"/>
          </p:cNvSpPr>
          <p:nvPr>
            <p:ph type="body" idx="2"/>
          </p:nvPr>
        </p:nvSpPr>
        <p:spPr>
          <a:xfrm>
            <a:off x="840337"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1" name="Google Shape;61;p1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2" name="Google Shape;62;p1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60457901"/>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3"/>
        <p:cNvGrpSpPr/>
        <p:nvPr/>
      </p:nvGrpSpPr>
      <p:grpSpPr>
        <a:xfrm>
          <a:off x="0" y="0"/>
          <a:ext cx="0" cy="0"/>
          <a:chOff x="0" y="0"/>
          <a:chExt cx="0" cy="0"/>
        </a:xfrm>
      </p:grpSpPr>
      <p:sp>
        <p:nvSpPr>
          <p:cNvPr id="64" name="Google Shape;64;p19"/>
          <p:cNvSpPr txBox="1">
            <a:spLocks noGrp="1"/>
          </p:cNvSpPr>
          <p:nvPr>
            <p:ph type="title"/>
          </p:nvPr>
        </p:nvSpPr>
        <p:spPr>
          <a:xfrm>
            <a:off x="840337"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9"/>
          <p:cNvSpPr>
            <a:spLocks noGrp="1"/>
          </p:cNvSpPr>
          <p:nvPr>
            <p:ph type="pic" idx="2"/>
          </p:nvPr>
        </p:nvSpPr>
        <p:spPr>
          <a:xfrm>
            <a:off x="5183717" y="987455"/>
            <a:ext cx="6172200" cy="48736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66" name="Google Shape;66;p19"/>
          <p:cNvSpPr txBox="1">
            <a:spLocks noGrp="1"/>
          </p:cNvSpPr>
          <p:nvPr>
            <p:ph type="body" idx="1"/>
          </p:nvPr>
        </p:nvSpPr>
        <p:spPr>
          <a:xfrm>
            <a:off x="840337"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8" name="Google Shape;68;p1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9" name="Google Shape;69;p1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8150641"/>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0"/>
        <p:cNvGrpSpPr/>
        <p:nvPr/>
      </p:nvGrpSpPr>
      <p:grpSpPr>
        <a:xfrm>
          <a:off x="0" y="0"/>
          <a:ext cx="0" cy="0"/>
          <a:chOff x="0" y="0"/>
          <a:chExt cx="0" cy="0"/>
        </a:xfrm>
      </p:grpSpPr>
      <p:sp>
        <p:nvSpPr>
          <p:cNvPr id="71" name="Google Shape;71;p2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0"/>
          <p:cNvSpPr txBox="1">
            <a:spLocks noGrp="1"/>
          </p:cNvSpPr>
          <p:nvPr>
            <p:ph type="body" idx="1"/>
          </p:nvPr>
        </p:nvSpPr>
        <p:spPr>
          <a:xfrm rot="5400000">
            <a:off x="3619500" y="-1835150"/>
            <a:ext cx="49530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4" name="Google Shape;74;p2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5" name="Google Shape;75;p2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60159906"/>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76"/>
        <p:cNvGrpSpPr/>
        <p:nvPr/>
      </p:nvGrpSpPr>
      <p:grpSpPr>
        <a:xfrm>
          <a:off x="0" y="0"/>
          <a:ext cx="0" cy="0"/>
          <a:chOff x="0" y="0"/>
          <a:chExt cx="0" cy="0"/>
        </a:xfrm>
      </p:grpSpPr>
      <p:sp>
        <p:nvSpPr>
          <p:cNvPr id="77" name="Google Shape;77;p21"/>
          <p:cNvSpPr txBox="1">
            <a:spLocks noGrp="1"/>
          </p:cNvSpPr>
          <p:nvPr>
            <p:ph type="title"/>
          </p:nvPr>
        </p:nvSpPr>
        <p:spPr>
          <a:xfrm rot="5400000">
            <a:off x="7242175" y="1787525"/>
            <a:ext cx="5937250" cy="2743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
          <p:cNvSpPr txBox="1">
            <a:spLocks noGrp="1"/>
          </p:cNvSpPr>
          <p:nvPr>
            <p:ph type="body" idx="1"/>
          </p:nvPr>
        </p:nvSpPr>
        <p:spPr>
          <a:xfrm rot="5400000">
            <a:off x="1654175" y="-854075"/>
            <a:ext cx="5937250"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0" name="Google Shape;80;p2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1" name="Google Shape;81;p2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23120859"/>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0805978"/>
      </p:ext>
    </p:extLst>
  </p:cSld>
  <p:clrMapOvr>
    <a:masterClrMapping/>
  </p:clrMapOvr>
  <mc:AlternateContent xmlns:mc="http://schemas.openxmlformats.org/markup-compatibility/2006" xmlns:p14="http://schemas.microsoft.com/office/powerpoint/2010/main">
    <mc:Choice Requires="p14">
      <p:transition spd="slow" p14:dur="1900" advClick="0" advTm="1000">
        <p14:warp dir="in"/>
      </p:transition>
    </mc:Choice>
    <mc:Fallback xmlns="">
      <p:transition spd="slow" advClick="0" advTm="1000">
        <p:fade/>
      </p:transition>
    </mc:Fallback>
  </mc:AlternateContent>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2"/>
        <p:cNvGrpSpPr/>
        <p:nvPr/>
      </p:nvGrpSpPr>
      <p:grpSpPr>
        <a:xfrm>
          <a:off x="0" y="0"/>
          <a:ext cx="0" cy="0"/>
          <a:chOff x="0" y="0"/>
          <a:chExt cx="0" cy="0"/>
        </a:xfrm>
      </p:grpSpPr>
      <p:pic>
        <p:nvPicPr>
          <p:cNvPr id="13" name="Google Shape;13;p11"/>
          <p:cNvPicPr preferRelativeResize="0"/>
          <p:nvPr/>
        </p:nvPicPr>
        <p:blipFill rotWithShape="1">
          <a:blip r:embed="rId2"/>
          <a:srcRect b="3794"/>
          <a:stretch>
            <a:fillRect/>
          </a:stretch>
        </p:blipFill>
        <p:spPr>
          <a:xfrm>
            <a:off x="0" y="260350"/>
            <a:ext cx="12192000" cy="6597650"/>
          </a:xfrm>
          <a:prstGeom prst="rect">
            <a:avLst/>
          </a:prstGeom>
          <a:noFill/>
          <a:ln>
            <a:noFill/>
          </a:ln>
        </p:spPr>
      </p:pic>
      <p:sp>
        <p:nvSpPr>
          <p:cNvPr id="14" name="Google Shape;14;p11"/>
          <p:cNvSpPr txBox="1">
            <a:spLocks noGrp="1"/>
          </p:cNvSpPr>
          <p:nvPr>
            <p:ph type="ctrTitle"/>
          </p:nvPr>
        </p:nvSpPr>
        <p:spPr>
          <a:xfrm>
            <a:off x="624437" y="620743"/>
            <a:ext cx="10943167" cy="10826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1"/>
          <p:cNvSpPr txBox="1">
            <a:spLocks noGrp="1"/>
          </p:cNvSpPr>
          <p:nvPr>
            <p:ph type="subTitle" idx="1"/>
          </p:nvPr>
        </p:nvSpPr>
        <p:spPr>
          <a:xfrm>
            <a:off x="626536" y="1843118"/>
            <a:ext cx="10949517" cy="981075"/>
          </a:xfrm>
          <a:prstGeom prst="rect">
            <a:avLst/>
          </a:prstGeom>
          <a:noFill/>
          <a:ln>
            <a:noFill/>
          </a:ln>
        </p:spPr>
        <p:txBody>
          <a:bodyPr spcFirstLastPara="1" wrap="square" lIns="91425" tIns="45700" rIns="91425" bIns="45700" anchor="t" anchorCtr="0">
            <a:noAutofit/>
          </a:bodyPr>
          <a:lstStyle>
            <a:lvl1pPr lvl="0" algn="l">
              <a:spcBef>
                <a:spcPts val="640"/>
              </a:spcBef>
              <a:spcAft>
                <a:spcPts val="0"/>
              </a:spcAft>
              <a:buClr>
                <a:schemeClr val="dk1"/>
              </a:buClr>
              <a:buSzPts val="3200"/>
              <a:buFont typeface="Arial" panose="020B0604020202020204"/>
              <a:buNone/>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6" name="Google Shape;16;p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7" name="Google Shape;17;p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8" name="Google Shape;18;p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lvl="1"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lvl="2"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lvl="3"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lvl="4"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lvl="5"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lvl="6"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lvl="7"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lvl="8"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71578429"/>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9"/>
        <p:cNvGrpSpPr/>
        <p:nvPr/>
      </p:nvGrpSpPr>
      <p:grpSpPr>
        <a:xfrm>
          <a:off x="0" y="0"/>
          <a:ext cx="0" cy="0"/>
          <a:chOff x="0" y="0"/>
          <a:chExt cx="0" cy="0"/>
        </a:xfrm>
      </p:grpSpPr>
      <p:sp>
        <p:nvSpPr>
          <p:cNvPr id="20" name="Google Shape;20;p12"/>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2"/>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3" name="Google Shape;23;p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4" name="Google Shape;24;p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77192994"/>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831851" y="1709768"/>
            <a:ext cx="105156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3"/>
          <p:cNvSpPr txBox="1">
            <a:spLocks noGrp="1"/>
          </p:cNvSpPr>
          <p:nvPr>
            <p:ph type="body" idx="1"/>
          </p:nvPr>
        </p:nvSpPr>
        <p:spPr>
          <a:xfrm>
            <a:off x="831851" y="4589493"/>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panose="020B0604020202020204"/>
              <a:buNone/>
              <a:defRPr sz="2400"/>
            </a:lvl1pPr>
            <a:lvl2pPr marL="914400" lvl="1" indent="-228600" algn="l">
              <a:spcBef>
                <a:spcPts val="400"/>
              </a:spcBef>
              <a:spcAft>
                <a:spcPts val="0"/>
              </a:spcAft>
              <a:buClr>
                <a:schemeClr val="dk1"/>
              </a:buClr>
              <a:buSzPts val="2000"/>
              <a:buFont typeface="Arial" panose="020B0604020202020204"/>
              <a:buNone/>
              <a:defRPr sz="2000"/>
            </a:lvl2pPr>
            <a:lvl3pPr marL="1371600" lvl="2" indent="-228600" algn="l">
              <a:spcBef>
                <a:spcPts val="360"/>
              </a:spcBef>
              <a:spcAft>
                <a:spcPts val="0"/>
              </a:spcAft>
              <a:buClr>
                <a:schemeClr val="dk1"/>
              </a:buClr>
              <a:buSzPts val="1800"/>
              <a:buFont typeface="Arial" panose="020B0604020202020204"/>
              <a:buNone/>
              <a:defRPr sz="1800"/>
            </a:lvl3pPr>
            <a:lvl4pPr marL="1828800" lvl="3" indent="-228600" algn="l">
              <a:spcBef>
                <a:spcPts val="320"/>
              </a:spcBef>
              <a:spcAft>
                <a:spcPts val="0"/>
              </a:spcAft>
              <a:buClr>
                <a:schemeClr val="dk1"/>
              </a:buClr>
              <a:buSzPts val="1600"/>
              <a:buFont typeface="Arial" panose="020B0604020202020204"/>
              <a:buNone/>
              <a:defRPr sz="1600"/>
            </a:lvl4pPr>
            <a:lvl5pPr marL="2286000" lvl="4" indent="-228600" algn="l">
              <a:spcBef>
                <a:spcPts val="320"/>
              </a:spcBef>
              <a:spcAft>
                <a:spcPts val="0"/>
              </a:spcAft>
              <a:buClr>
                <a:schemeClr val="dk1"/>
              </a:buClr>
              <a:buSzPts val="1600"/>
              <a:buFont typeface="Arial" panose="020B0604020202020204"/>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28" name="Google Shape;28;p1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9" name="Google Shape;29;p1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0" name="Google Shape;30;p1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557517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4066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609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4"/>
          <p:cNvSpPr txBox="1">
            <a:spLocks noGrp="1"/>
          </p:cNvSpPr>
          <p:nvPr>
            <p:ph type="body" idx="2"/>
          </p:nvPr>
        </p:nvSpPr>
        <p:spPr>
          <a:xfrm>
            <a:off x="6197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6" name="Google Shape;36;p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7" name="Google Shape;37;p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75035756"/>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40317" y="365129"/>
            <a:ext cx="10515600" cy="1325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40319"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2"/>
          </p:nvPr>
        </p:nvSpPr>
        <p:spPr>
          <a:xfrm>
            <a:off x="840319"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5" name="Google Shape;45;p1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6" name="Google Shape;46;p1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56041673"/>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0" name="Google Shape;50;p1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1" name="Google Shape;51;p1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72074661"/>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56"/>
        <p:cNvGrpSpPr/>
        <p:nvPr/>
      </p:nvGrpSpPr>
      <p:grpSpPr>
        <a:xfrm>
          <a:off x="0" y="0"/>
          <a:ext cx="0" cy="0"/>
          <a:chOff x="0" y="0"/>
          <a:chExt cx="0" cy="0"/>
        </a:xfrm>
      </p:grpSpPr>
      <p:sp>
        <p:nvSpPr>
          <p:cNvPr id="57" name="Google Shape;57;p18"/>
          <p:cNvSpPr txBox="1">
            <a:spLocks noGrp="1"/>
          </p:cNvSpPr>
          <p:nvPr>
            <p:ph type="title"/>
          </p:nvPr>
        </p:nvSpPr>
        <p:spPr>
          <a:xfrm>
            <a:off x="840337"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8"/>
          <p:cNvSpPr txBox="1">
            <a:spLocks noGrp="1"/>
          </p:cNvSpPr>
          <p:nvPr>
            <p:ph type="body" idx="1"/>
          </p:nvPr>
        </p:nvSpPr>
        <p:spPr>
          <a:xfrm>
            <a:off x="5183717" y="987455"/>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panose="020B0604020202020204"/>
              <a:buChar char="•"/>
              <a:defRPr sz="3200"/>
            </a:lvl1pPr>
            <a:lvl2pPr marL="914400" lvl="1" indent="-406400" algn="l">
              <a:spcBef>
                <a:spcPts val="560"/>
              </a:spcBef>
              <a:spcAft>
                <a:spcPts val="0"/>
              </a:spcAft>
              <a:buClr>
                <a:schemeClr val="dk1"/>
              </a:buClr>
              <a:buSzPts val="2800"/>
              <a:buFont typeface="Arial" panose="020B0604020202020204"/>
              <a:buChar char="–"/>
              <a:defRPr sz="2800"/>
            </a:lvl2pPr>
            <a:lvl3pPr marL="1371600" lvl="2" indent="-381000" algn="l">
              <a:spcBef>
                <a:spcPts val="480"/>
              </a:spcBef>
              <a:spcAft>
                <a:spcPts val="0"/>
              </a:spcAft>
              <a:buClr>
                <a:schemeClr val="dk1"/>
              </a:buClr>
              <a:buSzPts val="2400"/>
              <a:buFont typeface="Arial" panose="020B0604020202020204"/>
              <a:buChar char="•"/>
              <a:defRPr sz="2400"/>
            </a:lvl3pPr>
            <a:lvl4pPr marL="1828800" lvl="3" indent="-355600" algn="l">
              <a:spcBef>
                <a:spcPts val="400"/>
              </a:spcBef>
              <a:spcAft>
                <a:spcPts val="0"/>
              </a:spcAft>
              <a:buClr>
                <a:schemeClr val="dk1"/>
              </a:buClr>
              <a:buSzPts val="2000"/>
              <a:buFont typeface="Arial" panose="020B0604020202020204"/>
              <a:buChar char="–"/>
              <a:defRPr sz="2000"/>
            </a:lvl4pPr>
            <a:lvl5pPr marL="2286000" lvl="4" indent="-355600" algn="l">
              <a:spcBef>
                <a:spcPts val="400"/>
              </a:spcBef>
              <a:spcAft>
                <a:spcPts val="0"/>
              </a:spcAft>
              <a:buClr>
                <a:schemeClr val="dk1"/>
              </a:buClr>
              <a:buSzPts val="2000"/>
              <a:buFont typeface="Arial" panose="020B0604020202020204"/>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8"/>
          <p:cNvSpPr txBox="1">
            <a:spLocks noGrp="1"/>
          </p:cNvSpPr>
          <p:nvPr>
            <p:ph type="body" idx="2"/>
          </p:nvPr>
        </p:nvSpPr>
        <p:spPr>
          <a:xfrm>
            <a:off x="840337"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1" name="Google Shape;61;p1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2" name="Google Shape;62;p1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9961612"/>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3"/>
        <p:cNvGrpSpPr/>
        <p:nvPr/>
      </p:nvGrpSpPr>
      <p:grpSpPr>
        <a:xfrm>
          <a:off x="0" y="0"/>
          <a:ext cx="0" cy="0"/>
          <a:chOff x="0" y="0"/>
          <a:chExt cx="0" cy="0"/>
        </a:xfrm>
      </p:grpSpPr>
      <p:sp>
        <p:nvSpPr>
          <p:cNvPr id="64" name="Google Shape;64;p19"/>
          <p:cNvSpPr txBox="1">
            <a:spLocks noGrp="1"/>
          </p:cNvSpPr>
          <p:nvPr>
            <p:ph type="title"/>
          </p:nvPr>
        </p:nvSpPr>
        <p:spPr>
          <a:xfrm>
            <a:off x="840337"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9"/>
          <p:cNvSpPr>
            <a:spLocks noGrp="1"/>
          </p:cNvSpPr>
          <p:nvPr>
            <p:ph type="pic" idx="2"/>
          </p:nvPr>
        </p:nvSpPr>
        <p:spPr>
          <a:xfrm>
            <a:off x="5183717" y="987455"/>
            <a:ext cx="6172200" cy="48736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66" name="Google Shape;66;p19"/>
          <p:cNvSpPr txBox="1">
            <a:spLocks noGrp="1"/>
          </p:cNvSpPr>
          <p:nvPr>
            <p:ph type="body" idx="1"/>
          </p:nvPr>
        </p:nvSpPr>
        <p:spPr>
          <a:xfrm>
            <a:off x="840337"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8" name="Google Shape;68;p1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9" name="Google Shape;69;p1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52230660"/>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0"/>
        <p:cNvGrpSpPr/>
        <p:nvPr/>
      </p:nvGrpSpPr>
      <p:grpSpPr>
        <a:xfrm>
          <a:off x="0" y="0"/>
          <a:ext cx="0" cy="0"/>
          <a:chOff x="0" y="0"/>
          <a:chExt cx="0" cy="0"/>
        </a:xfrm>
      </p:grpSpPr>
      <p:sp>
        <p:nvSpPr>
          <p:cNvPr id="71" name="Google Shape;71;p2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0"/>
          <p:cNvSpPr txBox="1">
            <a:spLocks noGrp="1"/>
          </p:cNvSpPr>
          <p:nvPr>
            <p:ph type="body" idx="1"/>
          </p:nvPr>
        </p:nvSpPr>
        <p:spPr>
          <a:xfrm rot="5400000">
            <a:off x="3619500" y="-1835150"/>
            <a:ext cx="49530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4" name="Google Shape;74;p2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5" name="Google Shape;75;p2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3631623"/>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76"/>
        <p:cNvGrpSpPr/>
        <p:nvPr/>
      </p:nvGrpSpPr>
      <p:grpSpPr>
        <a:xfrm>
          <a:off x="0" y="0"/>
          <a:ext cx="0" cy="0"/>
          <a:chOff x="0" y="0"/>
          <a:chExt cx="0" cy="0"/>
        </a:xfrm>
      </p:grpSpPr>
      <p:sp>
        <p:nvSpPr>
          <p:cNvPr id="77" name="Google Shape;77;p21"/>
          <p:cNvSpPr txBox="1">
            <a:spLocks noGrp="1"/>
          </p:cNvSpPr>
          <p:nvPr>
            <p:ph type="title"/>
          </p:nvPr>
        </p:nvSpPr>
        <p:spPr>
          <a:xfrm rot="5400000">
            <a:off x="7242175" y="1787525"/>
            <a:ext cx="5937250" cy="2743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
          <p:cNvSpPr txBox="1">
            <a:spLocks noGrp="1"/>
          </p:cNvSpPr>
          <p:nvPr>
            <p:ph type="body" idx="1"/>
          </p:nvPr>
        </p:nvSpPr>
        <p:spPr>
          <a:xfrm rot="5400000">
            <a:off x="1654175" y="-854075"/>
            <a:ext cx="5937250"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0" name="Google Shape;80;p2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1" name="Google Shape;81;p2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01492980"/>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651728"/>
      </p:ext>
    </p:extLst>
  </p:cSld>
  <p:clrMapOvr>
    <a:masterClrMapping/>
  </p:clrMapOvr>
  <mc:AlternateContent xmlns:mc="http://schemas.openxmlformats.org/markup-compatibility/2006" xmlns:p14="http://schemas.microsoft.com/office/powerpoint/2010/main">
    <mc:Choice Requires="p14">
      <p:transition spd="slow" p14:dur="1900" advClick="0" advTm="1000">
        <p14:warp dir="in"/>
      </p:transition>
    </mc:Choice>
    <mc:Fallback xmlns="">
      <p:transition spd="slow" advClick="0" advTm="1000">
        <p:fade/>
      </p:transition>
    </mc:Fallback>
  </mc:AlternateContent>
</p:sldLayout>
</file>

<file path=ppt/slideLayouts/slideLayout5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3916176"/>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06587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8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2021/11/8</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8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8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3102903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0530238"/>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9568962"/>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1107061"/>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6846852"/>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2048493"/>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734439"/>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438596"/>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2065981"/>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3379420"/>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2711364"/>
      </p:ext>
    </p:extLst>
  </p:cSld>
  <p:clrMapOvr>
    <a:masterClrMapping/>
  </p:clrMapOvr>
  <p:transition spd="slow" advClick="0" advTm="0">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347989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70.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73"/>
            <a:ext cx="2743200" cy="365125"/>
          </a:xfrm>
          <a:prstGeom prst="rect">
            <a:avLst/>
          </a:prstGeom>
        </p:spPr>
        <p:txBody>
          <a:bodyPr lIns="121917" tIns="60958" rIns="121917" bIns="60958"/>
          <a:lstStyle/>
          <a:p>
            <a:pPr defTabSz="457200"/>
            <a:fld id="{CE2F20FC-145E-4034-86AC-8B4FEA629A51}" type="datetimeFigureOut">
              <a:rPr lang="zh-CN" altLang="en-US" smtClean="0">
                <a:solidFill>
                  <a:prstClr val="black"/>
                </a:solidFill>
              </a:rPr>
              <a:pPr defTabSz="457200"/>
              <a:t>2021/11/8</a:t>
            </a:fld>
            <a:endParaRPr lang="zh-CN" altLang="en-US">
              <a:solidFill>
                <a:prstClr val="black"/>
              </a:solidFill>
            </a:endParaRPr>
          </a:p>
        </p:txBody>
      </p:sp>
      <p:sp>
        <p:nvSpPr>
          <p:cNvPr id="3" name="Footer Placeholder 2"/>
          <p:cNvSpPr>
            <a:spLocks noGrp="1"/>
          </p:cNvSpPr>
          <p:nvPr>
            <p:ph type="ftr" sz="quarter" idx="11"/>
          </p:nvPr>
        </p:nvSpPr>
        <p:spPr>
          <a:xfrm>
            <a:off x="4038600" y="6356373"/>
            <a:ext cx="4114800" cy="365125"/>
          </a:xfrm>
          <a:prstGeom prst="rect">
            <a:avLst/>
          </a:prstGeom>
        </p:spPr>
        <p:txBody>
          <a:bodyPr lIns="121917" tIns="60958" rIns="121917" bIns="60958"/>
          <a:lstStyle/>
          <a:p>
            <a:pPr defTabSz="457200"/>
            <a:endParaRPr lang="zh-CN" altLang="en-US">
              <a:solidFill>
                <a:prstClr val="black"/>
              </a:solidFill>
            </a:endParaRPr>
          </a:p>
        </p:txBody>
      </p:sp>
      <p:sp>
        <p:nvSpPr>
          <p:cNvPr id="4" name="Slide Number Placeholder 3"/>
          <p:cNvSpPr>
            <a:spLocks noGrp="1"/>
          </p:cNvSpPr>
          <p:nvPr>
            <p:ph type="sldNum" sz="quarter" idx="12"/>
          </p:nvPr>
        </p:nvSpPr>
        <p:spPr>
          <a:xfrm>
            <a:off x="8610600" y="6356373"/>
            <a:ext cx="2743200" cy="365125"/>
          </a:xfrm>
          <a:prstGeom prst="rect">
            <a:avLst/>
          </a:prstGeom>
        </p:spPr>
        <p:txBody>
          <a:bodyPr lIns="121917" tIns="60958" rIns="121917" bIns="60958"/>
          <a:lstStyle/>
          <a:p>
            <a:pPr defTabSz="457200"/>
            <a:fld id="{FF5917A1-3B14-48C2-8A2E-F3CB7EC45231}" type="slidenum">
              <a:rPr lang="zh-CN" altLang="en-US" smtClean="0">
                <a:solidFill>
                  <a:prstClr val="black"/>
                </a:solidFill>
              </a:rPr>
              <a:pPr defTabSz="457200"/>
              <a:t>‹#›</a:t>
            </a:fld>
            <a:endParaRPr lang="zh-CN" altLang="en-US">
              <a:solidFill>
                <a:prstClr val="black"/>
              </a:solidFill>
            </a:endParaRPr>
          </a:p>
        </p:txBody>
      </p:sp>
    </p:spTree>
    <p:extLst>
      <p:ext uri="{BB962C8B-B14F-4D97-AF65-F5344CB8AC3E}">
        <p14:creationId xmlns:p14="http://schemas.microsoft.com/office/powerpoint/2010/main" val="243372166"/>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2"/>
        <p:cNvGrpSpPr/>
        <p:nvPr/>
      </p:nvGrpSpPr>
      <p:grpSpPr>
        <a:xfrm>
          <a:off x="0" y="0"/>
          <a:ext cx="0" cy="0"/>
          <a:chOff x="0" y="0"/>
          <a:chExt cx="0" cy="0"/>
        </a:xfrm>
      </p:grpSpPr>
      <p:pic>
        <p:nvPicPr>
          <p:cNvPr id="13" name="Google Shape;13;p11"/>
          <p:cNvPicPr preferRelativeResize="0"/>
          <p:nvPr/>
        </p:nvPicPr>
        <p:blipFill rotWithShape="1">
          <a:blip r:embed="rId2"/>
          <a:srcRect b="3794"/>
          <a:stretch>
            <a:fillRect/>
          </a:stretch>
        </p:blipFill>
        <p:spPr>
          <a:xfrm>
            <a:off x="0" y="260350"/>
            <a:ext cx="12192000" cy="6597650"/>
          </a:xfrm>
          <a:prstGeom prst="rect">
            <a:avLst/>
          </a:prstGeom>
          <a:noFill/>
          <a:ln>
            <a:noFill/>
          </a:ln>
        </p:spPr>
      </p:pic>
      <p:sp>
        <p:nvSpPr>
          <p:cNvPr id="14" name="Google Shape;14;p11"/>
          <p:cNvSpPr txBox="1">
            <a:spLocks noGrp="1"/>
          </p:cNvSpPr>
          <p:nvPr>
            <p:ph type="ctrTitle"/>
          </p:nvPr>
        </p:nvSpPr>
        <p:spPr>
          <a:xfrm>
            <a:off x="624423" y="620723"/>
            <a:ext cx="10943167" cy="10826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1"/>
          <p:cNvSpPr txBox="1">
            <a:spLocks noGrp="1"/>
          </p:cNvSpPr>
          <p:nvPr>
            <p:ph type="subTitle" idx="1"/>
          </p:nvPr>
        </p:nvSpPr>
        <p:spPr>
          <a:xfrm>
            <a:off x="626536" y="1843098"/>
            <a:ext cx="10949517" cy="981075"/>
          </a:xfrm>
          <a:prstGeom prst="rect">
            <a:avLst/>
          </a:prstGeom>
          <a:noFill/>
          <a:ln>
            <a:noFill/>
          </a:ln>
        </p:spPr>
        <p:txBody>
          <a:bodyPr spcFirstLastPara="1" wrap="square" lIns="91425" tIns="45700" rIns="91425" bIns="45700" anchor="t" anchorCtr="0">
            <a:noAutofit/>
          </a:bodyPr>
          <a:lstStyle>
            <a:lvl1pPr lvl="0" algn="l">
              <a:spcBef>
                <a:spcPts val="640"/>
              </a:spcBef>
              <a:spcAft>
                <a:spcPts val="0"/>
              </a:spcAft>
              <a:buClr>
                <a:schemeClr val="dk1"/>
              </a:buClr>
              <a:buSzPts val="3200"/>
              <a:buFont typeface="Arial" panose="020B0604020202020204"/>
              <a:buNone/>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6" name="Google Shape;16;p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7" name="Google Shape;17;p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8" name="Google Shape;18;p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lvl="1"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lvl="2"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lvl="3"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lvl="4"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lvl="5"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lvl="6"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lvl="7"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lvl="8"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68624581"/>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9"/>
        <p:cNvGrpSpPr/>
        <p:nvPr/>
      </p:nvGrpSpPr>
      <p:grpSpPr>
        <a:xfrm>
          <a:off x="0" y="0"/>
          <a:ext cx="0" cy="0"/>
          <a:chOff x="0" y="0"/>
          <a:chExt cx="0" cy="0"/>
        </a:xfrm>
      </p:grpSpPr>
      <p:sp>
        <p:nvSpPr>
          <p:cNvPr id="20" name="Google Shape;20;p12"/>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2"/>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3" name="Google Shape;23;p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4" name="Google Shape;24;p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06131879"/>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831851" y="1709748"/>
            <a:ext cx="105156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3"/>
          <p:cNvSpPr txBox="1">
            <a:spLocks noGrp="1"/>
          </p:cNvSpPr>
          <p:nvPr>
            <p:ph type="body" idx="1"/>
          </p:nvPr>
        </p:nvSpPr>
        <p:spPr>
          <a:xfrm>
            <a:off x="831851" y="4589473"/>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panose="020B0604020202020204"/>
              <a:buNone/>
              <a:defRPr sz="2400"/>
            </a:lvl1pPr>
            <a:lvl2pPr marL="914400" lvl="1" indent="-228600" algn="l">
              <a:spcBef>
                <a:spcPts val="400"/>
              </a:spcBef>
              <a:spcAft>
                <a:spcPts val="0"/>
              </a:spcAft>
              <a:buClr>
                <a:schemeClr val="dk1"/>
              </a:buClr>
              <a:buSzPts val="2000"/>
              <a:buFont typeface="Arial" panose="020B0604020202020204"/>
              <a:buNone/>
              <a:defRPr sz="2000"/>
            </a:lvl2pPr>
            <a:lvl3pPr marL="1371600" lvl="2" indent="-228600" algn="l">
              <a:spcBef>
                <a:spcPts val="360"/>
              </a:spcBef>
              <a:spcAft>
                <a:spcPts val="0"/>
              </a:spcAft>
              <a:buClr>
                <a:schemeClr val="dk1"/>
              </a:buClr>
              <a:buSzPts val="1800"/>
              <a:buFont typeface="Arial" panose="020B0604020202020204"/>
              <a:buNone/>
              <a:defRPr sz="1800"/>
            </a:lvl3pPr>
            <a:lvl4pPr marL="1828800" lvl="3" indent="-228600" algn="l">
              <a:spcBef>
                <a:spcPts val="320"/>
              </a:spcBef>
              <a:spcAft>
                <a:spcPts val="0"/>
              </a:spcAft>
              <a:buClr>
                <a:schemeClr val="dk1"/>
              </a:buClr>
              <a:buSzPts val="1600"/>
              <a:buFont typeface="Arial" panose="020B0604020202020204"/>
              <a:buNone/>
              <a:defRPr sz="1600"/>
            </a:lvl4pPr>
            <a:lvl5pPr marL="2286000" lvl="4" indent="-228600" algn="l">
              <a:spcBef>
                <a:spcPts val="320"/>
              </a:spcBef>
              <a:spcAft>
                <a:spcPts val="0"/>
              </a:spcAft>
              <a:buClr>
                <a:schemeClr val="dk1"/>
              </a:buClr>
              <a:buSzPts val="1600"/>
              <a:buFont typeface="Arial" panose="020B0604020202020204"/>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28" name="Google Shape;28;p1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9" name="Google Shape;29;p1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0" name="Google Shape;30;p1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0384303"/>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609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4"/>
          <p:cNvSpPr txBox="1">
            <a:spLocks noGrp="1"/>
          </p:cNvSpPr>
          <p:nvPr>
            <p:ph type="body" idx="2"/>
          </p:nvPr>
        </p:nvSpPr>
        <p:spPr>
          <a:xfrm>
            <a:off x="6197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6" name="Google Shape;36;p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7" name="Google Shape;37;p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27954533"/>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40317" y="365129"/>
            <a:ext cx="10515600" cy="1325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40319"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2"/>
          </p:nvPr>
        </p:nvSpPr>
        <p:spPr>
          <a:xfrm>
            <a:off x="840319"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5" name="Google Shape;45;p1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6" name="Google Shape;46;p1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88350291"/>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0" name="Google Shape;50;p1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1" name="Google Shape;51;p1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1984589"/>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2"/>
        <p:cNvGrpSpPr/>
        <p:nvPr/>
      </p:nvGrpSpPr>
      <p:grpSpPr>
        <a:xfrm>
          <a:off x="0" y="0"/>
          <a:ext cx="0" cy="0"/>
          <a:chOff x="0" y="0"/>
          <a:chExt cx="0" cy="0"/>
        </a:xfrm>
      </p:grpSpPr>
      <p:sp>
        <p:nvSpPr>
          <p:cNvPr id="53" name="Google Shape;53;p1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4" name="Google Shape;54;p1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5" name="Google Shape;55;p1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33634578"/>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56"/>
        <p:cNvGrpSpPr/>
        <p:nvPr/>
      </p:nvGrpSpPr>
      <p:grpSpPr>
        <a:xfrm>
          <a:off x="0" y="0"/>
          <a:ext cx="0" cy="0"/>
          <a:chOff x="0" y="0"/>
          <a:chExt cx="0" cy="0"/>
        </a:xfrm>
      </p:grpSpPr>
      <p:sp>
        <p:nvSpPr>
          <p:cNvPr id="57" name="Google Shape;57;p18"/>
          <p:cNvSpPr txBox="1">
            <a:spLocks noGrp="1"/>
          </p:cNvSpPr>
          <p:nvPr>
            <p:ph type="title"/>
          </p:nvPr>
        </p:nvSpPr>
        <p:spPr>
          <a:xfrm>
            <a:off x="840323"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8"/>
          <p:cNvSpPr txBox="1">
            <a:spLocks noGrp="1"/>
          </p:cNvSpPr>
          <p:nvPr>
            <p:ph type="body" idx="1"/>
          </p:nvPr>
        </p:nvSpPr>
        <p:spPr>
          <a:xfrm>
            <a:off x="5183717" y="987435"/>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panose="020B0604020202020204"/>
              <a:buChar char="•"/>
              <a:defRPr sz="3200"/>
            </a:lvl1pPr>
            <a:lvl2pPr marL="914400" lvl="1" indent="-406400" algn="l">
              <a:spcBef>
                <a:spcPts val="560"/>
              </a:spcBef>
              <a:spcAft>
                <a:spcPts val="0"/>
              </a:spcAft>
              <a:buClr>
                <a:schemeClr val="dk1"/>
              </a:buClr>
              <a:buSzPts val="2800"/>
              <a:buFont typeface="Arial" panose="020B0604020202020204"/>
              <a:buChar char="–"/>
              <a:defRPr sz="2800"/>
            </a:lvl2pPr>
            <a:lvl3pPr marL="1371600" lvl="2" indent="-381000" algn="l">
              <a:spcBef>
                <a:spcPts val="480"/>
              </a:spcBef>
              <a:spcAft>
                <a:spcPts val="0"/>
              </a:spcAft>
              <a:buClr>
                <a:schemeClr val="dk1"/>
              </a:buClr>
              <a:buSzPts val="2400"/>
              <a:buFont typeface="Arial" panose="020B0604020202020204"/>
              <a:buChar char="•"/>
              <a:defRPr sz="2400"/>
            </a:lvl3pPr>
            <a:lvl4pPr marL="1828800" lvl="3" indent="-355600" algn="l">
              <a:spcBef>
                <a:spcPts val="400"/>
              </a:spcBef>
              <a:spcAft>
                <a:spcPts val="0"/>
              </a:spcAft>
              <a:buClr>
                <a:schemeClr val="dk1"/>
              </a:buClr>
              <a:buSzPts val="2000"/>
              <a:buFont typeface="Arial" panose="020B0604020202020204"/>
              <a:buChar char="–"/>
              <a:defRPr sz="2000"/>
            </a:lvl4pPr>
            <a:lvl5pPr marL="2286000" lvl="4" indent="-355600" algn="l">
              <a:spcBef>
                <a:spcPts val="400"/>
              </a:spcBef>
              <a:spcAft>
                <a:spcPts val="0"/>
              </a:spcAft>
              <a:buClr>
                <a:schemeClr val="dk1"/>
              </a:buClr>
              <a:buSzPts val="2000"/>
              <a:buFont typeface="Arial" panose="020B0604020202020204"/>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8"/>
          <p:cNvSpPr txBox="1">
            <a:spLocks noGrp="1"/>
          </p:cNvSpPr>
          <p:nvPr>
            <p:ph type="body" idx="2"/>
          </p:nvPr>
        </p:nvSpPr>
        <p:spPr>
          <a:xfrm>
            <a:off x="840323"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1" name="Google Shape;61;p1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2" name="Google Shape;62;p1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2787496"/>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3"/>
        <p:cNvGrpSpPr/>
        <p:nvPr/>
      </p:nvGrpSpPr>
      <p:grpSpPr>
        <a:xfrm>
          <a:off x="0" y="0"/>
          <a:ext cx="0" cy="0"/>
          <a:chOff x="0" y="0"/>
          <a:chExt cx="0" cy="0"/>
        </a:xfrm>
      </p:grpSpPr>
      <p:sp>
        <p:nvSpPr>
          <p:cNvPr id="64" name="Google Shape;64;p19"/>
          <p:cNvSpPr txBox="1">
            <a:spLocks noGrp="1"/>
          </p:cNvSpPr>
          <p:nvPr>
            <p:ph type="title"/>
          </p:nvPr>
        </p:nvSpPr>
        <p:spPr>
          <a:xfrm>
            <a:off x="840323"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9"/>
          <p:cNvSpPr>
            <a:spLocks noGrp="1"/>
          </p:cNvSpPr>
          <p:nvPr>
            <p:ph type="pic" idx="2"/>
          </p:nvPr>
        </p:nvSpPr>
        <p:spPr>
          <a:xfrm>
            <a:off x="5183717" y="987435"/>
            <a:ext cx="6172200" cy="48736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66" name="Google Shape;66;p19"/>
          <p:cNvSpPr txBox="1">
            <a:spLocks noGrp="1"/>
          </p:cNvSpPr>
          <p:nvPr>
            <p:ph type="body" idx="1"/>
          </p:nvPr>
        </p:nvSpPr>
        <p:spPr>
          <a:xfrm>
            <a:off x="840323"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8" name="Google Shape;68;p1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9" name="Google Shape;69;p1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927844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9413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0"/>
        <p:cNvGrpSpPr/>
        <p:nvPr/>
      </p:nvGrpSpPr>
      <p:grpSpPr>
        <a:xfrm>
          <a:off x="0" y="0"/>
          <a:ext cx="0" cy="0"/>
          <a:chOff x="0" y="0"/>
          <a:chExt cx="0" cy="0"/>
        </a:xfrm>
      </p:grpSpPr>
      <p:sp>
        <p:nvSpPr>
          <p:cNvPr id="71" name="Google Shape;71;p2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0"/>
          <p:cNvSpPr txBox="1">
            <a:spLocks noGrp="1"/>
          </p:cNvSpPr>
          <p:nvPr>
            <p:ph type="body" idx="1"/>
          </p:nvPr>
        </p:nvSpPr>
        <p:spPr>
          <a:xfrm rot="5400000">
            <a:off x="3619500" y="-1835150"/>
            <a:ext cx="49530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4" name="Google Shape;74;p2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5" name="Google Shape;75;p2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02468375"/>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76"/>
        <p:cNvGrpSpPr/>
        <p:nvPr/>
      </p:nvGrpSpPr>
      <p:grpSpPr>
        <a:xfrm>
          <a:off x="0" y="0"/>
          <a:ext cx="0" cy="0"/>
          <a:chOff x="0" y="0"/>
          <a:chExt cx="0" cy="0"/>
        </a:xfrm>
      </p:grpSpPr>
      <p:sp>
        <p:nvSpPr>
          <p:cNvPr id="77" name="Google Shape;77;p21"/>
          <p:cNvSpPr txBox="1">
            <a:spLocks noGrp="1"/>
          </p:cNvSpPr>
          <p:nvPr>
            <p:ph type="title"/>
          </p:nvPr>
        </p:nvSpPr>
        <p:spPr>
          <a:xfrm rot="5400000">
            <a:off x="7242175" y="1787525"/>
            <a:ext cx="5937250" cy="2743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
          <p:cNvSpPr txBox="1">
            <a:spLocks noGrp="1"/>
          </p:cNvSpPr>
          <p:nvPr>
            <p:ph type="body" idx="1"/>
          </p:nvPr>
        </p:nvSpPr>
        <p:spPr>
          <a:xfrm rot="5400000">
            <a:off x="1654175" y="-854075"/>
            <a:ext cx="5937250"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0" name="Google Shape;80;p2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1" name="Google Shape;81;p2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3485888"/>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198950"/>
      </p:ext>
    </p:extLst>
  </p:cSld>
  <p:clrMapOvr>
    <a:masterClrMapping/>
  </p:clrMapOvr>
  <mc:AlternateContent xmlns:mc="http://schemas.openxmlformats.org/markup-compatibility/2006" xmlns:p14="http://schemas.microsoft.com/office/powerpoint/2010/main">
    <mc:Choice Requires="p14">
      <p:transition spd="slow" p14:dur="1900" advClick="0" advTm="1000">
        <p14:warp dir="in"/>
      </p:transition>
    </mc:Choice>
    <mc:Fallback xmlns="">
      <p:transition spd="slow" advClick="0" advTm="1000">
        <p:fade/>
      </p:transition>
    </mc:Fallback>
  </mc:AlternateContent>
</p:sldLayout>
</file>

<file path=ppt/slideLayouts/slideLayout58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24383">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75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711200" y="3228536"/>
            <a:ext cx="10472928" cy="1752600"/>
          </a:xfrm>
        </p:spPr>
        <p:txBody>
          <a:bodyPr lIns="0" rIns="24383"/>
          <a:lstStyle>
            <a:lvl1pPr marL="0" marR="60958" indent="0" algn="r">
              <a:buNone/>
              <a:defRPr>
                <a:solidFill>
                  <a:schemeClr val="tx1"/>
                </a:solidFill>
              </a:defRPr>
            </a:lvl1pPr>
            <a:lvl2pPr marL="609585" indent="0" algn="ctr">
              <a:buNone/>
            </a:lvl2pPr>
            <a:lvl3pPr marL="1219170" indent="0" algn="ctr">
              <a:buNone/>
            </a:lvl3pPr>
            <a:lvl4pPr marL="1828754" indent="0" algn="ctr">
              <a:buNone/>
            </a:lvl4pPr>
            <a:lvl5pPr marL="2438339" indent="0" algn="ctr">
              <a:buNone/>
            </a:lvl5pPr>
            <a:lvl6pPr marL="3047924" indent="0" algn="ctr">
              <a:buNone/>
            </a:lvl6pPr>
            <a:lvl7pPr marL="3657509" indent="0" algn="ctr">
              <a:buNone/>
            </a:lvl7pPr>
            <a:lvl8pPr marL="4267093" indent="0" algn="ctr">
              <a:buNone/>
            </a:lvl8pPr>
            <a:lvl9pPr marL="4876678"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vi-VN">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vi-VN">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lvl1pPr>
          </a:lstStyle>
          <a:p>
            <a:pPr>
              <a:defRPr/>
            </a:pPr>
            <a:fld id="{9EC4D4BE-D7A6-44BB-B0EB-319A46650253}" type="slidenum">
              <a:rPr lang="vi-VN">
                <a:solidFill>
                  <a:srgbClr val="DBF5F9">
                    <a:shade val="90000"/>
                  </a:srgbClr>
                </a:solidFill>
              </a:rPr>
              <a:pPr>
                <a:defRPr/>
              </a:pPr>
              <a:t>‹#›</a:t>
            </a:fld>
            <a:endParaRPr lang="vi-VN">
              <a:solidFill>
                <a:srgbClr val="DBF5F9">
                  <a:shade val="90000"/>
                </a:srgbClr>
              </a:solidFill>
            </a:endParaRPr>
          </a:p>
        </p:txBody>
      </p:sp>
    </p:spTree>
    <p:extLst>
      <p:ext uri="{BB962C8B-B14F-4D97-AF65-F5344CB8AC3E}">
        <p14:creationId xmlns:p14="http://schemas.microsoft.com/office/powerpoint/2010/main" val="301700605"/>
      </p:ext>
    </p:extLst>
  </p:cSld>
  <p:clrMapOvr>
    <a:overrideClrMapping bg1="dk1" tx1="lt1" bg2="dk2" tx2="lt2" accent1="accent1" accent2="accent2" accent3="accent3" accent4="accent4" accent5="accent5" accent6="accent6" hlink="hlink" folHlink="folHlink"/>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297067FA-A20B-4662-868D-D8818D4926E8}"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2791347500"/>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75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707136" y="2704664"/>
            <a:ext cx="10363200" cy="1509712"/>
          </a:xfrm>
        </p:spPr>
        <p:txBody>
          <a:bodyPr lIns="60958" rIns="60958"/>
          <a:lstStyle>
            <a:lvl1pPr marL="0" indent="0">
              <a:buNone/>
              <a:defRPr sz="2900">
                <a:solidFill>
                  <a:schemeClr val="tx1"/>
                </a:solidFill>
              </a:defRPr>
            </a:lvl1pPr>
            <a:lvl2pPr>
              <a:buNone/>
              <a:defRPr sz="2400">
                <a:solidFill>
                  <a:schemeClr val="tx1">
                    <a:tint val="75000"/>
                  </a:schemeClr>
                </a:solidFill>
              </a:defRPr>
            </a:lvl2pPr>
            <a:lvl3pPr>
              <a:buNone/>
              <a:defRPr sz="2100">
                <a:solidFill>
                  <a:schemeClr val="tx1">
                    <a:tint val="75000"/>
                  </a:schemeClr>
                </a:solidFill>
              </a:defRPr>
            </a:lvl3pPr>
            <a:lvl4pPr>
              <a:buNone/>
              <a:defRPr sz="1900">
                <a:solidFill>
                  <a:schemeClr val="tx1">
                    <a:tint val="75000"/>
                  </a:schemeClr>
                </a:solidFill>
              </a:defRPr>
            </a:lvl4pPr>
            <a:lvl5pPr>
              <a:buNone/>
              <a:defRPr sz="19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vi-VN">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AE37F340-1465-4930-A40E-BF240E8E3436}" type="slidenum">
              <a:rPr lang="vi-VN">
                <a:solidFill>
                  <a:srgbClr val="DBF5F9">
                    <a:shade val="90000"/>
                  </a:srgbClr>
                </a:solidFill>
              </a:rPr>
              <a:pPr>
                <a:defRPr/>
              </a:pPr>
              <a:t>‹#›</a:t>
            </a:fld>
            <a:endParaRPr lang="vi-VN">
              <a:solidFill>
                <a:srgbClr val="DBF5F9">
                  <a:shade val="90000"/>
                </a:srgbClr>
              </a:solidFill>
            </a:endParaRPr>
          </a:p>
        </p:txBody>
      </p:sp>
    </p:spTree>
    <p:extLst>
      <p:ext uri="{BB962C8B-B14F-4D97-AF65-F5344CB8AC3E}">
        <p14:creationId xmlns:p14="http://schemas.microsoft.com/office/powerpoint/2010/main" val="1095390637"/>
      </p:ext>
    </p:extLst>
  </p:cSld>
  <p:clrMapOvr>
    <a:overrideClrMapping bg1="dk1" tx1="lt1" bg2="dk2" tx2="lt2" accent1="accent1" accent2="accent2" accent3="accent3" accent4="accent4" accent5="accent5" accent6="accent6" hlink="hlink" folHlink="folHlink"/>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20085"/>
            <a:ext cx="5384800" cy="4434840"/>
          </a:xfrm>
        </p:spPr>
        <p:txBody>
          <a:bodyPr/>
          <a:lstStyle>
            <a:lvl1pPr>
              <a:defRPr sz="3500"/>
            </a:lvl1pPr>
            <a:lvl2pPr>
              <a:defRPr sz="3200"/>
            </a:lvl2pPr>
            <a:lvl3pPr>
              <a:defRPr sz="27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20085"/>
            <a:ext cx="5384800" cy="4434840"/>
          </a:xfrm>
        </p:spPr>
        <p:txBody>
          <a:bodyPr/>
          <a:lstStyle>
            <a:lvl1pPr>
              <a:defRPr sz="3500"/>
            </a:lvl1pPr>
            <a:lvl2pPr>
              <a:defRPr sz="3200"/>
            </a:lvl2pPr>
            <a:lvl3pPr>
              <a:defRPr sz="27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AE14FB02-4A6A-4E40-85C6-B61842AB2DD2}"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3033778746"/>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855248"/>
            <a:ext cx="5386917" cy="659352"/>
          </a:xfrm>
        </p:spPr>
        <p:txBody>
          <a:bodyPr lIns="60958" tIns="0" rIns="60958" bIns="0" anchor="ctr">
            <a:noAutofit/>
          </a:bodyPr>
          <a:lstStyle>
            <a:lvl1pPr marL="0" indent="0">
              <a:buNone/>
              <a:defRPr sz="3200" b="1" cap="none" baseline="0">
                <a:solidFill>
                  <a:schemeClr val="tx2"/>
                </a:solidFill>
                <a:effectLst/>
              </a:defRPr>
            </a:lvl1pPr>
            <a:lvl2pPr>
              <a:buNone/>
              <a:defRPr sz="2700" b="1"/>
            </a:lvl2pPr>
            <a:lvl3pPr>
              <a:buNone/>
              <a:defRPr sz="2400" b="1"/>
            </a:lvl3pPr>
            <a:lvl4pPr>
              <a:buNone/>
              <a:defRPr sz="2100" b="1"/>
            </a:lvl4pPr>
            <a:lvl5pPr>
              <a:buNone/>
              <a:defRPr sz="2100" b="1"/>
            </a:lvl5pPr>
          </a:lstStyle>
          <a:p>
            <a:pPr lvl="0"/>
            <a:r>
              <a:rPr lang="en-US" smtClean="0"/>
              <a:t>Click to edit Master text styles</a:t>
            </a:r>
          </a:p>
        </p:txBody>
      </p:sp>
      <p:sp>
        <p:nvSpPr>
          <p:cNvPr id="4" name="Text Placeholder 3"/>
          <p:cNvSpPr>
            <a:spLocks noGrp="1"/>
          </p:cNvSpPr>
          <p:nvPr>
            <p:ph type="body" sz="half" idx="3"/>
          </p:nvPr>
        </p:nvSpPr>
        <p:spPr>
          <a:xfrm>
            <a:off x="6193376" y="1859767"/>
            <a:ext cx="5389033" cy="654843"/>
          </a:xfrm>
        </p:spPr>
        <p:txBody>
          <a:bodyPr lIns="60958" tIns="0" rIns="60958" bIns="0" anchor="ctr"/>
          <a:lstStyle>
            <a:lvl1pPr marL="0" indent="0">
              <a:buNone/>
              <a:defRPr sz="3200" b="1" cap="none" baseline="0">
                <a:solidFill>
                  <a:schemeClr val="tx2"/>
                </a:solidFill>
                <a:effectLst/>
              </a:defRPr>
            </a:lvl1pPr>
            <a:lvl2pPr>
              <a:buNone/>
              <a:defRPr sz="2700" b="1"/>
            </a:lvl2pPr>
            <a:lvl3pPr>
              <a:buNone/>
              <a:defRPr sz="2400" b="1"/>
            </a:lvl3pPr>
            <a:lvl4pPr>
              <a:buNone/>
              <a:defRPr sz="2100" b="1"/>
            </a:lvl4pPr>
            <a:lvl5pPr>
              <a:buNone/>
              <a:defRPr sz="2100" b="1"/>
            </a:lvl5pPr>
          </a:lstStyle>
          <a:p>
            <a:pPr lvl="0"/>
            <a:r>
              <a:rPr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900"/>
            </a:lvl1pPr>
            <a:lvl2pPr>
              <a:defRPr sz="2700"/>
            </a:lvl2pPr>
            <a:lvl3pPr>
              <a:defRPr sz="2400"/>
            </a:lvl3pPr>
            <a:lvl4pPr>
              <a:defRPr sz="2100"/>
            </a:lvl4pPr>
            <a:lvl5pPr>
              <a:defRPr sz="2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3376" y="2514600"/>
            <a:ext cx="5389033" cy="3845720"/>
          </a:xfrm>
        </p:spPr>
        <p:txBody>
          <a:bodyPr tIns="0"/>
          <a:lstStyle>
            <a:lvl1pPr>
              <a:defRPr sz="2900"/>
            </a:lvl1pPr>
            <a:lvl2pPr>
              <a:defRPr sz="2700"/>
            </a:lvl2pPr>
            <a:lvl3pPr>
              <a:defRPr sz="2400"/>
            </a:lvl3pPr>
            <a:lvl4pPr>
              <a:defRPr sz="2100"/>
            </a:lvl4pPr>
            <a:lvl5pPr>
              <a:defRPr sz="2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8EB96BB3-8954-4A73-BB86-D7571C20CFF2}"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1104413488"/>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67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ECAB726C-B90C-4D4A-B75D-D020F2A39CA8}"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1602448301"/>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9B78414B-9F3B-4741-9ADC-F05124A33D75}"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25930242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4523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62"/>
            <a:ext cx="3657600" cy="1162051"/>
          </a:xfrm>
        </p:spPr>
        <p:txBody>
          <a:bodyPr>
            <a:noAutofit/>
          </a:bodyPr>
          <a:lstStyle>
            <a:lvl1pPr algn="l" rtl="0">
              <a:spcBef>
                <a:spcPct val="0"/>
              </a:spcBef>
              <a:buNone/>
              <a:defRPr sz="35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914400" y="1676400"/>
            <a:ext cx="3657600" cy="4572000"/>
          </a:xfrm>
        </p:spPr>
        <p:txBody>
          <a:bodyPr lIns="24383" rIns="24383"/>
          <a:lstStyle>
            <a:lvl1pPr marL="0" indent="0" algn="l">
              <a:buNone/>
              <a:defRPr sz="1900"/>
            </a:lvl1pPr>
            <a:lvl2pPr indent="0" algn="l">
              <a:buNone/>
              <a:defRPr sz="1600"/>
            </a:lvl2pPr>
            <a:lvl3pPr indent="0" algn="l">
              <a:buNone/>
              <a:defRPr sz="1300"/>
            </a:lvl3pPr>
            <a:lvl4pPr indent="0" algn="l">
              <a:buNone/>
              <a:defRPr sz="1200"/>
            </a:lvl4pPr>
            <a:lvl5pPr indent="0" algn="l">
              <a:buNone/>
              <a:defRPr sz="1200"/>
            </a:lvl5pPr>
          </a:lstStyle>
          <a:p>
            <a:pPr lvl="0"/>
            <a:r>
              <a:rPr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3700"/>
            </a:lvl1pPr>
            <a:lvl2pPr>
              <a:defRPr sz="3500"/>
            </a:lvl2pPr>
            <a:lvl3pPr>
              <a:defRPr sz="3200"/>
            </a:lvl3pPr>
            <a:lvl4pPr>
              <a:defRPr sz="27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C5DC67E9-3E7A-4BD4-A35E-B9449EFC51C4}"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3782404729"/>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121917" tIns="60958" rIns="121917" bIns="60958" anchor="ctr"/>
          <a:lstStyle/>
          <a:p>
            <a:pPr algn="ctr" defTabSz="1219170" fontAlgn="base">
              <a:spcBef>
                <a:spcPct val="0"/>
              </a:spcBef>
              <a:spcAft>
                <a:spcPct val="0"/>
              </a:spcAft>
              <a:buFont typeface="Arial" charset="0"/>
              <a:buNone/>
              <a:defRPr/>
            </a:pPr>
            <a:endParaRPr lang="en-US" sz="2400">
              <a:solidFill>
                <a:prstClr val="white"/>
              </a:solidFill>
            </a:endParaRPr>
          </a:p>
        </p:txBody>
      </p:sp>
      <p:sp>
        <p:nvSpPr>
          <p:cNvPr id="6" name="Right Triangle 5"/>
          <p:cNvSpPr/>
          <p:nvPr/>
        </p:nvSpPr>
        <p:spPr>
          <a:xfrm rot="420000" flipV="1">
            <a:off x="10672242" y="5359412"/>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121917" tIns="60958" rIns="121917" bIns="60958" anchor="ctr"/>
          <a:lstStyle/>
          <a:p>
            <a:pPr algn="ctr" defTabSz="1219170" fontAlgn="base">
              <a:spcBef>
                <a:spcPct val="0"/>
              </a:spcBef>
              <a:spcAft>
                <a:spcPct val="0"/>
              </a:spcAft>
              <a:buFont typeface="Arial" charset="0"/>
              <a:buNone/>
              <a:defRPr/>
            </a:pPr>
            <a:endParaRPr lang="en-US" sz="2400">
              <a:solidFill>
                <a:prstClr val="white"/>
              </a:solidFill>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lIns="121917" tIns="60958" rIns="121917" bIns="60958"/>
          <a:lstStyle/>
          <a:p>
            <a:pPr defTabSz="1219170" fontAlgn="base">
              <a:spcBef>
                <a:spcPct val="0"/>
              </a:spcBef>
              <a:spcAft>
                <a:spcPct val="0"/>
              </a:spcAft>
              <a:buFont typeface="Arial" charset="0"/>
              <a:buNone/>
              <a:defRPr/>
            </a:pPr>
            <a:endParaRPr lang="en-US" sz="2400">
              <a:solidFill>
                <a:prstClr val="black"/>
              </a:solidFill>
              <a:cs typeface="Arial" charset="0"/>
            </a:endParaRPr>
          </a:p>
        </p:txBody>
      </p:sp>
      <p:sp>
        <p:nvSpPr>
          <p:cNvPr id="8" name="Freeform 7"/>
          <p:cNvSpPr>
            <a:spLocks/>
          </p:cNvSpPr>
          <p:nvPr/>
        </p:nvSpPr>
        <p:spPr bwMode="auto">
          <a:xfrm flipV="1">
            <a:off x="5842000" y="621983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lIns="121917" tIns="60958" rIns="121917" bIns="60958"/>
          <a:lstStyle/>
          <a:p>
            <a:pPr defTabSz="1219170" fontAlgn="base">
              <a:spcBef>
                <a:spcPct val="0"/>
              </a:spcBef>
              <a:spcAft>
                <a:spcPct val="0"/>
              </a:spcAft>
              <a:buFont typeface="Arial" charset="0"/>
              <a:buNone/>
              <a:defRPr/>
            </a:pPr>
            <a:endParaRPr lang="en-US" sz="2400">
              <a:solidFill>
                <a:prstClr val="black"/>
              </a:solidFill>
              <a:cs typeface="Arial" charset="0"/>
            </a:endParaRPr>
          </a:p>
        </p:txBody>
      </p:sp>
      <p:sp>
        <p:nvSpPr>
          <p:cNvPr id="2" name="Title 1"/>
          <p:cNvSpPr>
            <a:spLocks noGrp="1"/>
          </p:cNvSpPr>
          <p:nvPr>
            <p:ph type="title"/>
          </p:nvPr>
        </p:nvSpPr>
        <p:spPr>
          <a:xfrm>
            <a:off x="812800" y="1176999"/>
            <a:ext cx="2950464" cy="1582621"/>
          </a:xfrm>
        </p:spPr>
        <p:txBody>
          <a:bodyPr lIns="60958" rIns="60958" bIns="60958"/>
          <a:lstStyle>
            <a:lvl1pPr algn="l">
              <a:buNone/>
              <a:defRPr sz="27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812800" y="2828785"/>
            <a:ext cx="2946400" cy="2179320"/>
          </a:xfrm>
        </p:spPr>
        <p:txBody>
          <a:bodyPr lIns="85342" rIns="60958"/>
          <a:lstStyle>
            <a:lvl1pPr marL="0" indent="0" algn="l">
              <a:spcBef>
                <a:spcPts val="333"/>
              </a:spcBef>
              <a:buFontTx/>
              <a:buNone/>
              <a:defRPr sz="1700"/>
            </a:lvl1pPr>
            <a:lvl2pPr>
              <a:defRPr sz="1600"/>
            </a:lvl2pPr>
            <a:lvl3pPr>
              <a:defRPr sz="1300"/>
            </a:lvl3pPr>
            <a:lvl4pPr>
              <a:defRPr sz="1200"/>
            </a:lvl4pPr>
            <a:lvl5pPr>
              <a:defRPr sz="1200"/>
            </a:lvl5pPr>
          </a:lstStyle>
          <a:p>
            <a:pPr lvl="0"/>
            <a:r>
              <a:rPr lang="en-US" smtClean="0"/>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43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11" name="Slide Number Placeholder 6"/>
          <p:cNvSpPr>
            <a:spLocks noGrp="1"/>
          </p:cNvSpPr>
          <p:nvPr>
            <p:ph type="sldNum" sz="quarter" idx="12"/>
          </p:nvPr>
        </p:nvSpPr>
        <p:spPr>
          <a:xfrm>
            <a:off x="10769600" y="6356361"/>
            <a:ext cx="812800" cy="365125"/>
          </a:xfrm>
        </p:spPr>
        <p:txBody>
          <a:bodyPr/>
          <a:lstStyle>
            <a:lvl1pPr>
              <a:defRPr/>
            </a:lvl1pPr>
          </a:lstStyle>
          <a:p>
            <a:pPr>
              <a:defRPr/>
            </a:pPr>
            <a:fld id="{E153623D-4434-463B-B41A-301AA993EFB1}"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2283855364"/>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8B4A213B-63BD-442F-990C-2E28A0781B9F}"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2822165493"/>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vi-VN">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vi-VN">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9F153DF9-D275-4C9E-AD42-EF1B53FC0F0E}" type="slidenum">
              <a:rPr lang="vi-VN">
                <a:solidFill>
                  <a:srgbClr val="04617B">
                    <a:shade val="90000"/>
                  </a:srgbClr>
                </a:solidFill>
              </a:rPr>
              <a:pPr>
                <a:defRPr/>
              </a:pPr>
              <a:t>‹#›</a:t>
            </a:fld>
            <a:endParaRPr lang="vi-VN">
              <a:solidFill>
                <a:srgbClr val="04617B">
                  <a:shade val="90000"/>
                </a:srgbClr>
              </a:solidFill>
            </a:endParaRPr>
          </a:p>
        </p:txBody>
      </p:sp>
    </p:spTree>
    <p:extLst>
      <p:ext uri="{BB962C8B-B14F-4D97-AF65-F5344CB8AC3E}">
        <p14:creationId xmlns:p14="http://schemas.microsoft.com/office/powerpoint/2010/main" val="3928055720"/>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146" name="Group 2"/>
          <p:cNvGrpSpPr>
            <a:grpSpLocks/>
          </p:cNvGrpSpPr>
          <p:nvPr/>
        </p:nvGrpSpPr>
        <p:grpSpPr bwMode="auto">
          <a:xfrm>
            <a:off x="2211917" y="1600200"/>
            <a:ext cx="9116483" cy="3200400"/>
            <a:chOff x="1045" y="1008"/>
            <a:chExt cx="4307" cy="2016"/>
          </a:xfrm>
        </p:grpSpPr>
        <p:sp>
          <p:nvSpPr>
            <p:cNvPr id="6147" name="Oval 3"/>
            <p:cNvSpPr>
              <a:spLocks noChangeArrowheads="1"/>
            </p:cNvSpPr>
            <p:nvPr/>
          </p:nvSpPr>
          <p:spPr bwMode="hidden">
            <a:xfrm flipH="1">
              <a:off x="4392"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6148" name="Oval 4"/>
            <p:cNvSpPr>
              <a:spLocks noChangeArrowheads="1"/>
            </p:cNvSpPr>
            <p:nvPr/>
          </p:nvSpPr>
          <p:spPr bwMode="hidden">
            <a:xfrm flipH="1">
              <a:off x="3264"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6149"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6150" name="Oval 6"/>
            <p:cNvSpPr>
              <a:spLocks noChangeArrowheads="1"/>
            </p:cNvSpPr>
            <p:nvPr/>
          </p:nvSpPr>
          <p:spPr bwMode="hidden">
            <a:xfrm flipH="1">
              <a:off x="2136" y="2064"/>
              <a:ext cx="960" cy="960"/>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6151" name="Oval 7"/>
            <p:cNvSpPr>
              <a:spLocks noChangeArrowheads="1"/>
            </p:cNvSpPr>
            <p:nvPr/>
          </p:nvSpPr>
          <p:spPr bwMode="hidden">
            <a:xfrm flipH="1">
              <a:off x="1045" y="2064"/>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6152"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grpSp>
      <p:sp>
        <p:nvSpPr>
          <p:cNvPr id="6153" name="Rectangle 9"/>
          <p:cNvSpPr>
            <a:spLocks noGrp="1" noChangeArrowheads="1"/>
          </p:cNvSpPr>
          <p:nvPr>
            <p:ph type="dt" sz="half" idx="2"/>
          </p:nvPr>
        </p:nvSpPr>
        <p:spPr/>
        <p:txBody>
          <a:bodyPr/>
          <a:lstStyle>
            <a:lvl1pPr>
              <a:defRPr/>
            </a:lvl1pPr>
          </a:lstStyle>
          <a:p>
            <a:endParaRPr lang="en-US">
              <a:solidFill>
                <a:srgbClr val="000000"/>
              </a:solidFill>
            </a:endParaRPr>
          </a:p>
        </p:txBody>
      </p:sp>
      <p:sp>
        <p:nvSpPr>
          <p:cNvPr id="6154" name="Rectangle 10"/>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6155" name="Rectangle 11"/>
          <p:cNvSpPr>
            <a:spLocks noGrp="1" noChangeArrowheads="1"/>
          </p:cNvSpPr>
          <p:nvPr>
            <p:ph type="sldNum" sz="quarter" idx="4"/>
          </p:nvPr>
        </p:nvSpPr>
        <p:spPr/>
        <p:txBody>
          <a:bodyPr/>
          <a:lstStyle>
            <a:lvl1pPr>
              <a:defRPr/>
            </a:lvl1pPr>
          </a:lstStyle>
          <a:p>
            <a:fld id="{F19FC48F-8F0E-4C58-9697-92D1743A10A9}" type="slidenum">
              <a:rPr lang="en-US">
                <a:solidFill>
                  <a:srgbClr val="000000"/>
                </a:solidFill>
              </a:rPr>
              <a:pPr/>
              <a:t>‹#›</a:t>
            </a:fld>
            <a:endParaRPr lang="en-US">
              <a:solidFill>
                <a:srgbClr val="000000"/>
              </a:solidFill>
            </a:endParaRPr>
          </a:p>
        </p:txBody>
      </p:sp>
      <p:sp>
        <p:nvSpPr>
          <p:cNvPr id="6156" name="Rectangle 12"/>
          <p:cNvSpPr>
            <a:spLocks noGrp="1" noChangeArrowheads="1"/>
          </p:cNvSpPr>
          <p:nvPr>
            <p:ph type="ctrTitle"/>
          </p:nvPr>
        </p:nvSpPr>
        <p:spPr>
          <a:xfrm>
            <a:off x="914400" y="1219211"/>
            <a:ext cx="10363200" cy="1933575"/>
          </a:xfrm>
        </p:spPr>
        <p:txBody>
          <a:bodyPr anchor="b"/>
          <a:lstStyle>
            <a:lvl1pPr algn="r">
              <a:defRPr sz="4400"/>
            </a:lvl1pPr>
          </a:lstStyle>
          <a:p>
            <a:pPr lvl="0"/>
            <a:r>
              <a:rPr lang="en-US" noProof="0" smtClean="0"/>
              <a:t>Click to edit Master title style</a:t>
            </a:r>
          </a:p>
        </p:txBody>
      </p:sp>
      <p:sp>
        <p:nvSpPr>
          <p:cNvPr id="6157" name="Rectangle 13"/>
          <p:cNvSpPr>
            <a:spLocks noGrp="1" noChangeArrowheads="1"/>
          </p:cNvSpPr>
          <p:nvPr>
            <p:ph type="subTitle" idx="1"/>
          </p:nvPr>
        </p:nvSpPr>
        <p:spPr>
          <a:xfrm>
            <a:off x="2743200" y="3505200"/>
            <a:ext cx="8534400" cy="1752600"/>
          </a:xfrm>
        </p:spPr>
        <p:txBody>
          <a:bodyPr/>
          <a:lstStyle>
            <a:lvl1pPr marL="0" indent="0" algn="r">
              <a:buFont typeface="Wingdings" pitchFamily="2" charset="2"/>
              <a:buNone/>
              <a:defRPr/>
            </a:lvl1pPr>
          </a:lstStyle>
          <a:p>
            <a:pPr lvl="0"/>
            <a:r>
              <a:rPr lang="en-US" noProof="0" smtClean="0"/>
              <a:t>Click to edit Master subtitle style</a:t>
            </a:r>
          </a:p>
        </p:txBody>
      </p:sp>
    </p:spTree>
    <p:extLst>
      <p:ext uri="{BB962C8B-B14F-4D97-AF65-F5344CB8AC3E}">
        <p14:creationId xmlns:p14="http://schemas.microsoft.com/office/powerpoint/2010/main" val="4205879597"/>
      </p:ext>
    </p:extLst>
  </p:cSld>
  <p:clrMapOvr>
    <a:masterClrMapping/>
  </p:clrMapOvr>
  <p:timing>
    <p:tnLst>
      <p:par>
        <p:cTn id="1" dur="indefinite" restart="never" nodeType="tmRoot"/>
      </p:par>
    </p:tnLst>
  </p:timing>
</p:sldLayout>
</file>

<file path=ppt/slideLayouts/slideLayout5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D8E1603-0E8D-4680-858A-1526A4E7C59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73754657"/>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3E1F9E4-E699-41F4-B83C-65760791EF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04520529"/>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6"/>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6"/>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D42A6A7-6989-4407-BE0E-89EFE72A326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27732385"/>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BA58B9DF-5728-4976-9AF0-FCF7C2D0EF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825679"/>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DD0BC502-B744-48D4-BF9E-3CAD1A498B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9834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365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216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C944F75-A84F-488E-AA10-0C4AE127D1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10614440"/>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E81FC6E-42D2-4372-A935-BB95DD73C6D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66203150"/>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DC3A710-4F2E-4256-BD39-FBD50414CE9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37912080"/>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D096464-86B6-4B15-8EB9-2BDD343080C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06410085"/>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6287"/>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49"/>
            <a:ext cx="8026400" cy="58562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B850495-3969-4066-BABC-127091ACEEB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19236423"/>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2"/>
        <p:cNvGrpSpPr/>
        <p:nvPr/>
      </p:nvGrpSpPr>
      <p:grpSpPr>
        <a:xfrm>
          <a:off x="0" y="0"/>
          <a:ext cx="0" cy="0"/>
          <a:chOff x="0" y="0"/>
          <a:chExt cx="0" cy="0"/>
        </a:xfrm>
      </p:grpSpPr>
      <p:pic>
        <p:nvPicPr>
          <p:cNvPr id="13" name="Google Shape;13;p11"/>
          <p:cNvPicPr preferRelativeResize="0"/>
          <p:nvPr/>
        </p:nvPicPr>
        <p:blipFill rotWithShape="1">
          <a:blip r:embed="rId2"/>
          <a:srcRect b="3794"/>
          <a:stretch>
            <a:fillRect/>
          </a:stretch>
        </p:blipFill>
        <p:spPr>
          <a:xfrm>
            <a:off x="0" y="260350"/>
            <a:ext cx="12192000" cy="6597650"/>
          </a:xfrm>
          <a:prstGeom prst="rect">
            <a:avLst/>
          </a:prstGeom>
          <a:noFill/>
          <a:ln>
            <a:noFill/>
          </a:ln>
        </p:spPr>
      </p:pic>
      <p:sp>
        <p:nvSpPr>
          <p:cNvPr id="14" name="Google Shape;14;p11"/>
          <p:cNvSpPr txBox="1">
            <a:spLocks noGrp="1"/>
          </p:cNvSpPr>
          <p:nvPr>
            <p:ph type="ctrTitle"/>
          </p:nvPr>
        </p:nvSpPr>
        <p:spPr>
          <a:xfrm>
            <a:off x="624423" y="620723"/>
            <a:ext cx="10943167" cy="10826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1"/>
          <p:cNvSpPr txBox="1">
            <a:spLocks noGrp="1"/>
          </p:cNvSpPr>
          <p:nvPr>
            <p:ph type="subTitle" idx="1"/>
          </p:nvPr>
        </p:nvSpPr>
        <p:spPr>
          <a:xfrm>
            <a:off x="626536" y="1843098"/>
            <a:ext cx="10949517" cy="981075"/>
          </a:xfrm>
          <a:prstGeom prst="rect">
            <a:avLst/>
          </a:prstGeom>
          <a:noFill/>
          <a:ln>
            <a:noFill/>
          </a:ln>
        </p:spPr>
        <p:txBody>
          <a:bodyPr spcFirstLastPara="1" wrap="square" lIns="91425" tIns="45700" rIns="91425" bIns="45700" anchor="t" anchorCtr="0">
            <a:noAutofit/>
          </a:bodyPr>
          <a:lstStyle>
            <a:lvl1pPr lvl="0" algn="l">
              <a:spcBef>
                <a:spcPts val="640"/>
              </a:spcBef>
              <a:spcAft>
                <a:spcPts val="0"/>
              </a:spcAft>
              <a:buClr>
                <a:schemeClr val="dk1"/>
              </a:buClr>
              <a:buSzPts val="3200"/>
              <a:buFont typeface="Arial" panose="020B0604020202020204"/>
              <a:buNone/>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6" name="Google Shape;16;p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7" name="Google Shape;17;p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18" name="Google Shape;18;p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lvl="1"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lvl="2"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lvl="3"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lvl="4"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lvl="5"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lvl="6"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lvl="7"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lvl="8" indent="0" algn="r">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61569995"/>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9"/>
        <p:cNvGrpSpPr/>
        <p:nvPr/>
      </p:nvGrpSpPr>
      <p:grpSpPr>
        <a:xfrm>
          <a:off x="0" y="0"/>
          <a:ext cx="0" cy="0"/>
          <a:chOff x="0" y="0"/>
          <a:chExt cx="0" cy="0"/>
        </a:xfrm>
      </p:grpSpPr>
      <p:sp>
        <p:nvSpPr>
          <p:cNvPr id="20" name="Google Shape;20;p12"/>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2"/>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3" name="Google Shape;23;p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4" name="Google Shape;24;p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41611962"/>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831851" y="1709748"/>
            <a:ext cx="105156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3"/>
          <p:cNvSpPr txBox="1">
            <a:spLocks noGrp="1"/>
          </p:cNvSpPr>
          <p:nvPr>
            <p:ph type="body" idx="1"/>
          </p:nvPr>
        </p:nvSpPr>
        <p:spPr>
          <a:xfrm>
            <a:off x="831851" y="4589473"/>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panose="020B0604020202020204"/>
              <a:buNone/>
              <a:defRPr sz="2400"/>
            </a:lvl1pPr>
            <a:lvl2pPr marL="914400" lvl="1" indent="-228600" algn="l">
              <a:spcBef>
                <a:spcPts val="400"/>
              </a:spcBef>
              <a:spcAft>
                <a:spcPts val="0"/>
              </a:spcAft>
              <a:buClr>
                <a:schemeClr val="dk1"/>
              </a:buClr>
              <a:buSzPts val="2000"/>
              <a:buFont typeface="Arial" panose="020B0604020202020204"/>
              <a:buNone/>
              <a:defRPr sz="2000"/>
            </a:lvl2pPr>
            <a:lvl3pPr marL="1371600" lvl="2" indent="-228600" algn="l">
              <a:spcBef>
                <a:spcPts val="360"/>
              </a:spcBef>
              <a:spcAft>
                <a:spcPts val="0"/>
              </a:spcAft>
              <a:buClr>
                <a:schemeClr val="dk1"/>
              </a:buClr>
              <a:buSzPts val="1800"/>
              <a:buFont typeface="Arial" panose="020B0604020202020204"/>
              <a:buNone/>
              <a:defRPr sz="1800"/>
            </a:lvl3pPr>
            <a:lvl4pPr marL="1828800" lvl="3" indent="-228600" algn="l">
              <a:spcBef>
                <a:spcPts val="320"/>
              </a:spcBef>
              <a:spcAft>
                <a:spcPts val="0"/>
              </a:spcAft>
              <a:buClr>
                <a:schemeClr val="dk1"/>
              </a:buClr>
              <a:buSzPts val="1600"/>
              <a:buFont typeface="Arial" panose="020B0604020202020204"/>
              <a:buNone/>
              <a:defRPr sz="1600"/>
            </a:lvl4pPr>
            <a:lvl5pPr marL="2286000" lvl="4" indent="-228600" algn="l">
              <a:spcBef>
                <a:spcPts val="320"/>
              </a:spcBef>
              <a:spcAft>
                <a:spcPts val="0"/>
              </a:spcAft>
              <a:buClr>
                <a:schemeClr val="dk1"/>
              </a:buClr>
              <a:buSzPts val="1600"/>
              <a:buFont typeface="Arial" panose="020B0604020202020204"/>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28" name="Google Shape;28;p1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29" name="Google Shape;29;p1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0" name="Google Shape;30;p1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44509371"/>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609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4"/>
          <p:cNvSpPr txBox="1">
            <a:spLocks noGrp="1"/>
          </p:cNvSpPr>
          <p:nvPr>
            <p:ph type="body" idx="2"/>
          </p:nvPr>
        </p:nvSpPr>
        <p:spPr>
          <a:xfrm>
            <a:off x="6197600" y="1174750"/>
            <a:ext cx="5384800" cy="4953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6" name="Google Shape;36;p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37" name="Google Shape;37;p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92956901"/>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40317" y="365129"/>
            <a:ext cx="10515600" cy="132556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40319" y="1681163"/>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2"/>
          </p:nvPr>
        </p:nvSpPr>
        <p:spPr>
          <a:xfrm>
            <a:off x="840319" y="2505075"/>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panose="020B0604020202020204"/>
              <a:buNone/>
              <a:defRPr sz="2400" b="1"/>
            </a:lvl1pPr>
            <a:lvl2pPr marL="914400" lvl="1" indent="-228600" algn="l">
              <a:spcBef>
                <a:spcPts val="400"/>
              </a:spcBef>
              <a:spcAft>
                <a:spcPts val="0"/>
              </a:spcAft>
              <a:buClr>
                <a:schemeClr val="dk1"/>
              </a:buClr>
              <a:buSzPts val="2000"/>
              <a:buFont typeface="Arial" panose="020B0604020202020204"/>
              <a:buNone/>
              <a:defRPr sz="2000" b="1"/>
            </a:lvl2pPr>
            <a:lvl3pPr marL="1371600" lvl="2" indent="-228600" algn="l">
              <a:spcBef>
                <a:spcPts val="360"/>
              </a:spcBef>
              <a:spcAft>
                <a:spcPts val="0"/>
              </a:spcAft>
              <a:buClr>
                <a:schemeClr val="dk1"/>
              </a:buClr>
              <a:buSzPts val="1800"/>
              <a:buFont typeface="Arial" panose="020B0604020202020204"/>
              <a:buNone/>
              <a:defRPr sz="1800" b="1"/>
            </a:lvl3pPr>
            <a:lvl4pPr marL="1828800" lvl="3" indent="-228600" algn="l">
              <a:spcBef>
                <a:spcPts val="320"/>
              </a:spcBef>
              <a:spcAft>
                <a:spcPts val="0"/>
              </a:spcAft>
              <a:buClr>
                <a:schemeClr val="dk1"/>
              </a:buClr>
              <a:buSzPts val="1600"/>
              <a:buFont typeface="Arial" panose="020B0604020202020204"/>
              <a:buNone/>
              <a:defRPr sz="1600" b="1"/>
            </a:lvl4pPr>
            <a:lvl5pPr marL="2286000" lvl="4" indent="-228600" algn="l">
              <a:spcBef>
                <a:spcPts val="320"/>
              </a:spcBef>
              <a:spcAft>
                <a:spcPts val="0"/>
              </a:spcAft>
              <a:buClr>
                <a:schemeClr val="dk1"/>
              </a:buClr>
              <a:buSzPts val="1600"/>
              <a:buFont typeface="Arial" panose="020B0604020202020204"/>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5" name="Google Shape;45;p1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46" name="Google Shape;46;p1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062349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2021/11/8</a:t>
            </a:fld>
            <a:endParaRPr lang="zh-CN" altLang="en-US" sz="1867"/>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710415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0" name="Google Shape;50;p1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1" name="Google Shape;51;p1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02068695"/>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2"/>
        <p:cNvGrpSpPr/>
        <p:nvPr/>
      </p:nvGrpSpPr>
      <p:grpSpPr>
        <a:xfrm>
          <a:off x="0" y="0"/>
          <a:ext cx="0" cy="0"/>
          <a:chOff x="0" y="0"/>
          <a:chExt cx="0" cy="0"/>
        </a:xfrm>
      </p:grpSpPr>
      <p:sp>
        <p:nvSpPr>
          <p:cNvPr id="53" name="Google Shape;53;p1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4" name="Google Shape;54;p1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55" name="Google Shape;55;p1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59271482"/>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56"/>
        <p:cNvGrpSpPr/>
        <p:nvPr/>
      </p:nvGrpSpPr>
      <p:grpSpPr>
        <a:xfrm>
          <a:off x="0" y="0"/>
          <a:ext cx="0" cy="0"/>
          <a:chOff x="0" y="0"/>
          <a:chExt cx="0" cy="0"/>
        </a:xfrm>
      </p:grpSpPr>
      <p:sp>
        <p:nvSpPr>
          <p:cNvPr id="57" name="Google Shape;57;p18"/>
          <p:cNvSpPr txBox="1">
            <a:spLocks noGrp="1"/>
          </p:cNvSpPr>
          <p:nvPr>
            <p:ph type="title"/>
          </p:nvPr>
        </p:nvSpPr>
        <p:spPr>
          <a:xfrm>
            <a:off x="840323"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8"/>
          <p:cNvSpPr txBox="1">
            <a:spLocks noGrp="1"/>
          </p:cNvSpPr>
          <p:nvPr>
            <p:ph type="body" idx="1"/>
          </p:nvPr>
        </p:nvSpPr>
        <p:spPr>
          <a:xfrm>
            <a:off x="5183717" y="987435"/>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panose="020B0604020202020204"/>
              <a:buChar char="•"/>
              <a:defRPr sz="3200"/>
            </a:lvl1pPr>
            <a:lvl2pPr marL="914400" lvl="1" indent="-406400" algn="l">
              <a:spcBef>
                <a:spcPts val="560"/>
              </a:spcBef>
              <a:spcAft>
                <a:spcPts val="0"/>
              </a:spcAft>
              <a:buClr>
                <a:schemeClr val="dk1"/>
              </a:buClr>
              <a:buSzPts val="2800"/>
              <a:buFont typeface="Arial" panose="020B0604020202020204"/>
              <a:buChar char="–"/>
              <a:defRPr sz="2800"/>
            </a:lvl2pPr>
            <a:lvl3pPr marL="1371600" lvl="2" indent="-381000" algn="l">
              <a:spcBef>
                <a:spcPts val="480"/>
              </a:spcBef>
              <a:spcAft>
                <a:spcPts val="0"/>
              </a:spcAft>
              <a:buClr>
                <a:schemeClr val="dk1"/>
              </a:buClr>
              <a:buSzPts val="2400"/>
              <a:buFont typeface="Arial" panose="020B0604020202020204"/>
              <a:buChar char="•"/>
              <a:defRPr sz="2400"/>
            </a:lvl3pPr>
            <a:lvl4pPr marL="1828800" lvl="3" indent="-355600" algn="l">
              <a:spcBef>
                <a:spcPts val="400"/>
              </a:spcBef>
              <a:spcAft>
                <a:spcPts val="0"/>
              </a:spcAft>
              <a:buClr>
                <a:schemeClr val="dk1"/>
              </a:buClr>
              <a:buSzPts val="2000"/>
              <a:buFont typeface="Arial" panose="020B0604020202020204"/>
              <a:buChar char="–"/>
              <a:defRPr sz="2000"/>
            </a:lvl4pPr>
            <a:lvl5pPr marL="2286000" lvl="4" indent="-355600" algn="l">
              <a:spcBef>
                <a:spcPts val="400"/>
              </a:spcBef>
              <a:spcAft>
                <a:spcPts val="0"/>
              </a:spcAft>
              <a:buClr>
                <a:schemeClr val="dk1"/>
              </a:buClr>
              <a:buSzPts val="2000"/>
              <a:buFont typeface="Arial" panose="020B0604020202020204"/>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8"/>
          <p:cNvSpPr txBox="1">
            <a:spLocks noGrp="1"/>
          </p:cNvSpPr>
          <p:nvPr>
            <p:ph type="body" idx="2"/>
          </p:nvPr>
        </p:nvSpPr>
        <p:spPr>
          <a:xfrm>
            <a:off x="840323"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1" name="Google Shape;61;p1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2" name="Google Shape;62;p1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41913923"/>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3"/>
        <p:cNvGrpSpPr/>
        <p:nvPr/>
      </p:nvGrpSpPr>
      <p:grpSpPr>
        <a:xfrm>
          <a:off x="0" y="0"/>
          <a:ext cx="0" cy="0"/>
          <a:chOff x="0" y="0"/>
          <a:chExt cx="0" cy="0"/>
        </a:xfrm>
      </p:grpSpPr>
      <p:sp>
        <p:nvSpPr>
          <p:cNvPr id="64" name="Google Shape;64;p19"/>
          <p:cNvSpPr txBox="1">
            <a:spLocks noGrp="1"/>
          </p:cNvSpPr>
          <p:nvPr>
            <p:ph type="title"/>
          </p:nvPr>
        </p:nvSpPr>
        <p:spPr>
          <a:xfrm>
            <a:off x="840323"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9"/>
          <p:cNvSpPr>
            <a:spLocks noGrp="1"/>
          </p:cNvSpPr>
          <p:nvPr>
            <p:ph type="pic" idx="2"/>
          </p:nvPr>
        </p:nvSpPr>
        <p:spPr>
          <a:xfrm>
            <a:off x="5183717" y="987435"/>
            <a:ext cx="6172200" cy="48736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66" name="Google Shape;66;p19"/>
          <p:cNvSpPr txBox="1">
            <a:spLocks noGrp="1"/>
          </p:cNvSpPr>
          <p:nvPr>
            <p:ph type="body" idx="1"/>
          </p:nvPr>
        </p:nvSpPr>
        <p:spPr>
          <a:xfrm>
            <a:off x="840323"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panose="020B0604020202020204"/>
              <a:buNone/>
              <a:defRPr sz="1600"/>
            </a:lvl1pPr>
            <a:lvl2pPr marL="914400" lvl="1" indent="-228600" algn="l">
              <a:spcBef>
                <a:spcPts val="280"/>
              </a:spcBef>
              <a:spcAft>
                <a:spcPts val="0"/>
              </a:spcAft>
              <a:buClr>
                <a:schemeClr val="dk1"/>
              </a:buClr>
              <a:buSzPts val="1400"/>
              <a:buFont typeface="Arial" panose="020B0604020202020204"/>
              <a:buNone/>
              <a:defRPr sz="1400"/>
            </a:lvl2pPr>
            <a:lvl3pPr marL="1371600" lvl="2" indent="-228600" algn="l">
              <a:spcBef>
                <a:spcPts val="240"/>
              </a:spcBef>
              <a:spcAft>
                <a:spcPts val="0"/>
              </a:spcAft>
              <a:buClr>
                <a:schemeClr val="dk1"/>
              </a:buClr>
              <a:buSzPts val="1200"/>
              <a:buFont typeface="Arial" panose="020B0604020202020204"/>
              <a:buNone/>
              <a:defRPr sz="1200"/>
            </a:lvl3pPr>
            <a:lvl4pPr marL="1828800" lvl="3" indent="-228600" algn="l">
              <a:spcBef>
                <a:spcPts val="200"/>
              </a:spcBef>
              <a:spcAft>
                <a:spcPts val="0"/>
              </a:spcAft>
              <a:buClr>
                <a:schemeClr val="dk1"/>
              </a:buClr>
              <a:buSzPts val="1000"/>
              <a:buFont typeface="Arial" panose="020B0604020202020204"/>
              <a:buNone/>
              <a:defRPr sz="1000"/>
            </a:lvl4pPr>
            <a:lvl5pPr marL="2286000" lvl="4" indent="-228600" algn="l">
              <a:spcBef>
                <a:spcPts val="200"/>
              </a:spcBef>
              <a:spcAft>
                <a:spcPts val="0"/>
              </a:spcAft>
              <a:buClr>
                <a:schemeClr val="dk1"/>
              </a:buClr>
              <a:buSzPts val="1000"/>
              <a:buFont typeface="Arial" panose="020B0604020202020204"/>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8" name="Google Shape;68;p1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69" name="Google Shape;69;p1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16534852"/>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0"/>
        <p:cNvGrpSpPr/>
        <p:nvPr/>
      </p:nvGrpSpPr>
      <p:grpSpPr>
        <a:xfrm>
          <a:off x="0" y="0"/>
          <a:ext cx="0" cy="0"/>
          <a:chOff x="0" y="0"/>
          <a:chExt cx="0" cy="0"/>
        </a:xfrm>
      </p:grpSpPr>
      <p:sp>
        <p:nvSpPr>
          <p:cNvPr id="71" name="Google Shape;71;p2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0"/>
          <p:cNvSpPr txBox="1">
            <a:spLocks noGrp="1"/>
          </p:cNvSpPr>
          <p:nvPr>
            <p:ph type="body" idx="1"/>
          </p:nvPr>
        </p:nvSpPr>
        <p:spPr>
          <a:xfrm rot="5400000">
            <a:off x="3619500" y="-1835150"/>
            <a:ext cx="4953000"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4" name="Google Shape;74;p2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75" name="Google Shape;75;p2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7048682"/>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76"/>
        <p:cNvGrpSpPr/>
        <p:nvPr/>
      </p:nvGrpSpPr>
      <p:grpSpPr>
        <a:xfrm>
          <a:off x="0" y="0"/>
          <a:ext cx="0" cy="0"/>
          <a:chOff x="0" y="0"/>
          <a:chExt cx="0" cy="0"/>
        </a:xfrm>
      </p:grpSpPr>
      <p:sp>
        <p:nvSpPr>
          <p:cNvPr id="77" name="Google Shape;77;p21"/>
          <p:cNvSpPr txBox="1">
            <a:spLocks noGrp="1"/>
          </p:cNvSpPr>
          <p:nvPr>
            <p:ph type="title"/>
          </p:nvPr>
        </p:nvSpPr>
        <p:spPr>
          <a:xfrm rot="5400000">
            <a:off x="7242175" y="1787525"/>
            <a:ext cx="5937250" cy="2743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
          <p:cNvSpPr txBox="1">
            <a:spLocks noGrp="1"/>
          </p:cNvSpPr>
          <p:nvPr>
            <p:ph type="body" idx="1"/>
          </p:nvPr>
        </p:nvSpPr>
        <p:spPr>
          <a:xfrm rot="5400000">
            <a:off x="1654175" y="-854075"/>
            <a:ext cx="5937250"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0" name="Google Shape;80;p2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000000"/>
              </a:solidFill>
            </a:endParaRPr>
          </a:p>
        </p:txBody>
      </p:sp>
      <p:sp>
        <p:nvSpPr>
          <p:cNvPr id="81" name="Google Shape;81;p2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10948721"/>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867784"/>
      </p:ext>
    </p:extLst>
  </p:cSld>
  <p:clrMapOvr>
    <a:masterClrMapping/>
  </p:clrMapOvr>
  <mc:AlternateContent xmlns:mc="http://schemas.openxmlformats.org/markup-compatibility/2006" xmlns:p14="http://schemas.microsoft.com/office/powerpoint/2010/main">
    <mc:Choice Requires="p14">
      <p:transition spd="slow" p14:dur="1900" advClick="0" advTm="1000">
        <p14:warp dir="in"/>
      </p:transition>
    </mc:Choice>
    <mc:Fallback xmlns="">
      <p:transition spd="slow" advClick="0" advTm="100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80087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232709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8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2021/11/8</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8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8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577300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200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0825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0734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26339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5"/>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308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92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347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84" y="604205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DD22C65B-FAC9-421A-9391-569306C0644A}"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5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5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BEBC0E72-BF06-4A19-B2CD-574FB1E7DA1E}"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556574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84" y="604205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60329089-014F-40B7-AF9F-C11F97BF94C2}" type="datetimeFigureOut">
              <a:rPr lang="zh-CN" altLang="en-US">
                <a:cs typeface="Arial" panose="020B0604020202020204" pitchFamily="34" charset="0"/>
              </a:rPr>
              <a:pPr>
                <a:defRPr/>
              </a:pPr>
              <a:t>2021/11/8</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5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5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C06FD32C-10E6-4306-A8A9-F7761EEB30E2}"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684188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6745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9225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632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01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079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963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430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4602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526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65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8686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84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510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6711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438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686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009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0868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932098"/>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7030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6107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722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12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223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758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743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4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9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90454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3281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915147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24" Type="http://schemas.openxmlformats.org/officeDocument/2006/relationships/slideLayout" Target="../slideLayouts/slideLayout324.xml"/><Relationship Id="rId366" Type="http://schemas.openxmlformats.org/officeDocument/2006/relationships/slideLayout" Target="../slideLayouts/slideLayout366.xml"/><Relationship Id="rId531" Type="http://schemas.openxmlformats.org/officeDocument/2006/relationships/image" Target="../media/image6.emf"/><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433" Type="http://schemas.openxmlformats.org/officeDocument/2006/relationships/slideLayout" Target="../slideLayouts/slideLayout433.xml"/><Relationship Id="rId268" Type="http://schemas.openxmlformats.org/officeDocument/2006/relationships/slideLayout" Target="../slideLayouts/slideLayout268.xml"/><Relationship Id="rId475" Type="http://schemas.openxmlformats.org/officeDocument/2006/relationships/slideLayout" Target="../slideLayouts/slideLayout475.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377" Type="http://schemas.openxmlformats.org/officeDocument/2006/relationships/slideLayout" Target="../slideLayouts/slideLayout377.xml"/><Relationship Id="rId500" Type="http://schemas.openxmlformats.org/officeDocument/2006/relationships/slideLayout" Target="../slideLayouts/slideLayout500.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402" Type="http://schemas.openxmlformats.org/officeDocument/2006/relationships/slideLayout" Target="../slideLayouts/slideLayout402.xml"/><Relationship Id="rId279" Type="http://schemas.openxmlformats.org/officeDocument/2006/relationships/slideLayout" Target="../slideLayouts/slideLayout279.xml"/><Relationship Id="rId444" Type="http://schemas.openxmlformats.org/officeDocument/2006/relationships/slideLayout" Target="../slideLayouts/slideLayout444.xml"/><Relationship Id="rId486" Type="http://schemas.openxmlformats.org/officeDocument/2006/relationships/slideLayout" Target="../slideLayouts/slideLayout486.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46" Type="http://schemas.openxmlformats.org/officeDocument/2006/relationships/slideLayout" Target="../slideLayouts/slideLayout346.xml"/><Relationship Id="rId388" Type="http://schemas.openxmlformats.org/officeDocument/2006/relationships/slideLayout" Target="../slideLayouts/slideLayout388.xml"/><Relationship Id="rId511" Type="http://schemas.openxmlformats.org/officeDocument/2006/relationships/slideLayout" Target="../slideLayouts/slideLayout511.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413" Type="http://schemas.openxmlformats.org/officeDocument/2006/relationships/slideLayout" Target="../slideLayouts/slideLayout413.xml"/><Relationship Id="rId248" Type="http://schemas.openxmlformats.org/officeDocument/2006/relationships/slideLayout" Target="../slideLayouts/slideLayout248.xml"/><Relationship Id="rId455" Type="http://schemas.openxmlformats.org/officeDocument/2006/relationships/slideLayout" Target="../slideLayouts/slideLayout455.xml"/><Relationship Id="rId497" Type="http://schemas.openxmlformats.org/officeDocument/2006/relationships/slideLayout" Target="../slideLayouts/slideLayout497.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357" Type="http://schemas.openxmlformats.org/officeDocument/2006/relationships/slideLayout" Target="../slideLayouts/slideLayout357.xml"/><Relationship Id="rId522" Type="http://schemas.openxmlformats.org/officeDocument/2006/relationships/slideLayout" Target="../slideLayouts/slideLayout522.xml"/><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399" Type="http://schemas.openxmlformats.org/officeDocument/2006/relationships/slideLayout" Target="../slideLayouts/slideLayout399.xml"/><Relationship Id="rId259" Type="http://schemas.openxmlformats.org/officeDocument/2006/relationships/slideLayout" Target="../slideLayouts/slideLayout259.xml"/><Relationship Id="rId424" Type="http://schemas.openxmlformats.org/officeDocument/2006/relationships/slideLayout" Target="../slideLayouts/slideLayout424.xml"/><Relationship Id="rId466" Type="http://schemas.openxmlformats.org/officeDocument/2006/relationships/slideLayout" Target="../slideLayouts/slideLayout46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326" Type="http://schemas.openxmlformats.org/officeDocument/2006/relationships/slideLayout" Target="../slideLayouts/slideLayout326.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172" Type="http://schemas.openxmlformats.org/officeDocument/2006/relationships/slideLayout" Target="../slideLayouts/slideLayout172.xml"/><Relationship Id="rId228" Type="http://schemas.openxmlformats.org/officeDocument/2006/relationships/slideLayout" Target="../slideLayouts/slideLayout228.xml"/><Relationship Id="rId435" Type="http://schemas.openxmlformats.org/officeDocument/2006/relationships/slideLayout" Target="../slideLayouts/slideLayout435.xml"/><Relationship Id="rId477" Type="http://schemas.openxmlformats.org/officeDocument/2006/relationships/slideLayout" Target="../slideLayouts/slideLayout477.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502" Type="http://schemas.openxmlformats.org/officeDocument/2006/relationships/slideLayout" Target="../slideLayouts/slideLayout502.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404" Type="http://schemas.openxmlformats.org/officeDocument/2006/relationships/slideLayout" Target="../slideLayouts/slideLayout404.xml"/><Relationship Id="rId446" Type="http://schemas.openxmlformats.org/officeDocument/2006/relationships/slideLayout" Target="../slideLayouts/slideLayout446.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88" Type="http://schemas.openxmlformats.org/officeDocument/2006/relationships/slideLayout" Target="../slideLayouts/slideLayout488.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513" Type="http://schemas.openxmlformats.org/officeDocument/2006/relationships/slideLayout" Target="../slideLayouts/slideLayout513.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415" Type="http://schemas.openxmlformats.org/officeDocument/2006/relationships/slideLayout" Target="../slideLayouts/slideLayout415.xml"/><Relationship Id="rId457" Type="http://schemas.openxmlformats.org/officeDocument/2006/relationships/slideLayout" Target="../slideLayouts/slideLayout457.xml"/><Relationship Id="rId261" Type="http://schemas.openxmlformats.org/officeDocument/2006/relationships/slideLayout" Target="../slideLayouts/slideLayout261.xml"/><Relationship Id="rId499" Type="http://schemas.openxmlformats.org/officeDocument/2006/relationships/slideLayout" Target="../slideLayouts/slideLayout499.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524" Type="http://schemas.microsoft.com/office/2007/relationships/media" Target="../media/media1.mp3"/><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426" Type="http://schemas.openxmlformats.org/officeDocument/2006/relationships/slideLayout" Target="../slideLayouts/slideLayout426.xml"/><Relationship Id="rId230" Type="http://schemas.openxmlformats.org/officeDocument/2006/relationships/slideLayout" Target="../slideLayouts/slideLayout230.xml"/><Relationship Id="rId251" Type="http://schemas.openxmlformats.org/officeDocument/2006/relationships/slideLayout" Target="../slideLayouts/slideLayout251.xml"/><Relationship Id="rId468" Type="http://schemas.openxmlformats.org/officeDocument/2006/relationships/slideLayout" Target="../slideLayouts/slideLayout468.xml"/><Relationship Id="rId489" Type="http://schemas.openxmlformats.org/officeDocument/2006/relationships/slideLayout" Target="../slideLayouts/slideLayout489.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28" Type="http://schemas.openxmlformats.org/officeDocument/2006/relationships/slideLayout" Target="../slideLayouts/slideLayout328.xml"/><Relationship Id="rId349" Type="http://schemas.openxmlformats.org/officeDocument/2006/relationships/slideLayout" Target="../slideLayouts/slideLayout349.xml"/><Relationship Id="rId514" Type="http://schemas.openxmlformats.org/officeDocument/2006/relationships/slideLayout" Target="../slideLayouts/slideLayout514.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381" Type="http://schemas.openxmlformats.org/officeDocument/2006/relationships/slideLayout" Target="../slideLayouts/slideLayout381.xml"/><Relationship Id="rId416" Type="http://schemas.openxmlformats.org/officeDocument/2006/relationships/slideLayout" Target="../slideLayouts/slideLayout416.xml"/><Relationship Id="rId220" Type="http://schemas.openxmlformats.org/officeDocument/2006/relationships/slideLayout" Target="../slideLayouts/slideLayout220.xml"/><Relationship Id="rId241" Type="http://schemas.openxmlformats.org/officeDocument/2006/relationships/slideLayout" Target="../slideLayouts/slideLayout241.xml"/><Relationship Id="rId437" Type="http://schemas.openxmlformats.org/officeDocument/2006/relationships/slideLayout" Target="../slideLayouts/slideLayout437.xml"/><Relationship Id="rId458" Type="http://schemas.openxmlformats.org/officeDocument/2006/relationships/slideLayout" Target="../slideLayouts/slideLayout458.xml"/><Relationship Id="rId479" Type="http://schemas.openxmlformats.org/officeDocument/2006/relationships/slideLayout" Target="../slideLayouts/slideLayout479.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283" Type="http://schemas.openxmlformats.org/officeDocument/2006/relationships/slideLayout" Target="../slideLayouts/slideLayout283.xml"/><Relationship Id="rId318" Type="http://schemas.openxmlformats.org/officeDocument/2006/relationships/slideLayout" Target="../slideLayouts/slideLayout318.xml"/><Relationship Id="rId339" Type="http://schemas.openxmlformats.org/officeDocument/2006/relationships/slideLayout" Target="../slideLayouts/slideLayout339.xml"/><Relationship Id="rId490" Type="http://schemas.openxmlformats.org/officeDocument/2006/relationships/slideLayout" Target="../slideLayouts/slideLayout490.xml"/><Relationship Id="rId504" Type="http://schemas.openxmlformats.org/officeDocument/2006/relationships/slideLayout" Target="../slideLayouts/slideLayout504.xml"/><Relationship Id="rId525" Type="http://schemas.openxmlformats.org/officeDocument/2006/relationships/audio" Target="../media/media1.mp3"/><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371" Type="http://schemas.openxmlformats.org/officeDocument/2006/relationships/slideLayout" Target="../slideLayouts/slideLayout371.xml"/><Relationship Id="rId406" Type="http://schemas.openxmlformats.org/officeDocument/2006/relationships/slideLayout" Target="../slideLayouts/slideLayout406.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427" Type="http://schemas.openxmlformats.org/officeDocument/2006/relationships/slideLayout" Target="../slideLayouts/slideLayout427.xml"/><Relationship Id="rId448" Type="http://schemas.openxmlformats.org/officeDocument/2006/relationships/slideLayout" Target="../slideLayouts/slideLayout448.xml"/><Relationship Id="rId469" Type="http://schemas.openxmlformats.org/officeDocument/2006/relationships/slideLayout" Target="../slideLayouts/slideLayout469.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273" Type="http://schemas.openxmlformats.org/officeDocument/2006/relationships/slideLayout" Target="../slideLayouts/slideLayout273.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329" Type="http://schemas.openxmlformats.org/officeDocument/2006/relationships/slideLayout" Target="../slideLayouts/slideLayout329.xml"/><Relationship Id="rId480" Type="http://schemas.openxmlformats.org/officeDocument/2006/relationships/slideLayout" Target="../slideLayouts/slideLayout480.xml"/><Relationship Id="rId515" Type="http://schemas.openxmlformats.org/officeDocument/2006/relationships/slideLayout" Target="../slideLayouts/slideLayout515.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361" Type="http://schemas.openxmlformats.org/officeDocument/2006/relationships/slideLayout" Target="../slideLayouts/slideLayout361.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417" Type="http://schemas.openxmlformats.org/officeDocument/2006/relationships/slideLayout" Target="../slideLayouts/slideLayout417.xml"/><Relationship Id="rId438" Type="http://schemas.openxmlformats.org/officeDocument/2006/relationships/slideLayout" Target="../slideLayouts/slideLayout438.xml"/><Relationship Id="rId459" Type="http://schemas.openxmlformats.org/officeDocument/2006/relationships/slideLayout" Target="../slideLayouts/slideLayout459.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284" Type="http://schemas.openxmlformats.org/officeDocument/2006/relationships/slideLayout" Target="../slideLayouts/slideLayout284.xml"/><Relationship Id="rId319" Type="http://schemas.openxmlformats.org/officeDocument/2006/relationships/slideLayout" Target="../slideLayouts/slideLayout319.xml"/><Relationship Id="rId470" Type="http://schemas.openxmlformats.org/officeDocument/2006/relationships/slideLayout" Target="../slideLayouts/slideLayout470.xml"/><Relationship Id="rId491" Type="http://schemas.openxmlformats.org/officeDocument/2006/relationships/slideLayout" Target="../slideLayouts/slideLayout491.xml"/><Relationship Id="rId505" Type="http://schemas.openxmlformats.org/officeDocument/2006/relationships/slideLayout" Target="../slideLayouts/slideLayout505.xml"/><Relationship Id="rId526" Type="http://schemas.openxmlformats.org/officeDocument/2006/relationships/image" Target="../media/image1.emf"/><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330" Type="http://schemas.openxmlformats.org/officeDocument/2006/relationships/slideLayout" Target="../slideLayouts/slideLayout330.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72" Type="http://schemas.openxmlformats.org/officeDocument/2006/relationships/slideLayout" Target="../slideLayouts/slideLayout372.xml"/><Relationship Id="rId393" Type="http://schemas.openxmlformats.org/officeDocument/2006/relationships/slideLayout" Target="../slideLayouts/slideLayout393.xml"/><Relationship Id="rId407" Type="http://schemas.openxmlformats.org/officeDocument/2006/relationships/slideLayout" Target="../slideLayouts/slideLayout407.xml"/><Relationship Id="rId428" Type="http://schemas.openxmlformats.org/officeDocument/2006/relationships/slideLayout" Target="../slideLayouts/slideLayout428.xml"/><Relationship Id="rId449" Type="http://schemas.openxmlformats.org/officeDocument/2006/relationships/slideLayout" Target="../slideLayouts/slideLayout449.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460" Type="http://schemas.openxmlformats.org/officeDocument/2006/relationships/slideLayout" Target="../slideLayouts/slideLayout460.xml"/><Relationship Id="rId481" Type="http://schemas.openxmlformats.org/officeDocument/2006/relationships/slideLayout" Target="../slideLayouts/slideLayout481.xml"/><Relationship Id="rId516" Type="http://schemas.openxmlformats.org/officeDocument/2006/relationships/slideLayout" Target="../slideLayouts/slideLayout516.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320" Type="http://schemas.openxmlformats.org/officeDocument/2006/relationships/slideLayout" Target="../slideLayouts/slideLayout320.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341" Type="http://schemas.openxmlformats.org/officeDocument/2006/relationships/slideLayout" Target="../slideLayouts/slideLayout341.xml"/><Relationship Id="rId362" Type="http://schemas.openxmlformats.org/officeDocument/2006/relationships/slideLayout" Target="../slideLayouts/slideLayout362.xml"/><Relationship Id="rId383" Type="http://schemas.openxmlformats.org/officeDocument/2006/relationships/slideLayout" Target="../slideLayouts/slideLayout383.xml"/><Relationship Id="rId418" Type="http://schemas.openxmlformats.org/officeDocument/2006/relationships/slideLayout" Target="../slideLayouts/slideLayout418.xml"/><Relationship Id="rId439" Type="http://schemas.openxmlformats.org/officeDocument/2006/relationships/slideLayout" Target="../slideLayouts/slideLayout439.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450" Type="http://schemas.openxmlformats.org/officeDocument/2006/relationships/slideLayout" Target="../slideLayouts/slideLayout450.xml"/><Relationship Id="rId471" Type="http://schemas.openxmlformats.org/officeDocument/2006/relationships/slideLayout" Target="../slideLayouts/slideLayout471.xml"/><Relationship Id="rId506" Type="http://schemas.openxmlformats.org/officeDocument/2006/relationships/slideLayout" Target="../slideLayouts/slideLayout50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310" Type="http://schemas.openxmlformats.org/officeDocument/2006/relationships/slideLayout" Target="../slideLayouts/slideLayout310.xml"/><Relationship Id="rId492" Type="http://schemas.openxmlformats.org/officeDocument/2006/relationships/slideLayout" Target="../slideLayouts/slideLayout492.xml"/><Relationship Id="rId527" Type="http://schemas.openxmlformats.org/officeDocument/2006/relationships/image" Target="../media/image2.emf"/><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331" Type="http://schemas.openxmlformats.org/officeDocument/2006/relationships/slideLayout" Target="../slideLayouts/slideLayout331.xml"/><Relationship Id="rId352" Type="http://schemas.openxmlformats.org/officeDocument/2006/relationships/slideLayout" Target="../slideLayouts/slideLayout352.xml"/><Relationship Id="rId373" Type="http://schemas.openxmlformats.org/officeDocument/2006/relationships/slideLayout" Target="../slideLayouts/slideLayout373.xml"/><Relationship Id="rId394" Type="http://schemas.openxmlformats.org/officeDocument/2006/relationships/slideLayout" Target="../slideLayouts/slideLayout394.xml"/><Relationship Id="rId408" Type="http://schemas.openxmlformats.org/officeDocument/2006/relationships/slideLayout" Target="../slideLayouts/slideLayout408.xml"/><Relationship Id="rId429" Type="http://schemas.openxmlformats.org/officeDocument/2006/relationships/slideLayout" Target="../slideLayouts/slideLayout429.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440" Type="http://schemas.openxmlformats.org/officeDocument/2006/relationships/slideLayout" Target="../slideLayouts/slideLayout440.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461" Type="http://schemas.openxmlformats.org/officeDocument/2006/relationships/slideLayout" Target="../slideLayouts/slideLayout461.xml"/><Relationship Id="rId482" Type="http://schemas.openxmlformats.org/officeDocument/2006/relationships/slideLayout" Target="../slideLayouts/slideLayout482.xml"/><Relationship Id="rId517" Type="http://schemas.openxmlformats.org/officeDocument/2006/relationships/slideLayout" Target="../slideLayouts/slideLayout517.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42" Type="http://schemas.openxmlformats.org/officeDocument/2006/relationships/slideLayout" Target="../slideLayouts/slideLayout342.xml"/><Relationship Id="rId363" Type="http://schemas.openxmlformats.org/officeDocument/2006/relationships/slideLayout" Target="../slideLayouts/slideLayout363.xml"/><Relationship Id="rId384" Type="http://schemas.openxmlformats.org/officeDocument/2006/relationships/slideLayout" Target="../slideLayouts/slideLayout384.xml"/><Relationship Id="rId419" Type="http://schemas.openxmlformats.org/officeDocument/2006/relationships/slideLayout" Target="../slideLayouts/slideLayout419.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430" Type="http://schemas.openxmlformats.org/officeDocument/2006/relationships/slideLayout" Target="../slideLayouts/slideLayout430.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451" Type="http://schemas.openxmlformats.org/officeDocument/2006/relationships/slideLayout" Target="../slideLayouts/slideLayout451.xml"/><Relationship Id="rId472" Type="http://schemas.openxmlformats.org/officeDocument/2006/relationships/slideLayout" Target="../slideLayouts/slideLayout472.xml"/><Relationship Id="rId493" Type="http://schemas.openxmlformats.org/officeDocument/2006/relationships/slideLayout" Target="../slideLayouts/slideLayout493.xml"/><Relationship Id="rId507" Type="http://schemas.openxmlformats.org/officeDocument/2006/relationships/slideLayout" Target="../slideLayouts/slideLayout507.xml"/><Relationship Id="rId528" Type="http://schemas.openxmlformats.org/officeDocument/2006/relationships/image" Target="../media/image3.png"/><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32" Type="http://schemas.openxmlformats.org/officeDocument/2006/relationships/slideLayout" Target="../slideLayouts/slideLayout332.xml"/><Relationship Id="rId353" Type="http://schemas.openxmlformats.org/officeDocument/2006/relationships/slideLayout" Target="../slideLayouts/slideLayout353.xml"/><Relationship Id="rId374" Type="http://schemas.openxmlformats.org/officeDocument/2006/relationships/slideLayout" Target="../slideLayouts/slideLayout374.xml"/><Relationship Id="rId395" Type="http://schemas.openxmlformats.org/officeDocument/2006/relationships/slideLayout" Target="../slideLayouts/slideLayout395.xml"/><Relationship Id="rId409" Type="http://schemas.openxmlformats.org/officeDocument/2006/relationships/slideLayout" Target="../slideLayouts/slideLayout409.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420" Type="http://schemas.openxmlformats.org/officeDocument/2006/relationships/slideLayout" Target="../slideLayouts/slideLayout420.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41" Type="http://schemas.openxmlformats.org/officeDocument/2006/relationships/slideLayout" Target="../slideLayouts/slideLayout441.xml"/><Relationship Id="rId462" Type="http://schemas.openxmlformats.org/officeDocument/2006/relationships/slideLayout" Target="../slideLayouts/slideLayout462.xml"/><Relationship Id="rId483" Type="http://schemas.openxmlformats.org/officeDocument/2006/relationships/slideLayout" Target="../slideLayouts/slideLayout483.xml"/><Relationship Id="rId518" Type="http://schemas.openxmlformats.org/officeDocument/2006/relationships/slideLayout" Target="../slideLayouts/slideLayout518.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22" Type="http://schemas.openxmlformats.org/officeDocument/2006/relationships/slideLayout" Target="../slideLayouts/slideLayout322.xml"/><Relationship Id="rId343" Type="http://schemas.openxmlformats.org/officeDocument/2006/relationships/slideLayout" Target="../slideLayouts/slideLayout343.xml"/><Relationship Id="rId364" Type="http://schemas.openxmlformats.org/officeDocument/2006/relationships/slideLayout" Target="../slideLayouts/slideLayout364.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410" Type="http://schemas.openxmlformats.org/officeDocument/2006/relationships/slideLayout" Target="../slideLayouts/slideLayout410.xml"/><Relationship Id="rId431" Type="http://schemas.openxmlformats.org/officeDocument/2006/relationships/slideLayout" Target="../slideLayouts/slideLayout431.xml"/><Relationship Id="rId452" Type="http://schemas.openxmlformats.org/officeDocument/2006/relationships/slideLayout" Target="../slideLayouts/slideLayout452.xml"/><Relationship Id="rId473" Type="http://schemas.openxmlformats.org/officeDocument/2006/relationships/slideLayout" Target="../slideLayouts/slideLayout473.xml"/><Relationship Id="rId494" Type="http://schemas.openxmlformats.org/officeDocument/2006/relationships/slideLayout" Target="../slideLayouts/slideLayout494.xml"/><Relationship Id="rId508" Type="http://schemas.openxmlformats.org/officeDocument/2006/relationships/slideLayout" Target="../slideLayouts/slideLayout508.xml"/><Relationship Id="rId529" Type="http://schemas.openxmlformats.org/officeDocument/2006/relationships/image" Target="../media/image4.emf"/><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312" Type="http://schemas.openxmlformats.org/officeDocument/2006/relationships/slideLayout" Target="../slideLayouts/slideLayout312.xml"/><Relationship Id="rId333" Type="http://schemas.openxmlformats.org/officeDocument/2006/relationships/slideLayout" Target="../slideLayouts/slideLayout333.xml"/><Relationship Id="rId354" Type="http://schemas.openxmlformats.org/officeDocument/2006/relationships/slideLayout" Target="../slideLayouts/slideLayout354.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75" Type="http://schemas.openxmlformats.org/officeDocument/2006/relationships/slideLayout" Target="../slideLayouts/slideLayout375.xml"/><Relationship Id="rId396" Type="http://schemas.openxmlformats.org/officeDocument/2006/relationships/slideLayout" Target="../slideLayouts/slideLayout396.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400" Type="http://schemas.openxmlformats.org/officeDocument/2006/relationships/slideLayout" Target="../slideLayouts/slideLayout400.xml"/><Relationship Id="rId421" Type="http://schemas.openxmlformats.org/officeDocument/2006/relationships/slideLayout" Target="../slideLayouts/slideLayout421.xml"/><Relationship Id="rId442" Type="http://schemas.openxmlformats.org/officeDocument/2006/relationships/slideLayout" Target="../slideLayouts/slideLayout442.xml"/><Relationship Id="rId463" Type="http://schemas.openxmlformats.org/officeDocument/2006/relationships/slideLayout" Target="../slideLayouts/slideLayout463.xml"/><Relationship Id="rId484" Type="http://schemas.openxmlformats.org/officeDocument/2006/relationships/slideLayout" Target="../slideLayouts/slideLayout484.xml"/><Relationship Id="rId519" Type="http://schemas.openxmlformats.org/officeDocument/2006/relationships/slideLayout" Target="../slideLayouts/slideLayout519.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323" Type="http://schemas.openxmlformats.org/officeDocument/2006/relationships/slideLayout" Target="../slideLayouts/slideLayout323.xml"/><Relationship Id="rId344" Type="http://schemas.openxmlformats.org/officeDocument/2006/relationships/slideLayout" Target="../slideLayouts/slideLayout344.xml"/><Relationship Id="rId530" Type="http://schemas.openxmlformats.org/officeDocument/2006/relationships/image" Target="../media/image5.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65" Type="http://schemas.openxmlformats.org/officeDocument/2006/relationships/slideLayout" Target="../slideLayouts/slideLayout365.xml"/><Relationship Id="rId386" Type="http://schemas.openxmlformats.org/officeDocument/2006/relationships/slideLayout" Target="../slideLayouts/slideLayout386.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411" Type="http://schemas.openxmlformats.org/officeDocument/2006/relationships/slideLayout" Target="../slideLayouts/slideLayout411.xml"/><Relationship Id="rId432" Type="http://schemas.openxmlformats.org/officeDocument/2006/relationships/slideLayout" Target="../slideLayouts/slideLayout432.xml"/><Relationship Id="rId453" Type="http://schemas.openxmlformats.org/officeDocument/2006/relationships/slideLayout" Target="../slideLayouts/slideLayout453.xml"/><Relationship Id="rId474" Type="http://schemas.openxmlformats.org/officeDocument/2006/relationships/slideLayout" Target="../slideLayouts/slideLayout474.xml"/><Relationship Id="rId509" Type="http://schemas.openxmlformats.org/officeDocument/2006/relationships/slideLayout" Target="../slideLayouts/slideLayout509.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313" Type="http://schemas.openxmlformats.org/officeDocument/2006/relationships/slideLayout" Target="../slideLayouts/slideLayout313.xml"/><Relationship Id="rId495" Type="http://schemas.openxmlformats.org/officeDocument/2006/relationships/slideLayout" Target="../slideLayouts/slideLayout495.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55" Type="http://schemas.openxmlformats.org/officeDocument/2006/relationships/slideLayout" Target="../slideLayouts/slideLayout355.xml"/><Relationship Id="rId376" Type="http://schemas.openxmlformats.org/officeDocument/2006/relationships/slideLayout" Target="../slideLayouts/slideLayout376.xml"/><Relationship Id="rId397" Type="http://schemas.openxmlformats.org/officeDocument/2006/relationships/slideLayout" Target="../slideLayouts/slideLayout397.xml"/><Relationship Id="rId520" Type="http://schemas.openxmlformats.org/officeDocument/2006/relationships/slideLayout" Target="../slideLayouts/slideLayout520.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401" Type="http://schemas.openxmlformats.org/officeDocument/2006/relationships/slideLayout" Target="../slideLayouts/slideLayout401.xml"/><Relationship Id="rId422" Type="http://schemas.openxmlformats.org/officeDocument/2006/relationships/slideLayout" Target="../slideLayouts/slideLayout422.xml"/><Relationship Id="rId443" Type="http://schemas.openxmlformats.org/officeDocument/2006/relationships/slideLayout" Target="../slideLayouts/slideLayout443.xml"/><Relationship Id="rId464" Type="http://schemas.openxmlformats.org/officeDocument/2006/relationships/slideLayout" Target="../slideLayouts/slideLayout464.xml"/><Relationship Id="rId303" Type="http://schemas.openxmlformats.org/officeDocument/2006/relationships/slideLayout" Target="../slideLayouts/slideLayout303.xml"/><Relationship Id="rId485" Type="http://schemas.openxmlformats.org/officeDocument/2006/relationships/slideLayout" Target="../slideLayouts/slideLayout485.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510" Type="http://schemas.openxmlformats.org/officeDocument/2006/relationships/slideLayout" Target="../slideLayouts/slideLayout51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412" Type="http://schemas.openxmlformats.org/officeDocument/2006/relationships/slideLayout" Target="../slideLayouts/slideLayout412.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454" Type="http://schemas.openxmlformats.org/officeDocument/2006/relationships/slideLayout" Target="../slideLayouts/slideLayout454.xml"/><Relationship Id="rId496" Type="http://schemas.openxmlformats.org/officeDocument/2006/relationships/slideLayout" Target="../slideLayouts/slideLayout496.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slideLayout" Target="../slideLayouts/slideLayout398.xml"/><Relationship Id="rId521" Type="http://schemas.openxmlformats.org/officeDocument/2006/relationships/slideLayout" Target="../slideLayouts/slideLayout521.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423" Type="http://schemas.openxmlformats.org/officeDocument/2006/relationships/slideLayout" Target="../slideLayouts/slideLayout423.xml"/><Relationship Id="rId258" Type="http://schemas.openxmlformats.org/officeDocument/2006/relationships/slideLayout" Target="../slideLayouts/slideLayout258.xml"/><Relationship Id="rId465" Type="http://schemas.openxmlformats.org/officeDocument/2006/relationships/slideLayout" Target="../slideLayouts/slideLayout465.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532" Type="http://schemas.openxmlformats.org/officeDocument/2006/relationships/image" Target="../media/image7.emf"/><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434" Type="http://schemas.openxmlformats.org/officeDocument/2006/relationships/slideLayout" Target="../slideLayouts/slideLayout434.xml"/><Relationship Id="rId476" Type="http://schemas.openxmlformats.org/officeDocument/2006/relationships/slideLayout" Target="../slideLayouts/slideLayout476.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501" Type="http://schemas.openxmlformats.org/officeDocument/2006/relationships/slideLayout" Target="../slideLayouts/slideLayout501.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403" Type="http://schemas.openxmlformats.org/officeDocument/2006/relationships/slideLayout" Target="../slideLayouts/slideLayout403.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445" Type="http://schemas.openxmlformats.org/officeDocument/2006/relationships/slideLayout" Target="../slideLayouts/slideLayout445.xml"/><Relationship Id="rId487" Type="http://schemas.openxmlformats.org/officeDocument/2006/relationships/slideLayout" Target="../slideLayouts/slideLayout487.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512" Type="http://schemas.openxmlformats.org/officeDocument/2006/relationships/slideLayout" Target="../slideLayouts/slideLayout512.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414" Type="http://schemas.openxmlformats.org/officeDocument/2006/relationships/slideLayout" Target="../slideLayouts/slideLayout414.xml"/><Relationship Id="rId456" Type="http://schemas.openxmlformats.org/officeDocument/2006/relationships/slideLayout" Target="../slideLayouts/slideLayout456.xml"/><Relationship Id="rId498" Type="http://schemas.openxmlformats.org/officeDocument/2006/relationships/slideLayout" Target="../slideLayouts/slideLayout498.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23" Type="http://schemas.openxmlformats.org/officeDocument/2006/relationships/theme" Target="../theme/theme1.xml"/><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425" Type="http://schemas.openxmlformats.org/officeDocument/2006/relationships/slideLayout" Target="../slideLayouts/slideLayout425.xml"/><Relationship Id="rId467" Type="http://schemas.openxmlformats.org/officeDocument/2006/relationships/slideLayout" Target="../slideLayouts/slideLayout467.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436" Type="http://schemas.openxmlformats.org/officeDocument/2006/relationships/slideLayout" Target="../slideLayouts/slideLayout436.xml"/><Relationship Id="rId240" Type="http://schemas.openxmlformats.org/officeDocument/2006/relationships/slideLayout" Target="../slideLayouts/slideLayout240.xml"/><Relationship Id="rId478" Type="http://schemas.openxmlformats.org/officeDocument/2006/relationships/slideLayout" Target="../slideLayouts/slideLayout478.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503" Type="http://schemas.openxmlformats.org/officeDocument/2006/relationships/slideLayout" Target="../slideLayouts/slideLayout503.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405" Type="http://schemas.openxmlformats.org/officeDocument/2006/relationships/slideLayout" Target="../slideLayouts/slideLayout405.xml"/><Relationship Id="rId447" Type="http://schemas.openxmlformats.org/officeDocument/2006/relationships/slideLayout" Target="../slideLayouts/slideLayout447.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12.xml"/><Relationship Id="rId13" Type="http://schemas.openxmlformats.org/officeDocument/2006/relationships/theme" Target="../theme/theme10.xml"/><Relationship Id="rId3" Type="http://schemas.openxmlformats.org/officeDocument/2006/relationships/slideLayout" Target="../slideLayouts/slideLayout607.xml"/><Relationship Id="rId7" Type="http://schemas.openxmlformats.org/officeDocument/2006/relationships/slideLayout" Target="../slideLayouts/slideLayout611.xml"/><Relationship Id="rId12" Type="http://schemas.openxmlformats.org/officeDocument/2006/relationships/slideLayout" Target="../slideLayouts/slideLayout616.xml"/><Relationship Id="rId2" Type="http://schemas.openxmlformats.org/officeDocument/2006/relationships/slideLayout" Target="../slideLayouts/slideLayout606.xml"/><Relationship Id="rId1" Type="http://schemas.openxmlformats.org/officeDocument/2006/relationships/slideLayout" Target="../slideLayouts/slideLayout605.xml"/><Relationship Id="rId6" Type="http://schemas.openxmlformats.org/officeDocument/2006/relationships/slideLayout" Target="../slideLayouts/slideLayout610.xml"/><Relationship Id="rId11" Type="http://schemas.openxmlformats.org/officeDocument/2006/relationships/slideLayout" Target="../slideLayouts/slideLayout615.xml"/><Relationship Id="rId5" Type="http://schemas.openxmlformats.org/officeDocument/2006/relationships/slideLayout" Target="../slideLayouts/slideLayout609.xml"/><Relationship Id="rId15" Type="http://schemas.openxmlformats.org/officeDocument/2006/relationships/image" Target="../media/image17.jpeg"/><Relationship Id="rId10" Type="http://schemas.openxmlformats.org/officeDocument/2006/relationships/slideLayout" Target="../slideLayouts/slideLayout614.xml"/><Relationship Id="rId4" Type="http://schemas.openxmlformats.org/officeDocument/2006/relationships/slideLayout" Target="../slideLayouts/slideLayout608.xml"/><Relationship Id="rId9" Type="http://schemas.openxmlformats.org/officeDocument/2006/relationships/slideLayout" Target="../slideLayouts/slideLayout613.xml"/><Relationship Id="rId14" Type="http://schemas.openxmlformats.org/officeDocument/2006/relationships/image" Target="../media/image16.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0.xml"/><Relationship Id="rId13" Type="http://schemas.openxmlformats.org/officeDocument/2006/relationships/theme" Target="../theme/theme2.xml"/><Relationship Id="rId3" Type="http://schemas.openxmlformats.org/officeDocument/2006/relationships/slideLayout" Target="../slideLayouts/slideLayout525.xml"/><Relationship Id="rId7" Type="http://schemas.openxmlformats.org/officeDocument/2006/relationships/slideLayout" Target="../slideLayouts/slideLayout529.xml"/><Relationship Id="rId12" Type="http://schemas.openxmlformats.org/officeDocument/2006/relationships/slideLayout" Target="../slideLayouts/slideLayout534.xml"/><Relationship Id="rId2" Type="http://schemas.openxmlformats.org/officeDocument/2006/relationships/slideLayout" Target="../slideLayouts/slideLayout524.xml"/><Relationship Id="rId1" Type="http://schemas.openxmlformats.org/officeDocument/2006/relationships/slideLayout" Target="../slideLayouts/slideLayout523.xml"/><Relationship Id="rId6" Type="http://schemas.openxmlformats.org/officeDocument/2006/relationships/slideLayout" Target="../slideLayouts/slideLayout528.xml"/><Relationship Id="rId11" Type="http://schemas.openxmlformats.org/officeDocument/2006/relationships/slideLayout" Target="../slideLayouts/slideLayout533.xml"/><Relationship Id="rId5" Type="http://schemas.openxmlformats.org/officeDocument/2006/relationships/slideLayout" Target="../slideLayouts/slideLayout527.xml"/><Relationship Id="rId15" Type="http://schemas.openxmlformats.org/officeDocument/2006/relationships/image" Target="../media/image17.jpeg"/><Relationship Id="rId10" Type="http://schemas.openxmlformats.org/officeDocument/2006/relationships/slideLayout" Target="../slideLayouts/slideLayout532.xml"/><Relationship Id="rId4" Type="http://schemas.openxmlformats.org/officeDocument/2006/relationships/slideLayout" Target="../slideLayouts/slideLayout526.xml"/><Relationship Id="rId9" Type="http://schemas.openxmlformats.org/officeDocument/2006/relationships/slideLayout" Target="../slideLayouts/slideLayout531.xml"/><Relationship Id="rId14" Type="http://schemas.openxmlformats.org/officeDocument/2006/relationships/image" Target="../media/image16.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2.xml"/><Relationship Id="rId13" Type="http://schemas.openxmlformats.org/officeDocument/2006/relationships/theme" Target="../theme/theme3.xml"/><Relationship Id="rId3" Type="http://schemas.openxmlformats.org/officeDocument/2006/relationships/slideLayout" Target="../slideLayouts/slideLayout537.xml"/><Relationship Id="rId7" Type="http://schemas.openxmlformats.org/officeDocument/2006/relationships/slideLayout" Target="../slideLayouts/slideLayout541.xml"/><Relationship Id="rId12" Type="http://schemas.openxmlformats.org/officeDocument/2006/relationships/slideLayout" Target="../slideLayouts/slideLayout546.xml"/><Relationship Id="rId2" Type="http://schemas.openxmlformats.org/officeDocument/2006/relationships/slideLayout" Target="../slideLayouts/slideLayout536.xml"/><Relationship Id="rId1" Type="http://schemas.openxmlformats.org/officeDocument/2006/relationships/slideLayout" Target="../slideLayouts/slideLayout535.xml"/><Relationship Id="rId6" Type="http://schemas.openxmlformats.org/officeDocument/2006/relationships/slideLayout" Target="../slideLayouts/slideLayout540.xml"/><Relationship Id="rId11" Type="http://schemas.openxmlformats.org/officeDocument/2006/relationships/slideLayout" Target="../slideLayouts/slideLayout545.xml"/><Relationship Id="rId5" Type="http://schemas.openxmlformats.org/officeDocument/2006/relationships/slideLayout" Target="../slideLayouts/slideLayout539.xml"/><Relationship Id="rId15" Type="http://schemas.openxmlformats.org/officeDocument/2006/relationships/image" Target="../media/image17.jpeg"/><Relationship Id="rId10" Type="http://schemas.openxmlformats.org/officeDocument/2006/relationships/slideLayout" Target="../slideLayouts/slideLayout544.xml"/><Relationship Id="rId4" Type="http://schemas.openxmlformats.org/officeDocument/2006/relationships/slideLayout" Target="../slideLayouts/slideLayout538.xml"/><Relationship Id="rId9" Type="http://schemas.openxmlformats.org/officeDocument/2006/relationships/slideLayout" Target="../slideLayouts/slideLayout543.xml"/><Relationship Id="rId14" Type="http://schemas.openxmlformats.org/officeDocument/2006/relationships/image" Target="../media/image16.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4.xml"/><Relationship Id="rId13" Type="http://schemas.openxmlformats.org/officeDocument/2006/relationships/image" Target="../media/image16.jpg"/><Relationship Id="rId3" Type="http://schemas.openxmlformats.org/officeDocument/2006/relationships/slideLayout" Target="../slideLayouts/slideLayout549.xml"/><Relationship Id="rId7" Type="http://schemas.openxmlformats.org/officeDocument/2006/relationships/slideLayout" Target="../slideLayouts/slideLayout553.xml"/><Relationship Id="rId12" Type="http://schemas.openxmlformats.org/officeDocument/2006/relationships/theme" Target="../theme/theme4.xml"/><Relationship Id="rId2" Type="http://schemas.openxmlformats.org/officeDocument/2006/relationships/slideLayout" Target="../slideLayouts/slideLayout548.xml"/><Relationship Id="rId1" Type="http://schemas.openxmlformats.org/officeDocument/2006/relationships/slideLayout" Target="../slideLayouts/slideLayout547.xml"/><Relationship Id="rId6" Type="http://schemas.openxmlformats.org/officeDocument/2006/relationships/slideLayout" Target="../slideLayouts/slideLayout552.xml"/><Relationship Id="rId11" Type="http://schemas.openxmlformats.org/officeDocument/2006/relationships/slideLayout" Target="../slideLayouts/slideLayout557.xml"/><Relationship Id="rId5" Type="http://schemas.openxmlformats.org/officeDocument/2006/relationships/slideLayout" Target="../slideLayouts/slideLayout551.xml"/><Relationship Id="rId10" Type="http://schemas.openxmlformats.org/officeDocument/2006/relationships/slideLayout" Target="../slideLayouts/slideLayout556.xml"/><Relationship Id="rId4" Type="http://schemas.openxmlformats.org/officeDocument/2006/relationships/slideLayout" Target="../slideLayouts/slideLayout550.xml"/><Relationship Id="rId9" Type="http://schemas.openxmlformats.org/officeDocument/2006/relationships/slideLayout" Target="../slideLayouts/slideLayout555.xml"/><Relationship Id="rId14" Type="http://schemas.openxmlformats.org/officeDocument/2006/relationships/image" Target="../media/image17.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5.xml"/><Relationship Id="rId3" Type="http://schemas.openxmlformats.org/officeDocument/2006/relationships/slideLayout" Target="../slideLayouts/slideLayout560.xml"/><Relationship Id="rId7" Type="http://schemas.openxmlformats.org/officeDocument/2006/relationships/slideLayout" Target="../slideLayouts/slideLayout564.xml"/><Relationship Id="rId12" Type="http://schemas.openxmlformats.org/officeDocument/2006/relationships/theme" Target="../theme/theme5.xml"/><Relationship Id="rId2" Type="http://schemas.openxmlformats.org/officeDocument/2006/relationships/slideLayout" Target="../slideLayouts/slideLayout559.xml"/><Relationship Id="rId1" Type="http://schemas.openxmlformats.org/officeDocument/2006/relationships/slideLayout" Target="../slideLayouts/slideLayout558.xml"/><Relationship Id="rId6" Type="http://schemas.openxmlformats.org/officeDocument/2006/relationships/slideLayout" Target="../slideLayouts/slideLayout563.xml"/><Relationship Id="rId11" Type="http://schemas.openxmlformats.org/officeDocument/2006/relationships/slideLayout" Target="../slideLayouts/slideLayout568.xml"/><Relationship Id="rId5" Type="http://schemas.openxmlformats.org/officeDocument/2006/relationships/slideLayout" Target="../slideLayouts/slideLayout562.xml"/><Relationship Id="rId10" Type="http://schemas.openxmlformats.org/officeDocument/2006/relationships/slideLayout" Target="../slideLayouts/slideLayout567.xml"/><Relationship Id="rId4" Type="http://schemas.openxmlformats.org/officeDocument/2006/relationships/slideLayout" Target="../slideLayouts/slideLayout561.xml"/><Relationship Id="rId9" Type="http://schemas.openxmlformats.org/officeDocument/2006/relationships/slideLayout" Target="../slideLayouts/slideLayout566.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570.xml"/><Relationship Id="rId1" Type="http://schemas.openxmlformats.org/officeDocument/2006/relationships/slideLayout" Target="../slideLayouts/slideLayout5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78.xml"/><Relationship Id="rId13" Type="http://schemas.openxmlformats.org/officeDocument/2006/relationships/theme" Target="../theme/theme7.xml"/><Relationship Id="rId3" Type="http://schemas.openxmlformats.org/officeDocument/2006/relationships/slideLayout" Target="../slideLayouts/slideLayout573.xml"/><Relationship Id="rId7" Type="http://schemas.openxmlformats.org/officeDocument/2006/relationships/slideLayout" Target="../slideLayouts/slideLayout577.xml"/><Relationship Id="rId12" Type="http://schemas.openxmlformats.org/officeDocument/2006/relationships/slideLayout" Target="../slideLayouts/slideLayout582.xml"/><Relationship Id="rId2" Type="http://schemas.openxmlformats.org/officeDocument/2006/relationships/slideLayout" Target="../slideLayouts/slideLayout572.xml"/><Relationship Id="rId1" Type="http://schemas.openxmlformats.org/officeDocument/2006/relationships/slideLayout" Target="../slideLayouts/slideLayout571.xml"/><Relationship Id="rId6" Type="http://schemas.openxmlformats.org/officeDocument/2006/relationships/slideLayout" Target="../slideLayouts/slideLayout576.xml"/><Relationship Id="rId11" Type="http://schemas.openxmlformats.org/officeDocument/2006/relationships/slideLayout" Target="../slideLayouts/slideLayout581.xml"/><Relationship Id="rId5" Type="http://schemas.openxmlformats.org/officeDocument/2006/relationships/slideLayout" Target="../slideLayouts/slideLayout575.xml"/><Relationship Id="rId15" Type="http://schemas.openxmlformats.org/officeDocument/2006/relationships/image" Target="../media/image17.jpeg"/><Relationship Id="rId10" Type="http://schemas.openxmlformats.org/officeDocument/2006/relationships/slideLayout" Target="../slideLayouts/slideLayout580.xml"/><Relationship Id="rId4" Type="http://schemas.openxmlformats.org/officeDocument/2006/relationships/slideLayout" Target="../slideLayouts/slideLayout574.xml"/><Relationship Id="rId9" Type="http://schemas.openxmlformats.org/officeDocument/2006/relationships/slideLayout" Target="../slideLayouts/slideLayout579.xml"/><Relationship Id="rId14" Type="http://schemas.openxmlformats.org/officeDocument/2006/relationships/image" Target="../media/image16.jp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0.xml"/><Relationship Id="rId3" Type="http://schemas.openxmlformats.org/officeDocument/2006/relationships/slideLayout" Target="../slideLayouts/slideLayout585.xml"/><Relationship Id="rId7" Type="http://schemas.openxmlformats.org/officeDocument/2006/relationships/slideLayout" Target="../slideLayouts/slideLayout589.xml"/><Relationship Id="rId12" Type="http://schemas.openxmlformats.org/officeDocument/2006/relationships/theme" Target="../theme/theme8.xml"/><Relationship Id="rId2" Type="http://schemas.openxmlformats.org/officeDocument/2006/relationships/slideLayout" Target="../slideLayouts/slideLayout584.xml"/><Relationship Id="rId1" Type="http://schemas.openxmlformats.org/officeDocument/2006/relationships/slideLayout" Target="../slideLayouts/slideLayout583.xml"/><Relationship Id="rId6" Type="http://schemas.openxmlformats.org/officeDocument/2006/relationships/slideLayout" Target="../slideLayouts/slideLayout588.xml"/><Relationship Id="rId11" Type="http://schemas.openxmlformats.org/officeDocument/2006/relationships/slideLayout" Target="../slideLayouts/slideLayout593.xml"/><Relationship Id="rId5" Type="http://schemas.openxmlformats.org/officeDocument/2006/relationships/slideLayout" Target="../slideLayouts/slideLayout587.xml"/><Relationship Id="rId10" Type="http://schemas.openxmlformats.org/officeDocument/2006/relationships/slideLayout" Target="../slideLayouts/slideLayout592.xml"/><Relationship Id="rId4" Type="http://schemas.openxmlformats.org/officeDocument/2006/relationships/slideLayout" Target="../slideLayouts/slideLayout586.xml"/><Relationship Id="rId9" Type="http://schemas.openxmlformats.org/officeDocument/2006/relationships/slideLayout" Target="../slideLayouts/slideLayout5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01.xml"/><Relationship Id="rId3" Type="http://schemas.openxmlformats.org/officeDocument/2006/relationships/slideLayout" Target="../slideLayouts/slideLayout596.xml"/><Relationship Id="rId7" Type="http://schemas.openxmlformats.org/officeDocument/2006/relationships/slideLayout" Target="../slideLayouts/slideLayout600.xml"/><Relationship Id="rId12" Type="http://schemas.openxmlformats.org/officeDocument/2006/relationships/theme" Target="../theme/theme9.xml"/><Relationship Id="rId2" Type="http://schemas.openxmlformats.org/officeDocument/2006/relationships/slideLayout" Target="../slideLayouts/slideLayout595.xml"/><Relationship Id="rId1" Type="http://schemas.openxmlformats.org/officeDocument/2006/relationships/slideLayout" Target="../slideLayouts/slideLayout594.xml"/><Relationship Id="rId6" Type="http://schemas.openxmlformats.org/officeDocument/2006/relationships/slideLayout" Target="../slideLayouts/slideLayout599.xml"/><Relationship Id="rId11" Type="http://schemas.openxmlformats.org/officeDocument/2006/relationships/slideLayout" Target="../slideLayouts/slideLayout604.xml"/><Relationship Id="rId5" Type="http://schemas.openxmlformats.org/officeDocument/2006/relationships/slideLayout" Target="../slideLayouts/slideLayout598.xml"/><Relationship Id="rId10" Type="http://schemas.openxmlformats.org/officeDocument/2006/relationships/slideLayout" Target="../slideLayouts/slideLayout603.xml"/><Relationship Id="rId4" Type="http://schemas.openxmlformats.org/officeDocument/2006/relationships/slideLayout" Target="../slideLayouts/slideLayout597.xml"/><Relationship Id="rId9" Type="http://schemas.openxmlformats.org/officeDocument/2006/relationships/slideLayout" Target="../slideLayouts/slideLayout6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526"/>
          <a:srcRect l="1069" t="2602" r="448" b="5138"/>
          <a:stretch/>
        </p:blipFill>
        <p:spPr>
          <a:xfrm>
            <a:off x="-1" y="0"/>
            <a:ext cx="12192001" cy="6858000"/>
          </a:xfrm>
          <a:prstGeom prst="rect">
            <a:avLst/>
          </a:prstGeom>
        </p:spPr>
      </p:pic>
      <p:pic>
        <p:nvPicPr>
          <p:cNvPr id="3" name="图片 2"/>
          <p:cNvPicPr>
            <a:picLocks noChangeAspect="1"/>
          </p:cNvPicPr>
          <p:nvPr userDrawn="1"/>
        </p:nvPicPr>
        <p:blipFill>
          <a:blip r:embed="rId527"/>
          <a:stretch>
            <a:fillRect/>
          </a:stretch>
        </p:blipFill>
        <p:spPr>
          <a:xfrm>
            <a:off x="8875426" y="469114"/>
            <a:ext cx="3525249" cy="1484315"/>
          </a:xfrm>
          <a:prstGeom prst="rect">
            <a:avLst/>
          </a:prstGeom>
        </p:spPr>
      </p:pic>
      <p:pic>
        <p:nvPicPr>
          <p:cNvPr id="4" name="郑柏林 - 小跳豆">
            <a:hlinkClick r:id="" action="ppaction://media"/>
          </p:cNvPr>
          <p:cNvPicPr>
            <a:picLocks noChangeAspect="1"/>
          </p:cNvPicPr>
          <p:nvPr userDrawn="1">
            <a:audioFile r:link="rId525"/>
            <p:extLst>
              <p:ext uri="{DAA4B4D4-6D71-4841-9C94-3DE7FCFB9230}">
                <p14:media xmlns:p14="http://schemas.microsoft.com/office/powerpoint/2010/main" r:embed="rId524"/>
              </p:ext>
            </p:extLst>
          </p:nvPr>
        </p:nvPicPr>
        <p:blipFill>
          <a:blip r:embed="rId528" cstate="print"/>
          <a:stretch>
            <a:fillRect/>
          </a:stretch>
        </p:blipFill>
        <p:spPr>
          <a:xfrm>
            <a:off x="347244" y="5437905"/>
            <a:ext cx="623568" cy="623568"/>
          </a:xfrm>
          <a:prstGeom prst="rect">
            <a:avLst/>
          </a:prstGeom>
        </p:spPr>
      </p:pic>
      <p:pic>
        <p:nvPicPr>
          <p:cNvPr id="5" name="图片 4"/>
          <p:cNvPicPr>
            <a:picLocks noChangeAspect="1"/>
          </p:cNvPicPr>
          <p:nvPr userDrawn="1"/>
        </p:nvPicPr>
        <p:blipFill>
          <a:blip r:embed="rId529"/>
          <a:stretch>
            <a:fillRect/>
          </a:stretch>
        </p:blipFill>
        <p:spPr>
          <a:xfrm>
            <a:off x="-832153" y="4228215"/>
            <a:ext cx="13279964" cy="1990844"/>
          </a:xfrm>
          <a:prstGeom prst="rect">
            <a:avLst/>
          </a:prstGeom>
        </p:spPr>
      </p:pic>
      <p:pic>
        <p:nvPicPr>
          <p:cNvPr id="6" name="图片 5"/>
          <p:cNvPicPr>
            <a:picLocks noChangeAspect="1"/>
          </p:cNvPicPr>
          <p:nvPr userDrawn="1"/>
        </p:nvPicPr>
        <p:blipFill>
          <a:blip r:embed="rId530"/>
          <a:stretch>
            <a:fillRect/>
          </a:stretch>
        </p:blipFill>
        <p:spPr>
          <a:xfrm>
            <a:off x="-581574" y="5124448"/>
            <a:ext cx="13107348" cy="1852751"/>
          </a:xfrm>
          <a:prstGeom prst="rect">
            <a:avLst/>
          </a:prstGeom>
        </p:spPr>
      </p:pic>
      <p:pic>
        <p:nvPicPr>
          <p:cNvPr id="23" name="图片 22"/>
          <p:cNvPicPr>
            <a:picLocks noChangeAspect="1"/>
          </p:cNvPicPr>
          <p:nvPr userDrawn="1"/>
        </p:nvPicPr>
        <p:blipFill rotWithShape="1">
          <a:blip r:embed="rId531"/>
          <a:srcRect b="57274"/>
          <a:stretch/>
        </p:blipFill>
        <p:spPr>
          <a:xfrm>
            <a:off x="-118672" y="6061472"/>
            <a:ext cx="12566483" cy="796528"/>
          </a:xfrm>
          <a:prstGeom prst="rect">
            <a:avLst/>
          </a:prstGeom>
        </p:spPr>
      </p:pic>
      <p:pic>
        <p:nvPicPr>
          <p:cNvPr id="24" name="图片 23"/>
          <p:cNvPicPr>
            <a:picLocks noChangeAspect="1"/>
          </p:cNvPicPr>
          <p:nvPr userDrawn="1"/>
        </p:nvPicPr>
        <p:blipFill>
          <a:blip r:embed="rId532"/>
          <a:stretch>
            <a:fillRect/>
          </a:stretch>
        </p:blipFill>
        <p:spPr>
          <a:xfrm rot="16200000">
            <a:off x="2601242" y="-2905687"/>
            <a:ext cx="7145863" cy="12703240"/>
          </a:xfrm>
          <a:prstGeom prst="rect">
            <a:avLst/>
          </a:prstGeom>
        </p:spPr>
      </p:pic>
    </p:spTree>
    <p:extLst>
      <p:ext uri="{BB962C8B-B14F-4D97-AF65-F5344CB8AC3E}">
        <p14:creationId xmlns:p14="http://schemas.microsoft.com/office/powerpoint/2010/main" val="363914431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 id="2147483736" r:id="rId33"/>
    <p:sldLayoutId id="2147483737" r:id="rId34"/>
    <p:sldLayoutId id="2147483738" r:id="rId35"/>
    <p:sldLayoutId id="2147483739" r:id="rId36"/>
    <p:sldLayoutId id="2147483740" r:id="rId37"/>
    <p:sldLayoutId id="2147483741" r:id="rId38"/>
    <p:sldLayoutId id="2147483742" r:id="rId39"/>
    <p:sldLayoutId id="2147483743" r:id="rId40"/>
    <p:sldLayoutId id="2147483744" r:id="rId41"/>
    <p:sldLayoutId id="2147483745" r:id="rId42"/>
    <p:sldLayoutId id="2147483746" r:id="rId43"/>
    <p:sldLayoutId id="2147483747" r:id="rId44"/>
    <p:sldLayoutId id="2147483748" r:id="rId45"/>
    <p:sldLayoutId id="2147483749" r:id="rId46"/>
    <p:sldLayoutId id="2147483750" r:id="rId47"/>
    <p:sldLayoutId id="2147483751" r:id="rId48"/>
    <p:sldLayoutId id="2147483752" r:id="rId49"/>
    <p:sldLayoutId id="2147483753" r:id="rId50"/>
    <p:sldLayoutId id="2147483754" r:id="rId51"/>
    <p:sldLayoutId id="2147483755" r:id="rId52"/>
    <p:sldLayoutId id="2147483756" r:id="rId53"/>
    <p:sldLayoutId id="2147483757" r:id="rId54"/>
    <p:sldLayoutId id="2147483758" r:id="rId55"/>
    <p:sldLayoutId id="2147483759" r:id="rId56"/>
    <p:sldLayoutId id="2147483760" r:id="rId57"/>
    <p:sldLayoutId id="2147483761" r:id="rId58"/>
    <p:sldLayoutId id="2147483762" r:id="rId59"/>
    <p:sldLayoutId id="2147483763" r:id="rId60"/>
    <p:sldLayoutId id="2147483764" r:id="rId61"/>
    <p:sldLayoutId id="2147483765" r:id="rId62"/>
    <p:sldLayoutId id="2147483766" r:id="rId63"/>
    <p:sldLayoutId id="2147483767" r:id="rId64"/>
    <p:sldLayoutId id="2147483769" r:id="rId65"/>
    <p:sldLayoutId id="2147483770" r:id="rId66"/>
    <p:sldLayoutId id="2147483771" r:id="rId67"/>
    <p:sldLayoutId id="2147483772" r:id="rId68"/>
    <p:sldLayoutId id="2147483773" r:id="rId69"/>
    <p:sldLayoutId id="2147483774" r:id="rId70"/>
    <p:sldLayoutId id="2147483775" r:id="rId71"/>
    <p:sldLayoutId id="2147483776" r:id="rId72"/>
    <p:sldLayoutId id="2147483777" r:id="rId73"/>
    <p:sldLayoutId id="2147483778" r:id="rId74"/>
    <p:sldLayoutId id="2147483779" r:id="rId75"/>
    <p:sldLayoutId id="2147483780" r:id="rId76"/>
    <p:sldLayoutId id="2147483781" r:id="rId77"/>
    <p:sldLayoutId id="2147483782" r:id="rId78"/>
    <p:sldLayoutId id="2147483783" r:id="rId79"/>
    <p:sldLayoutId id="2147483784" r:id="rId80"/>
    <p:sldLayoutId id="2147483785" r:id="rId81"/>
    <p:sldLayoutId id="2147483786" r:id="rId82"/>
    <p:sldLayoutId id="2147483787" r:id="rId83"/>
    <p:sldLayoutId id="2147483788" r:id="rId84"/>
    <p:sldLayoutId id="2147483789" r:id="rId85"/>
    <p:sldLayoutId id="2147483790" r:id="rId86"/>
    <p:sldLayoutId id="2147483791" r:id="rId87"/>
    <p:sldLayoutId id="2147483792" r:id="rId88"/>
    <p:sldLayoutId id="2147483793" r:id="rId89"/>
    <p:sldLayoutId id="2147483794" r:id="rId90"/>
    <p:sldLayoutId id="2147483795" r:id="rId91"/>
    <p:sldLayoutId id="2147483796" r:id="rId92"/>
    <p:sldLayoutId id="2147483797" r:id="rId93"/>
    <p:sldLayoutId id="2147483798" r:id="rId94"/>
    <p:sldLayoutId id="2147483799" r:id="rId95"/>
    <p:sldLayoutId id="2147483800" r:id="rId96"/>
    <p:sldLayoutId id="2147483801" r:id="rId97"/>
    <p:sldLayoutId id="2147483802" r:id="rId98"/>
    <p:sldLayoutId id="2147483803" r:id="rId99"/>
    <p:sldLayoutId id="2147483804" r:id="rId100"/>
    <p:sldLayoutId id="2147483805" r:id="rId101"/>
    <p:sldLayoutId id="2147483806" r:id="rId102"/>
    <p:sldLayoutId id="2147483807" r:id="rId103"/>
    <p:sldLayoutId id="2147483808" r:id="rId104"/>
    <p:sldLayoutId id="2147483809" r:id="rId105"/>
    <p:sldLayoutId id="2147483810" r:id="rId106"/>
    <p:sldLayoutId id="2147483811" r:id="rId107"/>
    <p:sldLayoutId id="2147483812" r:id="rId108"/>
    <p:sldLayoutId id="2147483813" r:id="rId109"/>
    <p:sldLayoutId id="2147483814" r:id="rId110"/>
    <p:sldLayoutId id="2147483815" r:id="rId111"/>
    <p:sldLayoutId id="2147483816" r:id="rId112"/>
    <p:sldLayoutId id="2147483817" r:id="rId113"/>
    <p:sldLayoutId id="2147483818" r:id="rId114"/>
    <p:sldLayoutId id="2147483819" r:id="rId115"/>
    <p:sldLayoutId id="2147483820" r:id="rId116"/>
    <p:sldLayoutId id="2147483821" r:id="rId117"/>
    <p:sldLayoutId id="2147483822" r:id="rId118"/>
    <p:sldLayoutId id="2147483823" r:id="rId119"/>
    <p:sldLayoutId id="2147483824" r:id="rId120"/>
    <p:sldLayoutId id="2147483825" r:id="rId121"/>
    <p:sldLayoutId id="2147483826" r:id="rId122"/>
    <p:sldLayoutId id="2147483827" r:id="rId123"/>
    <p:sldLayoutId id="2147483828" r:id="rId124"/>
    <p:sldLayoutId id="2147483829" r:id="rId125"/>
    <p:sldLayoutId id="2147483830" r:id="rId126"/>
    <p:sldLayoutId id="2147483831" r:id="rId127"/>
    <p:sldLayoutId id="2147483832" r:id="rId128"/>
    <p:sldLayoutId id="2147483833" r:id="rId129"/>
    <p:sldLayoutId id="2147483834" r:id="rId130"/>
    <p:sldLayoutId id="2147483835" r:id="rId131"/>
    <p:sldLayoutId id="2147483836" r:id="rId132"/>
    <p:sldLayoutId id="2147483837" r:id="rId133"/>
    <p:sldLayoutId id="2147483838" r:id="rId134"/>
    <p:sldLayoutId id="2147483839" r:id="rId135"/>
    <p:sldLayoutId id="2147483840" r:id="rId136"/>
    <p:sldLayoutId id="2147483841" r:id="rId137"/>
    <p:sldLayoutId id="2147483842" r:id="rId138"/>
    <p:sldLayoutId id="2147483843" r:id="rId139"/>
    <p:sldLayoutId id="2147483844" r:id="rId140"/>
    <p:sldLayoutId id="2147483845" r:id="rId141"/>
    <p:sldLayoutId id="2147483846" r:id="rId142"/>
    <p:sldLayoutId id="2147483847" r:id="rId143"/>
    <p:sldLayoutId id="2147483848" r:id="rId144"/>
    <p:sldLayoutId id="2147483849" r:id="rId145"/>
    <p:sldLayoutId id="2147483850" r:id="rId146"/>
    <p:sldLayoutId id="2147483851" r:id="rId147"/>
    <p:sldLayoutId id="2147483852" r:id="rId148"/>
    <p:sldLayoutId id="2147483853" r:id="rId149"/>
    <p:sldLayoutId id="2147483854" r:id="rId150"/>
    <p:sldLayoutId id="2147483855" r:id="rId151"/>
    <p:sldLayoutId id="2147483856" r:id="rId152"/>
    <p:sldLayoutId id="2147483857" r:id="rId153"/>
    <p:sldLayoutId id="2147483858" r:id="rId154"/>
    <p:sldLayoutId id="2147483859" r:id="rId155"/>
    <p:sldLayoutId id="2147483860" r:id="rId156"/>
    <p:sldLayoutId id="2147483861" r:id="rId157"/>
    <p:sldLayoutId id="2147483862" r:id="rId158"/>
    <p:sldLayoutId id="2147483863" r:id="rId159"/>
    <p:sldLayoutId id="2147483864" r:id="rId160"/>
    <p:sldLayoutId id="2147483865" r:id="rId161"/>
    <p:sldLayoutId id="2147483866" r:id="rId162"/>
    <p:sldLayoutId id="2147483867" r:id="rId163"/>
    <p:sldLayoutId id="2147483868" r:id="rId164"/>
    <p:sldLayoutId id="2147483869" r:id="rId165"/>
    <p:sldLayoutId id="2147483870" r:id="rId166"/>
    <p:sldLayoutId id="2147483871" r:id="rId167"/>
    <p:sldLayoutId id="2147483872" r:id="rId168"/>
    <p:sldLayoutId id="2147483873" r:id="rId169"/>
    <p:sldLayoutId id="2147483874" r:id="rId170"/>
    <p:sldLayoutId id="2147483875" r:id="rId171"/>
    <p:sldLayoutId id="2147483876" r:id="rId172"/>
    <p:sldLayoutId id="2147483877" r:id="rId173"/>
    <p:sldLayoutId id="2147483878" r:id="rId174"/>
    <p:sldLayoutId id="2147483879" r:id="rId175"/>
    <p:sldLayoutId id="2147483880" r:id="rId176"/>
    <p:sldLayoutId id="2147483881" r:id="rId177"/>
    <p:sldLayoutId id="2147483882" r:id="rId178"/>
    <p:sldLayoutId id="2147483883" r:id="rId179"/>
    <p:sldLayoutId id="2147483884" r:id="rId180"/>
    <p:sldLayoutId id="2147483885" r:id="rId181"/>
    <p:sldLayoutId id="2147483886" r:id="rId182"/>
    <p:sldLayoutId id="2147483887" r:id="rId183"/>
    <p:sldLayoutId id="2147483888" r:id="rId184"/>
    <p:sldLayoutId id="2147483889" r:id="rId185"/>
    <p:sldLayoutId id="2147483890" r:id="rId186"/>
    <p:sldLayoutId id="2147483891" r:id="rId187"/>
    <p:sldLayoutId id="2147483892" r:id="rId188"/>
    <p:sldLayoutId id="2147483893" r:id="rId189"/>
    <p:sldLayoutId id="2147483894" r:id="rId190"/>
    <p:sldLayoutId id="2147483895" r:id="rId191"/>
    <p:sldLayoutId id="2147483896" r:id="rId192"/>
    <p:sldLayoutId id="2147483897" r:id="rId193"/>
    <p:sldLayoutId id="2147483898" r:id="rId194"/>
    <p:sldLayoutId id="2147483899" r:id="rId195"/>
    <p:sldLayoutId id="2147483900" r:id="rId196"/>
    <p:sldLayoutId id="2147483901" r:id="rId197"/>
    <p:sldLayoutId id="2147483902" r:id="rId198"/>
    <p:sldLayoutId id="2147483903" r:id="rId199"/>
    <p:sldLayoutId id="2147483904" r:id="rId200"/>
    <p:sldLayoutId id="2147483905" r:id="rId201"/>
    <p:sldLayoutId id="2147483906" r:id="rId202"/>
    <p:sldLayoutId id="2147483907" r:id="rId203"/>
    <p:sldLayoutId id="2147483908" r:id="rId204"/>
    <p:sldLayoutId id="2147483909" r:id="rId205"/>
    <p:sldLayoutId id="2147483910" r:id="rId206"/>
    <p:sldLayoutId id="2147483911" r:id="rId207"/>
    <p:sldLayoutId id="2147483912" r:id="rId208"/>
    <p:sldLayoutId id="2147483913" r:id="rId209"/>
    <p:sldLayoutId id="2147483914" r:id="rId210"/>
    <p:sldLayoutId id="2147483915" r:id="rId211"/>
    <p:sldLayoutId id="2147483916" r:id="rId212"/>
    <p:sldLayoutId id="2147483917" r:id="rId213"/>
    <p:sldLayoutId id="2147483918" r:id="rId214"/>
    <p:sldLayoutId id="2147483919" r:id="rId215"/>
    <p:sldLayoutId id="2147483921" r:id="rId216"/>
    <p:sldLayoutId id="2147483922" r:id="rId217"/>
    <p:sldLayoutId id="2147483923" r:id="rId218"/>
    <p:sldLayoutId id="2147483924" r:id="rId219"/>
    <p:sldLayoutId id="2147483925" r:id="rId220"/>
    <p:sldLayoutId id="2147483926" r:id="rId221"/>
    <p:sldLayoutId id="2147483927" r:id="rId222"/>
    <p:sldLayoutId id="2147483928" r:id="rId223"/>
    <p:sldLayoutId id="2147483929" r:id="rId224"/>
    <p:sldLayoutId id="2147483930" r:id="rId225"/>
    <p:sldLayoutId id="2147483931" r:id="rId226"/>
    <p:sldLayoutId id="2147483932" r:id="rId227"/>
    <p:sldLayoutId id="2147483933" r:id="rId228"/>
    <p:sldLayoutId id="2147483934" r:id="rId229"/>
    <p:sldLayoutId id="2147483935" r:id="rId230"/>
    <p:sldLayoutId id="2147483936" r:id="rId231"/>
    <p:sldLayoutId id="2147483937" r:id="rId232"/>
    <p:sldLayoutId id="2147483938" r:id="rId233"/>
    <p:sldLayoutId id="2147483939" r:id="rId234"/>
    <p:sldLayoutId id="2147483940" r:id="rId235"/>
    <p:sldLayoutId id="2147483941" r:id="rId236"/>
    <p:sldLayoutId id="2147483942" r:id="rId237"/>
    <p:sldLayoutId id="2147483943" r:id="rId238"/>
    <p:sldLayoutId id="2147483944" r:id="rId239"/>
    <p:sldLayoutId id="2147483945" r:id="rId240"/>
    <p:sldLayoutId id="2147483946" r:id="rId241"/>
    <p:sldLayoutId id="2147483947" r:id="rId242"/>
    <p:sldLayoutId id="2147483948" r:id="rId243"/>
    <p:sldLayoutId id="2147483949" r:id="rId244"/>
    <p:sldLayoutId id="2147483950" r:id="rId245"/>
    <p:sldLayoutId id="2147483951" r:id="rId246"/>
    <p:sldLayoutId id="2147483952" r:id="rId247"/>
    <p:sldLayoutId id="2147483953" r:id="rId248"/>
    <p:sldLayoutId id="2147483954" r:id="rId249"/>
    <p:sldLayoutId id="2147483955" r:id="rId250"/>
    <p:sldLayoutId id="2147483956" r:id="rId251"/>
    <p:sldLayoutId id="2147483957" r:id="rId252"/>
    <p:sldLayoutId id="2147483958" r:id="rId253"/>
    <p:sldLayoutId id="2147483959" r:id="rId254"/>
    <p:sldLayoutId id="2147483960" r:id="rId255"/>
    <p:sldLayoutId id="2147483961" r:id="rId256"/>
    <p:sldLayoutId id="2147483962" r:id="rId257"/>
    <p:sldLayoutId id="2147483963" r:id="rId258"/>
    <p:sldLayoutId id="2147483964" r:id="rId259"/>
    <p:sldLayoutId id="2147483965" r:id="rId260"/>
    <p:sldLayoutId id="2147483966" r:id="rId261"/>
    <p:sldLayoutId id="2147483967" r:id="rId262"/>
    <p:sldLayoutId id="2147483968" r:id="rId263"/>
    <p:sldLayoutId id="2147483969" r:id="rId264"/>
    <p:sldLayoutId id="2147483970" r:id="rId265"/>
    <p:sldLayoutId id="2147483971" r:id="rId266"/>
    <p:sldLayoutId id="2147483972" r:id="rId267"/>
    <p:sldLayoutId id="2147483973" r:id="rId268"/>
    <p:sldLayoutId id="2147483974" r:id="rId269"/>
    <p:sldLayoutId id="2147483975" r:id="rId270"/>
    <p:sldLayoutId id="2147483976" r:id="rId271"/>
    <p:sldLayoutId id="2147483977" r:id="rId272"/>
    <p:sldLayoutId id="2147483978" r:id="rId273"/>
    <p:sldLayoutId id="2147483979" r:id="rId274"/>
    <p:sldLayoutId id="2147483980" r:id="rId275"/>
    <p:sldLayoutId id="2147483981" r:id="rId276"/>
    <p:sldLayoutId id="2147483982" r:id="rId277"/>
    <p:sldLayoutId id="2147483983" r:id="rId278"/>
    <p:sldLayoutId id="2147483984" r:id="rId279"/>
    <p:sldLayoutId id="2147483985" r:id="rId280"/>
    <p:sldLayoutId id="2147483986" r:id="rId281"/>
    <p:sldLayoutId id="2147483987" r:id="rId282"/>
    <p:sldLayoutId id="2147483988" r:id="rId283"/>
    <p:sldLayoutId id="2147483989" r:id="rId284"/>
    <p:sldLayoutId id="2147483990" r:id="rId285"/>
    <p:sldLayoutId id="2147483991" r:id="rId286"/>
    <p:sldLayoutId id="2147483992" r:id="rId287"/>
    <p:sldLayoutId id="2147483993" r:id="rId288"/>
    <p:sldLayoutId id="2147483994" r:id="rId289"/>
    <p:sldLayoutId id="2147483995" r:id="rId290"/>
    <p:sldLayoutId id="2147483996" r:id="rId291"/>
    <p:sldLayoutId id="2147483997" r:id="rId292"/>
    <p:sldLayoutId id="2147483998" r:id="rId293"/>
    <p:sldLayoutId id="2147483999" r:id="rId294"/>
    <p:sldLayoutId id="2147484000" r:id="rId295"/>
    <p:sldLayoutId id="2147484001" r:id="rId296"/>
    <p:sldLayoutId id="2147484002" r:id="rId297"/>
    <p:sldLayoutId id="2147484003" r:id="rId298"/>
    <p:sldLayoutId id="2147484004" r:id="rId299"/>
    <p:sldLayoutId id="2147484005" r:id="rId300"/>
    <p:sldLayoutId id="2147484006" r:id="rId301"/>
    <p:sldLayoutId id="2147484007" r:id="rId302"/>
    <p:sldLayoutId id="2147484008" r:id="rId303"/>
    <p:sldLayoutId id="2147484009" r:id="rId304"/>
    <p:sldLayoutId id="2147484010" r:id="rId305"/>
    <p:sldLayoutId id="2147484011" r:id="rId306"/>
    <p:sldLayoutId id="2147484012" r:id="rId307"/>
    <p:sldLayoutId id="2147484013" r:id="rId308"/>
    <p:sldLayoutId id="2147484014" r:id="rId309"/>
    <p:sldLayoutId id="2147484015" r:id="rId310"/>
    <p:sldLayoutId id="2147484016" r:id="rId311"/>
    <p:sldLayoutId id="2147484017" r:id="rId312"/>
    <p:sldLayoutId id="2147484018" r:id="rId313"/>
    <p:sldLayoutId id="2147484019" r:id="rId314"/>
    <p:sldLayoutId id="2147484020" r:id="rId315"/>
    <p:sldLayoutId id="2147484021" r:id="rId316"/>
    <p:sldLayoutId id="2147484022" r:id="rId317"/>
    <p:sldLayoutId id="2147484023" r:id="rId318"/>
    <p:sldLayoutId id="2147484024" r:id="rId319"/>
    <p:sldLayoutId id="2147484025" r:id="rId320"/>
    <p:sldLayoutId id="2147484026" r:id="rId321"/>
    <p:sldLayoutId id="2147484027" r:id="rId322"/>
    <p:sldLayoutId id="2147484028" r:id="rId323"/>
    <p:sldLayoutId id="2147484029" r:id="rId324"/>
    <p:sldLayoutId id="2147484030" r:id="rId325"/>
    <p:sldLayoutId id="2147484031" r:id="rId326"/>
    <p:sldLayoutId id="2147484032" r:id="rId327"/>
    <p:sldLayoutId id="2147484033" r:id="rId328"/>
    <p:sldLayoutId id="2147484034" r:id="rId329"/>
    <p:sldLayoutId id="2147484035" r:id="rId330"/>
    <p:sldLayoutId id="2147484036" r:id="rId331"/>
    <p:sldLayoutId id="2147484037" r:id="rId332"/>
    <p:sldLayoutId id="2147484038" r:id="rId333"/>
    <p:sldLayoutId id="2147484039" r:id="rId334"/>
    <p:sldLayoutId id="2147484040" r:id="rId335"/>
    <p:sldLayoutId id="2147484041" r:id="rId336"/>
    <p:sldLayoutId id="2147484042" r:id="rId337"/>
    <p:sldLayoutId id="2147484043" r:id="rId338"/>
    <p:sldLayoutId id="2147484044" r:id="rId339"/>
    <p:sldLayoutId id="2147484045" r:id="rId340"/>
    <p:sldLayoutId id="2147484046" r:id="rId341"/>
    <p:sldLayoutId id="2147484047" r:id="rId342"/>
    <p:sldLayoutId id="2147484048" r:id="rId343"/>
    <p:sldLayoutId id="2147484049" r:id="rId344"/>
    <p:sldLayoutId id="2147484050" r:id="rId345"/>
    <p:sldLayoutId id="2147484051" r:id="rId346"/>
    <p:sldLayoutId id="2147484052" r:id="rId347"/>
    <p:sldLayoutId id="2147484053" r:id="rId348"/>
    <p:sldLayoutId id="2147484054" r:id="rId349"/>
    <p:sldLayoutId id="2147484055" r:id="rId350"/>
    <p:sldLayoutId id="2147484056" r:id="rId351"/>
    <p:sldLayoutId id="2147484057" r:id="rId352"/>
    <p:sldLayoutId id="2147484058" r:id="rId353"/>
    <p:sldLayoutId id="2147484059" r:id="rId354"/>
    <p:sldLayoutId id="2147484060" r:id="rId355"/>
    <p:sldLayoutId id="2147484061" r:id="rId356"/>
    <p:sldLayoutId id="2147484062" r:id="rId357"/>
    <p:sldLayoutId id="2147484063" r:id="rId358"/>
    <p:sldLayoutId id="2147484064" r:id="rId359"/>
    <p:sldLayoutId id="2147484065" r:id="rId360"/>
    <p:sldLayoutId id="2147484066" r:id="rId361"/>
    <p:sldLayoutId id="2147484067" r:id="rId362"/>
    <p:sldLayoutId id="2147484068" r:id="rId363"/>
    <p:sldLayoutId id="2147484069" r:id="rId364"/>
    <p:sldLayoutId id="2147484070" r:id="rId365"/>
    <p:sldLayoutId id="2147484071" r:id="rId366"/>
    <p:sldLayoutId id="2147484072" r:id="rId367"/>
    <p:sldLayoutId id="2147484073" r:id="rId368"/>
    <p:sldLayoutId id="2147484074" r:id="rId369"/>
    <p:sldLayoutId id="2147484075" r:id="rId370"/>
    <p:sldLayoutId id="2147484076" r:id="rId371"/>
    <p:sldLayoutId id="2147484077" r:id="rId372"/>
    <p:sldLayoutId id="2147484078" r:id="rId373"/>
    <p:sldLayoutId id="2147484079" r:id="rId374"/>
    <p:sldLayoutId id="2147484080" r:id="rId375"/>
    <p:sldLayoutId id="2147484081" r:id="rId376"/>
    <p:sldLayoutId id="2147484082" r:id="rId377"/>
    <p:sldLayoutId id="2147484083" r:id="rId378"/>
    <p:sldLayoutId id="2147484084" r:id="rId379"/>
    <p:sldLayoutId id="2147484085" r:id="rId380"/>
    <p:sldLayoutId id="2147484086" r:id="rId381"/>
    <p:sldLayoutId id="2147484087" r:id="rId382"/>
    <p:sldLayoutId id="2147484088" r:id="rId383"/>
    <p:sldLayoutId id="2147484089" r:id="rId384"/>
    <p:sldLayoutId id="2147484090" r:id="rId385"/>
    <p:sldLayoutId id="2147484091" r:id="rId386"/>
    <p:sldLayoutId id="2147484092" r:id="rId387"/>
    <p:sldLayoutId id="2147484093" r:id="rId388"/>
    <p:sldLayoutId id="2147484094" r:id="rId389"/>
    <p:sldLayoutId id="2147484095" r:id="rId390"/>
    <p:sldLayoutId id="2147484096" r:id="rId391"/>
    <p:sldLayoutId id="2147484097" r:id="rId392"/>
    <p:sldLayoutId id="2147484098" r:id="rId393"/>
    <p:sldLayoutId id="2147484099" r:id="rId394"/>
    <p:sldLayoutId id="2147484100" r:id="rId395"/>
    <p:sldLayoutId id="2147484101" r:id="rId396"/>
    <p:sldLayoutId id="2147484102" r:id="rId397"/>
    <p:sldLayoutId id="2147484103" r:id="rId398"/>
    <p:sldLayoutId id="2147484104" r:id="rId399"/>
    <p:sldLayoutId id="2147484105" r:id="rId400"/>
    <p:sldLayoutId id="2147484106" r:id="rId401"/>
    <p:sldLayoutId id="2147484107" r:id="rId402"/>
    <p:sldLayoutId id="2147484108" r:id="rId403"/>
    <p:sldLayoutId id="2147484109" r:id="rId404"/>
    <p:sldLayoutId id="2147484110" r:id="rId405"/>
    <p:sldLayoutId id="2147484111" r:id="rId406"/>
    <p:sldLayoutId id="2147484112" r:id="rId407"/>
    <p:sldLayoutId id="2147484113" r:id="rId408"/>
    <p:sldLayoutId id="2147484114" r:id="rId409"/>
    <p:sldLayoutId id="2147484115" r:id="rId410"/>
    <p:sldLayoutId id="2147484116" r:id="rId411"/>
    <p:sldLayoutId id="2147484117" r:id="rId412"/>
    <p:sldLayoutId id="2147484118" r:id="rId413"/>
    <p:sldLayoutId id="2147484119" r:id="rId414"/>
    <p:sldLayoutId id="2147484120" r:id="rId415"/>
    <p:sldLayoutId id="2147484121" r:id="rId416"/>
    <p:sldLayoutId id="2147484122" r:id="rId417"/>
    <p:sldLayoutId id="2147484123" r:id="rId418"/>
    <p:sldLayoutId id="2147484124" r:id="rId419"/>
    <p:sldLayoutId id="2147484125" r:id="rId420"/>
    <p:sldLayoutId id="2147484126" r:id="rId421"/>
    <p:sldLayoutId id="2147484127" r:id="rId422"/>
    <p:sldLayoutId id="2147484128" r:id="rId423"/>
    <p:sldLayoutId id="2147484129" r:id="rId424"/>
    <p:sldLayoutId id="2147484130" r:id="rId425"/>
    <p:sldLayoutId id="2147484131" r:id="rId426"/>
    <p:sldLayoutId id="2147484132" r:id="rId427"/>
    <p:sldLayoutId id="2147484133" r:id="rId428"/>
    <p:sldLayoutId id="2147484134" r:id="rId429"/>
    <p:sldLayoutId id="2147484135" r:id="rId430"/>
    <p:sldLayoutId id="2147484136" r:id="rId431"/>
    <p:sldLayoutId id="2147484137" r:id="rId432"/>
    <p:sldLayoutId id="2147484138" r:id="rId433"/>
    <p:sldLayoutId id="2147484139" r:id="rId434"/>
    <p:sldLayoutId id="2147484140" r:id="rId435"/>
    <p:sldLayoutId id="2147484141" r:id="rId436"/>
    <p:sldLayoutId id="2147484142" r:id="rId437"/>
    <p:sldLayoutId id="2147484143" r:id="rId438"/>
    <p:sldLayoutId id="2147484144" r:id="rId439"/>
    <p:sldLayoutId id="2147484145" r:id="rId440"/>
    <p:sldLayoutId id="2147484146" r:id="rId441"/>
    <p:sldLayoutId id="2147484147" r:id="rId442"/>
    <p:sldLayoutId id="2147484148" r:id="rId443"/>
    <p:sldLayoutId id="2147484149" r:id="rId444"/>
    <p:sldLayoutId id="2147484150" r:id="rId445"/>
    <p:sldLayoutId id="2147484151" r:id="rId446"/>
    <p:sldLayoutId id="2147484152" r:id="rId447"/>
    <p:sldLayoutId id="2147484153" r:id="rId448"/>
    <p:sldLayoutId id="2147484154" r:id="rId449"/>
    <p:sldLayoutId id="2147484155" r:id="rId450"/>
    <p:sldLayoutId id="2147484156" r:id="rId451"/>
    <p:sldLayoutId id="2147484157" r:id="rId452"/>
    <p:sldLayoutId id="2147484158" r:id="rId453"/>
    <p:sldLayoutId id="2147484159" r:id="rId454"/>
    <p:sldLayoutId id="2147484160" r:id="rId455"/>
    <p:sldLayoutId id="2147484161" r:id="rId456"/>
    <p:sldLayoutId id="2147484162" r:id="rId457"/>
    <p:sldLayoutId id="2147484163" r:id="rId458"/>
    <p:sldLayoutId id="2147484164" r:id="rId459"/>
    <p:sldLayoutId id="2147484165" r:id="rId460"/>
    <p:sldLayoutId id="2147484166" r:id="rId461"/>
    <p:sldLayoutId id="2147484167" r:id="rId462"/>
    <p:sldLayoutId id="2147484168" r:id="rId463"/>
    <p:sldLayoutId id="2147484169" r:id="rId464"/>
    <p:sldLayoutId id="2147484170" r:id="rId465"/>
    <p:sldLayoutId id="2147484171" r:id="rId466"/>
    <p:sldLayoutId id="2147484172" r:id="rId467"/>
    <p:sldLayoutId id="2147484173" r:id="rId468"/>
    <p:sldLayoutId id="2147484174" r:id="rId469"/>
    <p:sldLayoutId id="2147484175" r:id="rId470"/>
    <p:sldLayoutId id="2147484176" r:id="rId471"/>
    <p:sldLayoutId id="2147484177" r:id="rId472"/>
    <p:sldLayoutId id="2147484178" r:id="rId473"/>
    <p:sldLayoutId id="2147484179" r:id="rId474"/>
    <p:sldLayoutId id="2147484180" r:id="rId475"/>
    <p:sldLayoutId id="2147484181" r:id="rId476"/>
    <p:sldLayoutId id="2147484182" r:id="rId477"/>
    <p:sldLayoutId id="2147484183" r:id="rId478"/>
    <p:sldLayoutId id="2147484184" r:id="rId479"/>
    <p:sldLayoutId id="2147484185" r:id="rId480"/>
    <p:sldLayoutId id="2147484186" r:id="rId481"/>
    <p:sldLayoutId id="2147484187" r:id="rId482"/>
    <p:sldLayoutId id="2147484188" r:id="rId483"/>
    <p:sldLayoutId id="2147484189" r:id="rId484"/>
    <p:sldLayoutId id="2147484190" r:id="rId485"/>
    <p:sldLayoutId id="2147484191" r:id="rId486"/>
    <p:sldLayoutId id="2147484192" r:id="rId487"/>
    <p:sldLayoutId id="2147484193" r:id="rId488"/>
    <p:sldLayoutId id="2147484194" r:id="rId489"/>
    <p:sldLayoutId id="2147484195" r:id="rId490"/>
    <p:sldLayoutId id="2147484196" r:id="rId491"/>
    <p:sldLayoutId id="2147484197" r:id="rId492"/>
    <p:sldLayoutId id="2147484198" r:id="rId493"/>
    <p:sldLayoutId id="2147484199" r:id="rId494"/>
    <p:sldLayoutId id="2147484200" r:id="rId495"/>
    <p:sldLayoutId id="2147484201" r:id="rId496"/>
    <p:sldLayoutId id="2147484202" r:id="rId497"/>
    <p:sldLayoutId id="2147484203" r:id="rId498"/>
    <p:sldLayoutId id="2147484204" r:id="rId499"/>
    <p:sldLayoutId id="2147484205" r:id="rId500"/>
    <p:sldLayoutId id="2147484206" r:id="rId501"/>
    <p:sldLayoutId id="2147484207" r:id="rId502"/>
    <p:sldLayoutId id="2147484208" r:id="rId503"/>
    <p:sldLayoutId id="2147484209" r:id="rId504"/>
    <p:sldLayoutId id="2147484210" r:id="rId505"/>
    <p:sldLayoutId id="2147484211" r:id="rId506"/>
    <p:sldLayoutId id="2147484212" r:id="rId507"/>
    <p:sldLayoutId id="2147484213" r:id="rId508"/>
    <p:sldLayoutId id="2147484214" r:id="rId509"/>
    <p:sldLayoutId id="2147484215" r:id="rId510"/>
    <p:sldLayoutId id="2147484216" r:id="rId511"/>
    <p:sldLayoutId id="2147484217" r:id="rId512"/>
    <p:sldLayoutId id="2147484218" r:id="rId513"/>
    <p:sldLayoutId id="2147484219" r:id="rId514"/>
    <p:sldLayoutId id="2147484220" r:id="rId515"/>
    <p:sldLayoutId id="2147484221" r:id="rId516"/>
    <p:sldLayoutId id="2147484222" r:id="rId517"/>
    <p:sldLayoutId id="2147484223" r:id="rId518"/>
    <p:sldLayoutId id="2147484224" r:id="rId519"/>
    <p:sldLayoutId id="2147483700" r:id="rId520"/>
    <p:sldLayoutId id="2147483701" r:id="rId521"/>
    <p:sldLayoutId id="2147483702" r:id="rId522"/>
  </p:sldLayoutIdLst>
  <p:timing>
    <p:tnLst>
      <p:par>
        <p:cTn id="1" dur="indefinite" restart="never" nodeType="tmRoot">
          <p:childTnLst>
            <p:audio>
              <p:cMediaNode numSld="999" showWhenStopped="0">
                <p:cTn id="2" repeatCount="indefinite" fill="hold" display="0">
                  <p:stCondLst>
                    <p:cond delay="indefinite"/>
                  </p:stCondLst>
                </p:cTn>
                <p:tgtEl>
                  <p:spTgt spid="4"/>
                </p:tgtEl>
              </p:cMediaNode>
            </p:audio>
          </p:childTnLst>
        </p:cTn>
      </p:par>
    </p:tnLst>
  </p:timing>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Shape 5"/>
        <p:cNvGrpSpPr/>
        <p:nvPr/>
      </p:nvGrpSpPr>
      <p:grpSpPr>
        <a:xfrm>
          <a:off x="0" y="0"/>
          <a:ext cx="0" cy="0"/>
          <a:chOff x="0" y="0"/>
          <a:chExt cx="0" cy="0"/>
        </a:xfrm>
      </p:grpSpPr>
      <p:pic>
        <p:nvPicPr>
          <p:cNvPr id="6" name="Google Shape;6;p10"/>
          <p:cNvPicPr preferRelativeResize="0"/>
          <p:nvPr/>
        </p:nvPicPr>
        <p:blipFill rotWithShape="1">
          <a:blip r:embed="rId15"/>
          <a:srcRect/>
          <a:stretch>
            <a:fillRect/>
          </a:stretch>
        </p:blipFill>
        <p:spPr>
          <a:xfrm>
            <a:off x="0" y="0"/>
            <a:ext cx="12192000" cy="6858000"/>
          </a:xfrm>
          <a:prstGeom prst="rect">
            <a:avLst/>
          </a:prstGeom>
          <a:noFill/>
          <a:ln>
            <a:noFill/>
          </a:ln>
        </p:spPr>
      </p:pic>
      <p:sp>
        <p:nvSpPr>
          <p:cNvPr id="7" name="Google Shape;7;p1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p10"/>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9" name="Google Shape;9;p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0" name="Google Shape;10;p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1" name="Google Shape;11;p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fld id="{00000000-1234-1234-1234-123412341234}" type="slidenum">
              <a:rPr lang="en-US" kern="0">
                <a:solidFill>
                  <a:srgbClr val="000000"/>
                </a:solidFill>
              </a:rPr>
              <a:pPr>
                <a:buClr>
                  <a:srgbClr val="000000"/>
                </a:buClr>
                <a:buFont typeface="Arial" panose="020B0604020202020204"/>
                <a:buNone/>
              </a:pPr>
              <a:t>‹#›</a:t>
            </a:fld>
            <a:endParaRPr lang="en-US" kern="0">
              <a:solidFill>
                <a:srgbClr val="000000"/>
              </a:solidFill>
            </a:endParaRPr>
          </a:p>
        </p:txBody>
      </p:sp>
    </p:spTree>
    <p:extLst>
      <p:ext uri="{BB962C8B-B14F-4D97-AF65-F5344CB8AC3E}">
        <p14:creationId xmlns:p14="http://schemas.microsoft.com/office/powerpoint/2010/main" val="1636087961"/>
      </p:ext>
    </p:extLst>
  </p:cSld>
  <p:clrMap bg1="lt1" tx1="dk1" bg2="dk2" tx2="lt2" accent1="accent1" accent2="accent2" accent3="accent3" accent4="accent4" accent5="accent5" accent6="accent6" hlink="hlink" folHlink="folHlink"/>
  <p:sldLayoutIdLst>
    <p:sldLayoutId id="2147486204" r:id="rId1"/>
    <p:sldLayoutId id="2147486205" r:id="rId2"/>
    <p:sldLayoutId id="2147486206" r:id="rId3"/>
    <p:sldLayoutId id="2147486207" r:id="rId4"/>
    <p:sldLayoutId id="2147486208" r:id="rId5"/>
    <p:sldLayoutId id="2147486209" r:id="rId6"/>
    <p:sldLayoutId id="2147486210" r:id="rId7"/>
    <p:sldLayoutId id="2147486211" r:id="rId8"/>
    <p:sldLayoutId id="2147486212" r:id="rId9"/>
    <p:sldLayoutId id="2147486213" r:id="rId10"/>
    <p:sldLayoutId id="2147486214" r:id="rId11"/>
    <p:sldLayoutId id="214748621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Shape 5"/>
        <p:cNvGrpSpPr/>
        <p:nvPr/>
      </p:nvGrpSpPr>
      <p:grpSpPr>
        <a:xfrm>
          <a:off x="0" y="0"/>
          <a:ext cx="0" cy="0"/>
          <a:chOff x="0" y="0"/>
          <a:chExt cx="0" cy="0"/>
        </a:xfrm>
      </p:grpSpPr>
      <p:pic>
        <p:nvPicPr>
          <p:cNvPr id="6" name="Google Shape;6;p10"/>
          <p:cNvPicPr preferRelativeResize="0"/>
          <p:nvPr/>
        </p:nvPicPr>
        <p:blipFill rotWithShape="1">
          <a:blip r:embed="rId15"/>
          <a:srcRect/>
          <a:stretch>
            <a:fillRect/>
          </a:stretch>
        </p:blipFill>
        <p:spPr>
          <a:xfrm>
            <a:off x="0" y="0"/>
            <a:ext cx="12192000" cy="6858000"/>
          </a:xfrm>
          <a:prstGeom prst="rect">
            <a:avLst/>
          </a:prstGeom>
          <a:noFill/>
          <a:ln>
            <a:noFill/>
          </a:ln>
        </p:spPr>
      </p:pic>
      <p:sp>
        <p:nvSpPr>
          <p:cNvPr id="7" name="Google Shape;7;p1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p10"/>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9" name="Google Shape;9;p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0" name="Google Shape;10;p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1" name="Google Shape;11;p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fld id="{00000000-1234-1234-1234-123412341234}" type="slidenum">
              <a:rPr lang="en-US" kern="0">
                <a:solidFill>
                  <a:srgbClr val="000000"/>
                </a:solidFill>
              </a:rPr>
              <a:pPr>
                <a:buClr>
                  <a:srgbClr val="000000"/>
                </a:buClr>
                <a:buFont typeface="Arial" panose="020B0604020202020204"/>
                <a:buNone/>
              </a:pPr>
              <a:t>‹#›</a:t>
            </a:fld>
            <a:endParaRPr lang="en-US" kern="0">
              <a:solidFill>
                <a:srgbClr val="000000"/>
              </a:solidFill>
            </a:endParaRPr>
          </a:p>
        </p:txBody>
      </p:sp>
    </p:spTree>
    <p:extLst>
      <p:ext uri="{BB962C8B-B14F-4D97-AF65-F5344CB8AC3E}">
        <p14:creationId xmlns:p14="http://schemas.microsoft.com/office/powerpoint/2010/main" val="2930015237"/>
      </p:ext>
    </p:extLst>
  </p:cSld>
  <p:clrMap bg1="lt1" tx1="dk1" bg2="dk2" tx2="lt2" accent1="accent1" accent2="accent2" accent3="accent3" accent4="accent4" accent5="accent5" accent6="accent6" hlink="hlink" folHlink="folHlink"/>
  <p:sldLayoutIdLst>
    <p:sldLayoutId id="2147486101" r:id="rId1"/>
    <p:sldLayoutId id="2147486102" r:id="rId2"/>
    <p:sldLayoutId id="2147486103" r:id="rId3"/>
    <p:sldLayoutId id="2147486104" r:id="rId4"/>
    <p:sldLayoutId id="2147486105" r:id="rId5"/>
    <p:sldLayoutId id="2147486106" r:id="rId6"/>
    <p:sldLayoutId id="2147486107" r:id="rId7"/>
    <p:sldLayoutId id="2147486108" r:id="rId8"/>
    <p:sldLayoutId id="2147486109" r:id="rId9"/>
    <p:sldLayoutId id="2147486110" r:id="rId10"/>
    <p:sldLayoutId id="2147486111" r:id="rId11"/>
    <p:sldLayoutId id="214748611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Shape 5"/>
        <p:cNvGrpSpPr/>
        <p:nvPr/>
      </p:nvGrpSpPr>
      <p:grpSpPr>
        <a:xfrm>
          <a:off x="0" y="0"/>
          <a:ext cx="0" cy="0"/>
          <a:chOff x="0" y="0"/>
          <a:chExt cx="0" cy="0"/>
        </a:xfrm>
      </p:grpSpPr>
      <p:pic>
        <p:nvPicPr>
          <p:cNvPr id="6" name="Google Shape;6;p10"/>
          <p:cNvPicPr preferRelativeResize="0"/>
          <p:nvPr/>
        </p:nvPicPr>
        <p:blipFill rotWithShape="1">
          <a:blip r:embed="rId15"/>
          <a:srcRect/>
          <a:stretch>
            <a:fillRect/>
          </a:stretch>
        </p:blipFill>
        <p:spPr>
          <a:xfrm>
            <a:off x="0" y="0"/>
            <a:ext cx="12192000" cy="6858000"/>
          </a:xfrm>
          <a:prstGeom prst="rect">
            <a:avLst/>
          </a:prstGeom>
          <a:noFill/>
          <a:ln>
            <a:noFill/>
          </a:ln>
        </p:spPr>
      </p:pic>
      <p:sp>
        <p:nvSpPr>
          <p:cNvPr id="7" name="Google Shape;7;p1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p10"/>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9" name="Google Shape;9;p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0" name="Google Shape;10;p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1" name="Google Shape;11;p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fld id="{00000000-1234-1234-1234-123412341234}" type="slidenum">
              <a:rPr lang="en-US" kern="0">
                <a:solidFill>
                  <a:srgbClr val="000000"/>
                </a:solidFill>
              </a:rPr>
              <a:pPr>
                <a:buClr>
                  <a:srgbClr val="000000"/>
                </a:buClr>
                <a:buFont typeface="Arial" panose="020B0604020202020204"/>
                <a:buNone/>
              </a:pPr>
              <a:t>‹#›</a:t>
            </a:fld>
            <a:endParaRPr lang="en-US" kern="0">
              <a:solidFill>
                <a:srgbClr val="000000"/>
              </a:solidFill>
            </a:endParaRPr>
          </a:p>
        </p:txBody>
      </p:sp>
    </p:spTree>
    <p:extLst>
      <p:ext uri="{BB962C8B-B14F-4D97-AF65-F5344CB8AC3E}">
        <p14:creationId xmlns:p14="http://schemas.microsoft.com/office/powerpoint/2010/main" val="3259675986"/>
      </p:ext>
    </p:extLst>
  </p:cSld>
  <p:clrMap bg1="lt1" tx1="dk1" bg2="dk2" tx2="lt2" accent1="accent1" accent2="accent2" accent3="accent3" accent4="accent4" accent5="accent5" accent6="accent6" hlink="hlink" folHlink="folHlink"/>
  <p:sldLayoutIdLst>
    <p:sldLayoutId id="2147486114" r:id="rId1"/>
    <p:sldLayoutId id="2147486115" r:id="rId2"/>
    <p:sldLayoutId id="2147486116" r:id="rId3"/>
    <p:sldLayoutId id="2147486117" r:id="rId4"/>
    <p:sldLayoutId id="2147486118" r:id="rId5"/>
    <p:sldLayoutId id="2147486119" r:id="rId6"/>
    <p:sldLayoutId id="2147486120" r:id="rId7"/>
    <p:sldLayoutId id="2147486121" r:id="rId8"/>
    <p:sldLayoutId id="2147486122" r:id="rId9"/>
    <p:sldLayoutId id="2147486123" r:id="rId10"/>
    <p:sldLayoutId id="2147486124" r:id="rId11"/>
    <p:sldLayoutId id="214748612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Shape 5"/>
        <p:cNvGrpSpPr/>
        <p:nvPr/>
      </p:nvGrpSpPr>
      <p:grpSpPr>
        <a:xfrm>
          <a:off x="0" y="0"/>
          <a:ext cx="0" cy="0"/>
          <a:chOff x="0" y="0"/>
          <a:chExt cx="0" cy="0"/>
        </a:xfrm>
      </p:grpSpPr>
      <p:pic>
        <p:nvPicPr>
          <p:cNvPr id="6" name="Google Shape;6;p10"/>
          <p:cNvPicPr preferRelativeResize="0"/>
          <p:nvPr/>
        </p:nvPicPr>
        <p:blipFill rotWithShape="1">
          <a:blip r:embed="rId14"/>
          <a:srcRect/>
          <a:stretch>
            <a:fillRect/>
          </a:stretch>
        </p:blipFill>
        <p:spPr>
          <a:xfrm>
            <a:off x="0" y="0"/>
            <a:ext cx="12192000" cy="6858000"/>
          </a:xfrm>
          <a:prstGeom prst="rect">
            <a:avLst/>
          </a:prstGeom>
          <a:noFill/>
          <a:ln>
            <a:noFill/>
          </a:ln>
        </p:spPr>
      </p:pic>
      <p:sp>
        <p:nvSpPr>
          <p:cNvPr id="7" name="Google Shape;7;p1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p10"/>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9" name="Google Shape;9;p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0" name="Google Shape;10;p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1" name="Google Shape;11;p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fld id="{00000000-1234-1234-1234-123412341234}" type="slidenum">
              <a:rPr lang="en-US" kern="0">
                <a:solidFill>
                  <a:srgbClr val="000000"/>
                </a:solidFill>
              </a:rPr>
              <a:pPr>
                <a:buClr>
                  <a:srgbClr val="000000"/>
                </a:buClr>
                <a:buFont typeface="Arial" panose="020B0604020202020204"/>
                <a:buNone/>
              </a:pPr>
              <a:t>‹#›</a:t>
            </a:fld>
            <a:endParaRPr lang="en-US" kern="0">
              <a:solidFill>
                <a:srgbClr val="000000"/>
              </a:solidFill>
            </a:endParaRPr>
          </a:p>
        </p:txBody>
      </p:sp>
    </p:spTree>
    <p:extLst>
      <p:ext uri="{BB962C8B-B14F-4D97-AF65-F5344CB8AC3E}">
        <p14:creationId xmlns:p14="http://schemas.microsoft.com/office/powerpoint/2010/main" val="3060157458"/>
      </p:ext>
    </p:extLst>
  </p:cSld>
  <p:clrMap bg1="lt1" tx1="dk1" bg2="dk2" tx2="lt2" accent1="accent1" accent2="accent2" accent3="accent3" accent4="accent4" accent5="accent5" accent6="accent6" hlink="hlink" folHlink="folHlink"/>
  <p:sldLayoutIdLst>
    <p:sldLayoutId id="2147486127" r:id="rId1"/>
    <p:sldLayoutId id="2147486128" r:id="rId2"/>
    <p:sldLayoutId id="2147486129" r:id="rId3"/>
    <p:sldLayoutId id="2147486130" r:id="rId4"/>
    <p:sldLayoutId id="2147486131" r:id="rId5"/>
    <p:sldLayoutId id="2147486132" r:id="rId6"/>
    <p:sldLayoutId id="2147486134" r:id="rId7"/>
    <p:sldLayoutId id="2147486135" r:id="rId8"/>
    <p:sldLayoutId id="2147486136" r:id="rId9"/>
    <p:sldLayoutId id="2147486137" r:id="rId10"/>
    <p:sldLayoutId id="214748613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E4BBBF-6B30-4ACC-9FBB-A52A72186BA0}" type="datetimeFigureOut">
              <a:rPr lang="en-US" smtClean="0">
                <a:solidFill>
                  <a:prstClr val="black">
                    <a:tint val="75000"/>
                  </a:prstClr>
                </a:solidFill>
              </a:rPr>
              <a:pPr/>
              <a:t>11/08/2021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6D220-7B24-4F11-8178-5D3AB942128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6194840"/>
      </p:ext>
    </p:extLst>
  </p:cSld>
  <p:clrMap bg1="lt1" tx1="dk1" bg2="lt2" tx2="dk2" accent1="accent1" accent2="accent2" accent3="accent3" accent4="accent4" accent5="accent5" accent6="accent6" hlink="hlink" folHlink="folHlink"/>
  <p:sldLayoutIdLst>
    <p:sldLayoutId id="2147486152" r:id="rId1"/>
    <p:sldLayoutId id="2147486153" r:id="rId2"/>
    <p:sldLayoutId id="2147486154" r:id="rId3"/>
    <p:sldLayoutId id="2147486155" r:id="rId4"/>
    <p:sldLayoutId id="2147486156" r:id="rId5"/>
    <p:sldLayoutId id="2147486157" r:id="rId6"/>
    <p:sldLayoutId id="2147486158" r:id="rId7"/>
    <p:sldLayoutId id="2147486159" r:id="rId8"/>
    <p:sldLayoutId id="2147486160" r:id="rId9"/>
    <p:sldLayoutId id="2147486161" r:id="rId10"/>
    <p:sldLayoutId id="214748616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6BEAD"/>
        </a:solid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11"/>
            <a:ext cx="3556000" cy="230832"/>
          </a:xfrm>
          <a:prstGeom prst="rect">
            <a:avLst/>
          </a:prstGeom>
          <a:noFill/>
        </p:spPr>
        <p:txBody>
          <a:bodyPr wrap="square" rtlCol="0">
            <a:spAutoFit/>
          </a:bodyPr>
          <a:lstStyle/>
          <a:p>
            <a:pPr defTabSz="457200"/>
            <a:r>
              <a:rPr lang="zh-CN" altLang="en-US" sz="300" dirty="0">
                <a:solidFill>
                  <a:srgbClr val="F6BEAD"/>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rgbClr val="F6BEAD"/>
                </a:solidFill>
                <a:latin typeface="微软雅黑" panose="020B0503020204020204" pitchFamily="34" charset="-122"/>
                <a:ea typeface="微软雅黑" panose="020B0503020204020204" pitchFamily="34" charset="-122"/>
                <a:sym typeface="+mn-ea"/>
              </a:rPr>
              <a:t>PPT</a:t>
            </a:r>
            <a:r>
              <a:rPr lang="zh-CN" altLang="en-US" sz="300" dirty="0">
                <a:solidFill>
                  <a:srgbClr val="F6BEAD"/>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pPr defTabSz="457200"/>
            <a:r>
              <a:rPr lang="en-US" altLang="zh-CN" sz="600" dirty="0">
                <a:solidFill>
                  <a:srgbClr val="F6BEAD"/>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4227546791"/>
      </p:ext>
    </p:extLst>
  </p:cSld>
  <p:clrMap bg1="lt1" tx1="dk1" bg2="lt2" tx2="dk2" accent1="accent1" accent2="accent2" accent3="accent3" accent4="accent4" accent5="accent5" accent6="accent6" hlink="hlink" folHlink="folHlink"/>
  <p:sldLayoutIdLst>
    <p:sldLayoutId id="2147486164" r:id="rId1"/>
    <p:sldLayoutId id="2147486165" r:id="rId2"/>
  </p:sldLayoutIdLst>
  <p:transition spd="slow" advClick="0" advTm="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Shape 5"/>
        <p:cNvGrpSpPr/>
        <p:nvPr/>
      </p:nvGrpSpPr>
      <p:grpSpPr>
        <a:xfrm>
          <a:off x="0" y="0"/>
          <a:ext cx="0" cy="0"/>
          <a:chOff x="0" y="0"/>
          <a:chExt cx="0" cy="0"/>
        </a:xfrm>
      </p:grpSpPr>
      <p:pic>
        <p:nvPicPr>
          <p:cNvPr id="6" name="Google Shape;6;p10"/>
          <p:cNvPicPr preferRelativeResize="0"/>
          <p:nvPr/>
        </p:nvPicPr>
        <p:blipFill rotWithShape="1">
          <a:blip r:embed="rId15"/>
          <a:srcRect/>
          <a:stretch>
            <a:fillRect/>
          </a:stretch>
        </p:blipFill>
        <p:spPr>
          <a:xfrm>
            <a:off x="0" y="0"/>
            <a:ext cx="12192000" cy="6858000"/>
          </a:xfrm>
          <a:prstGeom prst="rect">
            <a:avLst/>
          </a:prstGeom>
          <a:noFill/>
          <a:ln>
            <a:noFill/>
          </a:ln>
        </p:spPr>
      </p:pic>
      <p:sp>
        <p:nvSpPr>
          <p:cNvPr id="7" name="Google Shape;7;p10"/>
          <p:cNvSpPr txBox="1">
            <a:spLocks noGrp="1"/>
          </p:cNvSpPr>
          <p:nvPr>
            <p:ph type="title"/>
          </p:nvPr>
        </p:nvSpPr>
        <p:spPr>
          <a:xfrm>
            <a:off x="609600" y="190503"/>
            <a:ext cx="10972800" cy="58261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p10"/>
          <p:cNvSpPr txBox="1">
            <a:spLocks noGrp="1"/>
          </p:cNvSpPr>
          <p:nvPr>
            <p:ph type="body" idx="1"/>
          </p:nvPr>
        </p:nvSpPr>
        <p:spPr>
          <a:xfrm>
            <a:off x="609600" y="1174750"/>
            <a:ext cx="10972800" cy="4953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9" name="Google Shape;9;p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0" name="Google Shape;10;p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endParaRPr kern="0">
              <a:solidFill>
                <a:srgbClr val="000000"/>
              </a:solidFill>
            </a:endParaRPr>
          </a:p>
        </p:txBody>
      </p:sp>
      <p:sp>
        <p:nvSpPr>
          <p:cNvPr id="11" name="Google Shape;11;p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a:buClr>
                <a:srgbClr val="000000"/>
              </a:buClr>
              <a:buFont typeface="Arial" panose="020B0604020202020204"/>
              <a:buNone/>
            </a:pPr>
            <a:fld id="{00000000-1234-1234-1234-123412341234}" type="slidenum">
              <a:rPr lang="en-US" kern="0">
                <a:solidFill>
                  <a:srgbClr val="000000"/>
                </a:solidFill>
              </a:rPr>
              <a:pPr>
                <a:buClr>
                  <a:srgbClr val="000000"/>
                </a:buClr>
                <a:buFont typeface="Arial" panose="020B0604020202020204"/>
                <a:buNone/>
              </a:pPr>
              <a:t>‹#›</a:t>
            </a:fld>
            <a:endParaRPr lang="en-US" kern="0">
              <a:solidFill>
                <a:srgbClr val="000000"/>
              </a:solidFill>
            </a:endParaRPr>
          </a:p>
        </p:txBody>
      </p:sp>
    </p:spTree>
    <p:extLst>
      <p:ext uri="{BB962C8B-B14F-4D97-AF65-F5344CB8AC3E}">
        <p14:creationId xmlns:p14="http://schemas.microsoft.com/office/powerpoint/2010/main" val="2697527664"/>
      </p:ext>
    </p:extLst>
  </p:cSld>
  <p:clrMap bg1="lt1" tx1="dk1" bg2="dk2" tx2="lt2" accent1="accent1" accent2="accent2" accent3="accent3" accent4="accent4" accent5="accent5" accent6="accent6" hlink="hlink" folHlink="folHlink"/>
  <p:sldLayoutIdLst>
    <p:sldLayoutId id="2147486167" r:id="rId1"/>
    <p:sldLayoutId id="2147486168" r:id="rId2"/>
    <p:sldLayoutId id="2147486169" r:id="rId3"/>
    <p:sldLayoutId id="2147486170" r:id="rId4"/>
    <p:sldLayoutId id="2147486171" r:id="rId5"/>
    <p:sldLayoutId id="2147486172" r:id="rId6"/>
    <p:sldLayoutId id="2147486173" r:id="rId7"/>
    <p:sldLayoutId id="2147486174" r:id="rId8"/>
    <p:sldLayoutId id="2147486175" r:id="rId9"/>
    <p:sldLayoutId id="2147486176" r:id="rId10"/>
    <p:sldLayoutId id="2147486177" r:id="rId11"/>
    <p:sldLayoutId id="214748617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935"/>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lIns="121917" tIns="60958" rIns="121917" bIns="60958"/>
          <a:lstStyle/>
          <a:p>
            <a:pPr defTabSz="1219170" fontAlgn="base">
              <a:spcBef>
                <a:spcPct val="0"/>
              </a:spcBef>
              <a:spcAft>
                <a:spcPct val="0"/>
              </a:spcAft>
              <a:buFont typeface="Arial" charset="0"/>
              <a:buNone/>
              <a:defRPr/>
            </a:pPr>
            <a:endParaRPr lang="en-US" sz="2400">
              <a:solidFill>
                <a:prstClr val="black"/>
              </a:solidFill>
              <a:cs typeface="Arial" charset="0"/>
            </a:endParaRPr>
          </a:p>
        </p:txBody>
      </p:sp>
      <p:sp>
        <p:nvSpPr>
          <p:cNvPr id="8" name="Freeform 7"/>
          <p:cNvSpPr>
            <a:spLocks/>
          </p:cNvSpPr>
          <p:nvPr/>
        </p:nvSpPr>
        <p:spPr bwMode="auto">
          <a:xfrm>
            <a:off x="5842000" y="-7937"/>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lIns="121917" tIns="60958" rIns="121917" bIns="60958"/>
          <a:lstStyle/>
          <a:p>
            <a:pPr defTabSz="1219170" fontAlgn="base">
              <a:spcBef>
                <a:spcPct val="0"/>
              </a:spcBef>
              <a:spcAft>
                <a:spcPct val="0"/>
              </a:spcAft>
              <a:buFont typeface="Arial" charset="0"/>
              <a:buNone/>
              <a:defRPr/>
            </a:pPr>
            <a:endParaRPr lang="en-US" sz="2400">
              <a:solidFill>
                <a:prstClr val="black"/>
              </a:solidFill>
              <a:cs typeface="Arial" charset="0"/>
            </a:endParaRPr>
          </a:p>
        </p:txBody>
      </p:sp>
      <p:sp>
        <p:nvSpPr>
          <p:cNvPr id="1028" name="Title Placeholder 8"/>
          <p:cNvSpPr>
            <a:spLocks noGrp="1"/>
          </p:cNvSpPr>
          <p:nvPr>
            <p:ph type="title"/>
          </p:nvPr>
        </p:nvSpPr>
        <p:spPr bwMode="auto">
          <a:xfrm>
            <a:off x="609600" y="704851"/>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60958"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609600" y="1935166"/>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17" tIns="60958" rIns="121917" bIns="6095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09600" y="6356361"/>
            <a:ext cx="2844800" cy="365125"/>
          </a:xfrm>
          <a:prstGeom prst="rect">
            <a:avLst/>
          </a:prstGeom>
        </p:spPr>
        <p:txBody>
          <a:bodyPr vert="horz" lIns="0" tIns="0" rIns="0" bIns="0" anchor="b"/>
          <a:lstStyle>
            <a:lvl1pPr algn="l" eaLnBrk="1" latinLnBrk="0" hangingPunct="1">
              <a:defRPr kumimoji="0" sz="1600">
                <a:solidFill>
                  <a:schemeClr val="tx2">
                    <a:shade val="90000"/>
                  </a:schemeClr>
                </a:solidFill>
              </a:defRPr>
            </a:lvl1pPr>
          </a:lstStyle>
          <a:p>
            <a:pPr defTabSz="1219170" fontAlgn="base">
              <a:spcBef>
                <a:spcPct val="0"/>
              </a:spcBef>
              <a:spcAft>
                <a:spcPct val="0"/>
              </a:spcAft>
              <a:defRPr/>
            </a:pPr>
            <a:endParaRPr lang="vi-VN">
              <a:solidFill>
                <a:srgbClr val="04617B">
                  <a:shade val="90000"/>
                </a:srgbClr>
              </a:solidFill>
              <a:latin typeface="Arial" charset="0"/>
              <a:cs typeface="Arial" charset="0"/>
            </a:endParaRPr>
          </a:p>
        </p:txBody>
      </p:sp>
      <p:sp>
        <p:nvSpPr>
          <p:cNvPr id="22" name="Footer Placeholder 21"/>
          <p:cNvSpPr>
            <a:spLocks noGrp="1"/>
          </p:cNvSpPr>
          <p:nvPr>
            <p:ph type="ftr" sz="quarter" idx="3"/>
          </p:nvPr>
        </p:nvSpPr>
        <p:spPr>
          <a:xfrm>
            <a:off x="3556000" y="6356361"/>
            <a:ext cx="4470400" cy="365125"/>
          </a:xfrm>
          <a:prstGeom prst="rect">
            <a:avLst/>
          </a:prstGeom>
        </p:spPr>
        <p:txBody>
          <a:bodyPr vert="horz" lIns="0" tIns="0" rIns="0" bIns="0" anchor="b"/>
          <a:lstStyle>
            <a:lvl1pPr algn="l" eaLnBrk="1" latinLnBrk="0" hangingPunct="1">
              <a:defRPr kumimoji="0" sz="1600">
                <a:solidFill>
                  <a:schemeClr val="tx2">
                    <a:shade val="90000"/>
                  </a:schemeClr>
                </a:solidFill>
              </a:defRPr>
            </a:lvl1pPr>
          </a:lstStyle>
          <a:p>
            <a:pPr defTabSz="1219170" fontAlgn="base">
              <a:spcBef>
                <a:spcPct val="0"/>
              </a:spcBef>
              <a:spcAft>
                <a:spcPct val="0"/>
              </a:spcAft>
              <a:defRPr/>
            </a:pPr>
            <a:endParaRPr lang="vi-VN">
              <a:solidFill>
                <a:srgbClr val="04617B">
                  <a:shade val="90000"/>
                </a:srgbClr>
              </a:solidFill>
              <a:latin typeface="Arial" charset="0"/>
              <a:cs typeface="Arial" charset="0"/>
            </a:endParaRPr>
          </a:p>
        </p:txBody>
      </p:sp>
      <p:sp>
        <p:nvSpPr>
          <p:cNvPr id="18" name="Slide Number Placeholder 17"/>
          <p:cNvSpPr>
            <a:spLocks noGrp="1"/>
          </p:cNvSpPr>
          <p:nvPr>
            <p:ph type="sldNum" sz="quarter" idx="4"/>
          </p:nvPr>
        </p:nvSpPr>
        <p:spPr>
          <a:xfrm>
            <a:off x="10566400" y="6356361"/>
            <a:ext cx="1016000" cy="365125"/>
          </a:xfrm>
          <a:prstGeom prst="rect">
            <a:avLst/>
          </a:prstGeom>
        </p:spPr>
        <p:txBody>
          <a:bodyPr vert="horz" lIns="0" tIns="0" rIns="0" bIns="0" anchor="b"/>
          <a:lstStyle>
            <a:lvl1pPr algn="r" eaLnBrk="1" latinLnBrk="0" hangingPunct="1">
              <a:defRPr kumimoji="0" sz="1600">
                <a:solidFill>
                  <a:schemeClr val="tx2">
                    <a:shade val="90000"/>
                  </a:schemeClr>
                </a:solidFill>
              </a:defRPr>
            </a:lvl1pPr>
          </a:lstStyle>
          <a:p>
            <a:pPr defTabSz="1219170" fontAlgn="base">
              <a:spcBef>
                <a:spcPct val="0"/>
              </a:spcBef>
              <a:spcAft>
                <a:spcPct val="0"/>
              </a:spcAft>
              <a:defRPr/>
            </a:pPr>
            <a:fld id="{426435B2-1079-45B3-A4F2-04BC80C5AAC9}" type="slidenum">
              <a:rPr lang="vi-VN" smtClean="0">
                <a:solidFill>
                  <a:srgbClr val="04617B">
                    <a:shade val="90000"/>
                  </a:srgbClr>
                </a:solidFill>
                <a:latin typeface="Arial" charset="0"/>
                <a:cs typeface="Arial" charset="0"/>
              </a:rPr>
              <a:pPr defTabSz="1219170" fontAlgn="base">
                <a:spcBef>
                  <a:spcPct val="0"/>
                </a:spcBef>
                <a:spcAft>
                  <a:spcPct val="0"/>
                </a:spcAft>
                <a:defRPr/>
              </a:pPr>
              <a:t>‹#›</a:t>
            </a:fld>
            <a:endParaRPr lang="vi-VN">
              <a:solidFill>
                <a:srgbClr val="04617B">
                  <a:shade val="90000"/>
                </a:srgbClr>
              </a:solidFill>
              <a:latin typeface="Arial" charset="0"/>
              <a:cs typeface="Arial" charset="0"/>
            </a:endParaRPr>
          </a:p>
        </p:txBody>
      </p:sp>
      <p:grpSp>
        <p:nvGrpSpPr>
          <p:cNvPr id="1033" name="Group 1"/>
          <p:cNvGrpSpPr>
            <a:grpSpLocks/>
          </p:cNvGrpSpPr>
          <p:nvPr/>
        </p:nvGrpSpPr>
        <p:grpSpPr bwMode="auto">
          <a:xfrm>
            <a:off x="-25398" y="203201"/>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defTabSz="1219170" fontAlgn="base">
                <a:spcBef>
                  <a:spcPct val="0"/>
                </a:spcBef>
                <a:spcAft>
                  <a:spcPct val="0"/>
                </a:spcAft>
                <a:buFont typeface="Arial" charset="0"/>
                <a:buNone/>
                <a:defRPr/>
              </a:pPr>
              <a:endParaRPr lang="en-US" sz="2400">
                <a:solidFill>
                  <a:prstClr val="black"/>
                </a:solidFill>
                <a:latin typeface="Arial" charset="0"/>
                <a:cs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defTabSz="1219170" fontAlgn="base">
                <a:spcBef>
                  <a:spcPct val="0"/>
                </a:spcBef>
                <a:spcAft>
                  <a:spcPct val="0"/>
                </a:spcAft>
                <a:buFont typeface="Arial" charset="0"/>
                <a:buNone/>
                <a:defRPr/>
              </a:pPr>
              <a:endParaRPr lang="en-US" sz="2400">
                <a:solidFill>
                  <a:prstClr val="black"/>
                </a:solidFill>
                <a:latin typeface="Arial" charset="0"/>
                <a:cs typeface="Arial" charset="0"/>
              </a:endParaRPr>
            </a:p>
          </p:txBody>
        </p:sp>
      </p:grpSp>
    </p:spTree>
    <p:extLst>
      <p:ext uri="{BB962C8B-B14F-4D97-AF65-F5344CB8AC3E}">
        <p14:creationId xmlns:p14="http://schemas.microsoft.com/office/powerpoint/2010/main" val="3326070746"/>
      </p:ext>
    </p:extLst>
  </p:cSld>
  <p:clrMap bg1="lt1" tx1="dk1" bg2="lt2" tx2="dk2" accent1="accent1" accent2="accent2" accent3="accent3" accent4="accent4" accent5="accent5" accent6="accent6" hlink="hlink" folHlink="folHlink"/>
  <p:sldLayoutIdLst>
    <p:sldLayoutId id="2147486180" r:id="rId1"/>
    <p:sldLayoutId id="2147486181" r:id="rId2"/>
    <p:sldLayoutId id="2147486182" r:id="rId3"/>
    <p:sldLayoutId id="2147486183" r:id="rId4"/>
    <p:sldLayoutId id="2147486184" r:id="rId5"/>
    <p:sldLayoutId id="2147486185" r:id="rId6"/>
    <p:sldLayoutId id="2147486186" r:id="rId7"/>
    <p:sldLayoutId id="2147486187" r:id="rId8"/>
    <p:sldLayoutId id="2147486188" r:id="rId9"/>
    <p:sldLayoutId id="2147486189" r:id="rId10"/>
    <p:sldLayoutId id="2147486190" r:id="rId11"/>
  </p:sldLayoutIdLst>
  <p:txStyles>
    <p:titleStyle>
      <a:lvl1pPr algn="l" rtl="0" eaLnBrk="0" fontAlgn="base" hangingPunct="0">
        <a:spcBef>
          <a:spcPct val="0"/>
        </a:spcBef>
        <a:spcAft>
          <a:spcPct val="0"/>
        </a:spcAft>
        <a:defRPr sz="6700" kern="1200">
          <a:solidFill>
            <a:schemeClr val="tx2"/>
          </a:solidFill>
          <a:latin typeface="+mj-lt"/>
          <a:ea typeface="+mj-ea"/>
          <a:cs typeface="+mj-cs"/>
        </a:defRPr>
      </a:lvl1pPr>
      <a:lvl2pPr algn="l" rtl="0" eaLnBrk="0" fontAlgn="base" hangingPunct="0">
        <a:spcBef>
          <a:spcPct val="0"/>
        </a:spcBef>
        <a:spcAft>
          <a:spcPct val="0"/>
        </a:spcAft>
        <a:defRPr sz="6700">
          <a:solidFill>
            <a:schemeClr val="tx2"/>
          </a:solidFill>
          <a:latin typeface="Arial" charset="0"/>
        </a:defRPr>
      </a:lvl2pPr>
      <a:lvl3pPr algn="l" rtl="0" eaLnBrk="0" fontAlgn="base" hangingPunct="0">
        <a:spcBef>
          <a:spcPct val="0"/>
        </a:spcBef>
        <a:spcAft>
          <a:spcPct val="0"/>
        </a:spcAft>
        <a:defRPr sz="6700">
          <a:solidFill>
            <a:schemeClr val="tx2"/>
          </a:solidFill>
          <a:latin typeface="Arial" charset="0"/>
        </a:defRPr>
      </a:lvl3pPr>
      <a:lvl4pPr algn="l" rtl="0" eaLnBrk="0" fontAlgn="base" hangingPunct="0">
        <a:spcBef>
          <a:spcPct val="0"/>
        </a:spcBef>
        <a:spcAft>
          <a:spcPct val="0"/>
        </a:spcAft>
        <a:defRPr sz="6700">
          <a:solidFill>
            <a:schemeClr val="tx2"/>
          </a:solidFill>
          <a:latin typeface="Arial" charset="0"/>
        </a:defRPr>
      </a:lvl4pPr>
      <a:lvl5pPr algn="l" rtl="0" eaLnBrk="0" fontAlgn="base" hangingPunct="0">
        <a:spcBef>
          <a:spcPct val="0"/>
        </a:spcBef>
        <a:spcAft>
          <a:spcPct val="0"/>
        </a:spcAft>
        <a:defRPr sz="6700">
          <a:solidFill>
            <a:schemeClr val="tx2"/>
          </a:solidFill>
          <a:latin typeface="Arial" charset="0"/>
        </a:defRPr>
      </a:lvl5pPr>
      <a:lvl6pPr marL="609585" algn="l" rtl="0" fontAlgn="base">
        <a:spcBef>
          <a:spcPct val="0"/>
        </a:spcBef>
        <a:spcAft>
          <a:spcPct val="0"/>
        </a:spcAft>
        <a:defRPr sz="6700">
          <a:solidFill>
            <a:schemeClr val="tx2"/>
          </a:solidFill>
          <a:latin typeface="Arial" charset="0"/>
        </a:defRPr>
      </a:lvl6pPr>
      <a:lvl7pPr marL="1219170" algn="l" rtl="0" fontAlgn="base">
        <a:spcBef>
          <a:spcPct val="0"/>
        </a:spcBef>
        <a:spcAft>
          <a:spcPct val="0"/>
        </a:spcAft>
        <a:defRPr sz="6700">
          <a:solidFill>
            <a:schemeClr val="tx2"/>
          </a:solidFill>
          <a:latin typeface="Arial" charset="0"/>
        </a:defRPr>
      </a:lvl7pPr>
      <a:lvl8pPr marL="1828754" algn="l" rtl="0" fontAlgn="base">
        <a:spcBef>
          <a:spcPct val="0"/>
        </a:spcBef>
        <a:spcAft>
          <a:spcPct val="0"/>
        </a:spcAft>
        <a:defRPr sz="6700">
          <a:solidFill>
            <a:schemeClr val="tx2"/>
          </a:solidFill>
          <a:latin typeface="Arial" charset="0"/>
        </a:defRPr>
      </a:lvl8pPr>
      <a:lvl9pPr marL="2438339" algn="l" rtl="0" fontAlgn="base">
        <a:spcBef>
          <a:spcPct val="0"/>
        </a:spcBef>
        <a:spcAft>
          <a:spcPct val="0"/>
        </a:spcAft>
        <a:defRPr sz="6700">
          <a:solidFill>
            <a:schemeClr val="tx2"/>
          </a:solidFill>
          <a:latin typeface="Arial" charset="0"/>
        </a:defRPr>
      </a:lvl9pPr>
    </p:titleStyle>
    <p:bodyStyle>
      <a:lvl1pPr marL="364058" indent="-364058" algn="l" rtl="0" eaLnBrk="0" fontAlgn="base" hangingPunct="0">
        <a:spcBef>
          <a:spcPct val="20000"/>
        </a:spcBef>
        <a:spcAft>
          <a:spcPct val="0"/>
        </a:spcAft>
        <a:buClr>
          <a:srgbClr val="0BD0D9"/>
        </a:buClr>
        <a:buSzPct val="95000"/>
        <a:buFont typeface="Wingdings 2" pitchFamily="18" charset="2"/>
        <a:buChar char=""/>
        <a:defRPr sz="3500" kern="1200">
          <a:solidFill>
            <a:schemeClr val="tx1"/>
          </a:solidFill>
          <a:latin typeface="+mn-lt"/>
          <a:ea typeface="+mn-ea"/>
          <a:cs typeface="+mn-cs"/>
        </a:defRPr>
      </a:lvl1pPr>
      <a:lvl2pPr marL="852996" indent="-328076" algn="l" rtl="0" eaLnBrk="0" fontAlgn="base" hangingPunct="0">
        <a:spcBef>
          <a:spcPct val="20000"/>
        </a:spcBef>
        <a:spcAft>
          <a:spcPct val="0"/>
        </a:spcAft>
        <a:buClr>
          <a:schemeClr val="accent1"/>
        </a:buClr>
        <a:buSzPct val="85000"/>
        <a:buFont typeface="Wingdings 2" pitchFamily="18" charset="2"/>
        <a:buChar char=""/>
        <a:defRPr sz="3200" kern="1200">
          <a:solidFill>
            <a:schemeClr val="tx1"/>
          </a:solidFill>
          <a:latin typeface="+mn-lt"/>
          <a:ea typeface="+mn-ea"/>
          <a:cs typeface="+mn-cs"/>
        </a:defRPr>
      </a:lvl2pPr>
      <a:lvl3pPr marL="1219170" indent="-328076" algn="l" rtl="0" eaLnBrk="0" fontAlgn="base" hangingPunct="0">
        <a:spcBef>
          <a:spcPct val="20000"/>
        </a:spcBef>
        <a:spcAft>
          <a:spcPct val="0"/>
        </a:spcAft>
        <a:buClr>
          <a:schemeClr val="accent2"/>
        </a:buClr>
        <a:buSzPct val="70000"/>
        <a:buFont typeface="Wingdings 2" pitchFamily="18" charset="2"/>
        <a:buChar char=""/>
        <a:defRPr sz="2800" kern="1200">
          <a:solidFill>
            <a:schemeClr val="tx1"/>
          </a:solidFill>
          <a:latin typeface="+mn-lt"/>
          <a:ea typeface="+mn-ea"/>
          <a:cs typeface="+mn-cs"/>
        </a:defRPr>
      </a:lvl3pPr>
      <a:lvl4pPr marL="1583227" indent="-279393" algn="l" rtl="0" eaLnBrk="0" fontAlgn="base" hangingPunct="0">
        <a:spcBef>
          <a:spcPct val="20000"/>
        </a:spcBef>
        <a:spcAft>
          <a:spcPct val="0"/>
        </a:spcAft>
        <a:buClr>
          <a:srgbClr val="0BD0D9"/>
        </a:buClr>
        <a:buSzPct val="65000"/>
        <a:buFont typeface="Wingdings 2" pitchFamily="18" charset="2"/>
        <a:buChar char=""/>
        <a:defRPr sz="2700" kern="1200">
          <a:solidFill>
            <a:schemeClr val="tx1"/>
          </a:solidFill>
          <a:latin typeface="+mn-lt"/>
          <a:ea typeface="+mn-ea"/>
          <a:cs typeface="+mn-cs"/>
        </a:defRPr>
      </a:lvl4pPr>
      <a:lvl5pPr marL="1949402" indent="-279393" algn="l" rtl="0" eaLnBrk="0" fontAlgn="base" hangingPunct="0">
        <a:spcBef>
          <a:spcPct val="20000"/>
        </a:spcBef>
        <a:spcAft>
          <a:spcPct val="0"/>
        </a:spcAft>
        <a:buClr>
          <a:srgbClr val="10CF9B"/>
        </a:buClr>
        <a:buSzPct val="65000"/>
        <a:buFont typeface="Wingdings 2" pitchFamily="18" charset="2"/>
        <a:buChar char=""/>
        <a:defRPr sz="2700" kern="1200">
          <a:solidFill>
            <a:schemeClr val="tx1"/>
          </a:solidFill>
          <a:latin typeface="+mn-lt"/>
          <a:ea typeface="+mn-ea"/>
          <a:cs typeface="+mn-cs"/>
        </a:defRPr>
      </a:lvl5pPr>
      <a:lvl6pPr marL="2316422" indent="-280409" algn="l" rtl="0" eaLnBrk="1" latinLnBrk="0" hangingPunct="1">
        <a:spcBef>
          <a:spcPct val="20000"/>
        </a:spcBef>
        <a:buClr>
          <a:schemeClr val="accent5"/>
        </a:buClr>
        <a:buSzPct val="80000"/>
        <a:buFont typeface="Wingdings 2"/>
        <a:buChar char=""/>
        <a:defRPr kumimoji="0" sz="2400" kern="1200">
          <a:solidFill>
            <a:schemeClr val="tx1"/>
          </a:solidFill>
          <a:latin typeface="+mn-lt"/>
          <a:ea typeface="+mn-ea"/>
          <a:cs typeface="+mn-cs"/>
        </a:defRPr>
      </a:lvl6pPr>
      <a:lvl7pPr marL="2560256" indent="-243834" algn="l" rtl="0" eaLnBrk="1" latinLnBrk="0" hangingPunct="1">
        <a:spcBef>
          <a:spcPct val="20000"/>
        </a:spcBef>
        <a:buClr>
          <a:schemeClr val="accent6"/>
        </a:buClr>
        <a:buSzPct val="80000"/>
        <a:buFont typeface="Wingdings 2"/>
        <a:buChar char=""/>
        <a:defRPr kumimoji="0" sz="2100" kern="1200" baseline="0">
          <a:solidFill>
            <a:schemeClr val="tx1"/>
          </a:solidFill>
          <a:latin typeface="+mn-lt"/>
          <a:ea typeface="+mn-ea"/>
          <a:cs typeface="+mn-cs"/>
        </a:defRPr>
      </a:lvl7pPr>
      <a:lvl8pPr marL="2926007" indent="-243834" algn="l" rtl="0" eaLnBrk="1" latinLnBrk="0" hangingPunct="1">
        <a:spcBef>
          <a:spcPct val="20000"/>
        </a:spcBef>
        <a:buClr>
          <a:schemeClr val="tx2"/>
        </a:buClr>
        <a:buChar char="•"/>
        <a:defRPr kumimoji="0" sz="2100" kern="1200">
          <a:solidFill>
            <a:schemeClr val="tx1"/>
          </a:solidFill>
          <a:latin typeface="+mn-lt"/>
          <a:ea typeface="+mn-ea"/>
          <a:cs typeface="+mn-cs"/>
        </a:defRPr>
      </a:lvl8pPr>
      <a:lvl9pPr marL="3291758" indent="-243834" algn="l" rtl="0" eaLnBrk="1" latinLnBrk="0" hangingPunct="1">
        <a:spcBef>
          <a:spcPct val="20000"/>
        </a:spcBef>
        <a:buClr>
          <a:schemeClr val="tx2"/>
        </a:buClr>
        <a:buFontTx/>
        <a:buChar char="•"/>
        <a:defRPr kumimoji="0" sz="19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09585" algn="l" rtl="0" eaLnBrk="1" latinLnBrk="0" hangingPunct="1">
        <a:defRPr kumimoji="0" kern="1200">
          <a:solidFill>
            <a:schemeClr val="tx1"/>
          </a:solidFill>
          <a:latin typeface="+mn-lt"/>
          <a:ea typeface="+mn-ea"/>
          <a:cs typeface="+mn-cs"/>
        </a:defRPr>
      </a:lvl2pPr>
      <a:lvl3pPr marL="1219170" algn="l" rtl="0" eaLnBrk="1" latinLnBrk="0" hangingPunct="1">
        <a:defRPr kumimoji="0" kern="1200">
          <a:solidFill>
            <a:schemeClr val="tx1"/>
          </a:solidFill>
          <a:latin typeface="+mn-lt"/>
          <a:ea typeface="+mn-ea"/>
          <a:cs typeface="+mn-cs"/>
        </a:defRPr>
      </a:lvl3pPr>
      <a:lvl4pPr marL="1828754" algn="l" rtl="0" eaLnBrk="1" latinLnBrk="0" hangingPunct="1">
        <a:defRPr kumimoji="0" kern="1200">
          <a:solidFill>
            <a:schemeClr val="tx1"/>
          </a:solidFill>
          <a:latin typeface="+mn-lt"/>
          <a:ea typeface="+mn-ea"/>
          <a:cs typeface="+mn-cs"/>
        </a:defRPr>
      </a:lvl4pPr>
      <a:lvl5pPr marL="2438339" algn="l" rtl="0" eaLnBrk="1" latinLnBrk="0" hangingPunct="1">
        <a:defRPr kumimoji="0" kern="1200">
          <a:solidFill>
            <a:schemeClr val="tx1"/>
          </a:solidFill>
          <a:latin typeface="+mn-lt"/>
          <a:ea typeface="+mn-ea"/>
          <a:cs typeface="+mn-cs"/>
        </a:defRPr>
      </a:lvl5pPr>
      <a:lvl6pPr marL="3047924" algn="l" rtl="0" eaLnBrk="1" latinLnBrk="0" hangingPunct="1">
        <a:defRPr kumimoji="0" kern="1200">
          <a:solidFill>
            <a:schemeClr val="tx1"/>
          </a:solidFill>
          <a:latin typeface="+mn-lt"/>
          <a:ea typeface="+mn-ea"/>
          <a:cs typeface="+mn-cs"/>
        </a:defRPr>
      </a:lvl6pPr>
      <a:lvl7pPr marL="3657509" algn="l" rtl="0" eaLnBrk="1" latinLnBrk="0" hangingPunct="1">
        <a:defRPr kumimoji="0" kern="1200">
          <a:solidFill>
            <a:schemeClr val="tx1"/>
          </a:solidFill>
          <a:latin typeface="+mn-lt"/>
          <a:ea typeface="+mn-ea"/>
          <a:cs typeface="+mn-cs"/>
        </a:defRPr>
      </a:lvl7pPr>
      <a:lvl8pPr marL="4267093" algn="l" rtl="0" eaLnBrk="1" latinLnBrk="0" hangingPunct="1">
        <a:defRPr kumimoji="0" kern="1200">
          <a:solidFill>
            <a:schemeClr val="tx1"/>
          </a:solidFill>
          <a:latin typeface="+mn-lt"/>
          <a:ea typeface="+mn-ea"/>
          <a:cs typeface="+mn-cs"/>
        </a:defRPr>
      </a:lvl8pPr>
      <a:lvl9pPr marL="4876678"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1428758" y="304800"/>
            <a:ext cx="10153649" cy="1106488"/>
            <a:chOff x="675" y="192"/>
            <a:chExt cx="4797" cy="697"/>
          </a:xfrm>
        </p:grpSpPr>
        <p:sp>
          <p:nvSpPr>
            <p:cNvPr id="5123" name="Oval 3"/>
            <p:cNvSpPr>
              <a:spLocks noChangeArrowheads="1"/>
            </p:cNvSpPr>
            <p:nvPr/>
          </p:nvSpPr>
          <p:spPr bwMode="hidden">
            <a:xfrm flipH="1">
              <a:off x="3067" y="192"/>
              <a:ext cx="696"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5124" name="Oval 4"/>
            <p:cNvSpPr>
              <a:spLocks noChangeArrowheads="1"/>
            </p:cNvSpPr>
            <p:nvPr/>
          </p:nvSpPr>
          <p:spPr bwMode="hidden">
            <a:xfrm flipH="1">
              <a:off x="4777" y="192"/>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5125" name="Oval 5"/>
            <p:cNvSpPr>
              <a:spLocks noChangeArrowheads="1"/>
            </p:cNvSpPr>
            <p:nvPr/>
          </p:nvSpPr>
          <p:spPr bwMode="hidden">
            <a:xfrm flipH="1">
              <a:off x="675" y="193"/>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5126"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sp>
          <p:nvSpPr>
            <p:cNvPr id="5127"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vi-VN" sz="2400">
                <a:solidFill>
                  <a:srgbClr val="000000"/>
                </a:solidFill>
                <a:latin typeface="Times New Roman" pitchFamily="18" charset="0"/>
              </a:endParaRPr>
            </a:p>
          </p:txBody>
        </p:sp>
      </p:grpSp>
      <p:sp>
        <p:nvSpPr>
          <p:cNvPr id="5128" name="Rectangle 8"/>
          <p:cNvSpPr>
            <a:spLocks noGrp="1" noChangeArrowheads="1"/>
          </p:cNvSpPr>
          <p:nvPr>
            <p:ph type="body" idx="1"/>
          </p:nvPr>
        </p:nvSpPr>
        <p:spPr bwMode="auto">
          <a:xfrm>
            <a:off x="609600" y="1600206"/>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9" name="Rectangle 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fontAlgn="base">
              <a:spcBef>
                <a:spcPct val="0"/>
              </a:spcBef>
              <a:spcAft>
                <a:spcPct val="0"/>
              </a:spcAft>
            </a:pPr>
            <a:endParaRPr lang="en-US">
              <a:solidFill>
                <a:srgbClr val="000000"/>
              </a:solidFill>
            </a:endParaRPr>
          </a:p>
        </p:txBody>
      </p:sp>
      <p:sp>
        <p:nvSpPr>
          <p:cNvPr id="5130" name="Rectangle 1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fontAlgn="base">
              <a:spcBef>
                <a:spcPct val="0"/>
              </a:spcBef>
              <a:spcAft>
                <a:spcPct val="0"/>
              </a:spcAft>
            </a:pPr>
            <a:endParaRPr lang="en-US">
              <a:solidFill>
                <a:srgbClr val="000000"/>
              </a:solidFill>
            </a:endParaRPr>
          </a:p>
        </p:txBody>
      </p:sp>
      <p:sp>
        <p:nvSpPr>
          <p:cNvPr id="5131" name="Rectangle 1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pPr>
            <a:fld id="{706281D2-5996-4179-BBDF-90C17C22E58D}" type="slidenum">
              <a:rPr lang="en-US">
                <a:solidFill>
                  <a:srgbClr val="000000"/>
                </a:solidFill>
              </a:rPr>
              <a:pPr fontAlgn="base">
                <a:spcBef>
                  <a:spcPct val="0"/>
                </a:spcBef>
                <a:spcAft>
                  <a:spcPct val="0"/>
                </a:spcAft>
              </a:pPr>
              <a:t>‹#›</a:t>
            </a:fld>
            <a:endParaRPr lang="en-US">
              <a:solidFill>
                <a:srgbClr val="000000"/>
              </a:solidFill>
            </a:endParaRPr>
          </a:p>
        </p:txBody>
      </p:sp>
      <p:sp>
        <p:nvSpPr>
          <p:cNvPr id="5132" name="Rectangle 1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extLst>
      <p:ext uri="{BB962C8B-B14F-4D97-AF65-F5344CB8AC3E}">
        <p14:creationId xmlns:p14="http://schemas.microsoft.com/office/powerpoint/2010/main" val="1368638266"/>
      </p:ext>
    </p:extLst>
  </p:cSld>
  <p:clrMap bg1="lt1" tx1="dk1" bg2="lt2" tx2="dk2" accent1="accent1" accent2="accent2" accent3="accent3" accent4="accent4" accent5="accent5" accent6="accent6" hlink="hlink" folHlink="folHlink"/>
  <p:sldLayoutIdLst>
    <p:sldLayoutId id="2147486192" r:id="rId1"/>
    <p:sldLayoutId id="2147486193" r:id="rId2"/>
    <p:sldLayoutId id="2147486194" r:id="rId3"/>
    <p:sldLayoutId id="2147486195" r:id="rId4"/>
    <p:sldLayoutId id="2147486196" r:id="rId5"/>
    <p:sldLayoutId id="2147486197" r:id="rId6"/>
    <p:sldLayoutId id="2147486198" r:id="rId7"/>
    <p:sldLayoutId id="2147486199" r:id="rId8"/>
    <p:sldLayoutId id="2147486200" r:id="rId9"/>
    <p:sldLayoutId id="2147486201" r:id="rId10"/>
    <p:sldLayoutId id="2147486202"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7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56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5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0.png"/><Relationship Id="rId5" Type="http://schemas.openxmlformats.org/officeDocument/2006/relationships/slide" Target="slide1.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Layout" Target="../slideLayouts/slideLayout58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00.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5.gif"/><Relationship Id="rId1" Type="http://schemas.openxmlformats.org/officeDocument/2006/relationships/slideLayout" Target="../slideLayouts/slideLayout58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11.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6.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4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0244" descr="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2311" y="-288100"/>
            <a:ext cx="10147540" cy="5777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380129" y="757531"/>
            <a:ext cx="6985543" cy="1661973"/>
          </a:xfrm>
          <a:prstGeom prst="rect">
            <a:avLst/>
          </a:prstGeom>
        </p:spPr>
        <p:txBody>
          <a:bodyPr wrap="square" lIns="121901" tIns="60950" rIns="121901" bIns="60950">
            <a:spAutoFit/>
          </a:bodyPr>
          <a:lstStyle/>
          <a:p>
            <a:pPr algn="ctr" defTabSz="1218990" fontAlgn="base">
              <a:spcBef>
                <a:spcPct val="0"/>
              </a:spcBef>
              <a:spcAft>
                <a:spcPct val="0"/>
              </a:spcAft>
            </a:pPr>
            <a:r>
              <a:rPr lang="en-US" sz="5000" b="1" dirty="0" smtClean="0">
                <a:solidFill>
                  <a:srgbClr val="FF0066"/>
                </a:solidFill>
                <a:latin typeface="Times New Roman" pitchFamily="18" charset="0"/>
                <a:cs typeface="Times New Roman" pitchFamily="18" charset="0"/>
              </a:rPr>
              <a:t>NGHỊ LUẬN TRONG VĂN BẢN TỰ SỰ</a:t>
            </a:r>
            <a:endParaRPr lang="en-US" sz="5000" b="1" dirty="0">
              <a:solidFill>
                <a:srgbClr val="FF0066"/>
              </a:solidFill>
              <a:latin typeface="Times New Roman" pitchFamily="18" charset="0"/>
              <a:cs typeface="Times New Roman" pitchFamily="18" charset="0"/>
            </a:endParaRPr>
          </a:p>
        </p:txBody>
      </p:sp>
      <p:pic>
        <p:nvPicPr>
          <p:cNvPr id="11" name="图片 5">
            <a:extLst>
              <a:ext uri="{FF2B5EF4-FFF2-40B4-BE49-F238E27FC236}">
                <a16:creationId xmlns:a16="http://schemas.microsoft.com/office/drawing/2014/main" xmlns="" id="{8D856B30-D53E-47D5-94BA-1CECDC0E4B05}"/>
              </a:ext>
            </a:extLst>
          </p:cNvPr>
          <p:cNvPicPr>
            <a:picLocks noChangeAspect="1"/>
          </p:cNvPicPr>
          <p:nvPr/>
        </p:nvPicPr>
        <p:blipFill>
          <a:blip r:embed="rId3" cstate="print">
            <a:clrChange>
              <a:clrFrom>
                <a:srgbClr val="FFFFFF"/>
              </a:clrFrom>
              <a:clrTo>
                <a:srgbClr val="FFFFFF">
                  <a:alpha val="0"/>
                </a:srgbClr>
              </a:clrTo>
            </a:clrChange>
          </a:blip>
          <a:stretch>
            <a:fillRect/>
          </a:stretch>
        </p:blipFill>
        <p:spPr>
          <a:xfrm>
            <a:off x="7824461" y="6073892"/>
            <a:ext cx="2484107" cy="765826"/>
          </a:xfrm>
          <a:prstGeom prst="rect">
            <a:avLst/>
          </a:prstGeom>
        </p:spPr>
      </p:pic>
      <p:pic>
        <p:nvPicPr>
          <p:cNvPr id="12" name="图片 6">
            <a:extLst>
              <a:ext uri="{FF2B5EF4-FFF2-40B4-BE49-F238E27FC236}">
                <a16:creationId xmlns:a16="http://schemas.microsoft.com/office/drawing/2014/main" xmlns="" id="{48DFE54F-A977-4A9B-8DE0-2925E0E4563D}"/>
              </a:ext>
            </a:extLst>
          </p:cNvPr>
          <p:cNvPicPr>
            <a:picLocks noChangeAspect="1"/>
          </p:cNvPicPr>
          <p:nvPr/>
        </p:nvPicPr>
        <p:blipFill>
          <a:blip r:embed="rId4" cstate="print">
            <a:clrChange>
              <a:clrFrom>
                <a:srgbClr val="FFFFFF"/>
              </a:clrFrom>
              <a:clrTo>
                <a:srgbClr val="FFFFFF">
                  <a:alpha val="0"/>
                </a:srgbClr>
              </a:clrTo>
            </a:clrChange>
          </a:blip>
          <a:stretch>
            <a:fillRect/>
          </a:stretch>
        </p:blipFill>
        <p:spPr>
          <a:xfrm>
            <a:off x="6242474" y="6258708"/>
            <a:ext cx="1401975" cy="648584"/>
          </a:xfrm>
          <a:prstGeom prst="rect">
            <a:avLst/>
          </a:prstGeom>
        </p:spPr>
      </p:pic>
      <p:pic>
        <p:nvPicPr>
          <p:cNvPr id="13" name="图片 7">
            <a:extLst>
              <a:ext uri="{FF2B5EF4-FFF2-40B4-BE49-F238E27FC236}">
                <a16:creationId xmlns:a16="http://schemas.microsoft.com/office/drawing/2014/main" xmlns="" id="{8921A5E6-C896-498C-B858-8521BACA5DDD}"/>
              </a:ext>
            </a:extLst>
          </p:cNvPr>
          <p:cNvPicPr>
            <a:picLocks noChangeAspect="1"/>
          </p:cNvPicPr>
          <p:nvPr/>
        </p:nvPicPr>
        <p:blipFill>
          <a:blip r:embed="rId4" cstate="print">
            <a:clrChange>
              <a:clrFrom>
                <a:srgbClr val="FFFFFF"/>
              </a:clrFrom>
              <a:clrTo>
                <a:srgbClr val="FFFFFF">
                  <a:alpha val="0"/>
                </a:srgbClr>
              </a:clrTo>
            </a:clrChange>
          </a:blip>
          <a:stretch>
            <a:fillRect/>
          </a:stretch>
        </p:blipFill>
        <p:spPr>
          <a:xfrm>
            <a:off x="4872901" y="6020109"/>
            <a:ext cx="1490263" cy="900573"/>
          </a:xfrm>
          <a:prstGeom prst="rect">
            <a:avLst/>
          </a:prstGeom>
        </p:spPr>
      </p:pic>
      <p:grpSp>
        <p:nvGrpSpPr>
          <p:cNvPr id="14" name="组合 49">
            <a:extLst>
              <a:ext uri="{FF2B5EF4-FFF2-40B4-BE49-F238E27FC236}">
                <a16:creationId xmlns:a16="http://schemas.microsoft.com/office/drawing/2014/main" xmlns="" id="{48E8C827-ECA8-4183-BD13-1FC3314E447A}"/>
              </a:ext>
            </a:extLst>
          </p:cNvPr>
          <p:cNvGrpSpPr/>
          <p:nvPr/>
        </p:nvGrpSpPr>
        <p:grpSpPr>
          <a:xfrm>
            <a:off x="-512101" y="4480303"/>
            <a:ext cx="4814777" cy="2440379"/>
            <a:chOff x="-112148" y="3696816"/>
            <a:chExt cx="6208148" cy="3161184"/>
          </a:xfrm>
        </p:grpSpPr>
        <p:pic>
          <p:nvPicPr>
            <p:cNvPr id="15" name="图片 2">
              <a:extLst>
                <a:ext uri="{FF2B5EF4-FFF2-40B4-BE49-F238E27FC236}">
                  <a16:creationId xmlns:a16="http://schemas.microsoft.com/office/drawing/2014/main" xmlns="" id="{292E376A-5CFE-45D6-80A7-D388EF7315B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336" t="64804" r="35756"/>
            <a:stretch/>
          </p:blipFill>
          <p:spPr>
            <a:xfrm flipH="1">
              <a:off x="-112148" y="3898232"/>
              <a:ext cx="6208148" cy="2959768"/>
            </a:xfrm>
            <a:prstGeom prst="rect">
              <a:avLst/>
            </a:prstGeom>
          </p:spPr>
        </p:pic>
        <p:pic>
          <p:nvPicPr>
            <p:cNvPr id="16" name="图片 22">
              <a:extLst>
                <a:ext uri="{FF2B5EF4-FFF2-40B4-BE49-F238E27FC236}">
                  <a16:creationId xmlns:a16="http://schemas.microsoft.com/office/drawing/2014/main" xmlns="" id="{F7186AA6-B55E-47DE-9CE6-967821EA2448}"/>
                </a:ext>
              </a:extLst>
            </p:cNvPr>
            <p:cNvPicPr>
              <a:picLocks noChangeAspect="1"/>
            </p:cNvPicPr>
            <p:nvPr/>
          </p:nvPicPr>
          <p:blipFill>
            <a:blip r:embed="rId6" cstate="print">
              <a:clrChange>
                <a:clrFrom>
                  <a:srgbClr val="FFFFFF"/>
                </a:clrFrom>
                <a:clrTo>
                  <a:srgbClr val="FFFFFF">
                    <a:alpha val="0"/>
                  </a:srgbClr>
                </a:clrTo>
              </a:clrChange>
            </a:blip>
            <a:stretch>
              <a:fillRect/>
            </a:stretch>
          </p:blipFill>
          <p:spPr>
            <a:xfrm>
              <a:off x="3103191" y="3696816"/>
              <a:ext cx="718453" cy="933733"/>
            </a:xfrm>
            <a:prstGeom prst="rect">
              <a:avLst/>
            </a:prstGeom>
          </p:spPr>
        </p:pic>
      </p:grpSp>
      <p:pic>
        <p:nvPicPr>
          <p:cNvPr id="17" name="图片 50">
            <a:extLst>
              <a:ext uri="{FF2B5EF4-FFF2-40B4-BE49-F238E27FC236}">
                <a16:creationId xmlns:a16="http://schemas.microsoft.com/office/drawing/2014/main" xmlns="" id="{48E1C5D0-F1F4-413C-873E-6ACA03525794}"/>
              </a:ext>
            </a:extLst>
          </p:cNvPr>
          <p:cNvPicPr>
            <a:picLocks noChangeAspect="1"/>
          </p:cNvPicPr>
          <p:nvPr/>
        </p:nvPicPr>
        <p:blipFill>
          <a:blip r:embed="rId4" cstate="print">
            <a:clrChange>
              <a:clrFrom>
                <a:srgbClr val="FFFFFF"/>
              </a:clrFrom>
              <a:clrTo>
                <a:srgbClr val="FFFFFF">
                  <a:alpha val="0"/>
                </a:srgbClr>
              </a:clrTo>
            </a:clrChange>
          </a:blip>
          <a:stretch>
            <a:fillRect/>
          </a:stretch>
        </p:blipFill>
        <p:spPr>
          <a:xfrm>
            <a:off x="3470217" y="6073922"/>
            <a:ext cx="1302299" cy="792949"/>
          </a:xfrm>
          <a:prstGeom prst="rect">
            <a:avLst/>
          </a:prstGeom>
        </p:spPr>
      </p:pic>
    </p:spTree>
    <p:extLst>
      <p:ext uri="{BB962C8B-B14F-4D97-AF65-F5344CB8AC3E}">
        <p14:creationId xmlns:p14="http://schemas.microsoft.com/office/powerpoint/2010/main" val="269927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14" presetClass="entr" presetSubtype="1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par>
                                <p:cTn id="23" presetID="14" presetClass="entr" presetSubtype="1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par>
                                <p:cTn id="29" presetID="14" presetClass="entr" presetSubtype="1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0" y="481880"/>
            <a:ext cx="12192000" cy="6071320"/>
          </a:xfrm>
        </p:spPr>
        <p:txBody>
          <a:bodyPr>
            <a:noAutofit/>
          </a:bodyPr>
          <a:lstStyle/>
          <a:p>
            <a:pPr algn="l"/>
            <a:r>
              <a:rPr lang="en-US" sz="24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Câu</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chuyện</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Lỗi</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lầm</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và</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sự</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biết</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ơn</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400" b="1" dirty="0">
                <a:solidFill>
                  <a:srgbClr val="C00000"/>
                </a:solidFill>
                <a:latin typeface="Times New Roman" panose="02020603050405020304" pitchFamily="18" charset="0"/>
                <a:cs typeface="Times New Roman" panose="02020603050405020304" pitchFamily="18" charset="0"/>
              </a:rPr>
              <a:t/>
            </a:r>
            <a:br>
              <a:rPr lang="en-US" sz="2400" b="1" dirty="0">
                <a:solidFill>
                  <a:srgbClr val="C00000"/>
                </a:solidFill>
                <a:latin typeface="Times New Roman" panose="02020603050405020304" pitchFamily="18" charset="0"/>
                <a:cs typeface="Times New Roman" panose="02020603050405020304" pitchFamily="18" charset="0"/>
              </a:rPr>
            </a:b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đoạn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biết</a:t>
            </a:r>
            <a:r>
              <a:rPr lang="en-US" sz="2400" b="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Yếu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tố</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nghị</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luận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đoạn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hiện</a:t>
            </a:r>
            <a:r>
              <a:rPr lang="en-US" sz="2400" i="1" dirty="0">
                <a:latin typeface="Times New Roman" panose="02020603050405020304" pitchFamily="18" charset="0"/>
                <a:cs typeface="Times New Roman" panose="02020603050405020304" pitchFamily="18" charset="0"/>
              </a:rPr>
              <a:t> ở </a:t>
            </a:r>
            <a:r>
              <a:rPr lang="en-US" sz="2400" i="1" dirty="0" err="1">
                <a:latin typeface="Times New Roman" panose="02020603050405020304" pitchFamily="18" charset="0"/>
                <a:cs typeface="Times New Roman" panose="02020603050405020304" pitchFamily="18" charset="0"/>
              </a:rPr>
              <a:t>những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câu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Chỉ</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vai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trò</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yếu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tố</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ấy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việc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nổi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bật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nội</a:t>
            </a:r>
            <a:r>
              <a:rPr lang="en-US" sz="2400" i="1" dirty="0">
                <a:latin typeface="Times New Roman" panose="02020603050405020304" pitchFamily="18" charset="0"/>
                <a:cs typeface="Times New Roman" panose="02020603050405020304" pitchFamily="18" charset="0"/>
              </a:rPr>
              <a:t> dung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đoạn</a:t>
            </a:r>
            <a:r>
              <a:rPr lang="en-US" sz="2400" i="1" dirty="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văn</a:t>
            </a:r>
            <a:r>
              <a:rPr lang="en-US" sz="2400" b="1" dirty="0">
                <a:latin typeface="Times New Roman" panose="02020603050405020304" pitchFamily="18" charset="0"/>
                <a:cs typeface="Times New Roman" panose="02020603050405020304" pitchFamily="18" charset="0"/>
              </a:rPr>
              <a:t>?</a:t>
            </a:r>
            <a:r>
              <a:rPr lang="en-US" sz="2400" b="1" dirty="0">
                <a:solidFill>
                  <a:srgbClr val="0000FF"/>
                </a:solidFill>
                <a:latin typeface="Times New Roman" panose="02020603050405020304" pitchFamily="18" charset="0"/>
                <a:cs typeface="Times New Roman" panose="02020603050405020304" pitchFamily="18" charset="0"/>
              </a:rPr>
              <a:t/>
            </a:r>
            <a:br>
              <a:rPr lang="en-US" sz="2400" b="1" dirty="0">
                <a:solidFill>
                  <a:srgbClr val="0000FF"/>
                </a:solidFill>
                <a:latin typeface="Times New Roman" panose="02020603050405020304" pitchFamily="18" charset="0"/>
                <a:cs typeface="Times New Roman" panose="02020603050405020304" pitchFamily="18" charset="0"/>
              </a:rPr>
            </a:b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LỖI LẦM VÀ SỰ BIẾT ƠN</a:t>
            </a:r>
            <a:r>
              <a:rPr lang="en-US" sz="2400" b="1" dirty="0">
                <a:solidFill>
                  <a:srgbClr val="43D351"/>
                </a:solidFill>
                <a:latin typeface="Times New Roman" panose="02020603050405020304" pitchFamily="18" charset="0"/>
                <a:cs typeface="Times New Roman" panose="02020603050405020304" pitchFamily="18" charset="0"/>
              </a:rPr>
              <a:t/>
            </a:r>
            <a:br>
              <a:rPr lang="en-US" sz="2400" b="1" dirty="0">
                <a:solidFill>
                  <a:srgbClr val="43D351"/>
                </a:solidFill>
                <a:latin typeface="Times New Roman" panose="02020603050405020304" pitchFamily="18" charset="0"/>
                <a:cs typeface="Times New Roman" panose="02020603050405020304" pitchFamily="18" charset="0"/>
              </a:rPr>
            </a:b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a:solidFill>
                  <a:schemeClr val="accent1">
                    <a:lumMod val="75000"/>
                  </a:schemeClr>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Hai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cùng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a:t>
            </a:r>
            <a:r>
              <a:rPr lang="en-US" sz="2400" dirty="0">
                <a:solidFill>
                  <a:schemeClr val="tx1"/>
                </a:solidFill>
                <a:latin typeface="Times New Roman" panose="02020603050405020304" pitchFamily="18" charset="0"/>
                <a:cs typeface="Times New Roman" panose="02020603050405020304" pitchFamily="18" charset="0"/>
              </a:rPr>
              <a:t> qua </a:t>
            </a:r>
            <a:r>
              <a:rPr lang="en-US" sz="2400" dirty="0" err="1">
                <a:solidFill>
                  <a:schemeClr val="tx1"/>
                </a:solidFill>
                <a:latin typeface="Times New Roman" panose="02020603050405020304" pitchFamily="18" charset="0"/>
                <a:cs typeface="Times New Roman" panose="02020603050405020304" pitchFamily="18" charset="0"/>
              </a:rPr>
              <a:t>sa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chuyến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giữa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hai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xảy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một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cuộc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luận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một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nổi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nóng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kiềm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được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mình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nặng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miệt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Cảm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thấy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xúc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phạm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nói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chỉ</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viết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cát</a:t>
            </a:r>
            <a:r>
              <a:rPr lang="en-US" sz="2400" dirty="0">
                <a:solidFill>
                  <a:schemeClr val="tx1"/>
                </a:solidFill>
                <a:latin typeface="Times New Roman" panose="02020603050405020304" pitchFamily="18" charset="0"/>
                <a:cs typeface="Times New Roman" panose="02020603050405020304" pitchFamily="18" charset="0"/>
              </a:rPr>
              <a:t>: “ </a:t>
            </a:r>
            <a:r>
              <a:rPr lang="en-US" sz="2400" dirty="0" err="1">
                <a:solidFill>
                  <a:schemeClr val="tx1"/>
                </a:solidFill>
                <a:latin typeface="Times New Roman" panose="02020603050405020304" pitchFamily="18" charset="0"/>
                <a:cs typeface="Times New Roman" panose="02020603050405020304" pitchFamily="18" charset="0"/>
              </a:rPr>
              <a:t>Hôm</a:t>
            </a:r>
            <a:r>
              <a:rPr lang="en-US" sz="2400" dirty="0">
                <a:solidFill>
                  <a:schemeClr val="tx1"/>
                </a:solidFill>
                <a:latin typeface="Times New Roman" panose="02020603050405020304" pitchFamily="18" charset="0"/>
                <a:cs typeface="Times New Roman" panose="02020603050405020304" pitchFamily="18" charset="0"/>
              </a:rPr>
              <a:t> nay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nhất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tôi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tôi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nghĩ</a:t>
            </a:r>
            <a:r>
              <a:rPr lang="en-US" sz="2400" dirty="0">
                <a:solidFill>
                  <a:schemeClr val="tx1"/>
                </a:solidFill>
                <a:latin typeface="Times New Roman" panose="02020603050405020304" pitchFamily="18" charset="0"/>
                <a:cs typeface="Times New Roman" panose="02020603050405020304" pitchFamily="18" charset="0"/>
              </a:rPr>
              <a:t>”.</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Họ</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tiếp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tìm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thấy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một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ốc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đảo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quyết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định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miệt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lúc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nãy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bây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giờ</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đuối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sức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chìm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xuống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tìm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cứu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bờ</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lấy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một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miếng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loại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khắc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Hôm</a:t>
            </a:r>
            <a:r>
              <a:rPr lang="en-US" sz="2400" dirty="0">
                <a:solidFill>
                  <a:schemeClr val="tx1"/>
                </a:solidFill>
                <a:latin typeface="Times New Roman" panose="02020603050405020304" pitchFamily="18" charset="0"/>
                <a:cs typeface="Times New Roman" panose="02020603050405020304" pitchFamily="18" charset="0"/>
              </a:rPr>
              <a:t> nay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nhất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tôi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cứu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tôi</a:t>
            </a:r>
            <a:r>
              <a:rPr lang="en-US" sz="2400" dirty="0">
                <a:solidFill>
                  <a:schemeClr val="tx1"/>
                </a:solidFill>
                <a:latin typeface="Times New Roman" panose="02020603050405020304" pitchFamily="18" charset="0"/>
                <a:cs typeface="Times New Roman" panose="02020603050405020304" pitchFamily="18" charset="0"/>
              </a:rPr>
              <a:t>”.</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hỏi</a:t>
            </a:r>
            <a:r>
              <a:rPr lang="en-US" sz="2400" dirty="0">
                <a:solidFill>
                  <a:schemeClr val="tx1"/>
                </a:solidFill>
                <a:latin typeface="Times New Roman" panose="02020603050405020304" pitchFamily="18" charset="0"/>
                <a:cs typeface="Times New Roman" panose="02020603050405020304" pitchFamily="18" charset="0"/>
              </a:rPr>
              <a:t>: “ </a:t>
            </a:r>
            <a:r>
              <a:rPr lang="en-US" sz="2400" dirty="0" err="1">
                <a:solidFill>
                  <a:schemeClr val="tx1"/>
                </a:solidFill>
                <a:latin typeface="Times New Roman" panose="02020603050405020304" pitchFamily="18" charset="0"/>
                <a:cs typeface="Times New Roman" panose="02020603050405020304" pitchFamily="18" charset="0"/>
              </a:rPr>
              <a:t>Tại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tôi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xúc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phạm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viết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còn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bây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giờ</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khắc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đá</a:t>
            </a:r>
            <a:r>
              <a:rPr lang="en-US" sz="2400" dirty="0">
                <a:solidFill>
                  <a:schemeClr val="tx1"/>
                </a:solidFill>
                <a:latin typeface="Times New Roman" panose="02020603050405020304" pitchFamily="18" charset="0"/>
                <a:cs typeface="Times New Roman" panose="02020603050405020304" pitchFamily="18" charset="0"/>
              </a:rPr>
              <a:t>”?</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ta </a:t>
            </a:r>
            <a:r>
              <a:rPr lang="en-US" sz="2400" dirty="0" err="1">
                <a:solidFill>
                  <a:schemeClr val="tx1"/>
                </a:solidFill>
                <a:latin typeface="Times New Roman" panose="02020603050405020304" pitchFamily="18" charset="0"/>
                <a:cs typeface="Times New Roman" panose="02020603050405020304" pitchFamily="18" charset="0"/>
              </a:rPr>
              <a:t>trả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lời</a:t>
            </a:r>
            <a:r>
              <a:rPr lang="en-US" sz="2400" dirty="0">
                <a:solidFill>
                  <a:schemeClr val="tx1"/>
                </a:solidFill>
                <a:latin typeface="Times New Roman" panose="02020603050405020304" pitchFamily="18" charset="0"/>
                <a:cs typeface="Times New Roman" panose="02020603050405020304" pitchFamily="18" charset="0"/>
              </a:rPr>
              <a:t>: “ </a:t>
            </a:r>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điều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viết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sẽ</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mau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chóng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xoá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nhoà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theo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gian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nhưng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thể</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xoá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được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điều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đẹp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đã</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được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lòng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mỗi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chúng</a:t>
            </a:r>
            <a:r>
              <a:rPr lang="en-US" sz="2400" dirty="0">
                <a:solidFill>
                  <a:schemeClr val="tx1"/>
                </a:solidFill>
                <a:latin typeface="Times New Roman" panose="02020603050405020304" pitchFamily="18" charset="0"/>
                <a:cs typeface="Times New Roman" panose="02020603050405020304" pitchFamily="18" charset="0"/>
              </a:rPr>
              <a:t> ta </a:t>
            </a:r>
            <a:r>
              <a:rPr lang="en-US" sz="2400" dirty="0" err="1">
                <a:solidFill>
                  <a:schemeClr val="tx1"/>
                </a:solidFill>
                <a:latin typeface="Times New Roman" panose="02020603050405020304" pitchFamily="18" charset="0"/>
                <a:cs typeface="Times New Roman" panose="02020603050405020304" pitchFamily="18" charset="0"/>
              </a:rPr>
              <a:t>hãy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học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viết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nỗi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đau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buồn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thù</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hận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khắc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nghĩa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đá</a:t>
            </a:r>
            <a:r>
              <a:rPr lang="en-US" sz="2400" dirty="0">
                <a:solidFill>
                  <a:schemeClr val="tx1"/>
                </a:solidFill>
                <a:latin typeface="Times New Roman" panose="02020603050405020304" pitchFamily="18" charset="0"/>
                <a:cs typeface="Times New Roman" panose="02020603050405020304" pitchFamily="18" charset="0"/>
              </a:rPr>
              <a:t>.</a:t>
            </a:r>
          </a:p>
        </p:txBody>
      </p:sp>
      <p:sp>
        <p:nvSpPr>
          <p:cNvPr id="137221" name="Line 5"/>
          <p:cNvSpPr>
            <a:spLocks noChangeShapeType="1"/>
          </p:cNvSpPr>
          <p:nvPr/>
        </p:nvSpPr>
        <p:spPr bwMode="auto">
          <a:xfrm flipV="1">
            <a:off x="59821" y="5154549"/>
            <a:ext cx="457200" cy="1"/>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Clr>
                <a:srgbClr val="000000"/>
              </a:buClr>
              <a:buFont typeface="Arial" panose="020B0604020202020204"/>
              <a:buNone/>
            </a:pPr>
            <a:endParaRPr lang="en-US" sz="1400" kern="0">
              <a:solidFill>
                <a:srgbClr val="000000"/>
              </a:solidFill>
              <a:latin typeface="Times New Roman" panose="02020603050405020304" pitchFamily="18" charset="0"/>
              <a:cs typeface="Times New Roman" panose="02020603050405020304" pitchFamily="18" charset="0"/>
              <a:sym typeface="Arial" panose="020B0604020202020204"/>
            </a:endParaRPr>
          </a:p>
        </p:txBody>
      </p:sp>
      <p:sp>
        <p:nvSpPr>
          <p:cNvPr id="137222" name="Line 6"/>
          <p:cNvSpPr>
            <a:spLocks noChangeShapeType="1"/>
          </p:cNvSpPr>
          <p:nvPr/>
        </p:nvSpPr>
        <p:spPr bwMode="auto">
          <a:xfrm>
            <a:off x="2895601" y="4858996"/>
            <a:ext cx="85344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Clr>
                <a:srgbClr val="000000"/>
              </a:buClr>
              <a:buFont typeface="Arial" panose="020B0604020202020204"/>
              <a:buNone/>
            </a:pPr>
            <a:endParaRPr lang="en-US" sz="1400" kern="0">
              <a:solidFill>
                <a:srgbClr val="000000"/>
              </a:solidFill>
              <a:latin typeface="Times New Roman" panose="02020603050405020304" pitchFamily="18" charset="0"/>
              <a:cs typeface="Times New Roman" panose="02020603050405020304" pitchFamily="18" charset="0"/>
              <a:sym typeface="Arial" panose="020B0604020202020204"/>
            </a:endParaRPr>
          </a:p>
        </p:txBody>
      </p:sp>
      <p:sp>
        <p:nvSpPr>
          <p:cNvPr id="137223" name="Line 7"/>
          <p:cNvSpPr>
            <a:spLocks noChangeShapeType="1"/>
          </p:cNvSpPr>
          <p:nvPr/>
        </p:nvSpPr>
        <p:spPr bwMode="auto">
          <a:xfrm flipV="1">
            <a:off x="2895601" y="5638800"/>
            <a:ext cx="8915400" cy="1"/>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Clr>
                <a:srgbClr val="000000"/>
              </a:buClr>
              <a:buFont typeface="Arial" panose="020B0604020202020204"/>
              <a:buNone/>
            </a:pPr>
            <a:endParaRPr lang="en-US" sz="1400" kern="0">
              <a:solidFill>
                <a:srgbClr val="000000"/>
              </a:solidFill>
              <a:latin typeface="Times New Roman" panose="02020603050405020304" pitchFamily="18" charset="0"/>
              <a:cs typeface="Times New Roman" panose="02020603050405020304" pitchFamily="18" charset="0"/>
              <a:sym typeface="Arial" panose="020B0604020202020204"/>
            </a:endParaRPr>
          </a:p>
        </p:txBody>
      </p:sp>
      <p:sp>
        <p:nvSpPr>
          <p:cNvPr id="137226" name="Line 10"/>
          <p:cNvSpPr>
            <a:spLocks noChangeShapeType="1"/>
          </p:cNvSpPr>
          <p:nvPr/>
        </p:nvSpPr>
        <p:spPr bwMode="auto">
          <a:xfrm>
            <a:off x="107535" y="5976359"/>
            <a:ext cx="9601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Clr>
                <a:srgbClr val="000000"/>
              </a:buClr>
              <a:buFont typeface="Arial" panose="020B0604020202020204"/>
              <a:buNone/>
            </a:pPr>
            <a:endParaRPr lang="en-US" sz="1400" kern="0">
              <a:solidFill>
                <a:srgbClr val="000000"/>
              </a:solidFill>
              <a:latin typeface="Times New Roman" panose="02020603050405020304" pitchFamily="18" charset="0"/>
              <a:cs typeface="Times New Roman" panose="02020603050405020304" pitchFamily="18" charset="0"/>
              <a:sym typeface="Arial" panose="020B0604020202020204"/>
            </a:endParaRPr>
          </a:p>
        </p:txBody>
      </p:sp>
      <p:sp>
        <p:nvSpPr>
          <p:cNvPr id="2" name="Oval 1"/>
          <p:cNvSpPr/>
          <p:nvPr/>
        </p:nvSpPr>
        <p:spPr>
          <a:xfrm>
            <a:off x="2224335" y="1646262"/>
            <a:ext cx="9053271" cy="2866574"/>
          </a:xfrm>
          <a:prstGeom prst="ellipse">
            <a:avLst/>
          </a:prstGeom>
          <a:solidFill>
            <a:schemeClr val="bg1">
              <a:lumMod val="8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Clr>
                <a:srgbClr val="000000"/>
              </a:buClr>
              <a:buFont typeface="Arial" panose="020B0604020202020204"/>
              <a:buNone/>
            </a:pPr>
            <a:endParaRPr lang="en-US" sz="2400" b="1" kern="0" dirty="0" smtClean="0">
              <a:solidFill>
                <a:srgbClr val="FFFFFF"/>
              </a:solidFill>
              <a:latin typeface="Times New Roman" panose="02020603050405020304" pitchFamily="18" charset="0"/>
              <a:cs typeface="Times New Roman" panose="02020603050405020304" pitchFamily="18" charset="0"/>
              <a:sym typeface="Arial" panose="020B0604020202020204"/>
            </a:endParaRPr>
          </a:p>
        </p:txBody>
      </p:sp>
      <p:sp>
        <p:nvSpPr>
          <p:cNvPr id="3" name="Curved Down Arrow 2"/>
          <p:cNvSpPr/>
          <p:nvPr/>
        </p:nvSpPr>
        <p:spPr>
          <a:xfrm rot="16200000">
            <a:off x="205035" y="2933700"/>
            <a:ext cx="2514599" cy="1524001"/>
          </a:xfrm>
          <a:prstGeom prst="curvedDownArrow">
            <a:avLst/>
          </a:prstGeom>
          <a:solidFill>
            <a:schemeClr val="accent2">
              <a:lumMod val="7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panose="020B0604020202020204"/>
              <a:buNone/>
            </a:pPr>
            <a:endParaRPr lang="en-US" sz="1400" kern="0">
              <a:solidFill>
                <a:srgbClr val="000000"/>
              </a:solidFill>
              <a:sym typeface="Arial" panose="020B0604020202020204"/>
            </a:endParaRPr>
          </a:p>
        </p:txBody>
      </p:sp>
      <p:sp>
        <p:nvSpPr>
          <p:cNvPr id="4" name="TextBox 3"/>
          <p:cNvSpPr txBox="1"/>
          <p:nvPr/>
        </p:nvSpPr>
        <p:spPr>
          <a:xfrm>
            <a:off x="3406996" y="1831181"/>
            <a:ext cx="7511610" cy="2893100"/>
          </a:xfrm>
          <a:prstGeom prst="rect">
            <a:avLst/>
          </a:prstGeom>
          <a:noFill/>
        </p:spPr>
        <p:txBody>
          <a:bodyPr wrap="square" rtlCol="0">
            <a:spAutoFit/>
          </a:bodyPr>
          <a:lstStyle/>
          <a:p>
            <a:pPr marL="457200" indent="-457200" algn="just">
              <a:buClr>
                <a:srgbClr val="000000"/>
              </a:buClr>
              <a:buFont typeface="Arial" panose="020B0604020202020204"/>
              <a:buNone/>
            </a:pPr>
            <a:r>
              <a:rPr lang="en-US" sz="2800" b="1" kern="0" dirty="0" err="1">
                <a:solidFill>
                  <a:srgbClr val="0000FF"/>
                </a:solidFill>
                <a:latin typeface="Times New Roman" panose="02020603050405020304" pitchFamily="18" charset="0"/>
                <a:cs typeface="Times New Roman" panose="02020603050405020304" pitchFamily="18" charset="0"/>
                <a:sym typeface="Arial" panose="020B0604020202020204"/>
              </a:rPr>
              <a:t>Tác</a:t>
            </a:r>
            <a:r>
              <a:rPr lang="en-US" sz="2800" b="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b="1" kern="0" dirty="0" err="1">
                <a:solidFill>
                  <a:srgbClr val="0000FF"/>
                </a:solidFill>
                <a:latin typeface="Times New Roman" panose="02020603050405020304" pitchFamily="18" charset="0"/>
                <a:cs typeface="Times New Roman" panose="02020603050405020304" pitchFamily="18" charset="0"/>
                <a:sym typeface="Arial" panose="020B0604020202020204"/>
              </a:rPr>
              <a:t>dụng</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endParaRPr 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endParaRPr>
          </a:p>
          <a:p>
            <a:pPr marL="457200" indent="-457200" algn="just">
              <a:buClr>
                <a:srgbClr val="000000"/>
              </a:buClr>
              <a:buFont typeface="Arial" panose="020B0604020202020204"/>
              <a:buNone/>
            </a:pPr>
            <a:r>
              <a:rPr 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Làm</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cho</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câu</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chuyện</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thêm</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sâu</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sắc</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giàu</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tính</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triết</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lí</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và</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có</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ý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nghĩa</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giáo</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dục</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cao</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a:t>
            </a:r>
          </a:p>
          <a:p>
            <a:pPr marL="457200" indent="-457200" algn="just">
              <a:buClr>
                <a:srgbClr val="000000"/>
              </a:buClr>
              <a:buFont typeface="Arial" panose="020B0604020202020204"/>
              <a:buNone/>
            </a:pPr>
            <a:r>
              <a:rPr 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Bài</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học</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rút</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ra</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từ</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câu</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chuyện</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này</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là</a:t>
            </a:r>
            <a:r>
              <a:rPr 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sự</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bao</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dung, </a:t>
            </a:r>
            <a:r>
              <a:rPr 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lòng</a:t>
            </a:r>
            <a:r>
              <a:rPr 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nhân</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ái</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biết</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tha</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thứ</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và</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ghi</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nhớ</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ân</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nghĩa</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ân</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tình</a:t>
            </a:r>
            <a:r>
              <a:rPr 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a:t>
            </a:r>
          </a:p>
          <a:p>
            <a:pPr>
              <a:buClr>
                <a:srgbClr val="000000"/>
              </a:buClr>
              <a:buFont typeface="Arial" panose="020B0604020202020204"/>
              <a:buNone/>
            </a:pPr>
            <a:endParaRPr lang="en-US" sz="1400" kern="0" dirty="0">
              <a:solidFill>
                <a:srgbClr val="000000"/>
              </a:solidFill>
              <a:cs typeface="Arial" panose="020B0604020202020204"/>
              <a:sym typeface="Arial" panose="020B0604020202020204"/>
            </a:endParaRPr>
          </a:p>
        </p:txBody>
      </p:sp>
    </p:spTree>
    <p:extLst>
      <p:ext uri="{BB962C8B-B14F-4D97-AF65-F5344CB8AC3E}">
        <p14:creationId xmlns:p14="http://schemas.microsoft.com/office/powerpoint/2010/main" val="17894281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7221"/>
                                        </p:tgtEl>
                                        <p:attrNameLst>
                                          <p:attrName>style.visibility</p:attrName>
                                        </p:attrNameLst>
                                      </p:cBhvr>
                                      <p:to>
                                        <p:strVal val="visible"/>
                                      </p:to>
                                    </p:set>
                                    <p:anim to="" calcmode="lin" valueType="num">
                                      <p:cBhvr>
                                        <p:cTn id="7" dur="1" fill="hold"/>
                                        <p:tgtEl>
                                          <p:spTgt spid="137221"/>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37222"/>
                                        </p:tgtEl>
                                        <p:attrNameLst>
                                          <p:attrName>style.visibility</p:attrName>
                                        </p:attrNameLst>
                                      </p:cBhvr>
                                      <p:to>
                                        <p:strVal val="visible"/>
                                      </p:to>
                                    </p:set>
                                    <p:anim to="" calcmode="lin" valueType="num">
                                      <p:cBhvr>
                                        <p:cTn id="10" dur="1" fill="hold"/>
                                        <p:tgtEl>
                                          <p:spTgt spid="137222"/>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137223"/>
                                        </p:tgtEl>
                                        <p:attrNameLst>
                                          <p:attrName>style.visibility</p:attrName>
                                        </p:attrNameLst>
                                      </p:cBhvr>
                                      <p:to>
                                        <p:strVal val="visible"/>
                                      </p:to>
                                    </p:set>
                                    <p:anim to="" calcmode="lin" valueType="num">
                                      <p:cBhvr>
                                        <p:cTn id="13" dur="1" fill="hold"/>
                                        <p:tgtEl>
                                          <p:spTgt spid="137223"/>
                                        </p:tgtEl>
                                        <p:attrNameLst>
                                          <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137226"/>
                                        </p:tgtEl>
                                        <p:attrNameLst>
                                          <p:attrName>style.visibility</p:attrName>
                                        </p:attrNameLst>
                                      </p:cBhvr>
                                      <p:to>
                                        <p:strVal val="visible"/>
                                      </p:to>
                                    </p:set>
                                    <p:anim to="" calcmode="lin" valueType="num">
                                      <p:cBhvr>
                                        <p:cTn id="18" dur="1" fill="hold"/>
                                        <p:tgtEl>
                                          <p:spTgt spid="137226"/>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ircle(in)">
                                      <p:cBhvr>
                                        <p:cTn id="23" dur="2000"/>
                                        <p:tgtEl>
                                          <p:spTgt spid="3"/>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2000"/>
                                        <p:tgtEl>
                                          <p:spTgt spid="2"/>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circle(in)">
                                      <p:cBhvr>
                                        <p:cTn id="2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nimBg="1"/>
      <p:bldP spid="137222" grpId="0" animBg="1"/>
      <p:bldP spid="137223" grpId="0" animBg="1"/>
      <p:bldP spid="137226" grpId="0" animBg="1"/>
      <p:bldP spid="2" grpId="0" animBg="1"/>
      <p:bldP spid="3"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E2F7E6DD-9406-4565-B5C6-3EAF16D2652E}"/>
              </a:ext>
            </a:extLst>
          </p:cNvPr>
          <p:cNvSpPr/>
          <p:nvPr/>
        </p:nvSpPr>
        <p:spPr>
          <a:xfrm>
            <a:off x="304800" y="285750"/>
            <a:ext cx="11506200" cy="626745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pic>
        <p:nvPicPr>
          <p:cNvPr id="5" name="图片 4">
            <a:extLst>
              <a:ext uri="{FF2B5EF4-FFF2-40B4-BE49-F238E27FC236}">
                <a16:creationId xmlns="" xmlns:a16="http://schemas.microsoft.com/office/drawing/2014/main" id="{62D3202B-4974-4078-A1F5-236AD6ABC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5278" y="1103531"/>
            <a:ext cx="5714287" cy="5714286"/>
          </a:xfrm>
          <a:prstGeom prst="rect">
            <a:avLst/>
          </a:prstGeom>
        </p:spPr>
      </p:pic>
      <p:sp>
        <p:nvSpPr>
          <p:cNvPr id="10" name="Cloud Callout 9"/>
          <p:cNvSpPr/>
          <p:nvPr/>
        </p:nvSpPr>
        <p:spPr>
          <a:xfrm flipH="1">
            <a:off x="1271799" y="1607149"/>
            <a:ext cx="4653479" cy="3044489"/>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457200"/>
            <a:r>
              <a:rPr lang="en-US" sz="3200" dirty="0" err="1">
                <a:solidFill>
                  <a:prstClr val="black"/>
                </a:solidFill>
                <a:latin typeface="Times New Roman" pitchFamily="18" charset="0"/>
                <a:cs typeface="Times New Roman" pitchFamily="18" charset="0"/>
              </a:rPr>
              <a:t>Cả</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lớp</a:t>
            </a:r>
            <a:r>
              <a:rPr lang="en-US" sz="3200" dirty="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cùng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xem</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nghe</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câu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chuyện</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Tiếng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vọng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rừng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sâu</a:t>
            </a:r>
            <a:r>
              <a:rPr lang="en-US" sz="3200" dirty="0" smtClean="0">
                <a:solidFill>
                  <a:prstClr val="black"/>
                </a:solidFill>
                <a:latin typeface="Times New Roman" pitchFamily="18" charset="0"/>
                <a:cs typeface="Times New Roman" pitchFamily="18" charset="0"/>
              </a:rPr>
              <a:t>”</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038061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779" y="-76200"/>
            <a:ext cx="12192000" cy="6934200"/>
          </a:xfrm>
        </p:spPr>
      </p:pic>
      <p:sp>
        <p:nvSpPr>
          <p:cNvPr id="3" name="TextBox 2"/>
          <p:cNvSpPr txBox="1"/>
          <p:nvPr/>
        </p:nvSpPr>
        <p:spPr>
          <a:xfrm>
            <a:off x="1371600" y="228600"/>
            <a:ext cx="9855200" cy="523220"/>
          </a:xfrm>
          <a:prstGeom prst="rect">
            <a:avLst/>
          </a:prstGeom>
          <a:noFill/>
        </p:spPr>
        <p:txBody>
          <a:bodyPr wrap="square" rtlCol="0">
            <a:spAutoFit/>
          </a:bodyPr>
          <a:lstStyle/>
          <a:p>
            <a:r>
              <a:rPr lang="en-US" sz="2800" dirty="0" smtClean="0">
                <a:solidFill>
                  <a:srgbClr val="FF0000"/>
                </a:solidFill>
              </a:rPr>
              <a:t>Bài tập: </a:t>
            </a:r>
            <a:r>
              <a:rPr lang="en-US" sz="2800" dirty="0" smtClean="0">
                <a:solidFill>
                  <a:prstClr val="black"/>
                </a:solidFill>
              </a:rPr>
              <a:t>Bạn hãy xem một đoạn phim sau </a:t>
            </a:r>
            <a:endParaRPr lang="en-US" sz="2800" dirty="0">
              <a:solidFill>
                <a:prstClr val="black"/>
              </a:solidFill>
            </a:endParaRPr>
          </a:p>
        </p:txBody>
      </p:sp>
      <p:sp>
        <p:nvSpPr>
          <p:cNvPr id="6" name="TextBox 5"/>
          <p:cNvSpPr txBox="1"/>
          <p:nvPr/>
        </p:nvSpPr>
        <p:spPr>
          <a:xfrm>
            <a:off x="1828800" y="5383212"/>
            <a:ext cx="9652000" cy="461665"/>
          </a:xfrm>
          <a:prstGeom prst="rect">
            <a:avLst/>
          </a:prstGeom>
          <a:noFill/>
        </p:spPr>
        <p:txBody>
          <a:bodyPr wrap="square" rtlCol="0">
            <a:spAutoFit/>
          </a:bodyPr>
          <a:lstStyle/>
          <a:p>
            <a:r>
              <a:rPr lang="en-US" sz="2400" dirty="0" smtClean="0">
                <a:solidFill>
                  <a:prstClr val="black"/>
                </a:solidFill>
              </a:rPr>
              <a:t>Bạn hãy nêu ra vấn đề nghị luận trong đoạn phim trên?</a:t>
            </a:r>
            <a:endParaRPr lang="en-US" sz="2400" dirty="0">
              <a:solidFill>
                <a:prstClr val="black"/>
              </a:solidFill>
            </a:endParaRPr>
          </a:p>
        </p:txBody>
      </p:sp>
      <p:sp>
        <p:nvSpPr>
          <p:cNvPr id="7" name="Left Arrow 6">
            <a:hlinkClick r:id="rId5" action="ppaction://hlinksldjump"/>
          </p:cNvPr>
          <p:cNvSpPr/>
          <p:nvPr/>
        </p:nvSpPr>
        <p:spPr>
          <a:xfrm>
            <a:off x="10668000" y="6084332"/>
            <a:ext cx="1117600" cy="4688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extBox 8"/>
          <p:cNvSpPr txBox="1"/>
          <p:nvPr/>
        </p:nvSpPr>
        <p:spPr>
          <a:xfrm>
            <a:off x="2032009" y="6400800"/>
            <a:ext cx="184731" cy="369332"/>
          </a:xfrm>
          <a:prstGeom prst="rect">
            <a:avLst/>
          </a:prstGeom>
          <a:noFill/>
        </p:spPr>
        <p:txBody>
          <a:bodyPr wrap="none" rtlCol="0">
            <a:spAutoFit/>
          </a:bodyPr>
          <a:lstStyle/>
          <a:p>
            <a:endParaRPr lang="en-US" dirty="0">
              <a:solidFill>
                <a:prstClr val="black"/>
              </a:solidFill>
            </a:endParaRPr>
          </a:p>
        </p:txBody>
      </p:sp>
      <p:sp>
        <p:nvSpPr>
          <p:cNvPr id="10" name="TextBox 9"/>
          <p:cNvSpPr txBox="1"/>
          <p:nvPr/>
        </p:nvSpPr>
        <p:spPr>
          <a:xfrm>
            <a:off x="2032007" y="6134100"/>
            <a:ext cx="184731" cy="369332"/>
          </a:xfrm>
          <a:prstGeom prst="rect">
            <a:avLst/>
          </a:prstGeom>
          <a:noFill/>
        </p:spPr>
        <p:txBody>
          <a:bodyPr wrap="none" rtlCol="0">
            <a:spAutoFit/>
          </a:bodyPr>
          <a:lstStyle/>
          <a:p>
            <a:endParaRPr lang="en-US" dirty="0">
              <a:solidFill>
                <a:prstClr val="black"/>
              </a:solidFill>
            </a:endParaRPr>
          </a:p>
        </p:txBody>
      </p:sp>
      <p:sp>
        <p:nvSpPr>
          <p:cNvPr id="11" name="TextBox 10"/>
          <p:cNvSpPr txBox="1"/>
          <p:nvPr/>
        </p:nvSpPr>
        <p:spPr>
          <a:xfrm>
            <a:off x="1850685" y="5857114"/>
            <a:ext cx="184731" cy="461665"/>
          </a:xfrm>
          <a:prstGeom prst="rect">
            <a:avLst/>
          </a:prstGeom>
          <a:noFill/>
        </p:spPr>
        <p:txBody>
          <a:bodyPr wrap="none" rtlCol="0">
            <a:spAutoFit/>
          </a:bodyPr>
          <a:lstStyle/>
          <a:p>
            <a:endParaRPr lang="en-US" sz="2400" dirty="0">
              <a:solidFill>
                <a:prstClr val="black"/>
              </a:solidFill>
            </a:endParaRPr>
          </a:p>
        </p:txBody>
      </p:sp>
      <p:pic>
        <p:nvPicPr>
          <p:cNvPr id="5" name="Quà tặng cuộc sống Tiếng vọng rừng sâu.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28504" y="714345"/>
            <a:ext cx="10261600" cy="4505980"/>
          </a:xfrm>
          <a:prstGeom prst="rect">
            <a:avLst/>
          </a:prstGeom>
          <a:ln>
            <a:noFill/>
          </a:ln>
          <a:effectLst/>
          <a:scene3d>
            <a:camera prst="orthographicFront"/>
            <a:lightRig rig="balanced" dir="t"/>
          </a:scene3d>
          <a:sp3d prstMaterial="softEdge">
            <a:bevelT w="203200" h="101600" prst="cross"/>
            <a:contourClr>
              <a:srgbClr val="FFFFFF"/>
            </a:contourClr>
          </a:sp3d>
        </p:spPr>
      </p:pic>
      <p:sp>
        <p:nvSpPr>
          <p:cNvPr id="8" name="Rectangle 7"/>
          <p:cNvSpPr/>
          <p:nvPr/>
        </p:nvSpPr>
        <p:spPr>
          <a:xfrm>
            <a:off x="1943043" y="5844877"/>
            <a:ext cx="8454992" cy="1246495"/>
          </a:xfrm>
          <a:prstGeom prst="rect">
            <a:avLst/>
          </a:prstGeom>
        </p:spPr>
        <p:txBody>
          <a:bodyPr wrap="square">
            <a:spAutoFit/>
          </a:bodyPr>
          <a:lstStyle/>
          <a:p>
            <a:r>
              <a:rPr lang="en-US" sz="2500" b="1" dirty="0" err="1" smtClean="0">
                <a:latin typeface="Times New Roman" panose="02020603050405020304" pitchFamily="18" charset="0"/>
                <a:cs typeface="Times New Roman" panose="02020603050405020304" pitchFamily="18" charset="0"/>
              </a:rPr>
              <a:t>Nêu</a:t>
            </a:r>
            <a:r>
              <a:rPr lang="en-US" sz="2500" b="1" dirty="0" smtClean="0">
                <a:latin typeface="Times New Roman" panose="02020603050405020304" pitchFamily="18" charset="0"/>
                <a:cs typeface="Times New Roman" panose="02020603050405020304" pitchFamily="18" charset="0"/>
              </a:rPr>
              <a:t> </a:t>
            </a:r>
            <a:r>
              <a:rPr lang="en-US" sz="2500" b="1" dirty="0" err="1" smtClean="0">
                <a:latin typeface="Times New Roman" panose="02020603050405020304" pitchFamily="18" charset="0"/>
                <a:cs typeface="Times New Roman" panose="02020603050405020304" pitchFamily="18" charset="0"/>
              </a:rPr>
              <a:t>vai</a:t>
            </a:r>
            <a:r>
              <a:rPr lang="en-US" sz="2500" b="1" dirty="0" smtClean="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trò</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của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các</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yếu</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tố</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ấy</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trong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việc</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làm</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nổi</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bật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nội</a:t>
            </a:r>
            <a:r>
              <a:rPr lang="en-US" sz="2500" b="1" dirty="0">
                <a:latin typeface="Times New Roman" panose="02020603050405020304" pitchFamily="18" charset="0"/>
                <a:cs typeface="Times New Roman" panose="02020603050405020304" pitchFamily="18" charset="0"/>
              </a:rPr>
              <a:t> dung </a:t>
            </a:r>
            <a:r>
              <a:rPr lang="en-US" sz="2500" b="1" dirty="0" err="1">
                <a:latin typeface="Times New Roman" panose="02020603050405020304" pitchFamily="18" charset="0"/>
                <a:cs typeface="Times New Roman" panose="02020603050405020304" pitchFamily="18" charset="0"/>
              </a:rPr>
              <a:t>của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đoạn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văn</a:t>
            </a:r>
            <a:r>
              <a:rPr lang="en-US" sz="2500" b="1" dirty="0">
                <a:latin typeface="Times New Roman" panose="02020603050405020304" pitchFamily="18" charset="0"/>
                <a:cs typeface="Times New Roman" panose="02020603050405020304" pitchFamily="18" charset="0"/>
              </a:rPr>
              <a:t>.</a:t>
            </a:r>
            <a:r>
              <a:rPr lang="en-US" sz="2500" b="1" dirty="0">
                <a:solidFill>
                  <a:srgbClr val="0000FF"/>
                </a:solidFill>
                <a:latin typeface="Times New Roman" panose="02020603050405020304" pitchFamily="18" charset="0"/>
                <a:cs typeface="Times New Roman" panose="02020603050405020304" pitchFamily="18" charset="0"/>
              </a:rPr>
              <a:t/>
            </a:r>
            <a:br>
              <a:rPr lang="en-US" sz="2500" b="1" dirty="0">
                <a:solidFill>
                  <a:srgbClr val="0000FF"/>
                </a:solidFill>
                <a:latin typeface="Times New Roman" panose="02020603050405020304" pitchFamily="18" charset="0"/>
                <a:cs typeface="Times New Roman" panose="02020603050405020304" pitchFamily="18" charset="0"/>
              </a:rPr>
            </a:br>
            <a:endParaRPr lang="vi-VN" sz="2500" dirty="0"/>
          </a:p>
        </p:txBody>
      </p:sp>
    </p:spTree>
    <p:extLst>
      <p:ext uri="{BB962C8B-B14F-4D97-AF65-F5344CB8AC3E}">
        <p14:creationId xmlns:p14="http://schemas.microsoft.com/office/powerpoint/2010/main" val="4941999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100000" mute="1">
                <p:cTn id="7"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903" y="266801"/>
            <a:ext cx="11906535" cy="1609211"/>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6043" y="-120581"/>
            <a:ext cx="1641720" cy="2275652"/>
          </a:xfrm>
          <a:prstGeom prst="rect">
            <a:avLst/>
          </a:prstGeom>
        </p:spPr>
      </p:pic>
      <p:pic>
        <p:nvPicPr>
          <p:cNvPr id="8"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4703" y="-162748"/>
            <a:ext cx="1641720" cy="2275652"/>
          </a:xfrm>
          <a:prstGeom prst="rect">
            <a:avLst/>
          </a:prstGeom>
        </p:spPr>
      </p:pic>
      <p:pic>
        <p:nvPicPr>
          <p:cNvPr id="9"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4688" y="-141921"/>
            <a:ext cx="1641720" cy="2275652"/>
          </a:xfrm>
          <a:prstGeom prst="rect">
            <a:avLst/>
          </a:prstGeom>
        </p:spPr>
      </p:pic>
      <p:pic>
        <p:nvPicPr>
          <p:cNvPr id="10"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0119" y="-287329"/>
            <a:ext cx="1641720" cy="2275652"/>
          </a:xfrm>
          <a:prstGeom prst="rect">
            <a:avLst/>
          </a:prstGeom>
        </p:spPr>
      </p:pic>
      <p:pic>
        <p:nvPicPr>
          <p:cNvPr id="12"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6303" y="268449"/>
            <a:ext cx="1641720" cy="2275652"/>
          </a:xfrm>
          <a:prstGeom prst="rect">
            <a:avLst/>
          </a:prstGeom>
        </p:spPr>
      </p:pic>
      <p:sp>
        <p:nvSpPr>
          <p:cNvPr id="2" name="Rectangle 1"/>
          <p:cNvSpPr/>
          <p:nvPr/>
        </p:nvSpPr>
        <p:spPr>
          <a:xfrm>
            <a:off x="4167032" y="1071406"/>
            <a:ext cx="7657032" cy="4601260"/>
          </a:xfrm>
          <a:prstGeom prst="rect">
            <a:avLst/>
          </a:prstGeom>
        </p:spPr>
        <p:txBody>
          <a:bodyPr wrap="square">
            <a:spAutoFit/>
          </a:bodyPr>
          <a:lstStyle/>
          <a:p>
            <a:pPr algn="ctr" fontAlgn="base"/>
            <a:r>
              <a:rPr lang="en-US" sz="2500" dirty="0" smtClean="0">
                <a:solidFill>
                  <a:srgbClr val="0000FF"/>
                </a:solidFill>
                <a:latin typeface="Times New Roman" pitchFamily="18" charset="0"/>
                <a:cs typeface="Times New Roman" pitchFamily="18" charset="0"/>
              </a:rPr>
              <a:t>TIẾNG VỌNG RỪNG SÂU</a:t>
            </a:r>
          </a:p>
          <a:p>
            <a:pPr algn="just" fontAlgn="base"/>
            <a:r>
              <a:rPr lang="en-US" sz="2800" dirty="0" smtClean="0">
                <a:solidFill>
                  <a:srgbClr val="0000FF"/>
                </a:solidFill>
                <a:latin typeface="Times New Roman" pitchFamily="18" charset="0"/>
                <a:cs typeface="Times New Roman" pitchFamily="18" charset="0"/>
              </a:rPr>
              <a:t>	</a:t>
            </a:r>
            <a:r>
              <a:rPr lang="vi-VN" sz="2000" dirty="0" smtClean="0">
                <a:solidFill>
                  <a:srgbClr val="0000FF"/>
                </a:solidFill>
                <a:latin typeface="Times New Roman" pitchFamily="18" charset="0"/>
                <a:cs typeface="Times New Roman" pitchFamily="18" charset="0"/>
              </a:rPr>
              <a:t>Có </a:t>
            </a:r>
            <a:r>
              <a:rPr lang="vi-VN" sz="2000" dirty="0">
                <a:solidFill>
                  <a:srgbClr val="0000FF"/>
                </a:solidFill>
                <a:latin typeface="Times New Roman" pitchFamily="18" charset="0"/>
                <a:cs typeface="Times New Roman" pitchFamily="18" charset="0"/>
              </a:rPr>
              <a:t>một cậu bé ngỗ nghịch thường bị mẹ khiển trách. Ngày nọ, giận mẹ nhưng không thể xúc phạm một cách trực tiếp, cậu chạy đến một thung lũng cạnh một khu rừng rậm. Cậu lấy hết sức mình và thét lên: “Tôi ghét người”. Cậu ngạc nhiên vô cùng vì từ khu rừng có tiếng vọng lại: “Tôi ghét người”. Cậu hoảng hốt quay về với mẹ và khóc nức nở. Cậu không thể hiểu được từ trong rừng đã có người thù ghét cậu.</a:t>
            </a:r>
          </a:p>
          <a:p>
            <a:pPr algn="just" fontAlgn="base"/>
            <a:r>
              <a:rPr lang="en-US" sz="2000" dirty="0" smtClean="0">
                <a:solidFill>
                  <a:srgbClr val="0000FF"/>
                </a:solidFill>
                <a:latin typeface="Times New Roman" pitchFamily="18" charset="0"/>
                <a:cs typeface="Times New Roman" pitchFamily="18" charset="0"/>
              </a:rPr>
              <a:t>	</a:t>
            </a:r>
            <a:r>
              <a:rPr lang="vi-VN" sz="2000" dirty="0" smtClean="0">
                <a:solidFill>
                  <a:srgbClr val="0000FF"/>
                </a:solidFill>
                <a:latin typeface="Times New Roman" pitchFamily="18" charset="0"/>
                <a:cs typeface="Times New Roman" pitchFamily="18" charset="0"/>
              </a:rPr>
              <a:t>Người </a:t>
            </a:r>
            <a:r>
              <a:rPr lang="vi-VN" sz="2000" dirty="0">
                <a:solidFill>
                  <a:srgbClr val="0000FF"/>
                </a:solidFill>
                <a:latin typeface="Times New Roman" pitchFamily="18" charset="0"/>
                <a:cs typeface="Times New Roman" pitchFamily="18" charset="0"/>
              </a:rPr>
              <a:t>mẹ nắm tay đưa cậu trở lại khu rừng và bảo cậu hãy hét lên: “Tôi yêu người”. Lạ lùng thay, cậu vừa dứt tiếng thì cũng có người nói vọng lại: “Tôi yêu người”. Lúc đó người mẹ mới giải thích cho cậu như sau: “Con ơi, đó là định luật trong cuộc sống của chúng ta. </a:t>
            </a:r>
            <a:r>
              <a:rPr lang="vi-VN" sz="2000" dirty="0">
                <a:solidFill>
                  <a:srgbClr val="FF0000"/>
                </a:solidFill>
                <a:latin typeface="Times New Roman" pitchFamily="18" charset="0"/>
                <a:cs typeface="Times New Roman" pitchFamily="18" charset="0"/>
              </a:rPr>
              <a:t>Con cho điều gì, con sẽ nhận điều đó. Ai gieo gió thì người đó gặt bão. Nếu con thù ghét người, thì người cũng sẽ thù ghét con. Nếu con yêu thương người, thì người cũng sẽ yêu thương con”.</a:t>
            </a:r>
            <a:endParaRPr lang="vi-VN" sz="2000" b="0" i="0" dirty="0">
              <a:solidFill>
                <a:srgbClr val="FF0000"/>
              </a:solidFill>
              <a:effectLst/>
              <a:latin typeface="Times New Roman" pitchFamily="18" charset="0"/>
              <a:cs typeface="Times New Roman" pitchFamily="18" charset="0"/>
            </a:endParaRPr>
          </a:p>
        </p:txBody>
      </p:sp>
      <p:pic>
        <p:nvPicPr>
          <p:cNvPr id="1026" name="Picture 2" descr="C:\Users\OK\Desktop\unname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733" y="956960"/>
            <a:ext cx="3904246" cy="460635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21633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0-#ppt_w/2"/>
                                          </p:val>
                                        </p:tav>
                                        <p:tav tm="100000">
                                          <p:val>
                                            <p:strVal val="#ppt_x"/>
                                          </p:val>
                                        </p:tav>
                                      </p:tavLst>
                                    </p:anim>
                                    <p:anim calcmode="lin" valueType="num">
                                      <p:cBhvr additive="base">
                                        <p:cTn id="8"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21" y="337147"/>
            <a:ext cx="11906535" cy="1609211"/>
          </a:xfrm>
          <a:prstGeom prst="rect">
            <a:avLst/>
          </a:prstGeom>
        </p:spPr>
      </p:pic>
      <p:pic>
        <p:nvPicPr>
          <p:cNvPr id="8"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4703" y="-162748"/>
            <a:ext cx="1641720" cy="2275652"/>
          </a:xfrm>
          <a:prstGeom prst="rect">
            <a:avLst/>
          </a:prstGeom>
        </p:spPr>
      </p:pic>
      <p:pic>
        <p:nvPicPr>
          <p:cNvPr id="9"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5579" y="504487"/>
            <a:ext cx="1641720" cy="2275652"/>
          </a:xfrm>
          <a:prstGeom prst="rect">
            <a:avLst/>
          </a:prstGeom>
        </p:spPr>
      </p:pic>
      <p:pic>
        <p:nvPicPr>
          <p:cNvPr id="10"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3387" y="158507"/>
            <a:ext cx="1641720" cy="2275652"/>
          </a:xfrm>
          <a:prstGeom prst="rect">
            <a:avLst/>
          </a:prstGeom>
        </p:spPr>
      </p:pic>
      <p:pic>
        <p:nvPicPr>
          <p:cNvPr id="11"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0537" y="158375"/>
            <a:ext cx="1641720" cy="2275652"/>
          </a:xfrm>
          <a:prstGeom prst="rect">
            <a:avLst/>
          </a:prstGeom>
        </p:spPr>
      </p:pic>
      <p:pic>
        <p:nvPicPr>
          <p:cNvPr id="12"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6303" y="268449"/>
            <a:ext cx="1641720" cy="2275652"/>
          </a:xfrm>
          <a:prstGeom prst="rect">
            <a:avLst/>
          </a:prstGeom>
        </p:spPr>
      </p:pic>
      <p:pic>
        <p:nvPicPr>
          <p:cNvPr id="14" name="Picture 13" descr="22858PICdbgea5Gz679dY_PIC2018.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61927" y="2256603"/>
            <a:ext cx="3169804" cy="436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p:nvSpPr>
        <p:spPr>
          <a:xfrm>
            <a:off x="349499" y="718241"/>
            <a:ext cx="11318524" cy="2667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spcBef>
                <a:spcPct val="50000"/>
              </a:spcBef>
            </a:pPr>
            <a:endParaRPr lang="en-US" altLang="en-US" sz="2400" b="1" i="1" dirty="0">
              <a:solidFill>
                <a:srgbClr val="0000FF"/>
              </a:solidFill>
              <a:latin typeface="Arial" charset="0"/>
            </a:endParaRPr>
          </a:p>
          <a:p>
            <a:pPr algn="just">
              <a:spcBef>
                <a:spcPct val="50000"/>
              </a:spcBef>
            </a:pPr>
            <a:r>
              <a:rPr lang="en-US" altLang="en-US" sz="3200" b="1" i="1" dirty="0" smtClean="0">
                <a:solidFill>
                  <a:srgbClr val="0000FF"/>
                </a:solidFill>
                <a:latin typeface="Times New Roman" pitchFamily="18" charset="0"/>
                <a:cs typeface="Times New Roman" pitchFamily="18" charset="0"/>
              </a:rPr>
              <a:t>- </a:t>
            </a:r>
            <a:r>
              <a:rPr lang="en-US" altLang="en-US" sz="3200" b="1" dirty="0" err="1" smtClean="0">
                <a:solidFill>
                  <a:srgbClr val="0000FF"/>
                </a:solidFill>
                <a:latin typeface="Times New Roman" pitchFamily="18" charset="0"/>
                <a:cs typeface="Times New Roman" pitchFamily="18" charset="0"/>
              </a:rPr>
              <a:t>Các</a:t>
            </a:r>
            <a:r>
              <a:rPr lang="en-US" altLang="en-US" sz="3200" b="1" dirty="0" smtClean="0">
                <a:solidFill>
                  <a:srgbClr val="0000FF"/>
                </a:solidFill>
                <a:latin typeface="Times New Roman" pitchFamily="18" charset="0"/>
                <a:cs typeface="Times New Roman" pitchFamily="18" charset="0"/>
              </a:rPr>
              <a:t> </a:t>
            </a:r>
            <a:r>
              <a:rPr lang="en-US" altLang="en-US" sz="3200" b="1" dirty="0" err="1" smtClean="0">
                <a:solidFill>
                  <a:srgbClr val="0000FF"/>
                </a:solidFill>
                <a:latin typeface="Times New Roman" pitchFamily="18" charset="0"/>
                <a:cs typeface="Times New Roman" pitchFamily="18" charset="0"/>
              </a:rPr>
              <a:t>yếu</a:t>
            </a:r>
            <a:r>
              <a:rPr lang="en-US" altLang="en-US" sz="3200" b="1" dirty="0" smtClean="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tố</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nghị</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luận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trong</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văn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bản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tự</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sự</a:t>
            </a:r>
            <a:r>
              <a:rPr lang="en-US" altLang="en-US" sz="3200" b="1" dirty="0">
                <a:solidFill>
                  <a:srgbClr val="0000FF"/>
                </a:solidFill>
                <a:latin typeface="Times New Roman" pitchFamily="18" charset="0"/>
                <a:cs typeface="Times New Roman" pitchFamily="18" charset="0"/>
              </a:rPr>
              <a:t>:</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thực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chất</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là</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các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cuộc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đối</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thoại</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với</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các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nhận</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xét</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phán</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đoán</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các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lí</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lẽ</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dẫn</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chứng</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nhằm</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thuyết</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phục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người</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đọc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người</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nghe</a:t>
            </a:r>
            <a:r>
              <a:rPr lang="en-US" altLang="en-US" sz="3200" dirty="0">
                <a:solidFill>
                  <a:srgbClr val="0000FF"/>
                </a:solidFill>
                <a:latin typeface="Times New Roman" pitchFamily="18" charset="0"/>
                <a:cs typeface="Times New Roman" pitchFamily="18" charset="0"/>
              </a:rPr>
              <a:t>.</a:t>
            </a:r>
          </a:p>
          <a:p>
            <a:pPr algn="just">
              <a:spcBef>
                <a:spcPct val="50000"/>
              </a:spcBef>
            </a:pPr>
            <a:r>
              <a:rPr lang="en-US" altLang="en-US" sz="3200" b="1" dirty="0" smtClean="0">
                <a:solidFill>
                  <a:srgbClr val="0000FF"/>
                </a:solidFill>
                <a:latin typeface="Times New Roman" pitchFamily="18" charset="0"/>
                <a:cs typeface="Times New Roman" pitchFamily="18" charset="0"/>
              </a:rPr>
              <a:t>- </a:t>
            </a:r>
            <a:r>
              <a:rPr lang="en-US" altLang="en-US" sz="3200" b="1" dirty="0" err="1" smtClean="0">
                <a:solidFill>
                  <a:srgbClr val="0000FF"/>
                </a:solidFill>
                <a:latin typeface="Times New Roman" pitchFamily="18" charset="0"/>
                <a:cs typeface="Times New Roman" pitchFamily="18" charset="0"/>
              </a:rPr>
              <a:t>Tác</a:t>
            </a:r>
            <a:r>
              <a:rPr lang="en-US" altLang="en-US" sz="3200" b="1" dirty="0" smtClean="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dụng</a:t>
            </a:r>
            <a:r>
              <a:rPr lang="en-US" altLang="en-US" sz="3200" b="1"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làm</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cho</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câu</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chuyện</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thêm</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phần</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triết</a:t>
            </a:r>
            <a:r>
              <a:rPr lang="en-US" altLang="en-US" sz="3200" dirty="0">
                <a:solidFill>
                  <a:srgbClr val="0000FF"/>
                </a:solidFill>
                <a:latin typeface="Times New Roman" pitchFamily="18" charset="0"/>
                <a:cs typeface="Times New Roman" pitchFamily="18" charset="0"/>
              </a:rPr>
              <a:t> </a:t>
            </a:r>
            <a:r>
              <a:rPr lang="en-US" altLang="en-US" sz="3200" dirty="0" err="1" smtClean="0">
                <a:solidFill>
                  <a:srgbClr val="0000FF"/>
                </a:solidFill>
                <a:latin typeface="Times New Roman" pitchFamily="18" charset="0"/>
                <a:cs typeface="Times New Roman" pitchFamily="18" charset="0"/>
              </a:rPr>
              <a:t>lí</a:t>
            </a:r>
            <a:r>
              <a:rPr lang="en-US" altLang="en-US" sz="3200" dirty="0" smtClean="0">
                <a:solidFill>
                  <a:srgbClr val="0000FF"/>
                </a:solidFill>
                <a:latin typeface="Times New Roman" pitchFamily="18" charset="0"/>
                <a:cs typeface="Times New Roman" pitchFamily="18" charset="0"/>
              </a:rPr>
              <a:t>.</a:t>
            </a:r>
            <a:endParaRPr lang="en-US" altLang="en-US" sz="3200" dirty="0">
              <a:solidFill>
                <a:srgbClr val="0000FF"/>
              </a:solidFill>
              <a:latin typeface="Times New Roman" pitchFamily="18" charset="0"/>
              <a:cs typeface="Times New Roman" pitchFamily="18" charset="0"/>
            </a:endParaRPr>
          </a:p>
          <a:p>
            <a:pPr>
              <a:spcBef>
                <a:spcPct val="50000"/>
              </a:spcBef>
            </a:pPr>
            <a:endParaRPr lang="en-US" altLang="en-US" sz="2400" dirty="0">
              <a:solidFill>
                <a:schemeClr val="tx1"/>
              </a:solidFill>
              <a:latin typeface="Arial" charset="0"/>
            </a:endParaRPr>
          </a:p>
        </p:txBody>
      </p:sp>
    </p:spTree>
    <p:extLst>
      <p:ext uri="{BB962C8B-B14F-4D97-AF65-F5344CB8AC3E}">
        <p14:creationId xmlns:p14="http://schemas.microsoft.com/office/powerpoint/2010/main" val="247797036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88;p27" descr="image"/>
          <p:cNvPicPr preferRelativeResize="0"/>
          <p:nvPr/>
        </p:nvPicPr>
        <p:blipFill rotWithShape="1">
          <a:blip r:embed="rId2">
            <a:alphaModFix/>
          </a:blip>
          <a:srcRect/>
          <a:stretch/>
        </p:blipFill>
        <p:spPr>
          <a:xfrm>
            <a:off x="9267062" y="4381537"/>
            <a:ext cx="1835151" cy="2641600"/>
          </a:xfrm>
          <a:prstGeom prst="rect">
            <a:avLst/>
          </a:prstGeom>
          <a:noFill/>
          <a:ln>
            <a:noFill/>
          </a:ln>
        </p:spPr>
      </p:pic>
      <p:pic>
        <p:nvPicPr>
          <p:cNvPr id="4" name="Google Shape;188;p27" descr="image"/>
          <p:cNvPicPr preferRelativeResize="0"/>
          <p:nvPr/>
        </p:nvPicPr>
        <p:blipFill rotWithShape="1">
          <a:blip r:embed="rId2">
            <a:alphaModFix/>
          </a:blip>
          <a:srcRect/>
          <a:stretch/>
        </p:blipFill>
        <p:spPr>
          <a:xfrm>
            <a:off x="10492515" y="3500021"/>
            <a:ext cx="1835151" cy="2641600"/>
          </a:xfrm>
          <a:prstGeom prst="rect">
            <a:avLst/>
          </a:prstGeom>
          <a:noFill/>
          <a:ln>
            <a:noFill/>
          </a:ln>
        </p:spPr>
      </p:pic>
      <p:pic>
        <p:nvPicPr>
          <p:cNvPr id="5" name="Google Shape;188;p27" descr="image"/>
          <p:cNvPicPr preferRelativeResize="0"/>
          <p:nvPr/>
        </p:nvPicPr>
        <p:blipFill rotWithShape="1">
          <a:blip r:embed="rId2">
            <a:alphaModFix/>
          </a:blip>
          <a:srcRect/>
          <a:stretch/>
        </p:blipFill>
        <p:spPr>
          <a:xfrm>
            <a:off x="9870503" y="3960164"/>
            <a:ext cx="1835151" cy="2641600"/>
          </a:xfrm>
          <a:prstGeom prst="rect">
            <a:avLst/>
          </a:prstGeom>
          <a:noFill/>
          <a:ln>
            <a:noFill/>
          </a:ln>
        </p:spPr>
      </p:pic>
      <p:sp>
        <p:nvSpPr>
          <p:cNvPr id="2" name="TextBox 1"/>
          <p:cNvSpPr txBox="1"/>
          <p:nvPr/>
        </p:nvSpPr>
        <p:spPr>
          <a:xfrm>
            <a:off x="3631473" y="293302"/>
            <a:ext cx="6239024" cy="784830"/>
          </a:xfrm>
          <a:prstGeom prst="rect">
            <a:avLst/>
          </a:prstGeom>
          <a:noFill/>
        </p:spPr>
        <p:txBody>
          <a:bodyPr wrap="square" rtlCol="0">
            <a:spAutoFit/>
          </a:bodyPr>
          <a:lstStyle/>
          <a:p>
            <a:r>
              <a:rPr lang="en-US" sz="4500" dirty="0" smtClean="0">
                <a:solidFill>
                  <a:srgbClr val="FF0000"/>
                </a:solidFill>
                <a:latin typeface="Times New Roman" pitchFamily="18" charset="0"/>
                <a:cs typeface="Times New Roman" pitchFamily="18" charset="0"/>
              </a:rPr>
              <a:t>2. </a:t>
            </a:r>
            <a:r>
              <a:rPr lang="en-US" sz="4500" dirty="0" err="1" smtClean="0">
                <a:solidFill>
                  <a:srgbClr val="FF0000"/>
                </a:solidFill>
                <a:latin typeface="Times New Roman" pitchFamily="18" charset="0"/>
                <a:cs typeface="Times New Roman" pitchFamily="18" charset="0"/>
              </a:rPr>
              <a:t>Ghi</a:t>
            </a:r>
            <a:r>
              <a:rPr lang="en-US" sz="4500" dirty="0" smtClean="0">
                <a:solidFill>
                  <a:srgbClr val="FF0000"/>
                </a:solidFill>
                <a:latin typeface="Times New Roman" pitchFamily="18" charset="0"/>
                <a:cs typeface="Times New Roman" pitchFamily="18" charset="0"/>
              </a:rPr>
              <a:t> </a:t>
            </a:r>
            <a:r>
              <a:rPr lang="en-US" sz="4500" dirty="0" err="1" smtClean="0">
                <a:solidFill>
                  <a:srgbClr val="FF0000"/>
                </a:solidFill>
                <a:latin typeface="Times New Roman" pitchFamily="18" charset="0"/>
                <a:cs typeface="Times New Roman" pitchFamily="18" charset="0"/>
              </a:rPr>
              <a:t>nhớ</a:t>
            </a:r>
            <a:r>
              <a:rPr lang="en-US" sz="4500" dirty="0" smtClean="0">
                <a:solidFill>
                  <a:srgbClr val="FF0000"/>
                </a:solidFill>
                <a:latin typeface="Times New Roman" pitchFamily="18" charset="0"/>
                <a:cs typeface="Times New Roman" pitchFamily="18" charset="0"/>
              </a:rPr>
              <a:t>: SGK/ 138</a:t>
            </a:r>
            <a:endParaRPr lang="vi-VN" sz="4500"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9220" y="1767212"/>
            <a:ext cx="8458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38071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Text Box 4"/>
          <p:cNvSpPr txBox="1">
            <a:spLocks noChangeArrowheads="1"/>
          </p:cNvSpPr>
          <p:nvPr/>
        </p:nvSpPr>
        <p:spPr bwMode="auto">
          <a:xfrm>
            <a:off x="406400" y="0"/>
            <a:ext cx="11785600"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US" sz="2800" b="1" dirty="0">
                <a:solidFill>
                  <a:srgbClr val="3333FF"/>
                </a:solidFill>
                <a:latin typeface="Times New Roman" pitchFamily="18" charset="0"/>
              </a:rPr>
              <a:t>II. </a:t>
            </a:r>
            <a:r>
              <a:rPr lang="en-US" sz="2800" b="1" dirty="0" err="1">
                <a:solidFill>
                  <a:srgbClr val="3333FF"/>
                </a:solidFill>
                <a:latin typeface="Times New Roman" pitchFamily="18" charset="0"/>
              </a:rPr>
              <a:t>Luyện</a:t>
            </a:r>
            <a:r>
              <a:rPr lang="en-US" sz="2800" b="1" dirty="0">
                <a:solidFill>
                  <a:srgbClr val="3333FF"/>
                </a:solidFill>
                <a:latin typeface="Times New Roman" pitchFamily="18" charset="0"/>
              </a:rPr>
              <a:t> </a:t>
            </a:r>
            <a:r>
              <a:rPr lang="en-US" sz="2800" b="1" dirty="0" err="1">
                <a:solidFill>
                  <a:srgbClr val="3333FF"/>
                </a:solidFill>
                <a:latin typeface="Times New Roman" pitchFamily="18" charset="0"/>
              </a:rPr>
              <a:t>tập</a:t>
            </a:r>
            <a:r>
              <a:rPr lang="en-US" sz="2800" b="1" dirty="0">
                <a:solidFill>
                  <a:srgbClr val="3333FF"/>
                </a:solidFill>
                <a:latin typeface="Times New Roman" pitchFamily="18" charset="0"/>
              </a:rPr>
              <a:t>:</a:t>
            </a:r>
          </a:p>
          <a:p>
            <a:pPr fontAlgn="base">
              <a:spcBef>
                <a:spcPct val="50000"/>
              </a:spcBef>
              <a:spcAft>
                <a:spcPct val="0"/>
              </a:spcAft>
            </a:pPr>
            <a:r>
              <a:rPr lang="en-US" sz="2800" b="1" dirty="0" err="1" smtClean="0">
                <a:solidFill>
                  <a:srgbClr val="000000"/>
                </a:solidFill>
                <a:latin typeface="Times New Roman" pitchFamily="18" charset="0"/>
              </a:rPr>
              <a:t>Bài</a:t>
            </a:r>
            <a:r>
              <a:rPr lang="en-US" sz="2800" b="1" dirty="0" smtClean="0">
                <a:solidFill>
                  <a:srgbClr val="000000"/>
                </a:solidFill>
                <a:latin typeface="Times New Roman" pitchFamily="18" charset="0"/>
              </a:rPr>
              <a:t> 1</a:t>
            </a:r>
            <a:r>
              <a:rPr lang="en-US" sz="2800" b="1" dirty="0">
                <a:solidFill>
                  <a:srgbClr val="000000"/>
                </a:solidFill>
                <a:latin typeface="Times New Roman" pitchFamily="18" charset="0"/>
              </a:rPr>
              <a:t>. </a:t>
            </a:r>
            <a:r>
              <a:rPr lang="en-US" sz="2800" i="1" dirty="0" err="1">
                <a:solidFill>
                  <a:srgbClr val="000000"/>
                </a:solidFill>
                <a:latin typeface="Times New Roman" pitchFamily="18" charset="0"/>
              </a:rPr>
              <a:t>Lời</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văn</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trong</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đoạn</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trích</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Lão</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Hạc</a:t>
            </a:r>
            <a:r>
              <a:rPr lang="en-US" sz="2800" i="1" dirty="0">
                <a:solidFill>
                  <a:srgbClr val="000000"/>
                </a:solidFill>
                <a:latin typeface="Times New Roman" pitchFamily="18" charset="0"/>
              </a:rPr>
              <a:t> ở </a:t>
            </a:r>
            <a:r>
              <a:rPr lang="en-US" sz="2800" i="1" dirty="0" err="1">
                <a:solidFill>
                  <a:srgbClr val="000000"/>
                </a:solidFill>
                <a:latin typeface="Times New Roman" pitchFamily="18" charset="0"/>
              </a:rPr>
              <a:t>mục</a:t>
            </a:r>
            <a:r>
              <a:rPr lang="en-US" sz="2800" i="1" dirty="0">
                <a:solidFill>
                  <a:srgbClr val="000000"/>
                </a:solidFill>
                <a:latin typeface="Times New Roman" pitchFamily="18" charset="0"/>
              </a:rPr>
              <a:t> I.1 </a:t>
            </a:r>
            <a:r>
              <a:rPr lang="en-US" sz="2800" i="1" dirty="0" err="1">
                <a:solidFill>
                  <a:srgbClr val="000000"/>
                </a:solidFill>
                <a:latin typeface="Times New Roman" pitchFamily="18" charset="0"/>
              </a:rPr>
              <a:t>là</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lời</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của</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ai</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Người</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ấy</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đang</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thuyết</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phục</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ai</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Thuyết</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phục</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điều</a:t>
            </a:r>
            <a:r>
              <a:rPr lang="en-US" sz="2800" i="1" dirty="0">
                <a:solidFill>
                  <a:srgbClr val="000000"/>
                </a:solidFill>
                <a:latin typeface="Times New Roman" pitchFamily="18" charset="0"/>
              </a:rPr>
              <a:t> </a:t>
            </a:r>
            <a:r>
              <a:rPr lang="en-US" sz="2800" i="1" dirty="0" err="1">
                <a:solidFill>
                  <a:srgbClr val="000000"/>
                </a:solidFill>
                <a:latin typeface="Times New Roman" pitchFamily="18" charset="0"/>
              </a:rPr>
              <a:t>gì</a:t>
            </a:r>
            <a:r>
              <a:rPr lang="en-US" sz="2800" i="1" dirty="0">
                <a:solidFill>
                  <a:srgbClr val="000000"/>
                </a:solidFill>
                <a:latin typeface="Times New Roman" pitchFamily="18" charset="0"/>
              </a:rPr>
              <a:t>?</a:t>
            </a:r>
          </a:p>
        </p:txBody>
      </p:sp>
      <p:sp>
        <p:nvSpPr>
          <p:cNvPr id="94213" name="Text Box 5"/>
          <p:cNvSpPr txBox="1">
            <a:spLocks noChangeArrowheads="1"/>
          </p:cNvSpPr>
          <p:nvPr/>
        </p:nvSpPr>
        <p:spPr bwMode="auto">
          <a:xfrm>
            <a:off x="406400" y="1600200"/>
            <a:ext cx="113792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Lời</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văn</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trong</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đoạn</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trích</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là</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lời</a:t>
            </a:r>
            <a:r>
              <a:rPr lang="en-US" sz="2800" dirty="0" smtClean="0">
                <a:solidFill>
                  <a:srgbClr val="0000FF"/>
                </a:solidFill>
                <a:latin typeface="Times New Roman" pitchFamily="18" charset="0"/>
              </a:rPr>
              <a:t> </a:t>
            </a:r>
            <a:r>
              <a:rPr lang="en-US" sz="2800" dirty="0" err="1">
                <a:solidFill>
                  <a:srgbClr val="0000FF"/>
                </a:solidFill>
                <a:latin typeface="Times New Roman" pitchFamily="18" charset="0"/>
              </a:rPr>
              <a:t>của</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ông</a:t>
            </a:r>
            <a:r>
              <a:rPr lang="en-US" sz="2800" dirty="0">
                <a:solidFill>
                  <a:srgbClr val="0000FF"/>
                </a:solidFill>
                <a:latin typeface="Times New Roman" pitchFamily="18" charset="0"/>
              </a:rPr>
              <a:t> </a:t>
            </a:r>
            <a:r>
              <a:rPr lang="en-US" sz="2800" dirty="0" err="1" smtClean="0">
                <a:solidFill>
                  <a:srgbClr val="0000FF"/>
                </a:solidFill>
                <a:latin typeface="Times New Roman" pitchFamily="18" charset="0"/>
              </a:rPr>
              <a:t>giáo</a:t>
            </a:r>
            <a:r>
              <a:rPr lang="en-US" sz="2800" dirty="0" smtClean="0">
                <a:solidFill>
                  <a:srgbClr val="0000FF"/>
                </a:solidFill>
                <a:latin typeface="Times New Roman" pitchFamily="18" charset="0"/>
              </a:rPr>
              <a:t>.</a:t>
            </a:r>
            <a:endParaRPr lang="en-US" sz="2800" dirty="0">
              <a:solidFill>
                <a:srgbClr val="0000FF"/>
              </a:solidFill>
              <a:latin typeface="Times New Roman" pitchFamily="18" charset="0"/>
            </a:endParaRPr>
          </a:p>
          <a:p>
            <a:pPr fontAlgn="base">
              <a:spcBef>
                <a:spcPct val="50000"/>
              </a:spcBef>
              <a:spcAft>
                <a:spcPct val="0"/>
              </a:spcAft>
            </a:pP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Ông</a:t>
            </a: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giáo</a:t>
            </a:r>
            <a:r>
              <a:rPr lang="en-US" sz="2800" dirty="0" smtClean="0">
                <a:solidFill>
                  <a:srgbClr val="0000FF"/>
                </a:solidFill>
                <a:latin typeface="Times New Roman" pitchFamily="18" charset="0"/>
              </a:rPr>
              <a:t> </a:t>
            </a:r>
            <a:r>
              <a:rPr lang="en-US" sz="2800" dirty="0" err="1">
                <a:solidFill>
                  <a:srgbClr val="0000FF"/>
                </a:solidFill>
                <a:latin typeface="Times New Roman" pitchFamily="18" charset="0"/>
              </a:rPr>
              <a:t>đang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thuyết</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phục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chính</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mình</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rằng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vợ</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ông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không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ác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để</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chỉ</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buồn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chứ</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không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nỡ</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giận</a:t>
            </a:r>
            <a:r>
              <a:rPr lang="en-US" sz="2800" dirty="0" smtClean="0">
                <a:solidFill>
                  <a:srgbClr val="0000FF"/>
                </a:solidFill>
                <a:latin typeface="Times New Roman" pitchFamily="18" charset="0"/>
              </a:rPr>
              <a:t>”.</a:t>
            </a:r>
            <a:endParaRPr lang="en-US" sz="2800" dirty="0">
              <a:solidFill>
                <a:srgbClr val="0000FF"/>
              </a:solidFill>
              <a:latin typeface="Times New Roman" pitchFamily="18" charset="0"/>
            </a:endParaRPr>
          </a:p>
          <a:p>
            <a:pPr fontAlgn="base">
              <a:spcBef>
                <a:spcPct val="50000"/>
              </a:spcBef>
              <a:spcAft>
                <a:spcPct val="0"/>
              </a:spcAft>
            </a:pP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Thuyết</a:t>
            </a:r>
            <a:r>
              <a:rPr lang="en-US" sz="2800" dirty="0" smtClean="0">
                <a:solidFill>
                  <a:srgbClr val="0000FF"/>
                </a:solidFill>
                <a:latin typeface="Times New Roman" pitchFamily="18" charset="0"/>
              </a:rPr>
              <a:t> </a:t>
            </a:r>
            <a:r>
              <a:rPr lang="en-US" sz="2800" dirty="0" err="1">
                <a:solidFill>
                  <a:srgbClr val="0000FF"/>
                </a:solidFill>
                <a:latin typeface="Times New Roman" pitchFamily="18" charset="0"/>
              </a:rPr>
              <a:t>phục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về</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đạo</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lí</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của</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cuộc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sống</a:t>
            </a:r>
            <a:r>
              <a:rPr lang="en-US" sz="2800" dirty="0">
                <a:solidFill>
                  <a:srgbClr val="0000FF"/>
                </a:solidFill>
                <a:latin typeface="Times New Roman" pitchFamily="18" charset="0"/>
              </a:rPr>
              <a:t>.</a:t>
            </a:r>
          </a:p>
        </p:txBody>
      </p:sp>
    </p:spTree>
    <p:extLst>
      <p:ext uri="{BB962C8B-B14F-4D97-AF65-F5344CB8AC3E}">
        <p14:creationId xmlns:p14="http://schemas.microsoft.com/office/powerpoint/2010/main" val="92568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4212"/>
                                        </p:tgtEl>
                                        <p:attrNameLst>
                                          <p:attrName>style.visibility</p:attrName>
                                        </p:attrNameLst>
                                      </p:cBhvr>
                                      <p:to>
                                        <p:strVal val="visible"/>
                                      </p:to>
                                    </p:set>
                                    <p:animEffect transition="in" filter="circle(in)">
                                      <p:cBhvr>
                                        <p:cTn id="7" dur="2000"/>
                                        <p:tgtEl>
                                          <p:spTgt spid="942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4213"/>
                                        </p:tgtEl>
                                        <p:attrNameLst>
                                          <p:attrName>style.visibility</p:attrName>
                                        </p:attrNameLst>
                                      </p:cBhvr>
                                      <p:to>
                                        <p:strVal val="visible"/>
                                      </p:to>
                                    </p:set>
                                    <p:anim calcmode="lin" valueType="num">
                                      <p:cBhvr additive="base">
                                        <p:cTn id="12" dur="500" fill="hold"/>
                                        <p:tgtEl>
                                          <p:spTgt spid="94213"/>
                                        </p:tgtEl>
                                        <p:attrNameLst>
                                          <p:attrName>ppt_x</p:attrName>
                                        </p:attrNameLst>
                                      </p:cBhvr>
                                      <p:tavLst>
                                        <p:tav tm="0">
                                          <p:val>
                                            <p:strVal val="#ppt_x"/>
                                          </p:val>
                                        </p:tav>
                                        <p:tav tm="100000">
                                          <p:val>
                                            <p:strVal val="#ppt_x"/>
                                          </p:val>
                                        </p:tav>
                                      </p:tavLst>
                                    </p:anim>
                                    <p:anim calcmode="lin" valueType="num">
                                      <p:cBhvr additive="base">
                                        <p:cTn id="13" dur="500" fill="hold"/>
                                        <p:tgtEl>
                                          <p:spTgt spid="942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p:bldP spid="942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88;p27" descr="image"/>
          <p:cNvPicPr preferRelativeResize="0"/>
          <p:nvPr/>
        </p:nvPicPr>
        <p:blipFill rotWithShape="1">
          <a:blip r:embed="rId2">
            <a:alphaModFix/>
          </a:blip>
          <a:srcRect/>
          <a:stretch/>
        </p:blipFill>
        <p:spPr>
          <a:xfrm>
            <a:off x="9267062" y="4381537"/>
            <a:ext cx="1835151" cy="2641600"/>
          </a:xfrm>
          <a:prstGeom prst="rect">
            <a:avLst/>
          </a:prstGeom>
          <a:noFill/>
          <a:ln>
            <a:noFill/>
          </a:ln>
        </p:spPr>
      </p:pic>
      <p:pic>
        <p:nvPicPr>
          <p:cNvPr id="4" name="Google Shape;188;p27" descr="image"/>
          <p:cNvPicPr preferRelativeResize="0"/>
          <p:nvPr/>
        </p:nvPicPr>
        <p:blipFill rotWithShape="1">
          <a:blip r:embed="rId2">
            <a:alphaModFix/>
          </a:blip>
          <a:srcRect/>
          <a:stretch/>
        </p:blipFill>
        <p:spPr>
          <a:xfrm>
            <a:off x="10492515" y="3500021"/>
            <a:ext cx="1835151" cy="2641600"/>
          </a:xfrm>
          <a:prstGeom prst="rect">
            <a:avLst/>
          </a:prstGeom>
          <a:noFill/>
          <a:ln>
            <a:noFill/>
          </a:ln>
        </p:spPr>
      </p:pic>
      <p:pic>
        <p:nvPicPr>
          <p:cNvPr id="5" name="Google Shape;188;p27" descr="image"/>
          <p:cNvPicPr preferRelativeResize="0"/>
          <p:nvPr/>
        </p:nvPicPr>
        <p:blipFill rotWithShape="1">
          <a:blip r:embed="rId2">
            <a:alphaModFix/>
          </a:blip>
          <a:srcRect/>
          <a:stretch/>
        </p:blipFill>
        <p:spPr>
          <a:xfrm>
            <a:off x="9870503" y="3960164"/>
            <a:ext cx="1835151" cy="2641600"/>
          </a:xfrm>
          <a:prstGeom prst="rect">
            <a:avLst/>
          </a:prstGeom>
          <a:noFill/>
          <a:ln>
            <a:noFill/>
          </a:ln>
        </p:spPr>
      </p:pic>
      <p:sp>
        <p:nvSpPr>
          <p:cNvPr id="7" name="Rectangle 24"/>
          <p:cNvSpPr>
            <a:spLocks noChangeArrowheads="1"/>
          </p:cNvSpPr>
          <p:nvPr/>
        </p:nvSpPr>
        <p:spPr bwMode="auto">
          <a:xfrm>
            <a:off x="309153" y="97573"/>
            <a:ext cx="1371600" cy="512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1" dirty="0" err="1" smtClean="0">
                <a:latin typeface="Times New Roman" panose="02020603050405020304" pitchFamily="18" charset="0"/>
                <a:cs typeface="Times New Roman" panose="02020603050405020304" pitchFamily="18" charset="0"/>
              </a:rPr>
              <a:t>Bài</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2</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a:t>
            </a:r>
          </a:p>
        </p:txBody>
      </p:sp>
      <p:sp>
        <p:nvSpPr>
          <p:cNvPr id="8" name="Rectangle 23"/>
          <p:cNvSpPr>
            <a:spLocks noChangeArrowheads="1"/>
          </p:cNvSpPr>
          <p:nvPr/>
        </p:nvSpPr>
        <p:spPr bwMode="auto">
          <a:xfrm>
            <a:off x="-128187" y="354023"/>
            <a:ext cx="12211939" cy="165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457200" indent="-457200"/>
            <a:r>
              <a:rPr lang="en-US" sz="3000" dirty="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Viết</a:t>
            </a:r>
            <a:r>
              <a:rPr lang="en-US" sz="3000" dirty="0" smtClean="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một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đoạn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văn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ngắn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khoảng</a:t>
            </a:r>
            <a:r>
              <a:rPr lang="en-US" sz="3000" dirty="0">
                <a:latin typeface="Times New Roman" panose="02020603050405020304" pitchFamily="18" charset="0"/>
                <a:cs typeface="Times New Roman" panose="02020603050405020304" pitchFamily="18" charset="0"/>
              </a:rPr>
              <a:t> 7- 9 </a:t>
            </a:r>
            <a:r>
              <a:rPr lang="en-US" sz="3000" dirty="0" err="1">
                <a:latin typeface="Times New Roman" panose="02020603050405020304" pitchFamily="18" charset="0"/>
                <a:cs typeface="Times New Roman" panose="02020603050405020304" pitchFamily="18" charset="0"/>
              </a:rPr>
              <a:t>câu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kể</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về</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những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lời</a:t>
            </a:r>
            <a:r>
              <a:rPr lang="en-US" sz="3000" dirty="0">
                <a:latin typeface="Times New Roman" panose="02020603050405020304" pitchFamily="18" charset="0"/>
                <a:cs typeface="Times New Roman" panose="02020603050405020304" pitchFamily="18" charset="0"/>
              </a:rPr>
              <a:t> day </a:t>
            </a:r>
            <a:r>
              <a:rPr lang="en-US" sz="3000" dirty="0" err="1">
                <a:latin typeface="Times New Roman" panose="02020603050405020304" pitchFamily="18" charset="0"/>
                <a:cs typeface="Times New Roman" panose="02020603050405020304" pitchFamily="18" charset="0"/>
              </a:rPr>
              <a:t>bảo</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ân</a:t>
            </a:r>
            <a:r>
              <a:rPr lang="en-US" sz="3000" dirty="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cần</a:t>
            </a:r>
            <a:endParaRPr lang="en-US" sz="3000" dirty="0" smtClean="0">
              <a:latin typeface="Times New Roman" panose="02020603050405020304" pitchFamily="18" charset="0"/>
              <a:cs typeface="Times New Roman" panose="02020603050405020304" pitchFamily="18" charset="0"/>
            </a:endParaRPr>
          </a:p>
          <a:p>
            <a:pPr marL="457200" indent="-457200"/>
            <a:r>
              <a:rPr lang="en-US" sz="3000" dirty="0" smtClean="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của</a:t>
            </a:r>
            <a:r>
              <a:rPr lang="en-US" sz="3000" dirty="0" smtClean="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bà</a:t>
            </a:r>
            <a:r>
              <a:rPr lang="en-US" sz="3000" dirty="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trong</a:t>
            </a:r>
            <a:r>
              <a:rPr lang="en-US" sz="3000" dirty="0" smtClean="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đó</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có</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sử</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dụng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yếu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tố</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nghị</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luận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a:t>
            </a:r>
            <a:r>
              <a:rPr lang="en-US" sz="3000" dirty="0" err="1" smtClean="0">
                <a:latin typeface="Times New Roman" panose="02020603050405020304" pitchFamily="18" charset="0"/>
                <a:cs typeface="Times New Roman" panose="02020603050405020304" pitchFamily="18" charset="0"/>
              </a:rPr>
              <a:t>ạch</a:t>
            </a:r>
            <a:r>
              <a:rPr lang="en-US" sz="3000" dirty="0" smtClean="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chân</a:t>
            </a:r>
            <a:r>
              <a:rPr lang="en-US" sz="3000" dirty="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dưới</a:t>
            </a:r>
            <a:r>
              <a:rPr lang="en-US" sz="3000" dirty="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những</a:t>
            </a:r>
            <a:r>
              <a:rPr lang="en-US" sz="3000" dirty="0" smtClean="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câu</a:t>
            </a:r>
            <a:r>
              <a:rPr lang="en-US" sz="3000" dirty="0" smtClean="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văn</a:t>
            </a:r>
            <a:endParaRPr lang="en-US" sz="3000" dirty="0" smtClean="0">
              <a:latin typeface="Times New Roman" panose="02020603050405020304" pitchFamily="18" charset="0"/>
              <a:cs typeface="Times New Roman" panose="02020603050405020304" pitchFamily="18" charset="0"/>
            </a:endParaRPr>
          </a:p>
          <a:p>
            <a:pPr marL="457200" indent="-457200"/>
            <a:r>
              <a:rPr lang="en-US" sz="3000" dirty="0" smtClean="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có</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yếu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tố</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nghị</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luận</a:t>
            </a:r>
            <a:r>
              <a:rPr lang="en-US" sz="3000" dirty="0">
                <a:latin typeface="Times New Roman" panose="02020603050405020304" pitchFamily="18" charset="0"/>
                <a:cs typeface="Times New Roman" panose="02020603050405020304" pitchFamily="18" charset="0"/>
              </a:rPr>
              <a:t>.</a:t>
            </a:r>
          </a:p>
          <a:p>
            <a:pPr marL="457200" indent="-457200"/>
            <a:endParaRPr lang="en-US" sz="3000" dirty="0">
              <a:latin typeface="Times New Roman" panose="02020603050405020304" pitchFamily="18" charset="0"/>
              <a:cs typeface="Times New Roman" panose="02020603050405020304" pitchFamily="18" charset="0"/>
            </a:endParaRPr>
          </a:p>
        </p:txBody>
      </p:sp>
      <p:pic>
        <p:nvPicPr>
          <p:cNvPr id="9" name="Picture 25" descr="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953" y="2129041"/>
            <a:ext cx="8602379" cy="357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88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ppt_x"/>
                                          </p:val>
                                        </p:tav>
                                        <p:tav tm="100000">
                                          <p:val>
                                            <p:strVal val="#ppt_x"/>
                                          </p:val>
                                        </p:tav>
                                      </p:tavLst>
                                    </p:anim>
                                    <p:anim calcmode="lin" valueType="num">
                                      <p:cBhvr additive="base">
                                        <p:cTn id="1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9" name="Rectangle 7"/>
          <p:cNvSpPr>
            <a:spLocks noChangeArrowheads="1"/>
          </p:cNvSpPr>
          <p:nvPr/>
        </p:nvSpPr>
        <p:spPr bwMode="auto">
          <a:xfrm>
            <a:off x="1828800" y="2133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457200" indent="-457200">
              <a:buClr>
                <a:srgbClr val="000000"/>
              </a:buClr>
              <a:buFont typeface="Arial" panose="020B0604020202020204"/>
              <a:buNone/>
            </a:pPr>
            <a:r>
              <a:rPr lang="en-US" sz="1400" b="1" u="sng" kern="0" dirty="0">
                <a:solidFill>
                  <a:srgbClr val="FF0000"/>
                </a:solidFill>
                <a:cs typeface="Arial" panose="020B0604020202020204"/>
                <a:sym typeface="Arial" panose="020B0604020202020204"/>
              </a:rPr>
              <a:t> </a:t>
            </a:r>
          </a:p>
          <a:p>
            <a:pPr marL="457200" indent="-457200">
              <a:buClr>
                <a:srgbClr val="000000"/>
              </a:buClr>
              <a:buFont typeface="Arial" panose="020B0604020202020204"/>
              <a:buNone/>
            </a:pPr>
            <a:endParaRPr lang="en-US" sz="1400" b="1" u="sng" kern="0" dirty="0">
              <a:solidFill>
                <a:srgbClr val="FF0000"/>
              </a:solidFill>
              <a:cs typeface="Arial" panose="020B0604020202020204"/>
              <a:sym typeface="Arial" panose="020B0604020202020204"/>
            </a:endParaRPr>
          </a:p>
        </p:txBody>
      </p:sp>
      <p:sp>
        <p:nvSpPr>
          <p:cNvPr id="141328" name="Rectangle 16"/>
          <p:cNvSpPr>
            <a:spLocks noChangeArrowheads="1"/>
          </p:cNvSpPr>
          <p:nvPr/>
        </p:nvSpPr>
        <p:spPr bwMode="auto">
          <a:xfrm>
            <a:off x="595952" y="1828994"/>
            <a:ext cx="11582400" cy="3000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457200" indent="-457200">
              <a:buClr>
                <a:srgbClr val="000000"/>
              </a:buClr>
              <a:buFont typeface="Arial" panose="020B0604020202020204"/>
              <a:buNone/>
            </a:pPr>
            <a:r>
              <a:rPr lang="en-US" sz="2500" b="1" u="sng" kern="0" dirty="0" smtClean="0">
                <a:solidFill>
                  <a:srgbClr val="000000"/>
                </a:solidFill>
                <a:latin typeface="Times New Roman" panose="02020603050405020304" pitchFamily="18" charset="0"/>
                <a:cs typeface="Times New Roman" panose="02020603050405020304" pitchFamily="18" charset="0"/>
                <a:sym typeface="Arial" panose="020B0604020202020204"/>
              </a:rPr>
              <a:t>1</a:t>
            </a:r>
            <a:r>
              <a:rPr lang="en-US" sz="2500" b="1" u="sng"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b="1" u="sng" kern="0" dirty="0" err="1">
                <a:solidFill>
                  <a:srgbClr val="000000"/>
                </a:solidFill>
                <a:latin typeface="Times New Roman" panose="02020603050405020304" pitchFamily="18" charset="0"/>
                <a:cs typeface="Times New Roman" panose="02020603050405020304" pitchFamily="18" charset="0"/>
                <a:sym typeface="Arial" panose="020B0604020202020204"/>
              </a:rPr>
              <a:t>Hình</a:t>
            </a:r>
            <a:r>
              <a:rPr lang="en-US" sz="2500" b="1" u="sng"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b="1" u="sng" kern="0" dirty="0" err="1">
                <a:solidFill>
                  <a:srgbClr val="000000"/>
                </a:solidFill>
                <a:latin typeface="Times New Roman" panose="02020603050405020304" pitchFamily="18" charset="0"/>
                <a:cs typeface="Times New Roman" panose="02020603050405020304" pitchFamily="18" charset="0"/>
                <a:sym typeface="Arial" panose="020B0604020202020204"/>
              </a:rPr>
              <a:t>thức</a:t>
            </a:r>
            <a:r>
              <a:rPr lang="en-US" sz="2500" b="1" u="sng" kern="0" dirty="0">
                <a:solidFill>
                  <a:srgbClr val="000000"/>
                </a:solidFill>
                <a:latin typeface="Times New Roman" panose="02020603050405020304" pitchFamily="18" charset="0"/>
                <a:cs typeface="Times New Roman" panose="02020603050405020304" pitchFamily="18" charset="0"/>
                <a:sym typeface="Arial" panose="020B0604020202020204"/>
              </a:rPr>
              <a:t>: </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Viết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đoạn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văn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tự</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sự</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có</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độ</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dài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khoảng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12-15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dòng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Sử</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dụng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yếu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tố</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nghị</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luận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trong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câu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chuyện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a:t>
            </a:r>
          </a:p>
          <a:p>
            <a:pPr marL="457200" indent="-457200">
              <a:buClr>
                <a:srgbClr val="000000"/>
              </a:buClr>
              <a:buFont typeface="Arial" panose="020B0604020202020204"/>
              <a:buNone/>
            </a:pPr>
            <a:r>
              <a:rPr lang="en-US" sz="2500" b="1" u="sng" kern="0" dirty="0">
                <a:solidFill>
                  <a:srgbClr val="000000"/>
                </a:solidFill>
                <a:latin typeface="Times New Roman" panose="02020603050405020304" pitchFamily="18" charset="0"/>
                <a:cs typeface="Times New Roman" panose="02020603050405020304" pitchFamily="18" charset="0"/>
                <a:sym typeface="Arial" panose="020B0604020202020204"/>
              </a:rPr>
              <a:t>2. </a:t>
            </a:r>
            <a:r>
              <a:rPr lang="en-US" sz="2500" b="1" u="sng" kern="0" dirty="0" err="1">
                <a:solidFill>
                  <a:srgbClr val="000000"/>
                </a:solidFill>
                <a:latin typeface="Times New Roman" panose="02020603050405020304" pitchFamily="18" charset="0"/>
                <a:cs typeface="Times New Roman" panose="02020603050405020304" pitchFamily="18" charset="0"/>
                <a:sym typeface="Arial" panose="020B0604020202020204"/>
              </a:rPr>
              <a:t>Nội</a:t>
            </a:r>
            <a:r>
              <a:rPr lang="en-US" sz="2500" b="1" u="sng" kern="0" dirty="0">
                <a:solidFill>
                  <a:srgbClr val="000000"/>
                </a:solidFill>
                <a:latin typeface="Times New Roman" panose="02020603050405020304" pitchFamily="18" charset="0"/>
                <a:cs typeface="Times New Roman" panose="02020603050405020304" pitchFamily="18" charset="0"/>
                <a:sym typeface="Arial" panose="020B0604020202020204"/>
              </a:rPr>
              <a:t> dung:</a:t>
            </a:r>
          </a:p>
          <a:p>
            <a:pPr marL="457200" indent="-457200">
              <a:buClr>
                <a:srgbClr val="000000"/>
              </a:buClr>
              <a:buFont typeface="Arial" panose="020B0604020202020204"/>
              <a:buNone/>
            </a:pP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5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Mở</a:t>
            </a: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5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đoạn</a:t>
            </a: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Giới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thiệu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khái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quát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về</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Tình</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cảm</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của</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mình</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với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a:t>
            </a:r>
          </a:p>
          <a:p>
            <a:pPr marL="457200" indent="-457200">
              <a:buClr>
                <a:srgbClr val="000000"/>
              </a:buClr>
              <a:buFont typeface="Arial" panose="020B0604020202020204"/>
              <a:buNone/>
            </a:pP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5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Thân</a:t>
            </a: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5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đoạn</a:t>
            </a: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Điều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mà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bạn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ấn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tượng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ở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gì</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người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rất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thương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con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thương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cháu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hay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dạy</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con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cháu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bằng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những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lời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dạy</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bảo</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ân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cần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và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sâu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sắc</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Kể</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lại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tình</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huống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hoàn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cảnh</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diễn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biến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câu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chuyện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gắn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với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lời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dạy</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bảo</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của</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p>
          <a:p>
            <a:pPr marL="457200" indent="-457200">
              <a:buClr>
                <a:srgbClr val="000000"/>
              </a:buClr>
              <a:buFont typeface="Arial" panose="020B0604020202020204"/>
              <a:buNone/>
            </a:pP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Kết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thúc</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câu</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chuyện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như</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thế</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nào</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p>
          <a:p>
            <a:pPr marL="457200" indent="-457200">
              <a:buClr>
                <a:srgbClr val="000000"/>
              </a:buClr>
              <a:buFont typeface="Arial" panose="020B0604020202020204"/>
              <a:buNone/>
            </a:pP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5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Kết</a:t>
            </a: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5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đoạn</a:t>
            </a:r>
            <a:r>
              <a:rPr lang="en-US" sz="25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sz="2500" kern="0" dirty="0" err="1" smtClean="0">
                <a:solidFill>
                  <a:srgbClr val="000000"/>
                </a:solidFill>
                <a:latin typeface="Times New Roman" panose="02020603050405020304" pitchFamily="18" charset="0"/>
                <a:cs typeface="Times New Roman" panose="02020603050405020304" pitchFamily="18" charset="0"/>
                <a:sym typeface="Arial" panose="020B0604020202020204"/>
              </a:rPr>
              <a:t>Bài</a:t>
            </a:r>
            <a:r>
              <a:rPr lang="en-US" sz="2500" kern="0" dirty="0" smtClean="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học</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rút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ra</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qua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lời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dạy</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bảo</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của</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Những</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lời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dạy</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của</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cho</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tới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mãi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endParaRPr lang="en-US" sz="2500" kern="0" dirty="0" smtClean="0">
              <a:solidFill>
                <a:srgbClr val="000000"/>
              </a:solidFill>
              <a:latin typeface="Times New Roman" panose="02020603050405020304" pitchFamily="18" charset="0"/>
              <a:cs typeface="Times New Roman" panose="02020603050405020304" pitchFamily="18" charset="0"/>
              <a:sym typeface="Arial" panose="020B0604020202020204"/>
            </a:endParaRPr>
          </a:p>
          <a:p>
            <a:pPr marL="457200" indent="-457200">
              <a:buClr>
                <a:srgbClr val="000000"/>
              </a:buClr>
              <a:buFont typeface="Arial" panose="020B0604020202020204"/>
              <a:buNone/>
            </a:pPr>
            <a:r>
              <a:rPr lang="en-US" sz="2500" kern="0" dirty="0" err="1" smtClean="0">
                <a:solidFill>
                  <a:srgbClr val="000000"/>
                </a:solidFill>
                <a:latin typeface="Times New Roman" panose="02020603050405020304" pitchFamily="18" charset="0"/>
                <a:cs typeface="Times New Roman" panose="02020603050405020304" pitchFamily="18" charset="0"/>
                <a:sym typeface="Arial" panose="020B0604020202020204"/>
              </a:rPr>
              <a:t>hôm</a:t>
            </a:r>
            <a:r>
              <a:rPr lang="en-US" sz="2500" kern="0" dirty="0" smtClean="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a:solidFill>
                  <a:srgbClr val="000000"/>
                </a:solidFill>
                <a:latin typeface="Times New Roman" panose="02020603050405020304" pitchFamily="18" charset="0"/>
                <a:cs typeface="Times New Roman" panose="02020603050405020304" pitchFamily="18" charset="0"/>
                <a:sym typeface="Arial" panose="020B0604020202020204"/>
              </a:rPr>
              <a:t>nay </a:t>
            </a:r>
            <a:r>
              <a:rPr lang="en-US" sz="2500" kern="0" smtClean="0">
                <a:solidFill>
                  <a:srgbClr val="000000"/>
                </a:solidFill>
                <a:latin typeface="Times New Roman" panose="02020603050405020304" pitchFamily="18" charset="0"/>
                <a:cs typeface="Times New Roman" panose="02020603050405020304" pitchFamily="18" charset="0"/>
                <a:sym typeface="Arial" panose="020B0604020202020204"/>
              </a:rPr>
              <a:t>tôi</a:t>
            </a:r>
            <a:r>
              <a:rPr lang="en-US" sz="2500" kern="0" dirty="0" smtClean="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mới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có</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thể</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thấm</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thía</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hết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mới</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biết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nó</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thật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chân</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tình</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và</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chí</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lý</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biết</a:t>
            </a:r>
            <a:r>
              <a:rPr lang="en-US" sz="2500" kern="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2500" kern="0" dirty="0" err="1">
                <a:solidFill>
                  <a:srgbClr val="000000"/>
                </a:solidFill>
                <a:latin typeface="Times New Roman" panose="02020603050405020304" pitchFamily="18" charset="0"/>
                <a:cs typeface="Times New Roman" panose="02020603050405020304" pitchFamily="18" charset="0"/>
                <a:sym typeface="Arial" panose="020B0604020202020204"/>
              </a:rPr>
              <a:t>bao</a:t>
            </a:r>
            <a:r>
              <a:rPr lang="en-US" sz="2500" kern="0" dirty="0">
                <a:solidFill>
                  <a:srgbClr val="969696"/>
                </a:solidFill>
                <a:latin typeface="Times New Roman" panose="02020603050405020304" pitchFamily="18" charset="0"/>
                <a:cs typeface="Times New Roman" panose="02020603050405020304" pitchFamily="18" charset="0"/>
                <a:sym typeface="Arial" panose="020B0604020202020204"/>
              </a:rPr>
              <a:t>.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3883137"/>
      </p:ext>
    </p:extLst>
  </p:cSld>
  <p:clrMapOvr>
    <a:masterClrMapping/>
  </p:clrMapOvr>
  <p:transition advTm="7081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42" presetClass="entr" presetSubtype="0" fill="hold" nodeType="withEffect">
                                  <p:stCondLst>
                                    <p:cond delay="0"/>
                                  </p:stCondLst>
                                  <p:childTnLst>
                                    <p:set>
                                      <p:cBhvr>
                                        <p:cTn id="8" dur="1" fill="hold">
                                          <p:stCondLst>
                                            <p:cond delay="0"/>
                                          </p:stCondLst>
                                        </p:cTn>
                                        <p:tgtEl>
                                          <p:spTgt spid="141328">
                                            <p:txEl>
                                              <p:pRg st="0" end="0"/>
                                            </p:txEl>
                                          </p:spTgt>
                                        </p:tgtEl>
                                        <p:attrNameLst>
                                          <p:attrName>style.visibility</p:attrName>
                                        </p:attrNameLst>
                                      </p:cBhvr>
                                      <p:to>
                                        <p:strVal val="visible"/>
                                      </p:to>
                                    </p:set>
                                    <p:animEffect transition="in" filter="fade">
                                      <p:cBhvr>
                                        <p:cTn id="9" dur="1000"/>
                                        <p:tgtEl>
                                          <p:spTgt spid="141328">
                                            <p:txEl>
                                              <p:pRg st="0" end="0"/>
                                            </p:txEl>
                                          </p:spTgt>
                                        </p:tgtEl>
                                      </p:cBhvr>
                                    </p:animEffect>
                                    <p:anim calcmode="lin" valueType="num">
                                      <p:cBhvr>
                                        <p:cTn id="10" dur="1000" fill="hold"/>
                                        <p:tgtEl>
                                          <p:spTgt spid="141328">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141328">
                                            <p:txEl>
                                              <p:pRg st="0" end="0"/>
                                            </p:txEl>
                                          </p:spTgt>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41328">
                                            <p:txEl>
                                              <p:pRg st="1" end="1"/>
                                            </p:txEl>
                                          </p:spTgt>
                                        </p:tgtEl>
                                        <p:attrNameLst>
                                          <p:attrName>style.visibility</p:attrName>
                                        </p:attrNameLst>
                                      </p:cBhvr>
                                      <p:to>
                                        <p:strVal val="visible"/>
                                      </p:to>
                                    </p:set>
                                    <p:animEffect transition="in" filter="fade">
                                      <p:cBhvr>
                                        <p:cTn id="14" dur="1000"/>
                                        <p:tgtEl>
                                          <p:spTgt spid="141328">
                                            <p:txEl>
                                              <p:pRg st="1" end="1"/>
                                            </p:txEl>
                                          </p:spTgt>
                                        </p:tgtEl>
                                      </p:cBhvr>
                                    </p:animEffect>
                                    <p:anim calcmode="lin" valueType="num">
                                      <p:cBhvr>
                                        <p:cTn id="15" dur="1000" fill="hold"/>
                                        <p:tgtEl>
                                          <p:spTgt spid="14132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1328">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1328">
                                            <p:txEl>
                                              <p:pRg st="2" end="2"/>
                                            </p:txEl>
                                          </p:spTgt>
                                        </p:tgtEl>
                                        <p:attrNameLst>
                                          <p:attrName>style.visibility</p:attrName>
                                        </p:attrNameLst>
                                      </p:cBhvr>
                                      <p:to>
                                        <p:strVal val="visible"/>
                                      </p:to>
                                    </p:set>
                                    <p:animEffect transition="in" filter="fade">
                                      <p:cBhvr>
                                        <p:cTn id="19" dur="1000"/>
                                        <p:tgtEl>
                                          <p:spTgt spid="141328">
                                            <p:txEl>
                                              <p:pRg st="2" end="2"/>
                                            </p:txEl>
                                          </p:spTgt>
                                        </p:tgtEl>
                                      </p:cBhvr>
                                    </p:animEffect>
                                    <p:anim calcmode="lin" valueType="num">
                                      <p:cBhvr>
                                        <p:cTn id="20" dur="1000" fill="hold"/>
                                        <p:tgtEl>
                                          <p:spTgt spid="14132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41328">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41328">
                                            <p:txEl>
                                              <p:pRg st="3" end="3"/>
                                            </p:txEl>
                                          </p:spTgt>
                                        </p:tgtEl>
                                        <p:attrNameLst>
                                          <p:attrName>style.visibility</p:attrName>
                                        </p:attrNameLst>
                                      </p:cBhvr>
                                      <p:to>
                                        <p:strVal val="visible"/>
                                      </p:to>
                                    </p:set>
                                    <p:animEffect transition="in" filter="fade">
                                      <p:cBhvr>
                                        <p:cTn id="24" dur="1000"/>
                                        <p:tgtEl>
                                          <p:spTgt spid="141328">
                                            <p:txEl>
                                              <p:pRg st="3" end="3"/>
                                            </p:txEl>
                                          </p:spTgt>
                                        </p:tgtEl>
                                      </p:cBhvr>
                                    </p:animEffect>
                                    <p:anim calcmode="lin" valueType="num">
                                      <p:cBhvr>
                                        <p:cTn id="25" dur="1000" fill="hold"/>
                                        <p:tgtEl>
                                          <p:spTgt spid="141328">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41328">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41328">
                                            <p:txEl>
                                              <p:pRg st="4" end="4"/>
                                            </p:txEl>
                                          </p:spTgt>
                                        </p:tgtEl>
                                        <p:attrNameLst>
                                          <p:attrName>style.visibility</p:attrName>
                                        </p:attrNameLst>
                                      </p:cBhvr>
                                      <p:to>
                                        <p:strVal val="visible"/>
                                      </p:to>
                                    </p:set>
                                    <p:animEffect transition="in" filter="fade">
                                      <p:cBhvr>
                                        <p:cTn id="29" dur="1000"/>
                                        <p:tgtEl>
                                          <p:spTgt spid="141328">
                                            <p:txEl>
                                              <p:pRg st="4" end="4"/>
                                            </p:txEl>
                                          </p:spTgt>
                                        </p:tgtEl>
                                      </p:cBhvr>
                                    </p:animEffect>
                                    <p:anim calcmode="lin" valueType="num">
                                      <p:cBhvr>
                                        <p:cTn id="30" dur="1000" fill="hold"/>
                                        <p:tgtEl>
                                          <p:spTgt spid="141328">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141328">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41328">
                                            <p:txEl>
                                              <p:pRg st="5" end="5"/>
                                            </p:txEl>
                                          </p:spTgt>
                                        </p:tgtEl>
                                        <p:attrNameLst>
                                          <p:attrName>style.visibility</p:attrName>
                                        </p:attrNameLst>
                                      </p:cBhvr>
                                      <p:to>
                                        <p:strVal val="visible"/>
                                      </p:to>
                                    </p:set>
                                    <p:animEffect transition="in" filter="fade">
                                      <p:cBhvr>
                                        <p:cTn id="34" dur="1000"/>
                                        <p:tgtEl>
                                          <p:spTgt spid="141328">
                                            <p:txEl>
                                              <p:pRg st="5" end="5"/>
                                            </p:txEl>
                                          </p:spTgt>
                                        </p:tgtEl>
                                      </p:cBhvr>
                                    </p:animEffect>
                                    <p:anim calcmode="lin" valueType="num">
                                      <p:cBhvr>
                                        <p:cTn id="35" dur="1000" fill="hold"/>
                                        <p:tgtEl>
                                          <p:spTgt spid="141328">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141328">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41328">
                                            <p:txEl>
                                              <p:pRg st="6" end="6"/>
                                            </p:txEl>
                                          </p:spTgt>
                                        </p:tgtEl>
                                        <p:attrNameLst>
                                          <p:attrName>style.visibility</p:attrName>
                                        </p:attrNameLst>
                                      </p:cBhvr>
                                      <p:to>
                                        <p:strVal val="visible"/>
                                      </p:to>
                                    </p:set>
                                    <p:animEffect transition="in" filter="fade">
                                      <p:cBhvr>
                                        <p:cTn id="39" dur="1000"/>
                                        <p:tgtEl>
                                          <p:spTgt spid="141328">
                                            <p:txEl>
                                              <p:pRg st="6" end="6"/>
                                            </p:txEl>
                                          </p:spTgt>
                                        </p:tgtEl>
                                      </p:cBhvr>
                                    </p:animEffect>
                                    <p:anim calcmode="lin" valueType="num">
                                      <p:cBhvr>
                                        <p:cTn id="40" dur="1000" fill="hold"/>
                                        <p:tgtEl>
                                          <p:spTgt spid="141328">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141328">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41328">
                                            <p:txEl>
                                              <p:pRg st="7" end="7"/>
                                            </p:txEl>
                                          </p:spTgt>
                                        </p:tgtEl>
                                        <p:attrNameLst>
                                          <p:attrName>style.visibility</p:attrName>
                                        </p:attrNameLst>
                                      </p:cBhvr>
                                      <p:to>
                                        <p:strVal val="visible"/>
                                      </p:to>
                                    </p:set>
                                    <p:animEffect transition="in" filter="fade">
                                      <p:cBhvr>
                                        <p:cTn id="44" dur="1000"/>
                                        <p:tgtEl>
                                          <p:spTgt spid="141328">
                                            <p:txEl>
                                              <p:pRg st="7" end="7"/>
                                            </p:txEl>
                                          </p:spTgt>
                                        </p:tgtEl>
                                      </p:cBhvr>
                                    </p:animEffect>
                                    <p:anim calcmode="lin" valueType="num">
                                      <p:cBhvr>
                                        <p:cTn id="45" dur="1000" fill="hold"/>
                                        <p:tgtEl>
                                          <p:spTgt spid="141328">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141328">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41328">
                                            <p:txEl>
                                              <p:pRg st="8" end="8"/>
                                            </p:txEl>
                                          </p:spTgt>
                                        </p:tgtEl>
                                        <p:attrNameLst>
                                          <p:attrName>style.visibility</p:attrName>
                                        </p:attrNameLst>
                                      </p:cBhvr>
                                      <p:to>
                                        <p:strVal val="visible"/>
                                      </p:to>
                                    </p:set>
                                    <p:animEffect transition="in" filter="fade">
                                      <p:cBhvr>
                                        <p:cTn id="49" dur="1000"/>
                                        <p:tgtEl>
                                          <p:spTgt spid="141328">
                                            <p:txEl>
                                              <p:pRg st="8" end="8"/>
                                            </p:txEl>
                                          </p:spTgt>
                                        </p:tgtEl>
                                      </p:cBhvr>
                                    </p:animEffect>
                                    <p:anim calcmode="lin" valueType="num">
                                      <p:cBhvr>
                                        <p:cTn id="50" dur="1000" fill="hold"/>
                                        <p:tgtEl>
                                          <p:spTgt spid="141328">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141328">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41328">
                                            <p:txEl>
                                              <p:pRg st="9" end="9"/>
                                            </p:txEl>
                                          </p:spTgt>
                                        </p:tgtEl>
                                        <p:attrNameLst>
                                          <p:attrName>style.visibility</p:attrName>
                                        </p:attrNameLst>
                                      </p:cBhvr>
                                      <p:to>
                                        <p:strVal val="visible"/>
                                      </p:to>
                                    </p:set>
                                    <p:animEffect transition="in" filter="fade">
                                      <p:cBhvr>
                                        <p:cTn id="54" dur="1000"/>
                                        <p:tgtEl>
                                          <p:spTgt spid="141328">
                                            <p:txEl>
                                              <p:pRg st="9" end="9"/>
                                            </p:txEl>
                                          </p:spTgt>
                                        </p:tgtEl>
                                      </p:cBhvr>
                                    </p:animEffect>
                                    <p:anim calcmode="lin" valueType="num">
                                      <p:cBhvr>
                                        <p:cTn id="55" dur="1000" fill="hold"/>
                                        <p:tgtEl>
                                          <p:spTgt spid="141328">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141328">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41328">
                                            <p:txEl>
                                              <p:pRg st="10" end="10"/>
                                            </p:txEl>
                                          </p:spTgt>
                                        </p:tgtEl>
                                        <p:attrNameLst>
                                          <p:attrName>style.visibility</p:attrName>
                                        </p:attrNameLst>
                                      </p:cBhvr>
                                      <p:to>
                                        <p:strVal val="visible"/>
                                      </p:to>
                                    </p:set>
                                    <p:animEffect transition="in" filter="fade">
                                      <p:cBhvr>
                                        <p:cTn id="59" dur="1000"/>
                                        <p:tgtEl>
                                          <p:spTgt spid="141328">
                                            <p:txEl>
                                              <p:pRg st="10" end="10"/>
                                            </p:txEl>
                                          </p:spTgt>
                                        </p:tgtEl>
                                      </p:cBhvr>
                                    </p:animEffect>
                                    <p:anim calcmode="lin" valueType="num">
                                      <p:cBhvr>
                                        <p:cTn id="60" dur="1000" fill="hold"/>
                                        <p:tgtEl>
                                          <p:spTgt spid="141328">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141328">
                                            <p:txEl>
                                              <p:pRg st="10" end="10"/>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41328">
                                            <p:txEl>
                                              <p:pRg st="11" end="11"/>
                                            </p:txEl>
                                          </p:spTgt>
                                        </p:tgtEl>
                                        <p:attrNameLst>
                                          <p:attrName>style.visibility</p:attrName>
                                        </p:attrNameLst>
                                      </p:cBhvr>
                                      <p:to>
                                        <p:strVal val="visible"/>
                                      </p:to>
                                    </p:set>
                                    <p:animEffect transition="in" filter="fade">
                                      <p:cBhvr>
                                        <p:cTn id="64" dur="1000"/>
                                        <p:tgtEl>
                                          <p:spTgt spid="141328">
                                            <p:txEl>
                                              <p:pRg st="11" end="11"/>
                                            </p:txEl>
                                          </p:spTgt>
                                        </p:tgtEl>
                                      </p:cBhvr>
                                    </p:animEffect>
                                    <p:anim calcmode="lin" valueType="num">
                                      <p:cBhvr>
                                        <p:cTn id="65" dur="1000" fill="hold"/>
                                        <p:tgtEl>
                                          <p:spTgt spid="141328">
                                            <p:txEl>
                                              <p:pRg st="11" end="11"/>
                                            </p:txEl>
                                          </p:spTgt>
                                        </p:tgtEl>
                                        <p:attrNameLst>
                                          <p:attrName>ppt_x</p:attrName>
                                        </p:attrNameLst>
                                      </p:cBhvr>
                                      <p:tavLst>
                                        <p:tav tm="0">
                                          <p:val>
                                            <p:strVal val="#ppt_x"/>
                                          </p:val>
                                        </p:tav>
                                        <p:tav tm="100000">
                                          <p:val>
                                            <p:strVal val="#ppt_x"/>
                                          </p:val>
                                        </p:tav>
                                      </p:tavLst>
                                    </p:anim>
                                    <p:anim calcmode="lin" valueType="num">
                                      <p:cBhvr>
                                        <p:cTn id="66" dur="1000" fill="hold"/>
                                        <p:tgtEl>
                                          <p:spTgt spid="141328">
                                            <p:txEl>
                                              <p:pRg st="11" end="11"/>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41328">
                                            <p:txEl>
                                              <p:pRg st="12" end="12"/>
                                            </p:txEl>
                                          </p:spTgt>
                                        </p:tgtEl>
                                        <p:attrNameLst>
                                          <p:attrName>style.visibility</p:attrName>
                                        </p:attrNameLst>
                                      </p:cBhvr>
                                      <p:to>
                                        <p:strVal val="visible"/>
                                      </p:to>
                                    </p:set>
                                    <p:animEffect transition="in" filter="fade">
                                      <p:cBhvr>
                                        <p:cTn id="69" dur="1000"/>
                                        <p:tgtEl>
                                          <p:spTgt spid="141328">
                                            <p:txEl>
                                              <p:pRg st="12" end="12"/>
                                            </p:txEl>
                                          </p:spTgt>
                                        </p:tgtEl>
                                      </p:cBhvr>
                                    </p:animEffect>
                                    <p:anim calcmode="lin" valueType="num">
                                      <p:cBhvr>
                                        <p:cTn id="70" dur="1000" fill="hold"/>
                                        <p:tgtEl>
                                          <p:spTgt spid="141328">
                                            <p:txEl>
                                              <p:pRg st="12" end="12"/>
                                            </p:txEl>
                                          </p:spTgt>
                                        </p:tgtEl>
                                        <p:attrNameLst>
                                          <p:attrName>ppt_x</p:attrName>
                                        </p:attrNameLst>
                                      </p:cBhvr>
                                      <p:tavLst>
                                        <p:tav tm="0">
                                          <p:val>
                                            <p:strVal val="#ppt_x"/>
                                          </p:val>
                                        </p:tav>
                                        <p:tav tm="100000">
                                          <p:val>
                                            <p:strVal val="#ppt_x"/>
                                          </p:val>
                                        </p:tav>
                                      </p:tavLst>
                                    </p:anim>
                                    <p:anim calcmode="lin" valueType="num">
                                      <p:cBhvr>
                                        <p:cTn id="71" dur="1000" fill="hold"/>
                                        <p:tgtEl>
                                          <p:spTgt spid="141328">
                                            <p:txEl>
                                              <p:pRg st="12" end="12"/>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41328">
                                            <p:txEl>
                                              <p:pRg st="13" end="13"/>
                                            </p:txEl>
                                          </p:spTgt>
                                        </p:tgtEl>
                                        <p:attrNameLst>
                                          <p:attrName>style.visibility</p:attrName>
                                        </p:attrNameLst>
                                      </p:cBhvr>
                                      <p:to>
                                        <p:strVal val="visible"/>
                                      </p:to>
                                    </p:set>
                                    <p:animEffect transition="in" filter="fade">
                                      <p:cBhvr>
                                        <p:cTn id="74" dur="1000"/>
                                        <p:tgtEl>
                                          <p:spTgt spid="141328">
                                            <p:txEl>
                                              <p:pRg st="13" end="13"/>
                                            </p:txEl>
                                          </p:spTgt>
                                        </p:tgtEl>
                                      </p:cBhvr>
                                    </p:animEffect>
                                    <p:anim calcmode="lin" valueType="num">
                                      <p:cBhvr>
                                        <p:cTn id="75" dur="1000" fill="hold"/>
                                        <p:tgtEl>
                                          <p:spTgt spid="141328">
                                            <p:txEl>
                                              <p:pRg st="13" end="13"/>
                                            </p:txEl>
                                          </p:spTgt>
                                        </p:tgtEl>
                                        <p:attrNameLst>
                                          <p:attrName>ppt_x</p:attrName>
                                        </p:attrNameLst>
                                      </p:cBhvr>
                                      <p:tavLst>
                                        <p:tav tm="0">
                                          <p:val>
                                            <p:strVal val="#ppt_x"/>
                                          </p:val>
                                        </p:tav>
                                        <p:tav tm="100000">
                                          <p:val>
                                            <p:strVal val="#ppt_x"/>
                                          </p:val>
                                        </p:tav>
                                      </p:tavLst>
                                    </p:anim>
                                    <p:anim calcmode="lin" valueType="num">
                                      <p:cBhvr>
                                        <p:cTn id="76" dur="1000" fill="hold"/>
                                        <p:tgtEl>
                                          <p:spTgt spid="14132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514600" y="393700"/>
            <a:ext cx="7467600" cy="2921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solidFill>
                  <a:prstClr val="black"/>
                </a:solidFill>
                <a:latin typeface="Times New Roman" pitchFamily="18" charset="0"/>
                <a:cs typeface="Times New Roman" pitchFamily="18" charset="0"/>
              </a:rPr>
              <a:t>NGHỊ LUẬN TRONG VĂN BẢN TỰ SỰ</a:t>
            </a:r>
          </a:p>
        </p:txBody>
      </p:sp>
      <p:sp>
        <p:nvSpPr>
          <p:cNvPr id="14" name="Rounded Rectangle 13"/>
          <p:cNvSpPr/>
          <p:nvPr/>
        </p:nvSpPr>
        <p:spPr>
          <a:xfrm>
            <a:off x="2133600" y="1028700"/>
            <a:ext cx="5562600" cy="34448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defRPr/>
            </a:pPr>
            <a:r>
              <a:rPr lang="en-US" sz="2000" b="1" dirty="0">
                <a:solidFill>
                  <a:srgbClr val="0000CC"/>
                </a:solidFill>
                <a:latin typeface="Times New Roman" pitchFamily="18" charset="0"/>
                <a:cs typeface="Times New Roman" pitchFamily="18" charset="0"/>
              </a:rPr>
              <a:t>I. </a:t>
            </a:r>
            <a:r>
              <a:rPr lang="en-US" sz="2000" b="1" dirty="0" err="1">
                <a:solidFill>
                  <a:srgbClr val="0000CC"/>
                </a:solidFill>
                <a:latin typeface="Times New Roman" pitchFamily="18" charset="0"/>
                <a:cs typeface="Times New Roman" pitchFamily="18" charset="0"/>
              </a:rPr>
              <a:t>Tìm</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hiểu</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yếu</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tố</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nghị</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luận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trong</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văn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bản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tự</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sự</a:t>
            </a:r>
            <a:endParaRPr lang="en-US" sz="2000" b="1" dirty="0">
              <a:solidFill>
                <a:srgbClr val="0000CC"/>
              </a:solidFill>
              <a:latin typeface="Times New Roman" pitchFamily="18" charset="0"/>
              <a:cs typeface="Times New Roman" pitchFamily="18" charset="0"/>
            </a:endParaRPr>
          </a:p>
        </p:txBody>
      </p:sp>
      <p:sp>
        <p:nvSpPr>
          <p:cNvPr id="15" name="Rounded Rectangle 14"/>
          <p:cNvSpPr/>
          <p:nvPr/>
        </p:nvSpPr>
        <p:spPr>
          <a:xfrm>
            <a:off x="1888622" y="1373188"/>
            <a:ext cx="9862054" cy="2156225"/>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marL="457200" indent="-457200">
              <a:buAutoNum type="arabicPeriod"/>
              <a:defRPr/>
            </a:pPr>
            <a:r>
              <a:rPr lang="en-US" sz="2000" b="1" dirty="0" err="1" smtClean="0">
                <a:solidFill>
                  <a:srgbClr val="C00000"/>
                </a:solidFill>
                <a:latin typeface="Times New Roman" pitchFamily="18" charset="0"/>
                <a:cs typeface="Times New Roman" pitchFamily="18" charset="0"/>
              </a:rPr>
              <a:t>Phân</a:t>
            </a:r>
            <a:r>
              <a:rPr lang="en-US" sz="2000" b="1" dirty="0" smtClean="0">
                <a:solidFill>
                  <a:srgbClr val="C00000"/>
                </a:solidFill>
                <a:latin typeface="Times New Roman" pitchFamily="18" charset="0"/>
                <a:cs typeface="Times New Roman" pitchFamily="18" charset="0"/>
              </a:rPr>
              <a:t> </a:t>
            </a:r>
            <a:r>
              <a:rPr lang="en-US" sz="2000" b="1" dirty="0" err="1">
                <a:solidFill>
                  <a:srgbClr val="C00000"/>
                </a:solidFill>
                <a:latin typeface="Times New Roman" pitchFamily="18" charset="0"/>
                <a:cs typeface="Times New Roman" pitchFamily="18" charset="0"/>
              </a:rPr>
              <a:t>tích</a:t>
            </a:r>
            <a:r>
              <a:rPr lang="en-US" sz="2000" b="1" dirty="0">
                <a:solidFill>
                  <a:srgbClr val="C00000"/>
                </a:solidFill>
                <a:latin typeface="Times New Roman" pitchFamily="18" charset="0"/>
                <a:cs typeface="Times New Roman" pitchFamily="18" charset="0"/>
              </a:rPr>
              <a:t> </a:t>
            </a:r>
            <a:r>
              <a:rPr lang="en-US" sz="2000" b="1" dirty="0" err="1">
                <a:solidFill>
                  <a:srgbClr val="C00000"/>
                </a:solidFill>
                <a:latin typeface="Times New Roman" pitchFamily="18" charset="0"/>
                <a:cs typeface="Times New Roman" pitchFamily="18" charset="0"/>
              </a:rPr>
              <a:t>ngữ</a:t>
            </a:r>
            <a:r>
              <a:rPr lang="en-US" sz="2000" b="1" dirty="0">
                <a:solidFill>
                  <a:srgbClr val="C00000"/>
                </a:solidFill>
                <a:latin typeface="Times New Roman" pitchFamily="18" charset="0"/>
                <a:cs typeface="Times New Roman" pitchFamily="18" charset="0"/>
              </a:rPr>
              <a:t> </a:t>
            </a:r>
            <a:r>
              <a:rPr lang="en-US" sz="2000" b="1" dirty="0" err="1">
                <a:solidFill>
                  <a:srgbClr val="C00000"/>
                </a:solidFill>
                <a:latin typeface="Times New Roman" pitchFamily="18" charset="0"/>
                <a:cs typeface="Times New Roman" pitchFamily="18" charset="0"/>
              </a:rPr>
              <a:t>liệu</a:t>
            </a:r>
            <a:r>
              <a:rPr lang="en-US" sz="2000" b="1" dirty="0">
                <a:solidFill>
                  <a:srgbClr val="C00000"/>
                </a:solidFill>
                <a:latin typeface="Times New Roman" pitchFamily="18" charset="0"/>
                <a:cs typeface="Times New Roman" pitchFamily="18" charset="0"/>
              </a:rPr>
              <a:t>: </a:t>
            </a:r>
            <a:r>
              <a:rPr lang="en-US" sz="2000" b="1" dirty="0" smtClean="0">
                <a:solidFill>
                  <a:prstClr val="black"/>
                </a:solidFill>
                <a:latin typeface="Times New Roman" pitchFamily="18" charset="0"/>
                <a:cs typeface="Times New Roman" pitchFamily="18" charset="0"/>
              </a:rPr>
              <a:t>SGK/137</a:t>
            </a:r>
          </a:p>
          <a:p>
            <a:pPr marL="342900" indent="-342900">
              <a:buFontTx/>
              <a:buChar char="-"/>
              <a:defRPr/>
            </a:pPr>
            <a:r>
              <a:rPr lang="en-US" sz="2000" b="1" dirty="0" err="1" smtClean="0">
                <a:solidFill>
                  <a:prstClr val="black"/>
                </a:solidFill>
                <a:latin typeface="Times New Roman" pitchFamily="18" charset="0"/>
                <a:cs typeface="Times New Roman" pitchFamily="18" charset="0"/>
              </a:rPr>
              <a:t>Tự</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sự</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Trình</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bày</a:t>
            </a:r>
            <a:r>
              <a:rPr lang="en-US" sz="2000" b="1" dirty="0" smtClean="0">
                <a:solidFill>
                  <a:prstClr val="black"/>
                </a:solidFill>
                <a:latin typeface="Times New Roman" pitchFamily="18" charset="0"/>
                <a:cs typeface="Times New Roman" pitchFamily="18" charset="0"/>
              </a:rPr>
              <a:t> 1 </a:t>
            </a:r>
            <a:r>
              <a:rPr lang="en-US" sz="2000" b="1" dirty="0" err="1" smtClean="0">
                <a:solidFill>
                  <a:prstClr val="black"/>
                </a:solidFill>
                <a:latin typeface="Times New Roman" pitchFamily="18" charset="0"/>
                <a:cs typeface="Times New Roman" pitchFamily="18" charset="0"/>
              </a:rPr>
              <a:t>chuỗi</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các</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sự</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việc</a:t>
            </a:r>
            <a:r>
              <a:rPr lang="en-US" sz="2000" b="1" dirty="0" smtClean="0">
                <a:solidFill>
                  <a:prstClr val="black"/>
                </a:solidFill>
                <a:latin typeface="Times New Roman" pitchFamily="18" charset="0"/>
                <a:cs typeface="Times New Roman" pitchFamily="18" charset="0"/>
              </a:rPr>
              <a:t>…</a:t>
            </a:r>
          </a:p>
          <a:p>
            <a:pPr marL="342900" indent="-342900">
              <a:buFontTx/>
              <a:buChar char="-"/>
              <a:defRPr/>
            </a:pPr>
            <a:r>
              <a:rPr lang="en-US" sz="2000" b="1" dirty="0" err="1" smtClean="0">
                <a:solidFill>
                  <a:prstClr val="black"/>
                </a:solidFill>
                <a:latin typeface="Times New Roman" pitchFamily="18" charset="0"/>
                <a:cs typeface="Times New Roman" pitchFamily="18" charset="0"/>
              </a:rPr>
              <a:t>Nghị</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luận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nêu</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lí</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lẽ</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dẫn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chứng</a:t>
            </a:r>
            <a:r>
              <a:rPr lang="en-US" sz="2000" b="1" dirty="0" smtClean="0">
                <a:solidFill>
                  <a:prstClr val="black"/>
                </a:solidFill>
                <a:latin typeface="Times New Roman" pitchFamily="18" charset="0"/>
                <a:cs typeface="Times New Roman" pitchFamily="18" charset="0"/>
              </a:rPr>
              <a:t> về1 </a:t>
            </a:r>
            <a:r>
              <a:rPr lang="en-US" sz="2000" b="1" dirty="0" err="1" smtClean="0">
                <a:solidFill>
                  <a:prstClr val="black"/>
                </a:solidFill>
                <a:latin typeface="Times New Roman" pitchFamily="18" charset="0"/>
                <a:cs typeface="Times New Roman" pitchFamily="18" charset="0"/>
              </a:rPr>
              <a:t>quan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điểm</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tư</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tưởng</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nhận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xét</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đánh</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giá</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nào</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đó</a:t>
            </a:r>
            <a:r>
              <a:rPr lang="en-US" sz="2000" b="1" dirty="0" smtClean="0">
                <a:solidFill>
                  <a:prstClr val="black"/>
                </a:solidFill>
                <a:latin typeface="Times New Roman" pitchFamily="18" charset="0"/>
                <a:cs typeface="Times New Roman" pitchFamily="18" charset="0"/>
              </a:rPr>
              <a:t>.</a:t>
            </a:r>
          </a:p>
          <a:p>
            <a:pPr>
              <a:defRPr/>
            </a:pP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Nhận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diện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yếu</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tố</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nghị</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luận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trong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vb</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tự</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sự</a:t>
            </a:r>
            <a:r>
              <a:rPr lang="en-US" sz="2000" b="1" dirty="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bằng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các</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từ</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ngữ</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tại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sao</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thật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vậy</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trước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hết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sau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cùng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nói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chung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tóm</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lại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tuy</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nhiên</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xét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cho</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cùng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đối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với</a:t>
            </a:r>
            <a:r>
              <a:rPr lang="en-US" sz="2000" b="1" dirty="0" smtClean="0">
                <a:solidFill>
                  <a:srgbClr val="FF0000"/>
                </a:solidFill>
                <a:latin typeface="Times New Roman" pitchFamily="18" charset="0"/>
                <a:cs typeface="Times New Roman" pitchFamily="18" charset="0"/>
              </a:rPr>
              <a:t>…</a:t>
            </a:r>
            <a:r>
              <a:rPr lang="en-US" sz="2000" b="1" dirty="0" err="1" smtClean="0">
                <a:solidFill>
                  <a:srgbClr val="FF0000"/>
                </a:solidFill>
                <a:latin typeface="Times New Roman" pitchFamily="18" charset="0"/>
                <a:cs typeface="Times New Roman" pitchFamily="18" charset="0"/>
              </a:rPr>
              <a:t>hoặc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một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vài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câu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văn</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nêu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suy</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nghĩ</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bài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học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rút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ra</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từ</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câu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chuyện</a:t>
            </a:r>
            <a:r>
              <a:rPr lang="en-US" sz="2000" b="1" dirty="0" smtClean="0">
                <a:solidFill>
                  <a:srgbClr val="FF0000"/>
                </a:solidFill>
                <a:latin typeface="Times New Roman" pitchFamily="18" charset="0"/>
                <a:cs typeface="Times New Roman" pitchFamily="18" charset="0"/>
              </a:rPr>
              <a:t>.</a:t>
            </a:r>
          </a:p>
          <a:p>
            <a:pPr marL="457200" indent="-457200">
              <a:buAutoNum type="arabicPeriod"/>
              <a:defRPr/>
            </a:pPr>
            <a:endParaRPr lang="en-US" sz="2000" b="1" dirty="0">
              <a:solidFill>
                <a:srgbClr val="FF0000"/>
              </a:solidFill>
              <a:latin typeface="Times New Roman" pitchFamily="18" charset="0"/>
              <a:cs typeface="Times New Roman" pitchFamily="18" charset="0"/>
            </a:endParaRPr>
          </a:p>
        </p:txBody>
      </p:sp>
      <p:pic>
        <p:nvPicPr>
          <p:cNvPr id="276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0389" y="4931577"/>
            <a:ext cx="1030287"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95" y="5254951"/>
            <a:ext cx="1835150" cy="288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le 9"/>
          <p:cNvSpPr/>
          <p:nvPr/>
        </p:nvSpPr>
        <p:spPr>
          <a:xfrm>
            <a:off x="1883120" y="3598834"/>
            <a:ext cx="4016375" cy="476250"/>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defRPr/>
            </a:pPr>
            <a:r>
              <a:rPr lang="en-US" sz="2000" b="1" dirty="0" smtClean="0">
                <a:solidFill>
                  <a:srgbClr val="C00000"/>
                </a:solidFill>
                <a:latin typeface="Times New Roman" pitchFamily="18" charset="0"/>
                <a:cs typeface="Times New Roman" pitchFamily="18" charset="0"/>
              </a:rPr>
              <a:t>* </a:t>
            </a:r>
            <a:r>
              <a:rPr lang="en-US" sz="2000" b="1" dirty="0" err="1" smtClean="0">
                <a:solidFill>
                  <a:srgbClr val="C00000"/>
                </a:solidFill>
                <a:latin typeface="Times New Roman" pitchFamily="18" charset="0"/>
                <a:cs typeface="Times New Roman" pitchFamily="18" charset="0"/>
              </a:rPr>
              <a:t>Xét</a:t>
            </a:r>
            <a:r>
              <a:rPr lang="en-US" sz="2000" b="1" dirty="0" smtClean="0">
                <a:solidFill>
                  <a:srgbClr val="C00000"/>
                </a:solidFill>
                <a:latin typeface="Times New Roman" pitchFamily="18" charset="0"/>
                <a:cs typeface="Times New Roman" pitchFamily="18" charset="0"/>
              </a:rPr>
              <a:t> VD </a:t>
            </a:r>
            <a:r>
              <a:rPr lang="en-US" sz="2000" b="1" dirty="0" smtClean="0">
                <a:solidFill>
                  <a:prstClr val="black"/>
                </a:solidFill>
                <a:latin typeface="Times New Roman" pitchFamily="18" charset="0"/>
                <a:cs typeface="Times New Roman" pitchFamily="18" charset="0"/>
              </a:rPr>
              <a:t>SGK/137</a:t>
            </a:r>
            <a:endParaRPr lang="en-US" sz="2000" b="1" dirty="0">
              <a:solidFill>
                <a:prstClr val="black"/>
              </a:solidFill>
              <a:latin typeface="Times New Roman" pitchFamily="18" charset="0"/>
              <a:cs typeface="Times New Roman" pitchFamily="18" charset="0"/>
            </a:endParaRPr>
          </a:p>
        </p:txBody>
      </p:sp>
      <p:sp>
        <p:nvSpPr>
          <p:cNvPr id="11" name="Rounded Rectangle 10"/>
          <p:cNvSpPr/>
          <p:nvPr/>
        </p:nvSpPr>
        <p:spPr>
          <a:xfrm>
            <a:off x="1883120" y="4153626"/>
            <a:ext cx="7501736" cy="238125"/>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defRPr/>
            </a:pPr>
            <a:r>
              <a:rPr lang="en-US" sz="2400" b="1" dirty="0" err="1" smtClean="0">
                <a:solidFill>
                  <a:srgbClr val="C00000"/>
                </a:solidFill>
                <a:latin typeface="Times New Roman" pitchFamily="18" charset="0"/>
                <a:cs typeface="Times New Roman" pitchFamily="18" charset="0"/>
              </a:rPr>
              <a:t>Yếu</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tố</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nghị</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luận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trong</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đoạntrích</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Lão</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Hạc</a:t>
            </a:r>
            <a:endParaRPr lang="en-US" sz="24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973300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334615" y="599260"/>
            <a:ext cx="7501736" cy="476250"/>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defRPr/>
            </a:pPr>
            <a:r>
              <a:rPr lang="en-US" sz="2400" b="1" dirty="0" err="1" smtClean="0">
                <a:solidFill>
                  <a:srgbClr val="C00000"/>
                </a:solidFill>
                <a:latin typeface="Times New Roman" pitchFamily="18" charset="0"/>
                <a:cs typeface="Times New Roman" pitchFamily="18" charset="0"/>
              </a:rPr>
              <a:t>Yếu</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tố</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nghị</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luận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trong</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đoạntrích</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Lão</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Hạc</a:t>
            </a:r>
            <a:endParaRPr lang="en-US" sz="24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41136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ext Box 7"/>
          <p:cNvSpPr txBox="1">
            <a:spLocks noChangeArrowheads="1"/>
          </p:cNvSpPr>
          <p:nvPr/>
        </p:nvSpPr>
        <p:spPr bwMode="auto">
          <a:xfrm>
            <a:off x="4657048" y="587034"/>
            <a:ext cx="7119058"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buClr>
                <a:srgbClr val="000000"/>
              </a:buClr>
              <a:buFont typeface="Arial" panose="020B0604020202020204"/>
              <a:buNone/>
              <a:defRPr/>
            </a:pP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Chao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ôi</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Đối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với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ở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quanh</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nếu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cố</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tìm</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mà</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hiểu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họ</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thì</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chỉ</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thấy</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họ</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gàn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dở</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ngốc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xấu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xa</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bỉ</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ổi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toàn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cớ</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để</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cho</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tàn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nhẫn</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bao</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giờ</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thấy</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họ</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là</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đáng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thương</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bao</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giờ</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thương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Vợ</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tôi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ác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nhưng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thị</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khổ</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quá</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rồi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Một</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đau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chân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có</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lúc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nào</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quên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được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cái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chân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đau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của</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mình</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để</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nghĩ</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đến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cái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gì</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khác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đâu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khổ</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quá</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thì</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chẳng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còn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nghĩ</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gì</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đến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ai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được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nữa</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Cái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bản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tính</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tốt</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của</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bị</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nỗi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lo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lắng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buồn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đau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ích</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kỉ</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che</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lấp</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mất</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Tôi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biết</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vậy</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nên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tôi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chỉ</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buồn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chứ</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nỡ</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giận</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endPar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endParaRPr>
          </a:p>
          <a:p>
            <a:pPr algn="ctr">
              <a:spcBef>
                <a:spcPct val="50000"/>
              </a:spcBef>
              <a:buClr>
                <a:srgbClr val="000000"/>
              </a:buClr>
              <a:buFont typeface="Arial" panose="020B0604020202020204"/>
              <a:buNone/>
              <a:defRPr/>
            </a:pPr>
            <a:r>
              <a:rPr lang="en-US" altLang="en-US" sz="28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b="1" i="1" kern="0" dirty="0" smtClean="0">
                <a:solidFill>
                  <a:srgbClr val="0000FF"/>
                </a:solidFill>
                <a:latin typeface="Times New Roman" panose="02020603050405020304" pitchFamily="18" charset="0"/>
                <a:cs typeface="Times New Roman" panose="02020603050405020304" pitchFamily="18" charset="0"/>
                <a:sym typeface="Arial" panose="020B0604020202020204"/>
              </a:rPr>
              <a:t>    (Nam </a:t>
            </a:r>
            <a:r>
              <a:rPr lang="en-US" altLang="en-US" sz="2800" b="1" i="1" kern="0" dirty="0">
                <a:solidFill>
                  <a:srgbClr val="0000FF"/>
                </a:solidFill>
                <a:latin typeface="Times New Roman" panose="02020603050405020304" pitchFamily="18" charset="0"/>
                <a:cs typeface="Times New Roman" panose="02020603050405020304" pitchFamily="18" charset="0"/>
                <a:sym typeface="Arial" panose="020B0604020202020204"/>
              </a:rPr>
              <a:t>Cao – </a:t>
            </a:r>
            <a:r>
              <a:rPr lang="en-US" altLang="en-US" sz="2800" b="1" kern="0" dirty="0" err="1">
                <a:solidFill>
                  <a:srgbClr val="0000FF"/>
                </a:solidFill>
                <a:latin typeface="Times New Roman" panose="02020603050405020304" pitchFamily="18" charset="0"/>
                <a:cs typeface="Times New Roman" panose="02020603050405020304" pitchFamily="18" charset="0"/>
                <a:sym typeface="Arial" panose="020B0604020202020204"/>
              </a:rPr>
              <a:t>Lão</a:t>
            </a:r>
            <a:r>
              <a:rPr lang="en-US" altLang="en-US" sz="2800" b="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b="1" kern="0" dirty="0" err="1">
                <a:solidFill>
                  <a:srgbClr val="0000FF"/>
                </a:solidFill>
                <a:latin typeface="Times New Roman" panose="02020603050405020304" pitchFamily="18" charset="0"/>
                <a:cs typeface="Times New Roman" panose="02020603050405020304" pitchFamily="18" charset="0"/>
                <a:sym typeface="Arial" panose="020B0604020202020204"/>
              </a:rPr>
              <a:t>Hạc</a:t>
            </a:r>
            <a:r>
              <a:rPr lang="en-US" altLang="en-US" sz="2800" b="1" i="1" kern="0" dirty="0">
                <a:solidFill>
                  <a:srgbClr val="0000FF"/>
                </a:solidFill>
                <a:latin typeface="Times New Roman" panose="02020603050405020304" pitchFamily="18" charset="0"/>
                <a:cs typeface="Times New Roman" panose="02020603050405020304" pitchFamily="18" charset="0"/>
                <a:sym typeface="Arial" panose="020B0604020202020204"/>
              </a:rPr>
              <a:t>)</a:t>
            </a:r>
          </a:p>
        </p:txBody>
      </p:sp>
      <p:sp>
        <p:nvSpPr>
          <p:cNvPr id="2" name="AutoShape 2" descr="Phân tích: Nhân vật Lão Hạc"/>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buClr>
                <a:srgbClr val="000000"/>
              </a:buClr>
              <a:buFont typeface="Arial" panose="020B0604020202020204"/>
              <a:buNone/>
            </a:pPr>
            <a:endParaRPr lang="en-US" sz="2400" kern="0">
              <a:solidFill>
                <a:srgbClr val="000000"/>
              </a:solidFill>
              <a:latin typeface="Times New Roman" panose="02020603050405020304" pitchFamily="18" charset="0"/>
              <a:cs typeface="Times New Roman" panose="02020603050405020304" pitchFamily="18" charset="0"/>
              <a:sym typeface="Arial" panose="020B0604020202020204"/>
            </a:endParaRPr>
          </a:p>
        </p:txBody>
      </p:sp>
      <p:pic>
        <p:nvPicPr>
          <p:cNvPr id="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739" y="700755"/>
            <a:ext cx="4426308" cy="522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0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981200" y="-304800"/>
            <a:ext cx="8229600" cy="1235075"/>
          </a:xfrm>
        </p:spPr>
        <p:txBody>
          <a:bodyPr/>
          <a:lstStyle/>
          <a:p>
            <a:pPr eaLnBrk="1" hangingPunct="1">
              <a:defRPr/>
            </a:pPr>
            <a:r>
              <a:rPr lang="en-US" altLang="en-US" sz="2000" dirty="0">
                <a:solidFill>
                  <a:srgbClr val="FF0000"/>
                </a:solidFill>
                <a:latin typeface="Times New Roman" panose="02020603050405020304" pitchFamily="18" charset="0"/>
                <a:cs typeface="Times New Roman" panose="02020603050405020304" pitchFamily="18" charset="0"/>
              </a:rPr>
              <a:t/>
            </a:r>
            <a:br>
              <a:rPr lang="en-US" altLang="en-US" sz="2000" dirty="0">
                <a:solidFill>
                  <a:srgbClr val="FF0000"/>
                </a:solidFill>
                <a:latin typeface="Times New Roman" panose="02020603050405020304" pitchFamily="18" charset="0"/>
                <a:cs typeface="Times New Roman" panose="02020603050405020304" pitchFamily="18" charset="0"/>
              </a:rPr>
            </a:br>
            <a:r>
              <a:rPr lang="en-US" altLang="en-US" sz="2000" dirty="0">
                <a:solidFill>
                  <a:srgbClr val="FF0000"/>
                </a:solidFill>
                <a:latin typeface="Times New Roman" panose="02020603050405020304" pitchFamily="18" charset="0"/>
                <a:cs typeface="Times New Roman" panose="02020603050405020304" pitchFamily="18" charset="0"/>
              </a:rPr>
              <a:t> </a:t>
            </a: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sp>
        <p:nvSpPr>
          <p:cNvPr id="6148" name="Text Box 4"/>
          <p:cNvSpPr txBox="1">
            <a:spLocks noChangeArrowheads="1"/>
          </p:cNvSpPr>
          <p:nvPr/>
        </p:nvSpPr>
        <p:spPr bwMode="auto">
          <a:xfrm>
            <a:off x="1905000" y="1371600"/>
            <a:ext cx="3352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buClr>
                <a:srgbClr val="000000"/>
              </a:buClr>
              <a:buFont typeface="Arial" panose="020B0604020202020204"/>
              <a:buNone/>
            </a:pPr>
            <a:endParaRPr lang="en-US" altLang="en-US" sz="2000" b="1" kern="0" dirty="0">
              <a:solidFill>
                <a:srgbClr val="0000CC"/>
              </a:solidFill>
              <a:latin typeface="Times New Roman" panose="02020603050405020304" pitchFamily="18" charset="0"/>
              <a:cs typeface="Times New Roman" panose="02020603050405020304" pitchFamily="18" charset="0"/>
              <a:sym typeface="Arial" panose="020B0604020202020204"/>
            </a:endParaRPr>
          </a:p>
        </p:txBody>
      </p:sp>
      <p:sp>
        <p:nvSpPr>
          <p:cNvPr id="46086" name="Text Box 6"/>
          <p:cNvSpPr txBox="1">
            <a:spLocks noChangeArrowheads="1"/>
          </p:cNvSpPr>
          <p:nvPr/>
        </p:nvSpPr>
        <p:spPr bwMode="auto">
          <a:xfrm>
            <a:off x="537505" y="272796"/>
            <a:ext cx="2771755"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buClr>
                <a:srgbClr val="000000"/>
              </a:buClr>
              <a:buFont typeface="Arial" panose="020B0604020202020204"/>
              <a:buNone/>
            </a:pPr>
            <a:endParaRPr lang="en-US" altLang="en-US" sz="3500" kern="0" dirty="0">
              <a:solidFill>
                <a:srgbClr val="0000CC"/>
              </a:solidFill>
              <a:latin typeface="Times New Roman" panose="02020603050405020304" pitchFamily="18" charset="0"/>
              <a:cs typeface="Times New Roman" panose="02020603050405020304" pitchFamily="18" charset="0"/>
              <a:sym typeface="Arial" panose="020B0604020202020204"/>
            </a:endParaRPr>
          </a:p>
        </p:txBody>
      </p:sp>
      <p:sp>
        <p:nvSpPr>
          <p:cNvPr id="46088" name="AutoShape 8"/>
          <p:cNvSpPr>
            <a:spLocks noChangeArrowheads="1"/>
          </p:cNvSpPr>
          <p:nvPr/>
        </p:nvSpPr>
        <p:spPr bwMode="auto">
          <a:xfrm>
            <a:off x="3316751" y="942239"/>
            <a:ext cx="6096000" cy="1095597"/>
          </a:xfrm>
          <a:prstGeom prst="wedgeEllipseCallout">
            <a:avLst>
              <a:gd name="adj1" fmla="val -60731"/>
              <a:gd name="adj2" fmla="val -77662"/>
            </a:avLst>
          </a:prstGeom>
          <a:solidFill>
            <a:schemeClr val="tx2">
              <a:lumMod val="40000"/>
              <a:lumOff val="60000"/>
            </a:schemeClr>
          </a:solidFill>
          <a:ln w="9525">
            <a:solidFill>
              <a:schemeClr val="tx1"/>
            </a:solidFill>
            <a:miter lim="800000"/>
            <a:headEnd/>
            <a:tailEnd/>
          </a:ln>
          <a:effectLst/>
          <a:extLst/>
        </p:spPr>
        <p:txBody>
          <a:bodyPr/>
          <a:lstStyle/>
          <a:p>
            <a:pPr algn="ctr">
              <a:buClr>
                <a:srgbClr val="000000"/>
              </a:buClr>
              <a:buFont typeface="Arial" panose="020B0604020202020204"/>
              <a:buNone/>
            </a:pPr>
            <a:endParaRPr lang="en-US" altLang="en-US" sz="2000" kern="0">
              <a:solidFill>
                <a:srgbClr val="000000"/>
              </a:solidFill>
              <a:latin typeface="Times New Roman" panose="02020603050405020304" pitchFamily="18" charset="0"/>
              <a:cs typeface="Times New Roman" panose="02020603050405020304" pitchFamily="18" charset="0"/>
              <a:sym typeface="Arial" panose="020B0604020202020204"/>
            </a:endParaRPr>
          </a:p>
        </p:txBody>
      </p:sp>
      <p:sp>
        <p:nvSpPr>
          <p:cNvPr id="46089" name="Text Box 9"/>
          <p:cNvSpPr txBox="1">
            <a:spLocks noChangeArrowheads="1"/>
          </p:cNvSpPr>
          <p:nvPr/>
        </p:nvSpPr>
        <p:spPr bwMode="auto">
          <a:xfrm>
            <a:off x="4152569" y="1248493"/>
            <a:ext cx="451580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buClr>
                <a:srgbClr val="000000"/>
              </a:buClr>
              <a:buFont typeface="Arial" panose="020B0604020202020204"/>
              <a:buNone/>
            </a:pPr>
            <a:r>
              <a:rPr lang="en-US" altLang="en-US" sz="2800" kern="0" dirty="0" err="1">
                <a:solidFill>
                  <a:srgbClr val="FF0000"/>
                </a:solidFill>
                <a:latin typeface="Times New Roman" panose="02020603050405020304" pitchFamily="18" charset="0"/>
                <a:cs typeface="Times New Roman" panose="02020603050405020304" pitchFamily="18" charset="0"/>
                <a:sym typeface="Arial" panose="020B0604020202020204"/>
              </a:rPr>
              <a:t>Nội</a:t>
            </a:r>
            <a:r>
              <a:rPr lang="en-US" altLang="en-US" sz="2800" kern="0" dirty="0">
                <a:solidFill>
                  <a:srgbClr val="FF0000"/>
                </a:solidFill>
                <a:latin typeface="Times New Roman" panose="02020603050405020304" pitchFamily="18" charset="0"/>
                <a:cs typeface="Times New Roman" panose="02020603050405020304" pitchFamily="18" charset="0"/>
                <a:sym typeface="Arial" panose="020B0604020202020204"/>
              </a:rPr>
              <a:t> dung </a:t>
            </a:r>
            <a:r>
              <a:rPr lang="en-US" altLang="en-US" sz="2800" kern="0" dirty="0" err="1">
                <a:solidFill>
                  <a:srgbClr val="FF0000"/>
                </a:solidFill>
                <a:latin typeface="Times New Roman" panose="02020603050405020304" pitchFamily="18" charset="0"/>
                <a:cs typeface="Times New Roman" panose="02020603050405020304" pitchFamily="18" charset="0"/>
                <a:sym typeface="Arial" panose="020B0604020202020204"/>
              </a:rPr>
              <a:t>của</a:t>
            </a:r>
            <a:r>
              <a:rPr lang="en-US" altLang="en-US" sz="2800" kern="0" dirty="0">
                <a:solidFill>
                  <a:srgbClr val="FF0000"/>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FF0000"/>
                </a:solidFill>
                <a:latin typeface="Times New Roman" panose="02020603050405020304" pitchFamily="18" charset="0"/>
                <a:cs typeface="Times New Roman" panose="02020603050405020304" pitchFamily="18" charset="0"/>
                <a:sym typeface="Arial" panose="020B0604020202020204"/>
              </a:rPr>
              <a:t>đoạn</a:t>
            </a:r>
            <a:r>
              <a:rPr lang="en-US" altLang="en-US" sz="2800" kern="0" dirty="0">
                <a:solidFill>
                  <a:srgbClr val="FF0000"/>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FF0000"/>
                </a:solidFill>
                <a:latin typeface="Times New Roman" panose="02020603050405020304" pitchFamily="18" charset="0"/>
                <a:cs typeface="Times New Roman" panose="02020603050405020304" pitchFamily="18" charset="0"/>
                <a:sym typeface="Arial" panose="020B0604020202020204"/>
              </a:rPr>
              <a:t>trích</a:t>
            </a:r>
            <a:r>
              <a:rPr lang="en-US" altLang="en-US" sz="2800" kern="0" dirty="0">
                <a:solidFill>
                  <a:srgbClr val="FF0000"/>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FF0000"/>
                </a:solidFill>
                <a:latin typeface="Times New Roman" panose="02020603050405020304" pitchFamily="18" charset="0"/>
                <a:cs typeface="Times New Roman" panose="02020603050405020304" pitchFamily="18" charset="0"/>
                <a:sym typeface="Arial" panose="020B0604020202020204"/>
              </a:rPr>
              <a:t>là</a:t>
            </a:r>
            <a:r>
              <a:rPr lang="en-US" altLang="en-US" sz="2800" kern="0" dirty="0">
                <a:solidFill>
                  <a:srgbClr val="FF0000"/>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FF0000"/>
                </a:solidFill>
                <a:latin typeface="Times New Roman" panose="02020603050405020304" pitchFamily="18" charset="0"/>
                <a:cs typeface="Times New Roman" panose="02020603050405020304" pitchFamily="18" charset="0"/>
                <a:sym typeface="Arial" panose="020B0604020202020204"/>
              </a:rPr>
              <a:t>gì</a:t>
            </a:r>
            <a:r>
              <a:rPr lang="en-US" altLang="en-US" sz="2800" kern="0" dirty="0">
                <a:solidFill>
                  <a:srgbClr val="FF0000"/>
                </a:solidFill>
                <a:latin typeface="Times New Roman" panose="02020603050405020304" pitchFamily="18" charset="0"/>
                <a:cs typeface="Times New Roman" panose="02020603050405020304" pitchFamily="18" charset="0"/>
                <a:sym typeface="Arial" panose="020B0604020202020204"/>
              </a:rPr>
              <a:t>?</a:t>
            </a:r>
          </a:p>
        </p:txBody>
      </p:sp>
      <p:sp>
        <p:nvSpPr>
          <p:cNvPr id="46090" name="Text Box 10"/>
          <p:cNvSpPr txBox="1">
            <a:spLocks noChangeArrowheads="1"/>
          </p:cNvSpPr>
          <p:nvPr/>
        </p:nvSpPr>
        <p:spPr bwMode="auto">
          <a:xfrm>
            <a:off x="521605" y="311269"/>
            <a:ext cx="10124627"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lvl="0">
              <a:spcBef>
                <a:spcPct val="50000"/>
              </a:spcBef>
              <a:buClr>
                <a:srgbClr val="000000"/>
              </a:buClr>
            </a:pPr>
            <a:r>
              <a:rPr lang="en-US" altLang="en-US" sz="3500" kern="0" dirty="0" err="1">
                <a:solidFill>
                  <a:srgbClr val="0000CC"/>
                </a:solidFill>
                <a:latin typeface="Times New Roman" panose="02020603050405020304" pitchFamily="18" charset="0"/>
                <a:cs typeface="Times New Roman" panose="02020603050405020304" pitchFamily="18" charset="0"/>
                <a:sym typeface="Arial" panose="020B0604020202020204"/>
              </a:rPr>
              <a:t>Nội</a:t>
            </a:r>
            <a:r>
              <a:rPr lang="en-US" altLang="en-US" sz="3500" kern="0" dirty="0">
                <a:solidFill>
                  <a:srgbClr val="0000CC"/>
                </a:solidFill>
                <a:latin typeface="Times New Roman" panose="02020603050405020304" pitchFamily="18" charset="0"/>
                <a:cs typeface="Times New Roman" panose="02020603050405020304" pitchFamily="18" charset="0"/>
                <a:sym typeface="Arial" panose="020B0604020202020204"/>
              </a:rPr>
              <a:t> dung: </a:t>
            </a:r>
            <a:r>
              <a:rPr lang="en-US" altLang="en-US" sz="30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Là</a:t>
            </a:r>
            <a:r>
              <a:rPr lang="en-US" altLang="en-US" sz="30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suy</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nghĩ</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nội</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tâm</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của</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nhân</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vật</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ông</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3000" kern="0" dirty="0" err="1">
                <a:solidFill>
                  <a:srgbClr val="0000FF"/>
                </a:solidFill>
                <a:latin typeface="Times New Roman" panose="02020603050405020304" pitchFamily="18" charset="0"/>
                <a:cs typeface="Times New Roman" panose="02020603050405020304" pitchFamily="18" charset="0"/>
                <a:sym typeface="Arial" panose="020B0604020202020204"/>
              </a:rPr>
              <a:t>giáo</a:t>
            </a:r>
            <a:r>
              <a:rPr lang="en-US" altLang="en-US" sz="3000" kern="0" dirty="0">
                <a:solidFill>
                  <a:srgbClr val="0000FF"/>
                </a:solidFill>
                <a:latin typeface="Times New Roman" panose="02020603050405020304" pitchFamily="18" charset="0"/>
                <a:cs typeface="Times New Roman" panose="02020603050405020304" pitchFamily="18" charset="0"/>
                <a:sym typeface="Arial" panose="020B0604020202020204"/>
              </a:rPr>
              <a:t>.</a:t>
            </a:r>
          </a:p>
        </p:txBody>
      </p:sp>
      <p:sp>
        <p:nvSpPr>
          <p:cNvPr id="46091" name="AutoShape 11"/>
          <p:cNvSpPr>
            <a:spLocks noChangeArrowheads="1"/>
          </p:cNvSpPr>
          <p:nvPr/>
        </p:nvSpPr>
        <p:spPr bwMode="auto">
          <a:xfrm>
            <a:off x="1677260" y="3122393"/>
            <a:ext cx="9374981" cy="1905000"/>
          </a:xfrm>
          <a:prstGeom prst="wedgeEllipseCallout">
            <a:avLst>
              <a:gd name="adj1" fmla="val 29122"/>
              <a:gd name="adj2" fmla="val -84247"/>
            </a:avLst>
          </a:prstGeom>
          <a:solidFill>
            <a:schemeClr val="bg1">
              <a:lumMod val="85000"/>
            </a:schemeClr>
          </a:solidFill>
          <a:ln w="9525">
            <a:solidFill>
              <a:schemeClr val="tx1"/>
            </a:solidFill>
            <a:miter lim="800000"/>
            <a:headEnd/>
            <a:tailEnd/>
          </a:ln>
          <a:effectLst/>
          <a:extLst/>
        </p:spPr>
        <p:txBody>
          <a:bodyPr/>
          <a:lstStyle/>
          <a:p>
            <a:pPr algn="ctr">
              <a:buClr>
                <a:srgbClr val="000000"/>
              </a:buClr>
              <a:buFont typeface="Arial" panose="020B0604020202020204"/>
              <a:buNone/>
            </a:pPr>
            <a:endParaRPr lang="en-US" altLang="en-US" sz="2000" kern="0">
              <a:solidFill>
                <a:srgbClr val="000000"/>
              </a:solidFill>
              <a:latin typeface="Times New Roman" panose="02020603050405020304" pitchFamily="18" charset="0"/>
              <a:cs typeface="Times New Roman" panose="02020603050405020304" pitchFamily="18" charset="0"/>
              <a:sym typeface="Arial" panose="020B0604020202020204"/>
            </a:endParaRPr>
          </a:p>
        </p:txBody>
      </p:sp>
      <p:sp>
        <p:nvSpPr>
          <p:cNvPr id="46092" name="Text Box 12"/>
          <p:cNvSpPr txBox="1">
            <a:spLocks noChangeArrowheads="1"/>
          </p:cNvSpPr>
          <p:nvPr/>
        </p:nvSpPr>
        <p:spPr bwMode="auto">
          <a:xfrm>
            <a:off x="2949488" y="3550065"/>
            <a:ext cx="68305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buClr>
                <a:srgbClr val="000000"/>
              </a:buClr>
              <a:buFont typeface="Arial" panose="020B0604020202020204"/>
              <a:buNone/>
            </a:pPr>
            <a:r>
              <a:rPr lang="en-US" altLang="en-US" sz="3000" kern="0" dirty="0" err="1" smtClean="0">
                <a:latin typeface="Times New Roman" panose="02020603050405020304" pitchFamily="18" charset="0"/>
                <a:cs typeface="Times New Roman" panose="02020603050405020304" pitchFamily="18" charset="0"/>
                <a:sym typeface="Arial" panose="020B0604020202020204"/>
              </a:rPr>
              <a:t>Tìm</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và</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chỉ</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ra</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những</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câu</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chữ</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thể</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hiện</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rõ</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tính</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chất</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nghị</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luận</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trong</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đoạn</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trích</a:t>
            </a:r>
            <a:r>
              <a:rPr lang="en-US" altLang="en-US" sz="3000" kern="0" dirty="0" smtClean="0">
                <a:latin typeface="Times New Roman" panose="02020603050405020304" pitchFamily="18" charset="0"/>
                <a:cs typeface="Times New Roman" panose="02020603050405020304" pitchFamily="18" charset="0"/>
                <a:sym typeface="Arial" panose="020B0604020202020204"/>
              </a:rPr>
              <a:t> </a:t>
            </a:r>
            <a:r>
              <a:rPr lang="en-US" altLang="en-US" sz="3000" kern="0" dirty="0" err="1" smtClean="0">
                <a:latin typeface="Times New Roman" panose="02020603050405020304" pitchFamily="18" charset="0"/>
                <a:cs typeface="Times New Roman" panose="02020603050405020304" pitchFamily="18" charset="0"/>
                <a:sym typeface="Arial" panose="020B0604020202020204"/>
              </a:rPr>
              <a:t>trên</a:t>
            </a:r>
            <a:r>
              <a:rPr lang="en-US" altLang="en-US" sz="3000" kern="0" dirty="0" smtClean="0">
                <a:latin typeface="Times New Roman" panose="02020603050405020304" pitchFamily="18" charset="0"/>
                <a:cs typeface="Times New Roman" panose="02020603050405020304" pitchFamily="18" charset="0"/>
                <a:sym typeface="Arial" panose="020B0604020202020204"/>
              </a:rPr>
              <a:t>?</a:t>
            </a:r>
            <a:endParaRPr lang="en-US" altLang="en-US" sz="3000" kern="0" dirty="0">
              <a:latin typeface="Times New Roman" panose="02020603050405020304" pitchFamily="18" charset="0"/>
              <a:cs typeface="Times New Roman" panose="02020603050405020304" pitchFamily="18" charset="0"/>
              <a:sym typeface="Arial" panose="020B0604020202020204"/>
            </a:endParaRPr>
          </a:p>
        </p:txBody>
      </p:sp>
      <p:sp>
        <p:nvSpPr>
          <p:cNvPr id="19" name="Text Box 7"/>
          <p:cNvSpPr txBox="1">
            <a:spLocks noChangeArrowheads="1"/>
          </p:cNvSpPr>
          <p:nvPr/>
        </p:nvSpPr>
        <p:spPr bwMode="auto">
          <a:xfrm>
            <a:off x="1230594" y="1371600"/>
            <a:ext cx="10828352"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Clr>
                <a:srgbClr val="000000"/>
              </a:buClr>
              <a:buFont typeface="Arial" panose="020B0604020202020204"/>
              <a:buNone/>
              <a:defRPr/>
            </a:pP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Chao </a:t>
            </a:r>
            <a:r>
              <a:rPr lang="en-US" altLang="en-US" sz="2800" kern="0" dirty="0" err="1" smtClean="0">
                <a:solidFill>
                  <a:srgbClr val="0000FF"/>
                </a:solidFill>
                <a:latin typeface="Times New Roman" panose="02020603050405020304" pitchFamily="18" charset="0"/>
                <a:cs typeface="Times New Roman" panose="02020603050405020304" pitchFamily="18" charset="0"/>
                <a:sym typeface="Arial" panose="020B0604020202020204"/>
              </a:rPr>
              <a:t>ôi</a:t>
            </a:r>
            <a:r>
              <a:rPr lang="en-US" altLang="en-US" sz="2800" kern="0" dirty="0" smtClean="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Đối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với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ở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quanh</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nếu</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cố</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tìm</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mà</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hiểu</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họ</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thì</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chỉ</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thấy</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họ</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gàn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dở</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ngu</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ngốc</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xấu</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xa</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bỉ</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ổi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toàn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cớ</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để</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cho</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tàn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chemeClr val="accent2"/>
                </a:solidFill>
                <a:latin typeface="Times New Roman" panose="02020603050405020304" pitchFamily="18" charset="0"/>
                <a:cs typeface="Times New Roman" panose="02020603050405020304" pitchFamily="18" charset="0"/>
                <a:sym typeface="Arial" panose="020B0604020202020204"/>
              </a:rPr>
              <a:t>nhẫn</a:t>
            </a:r>
            <a:r>
              <a:rPr lang="en-US" altLang="en-US" sz="2800" kern="0" dirty="0" smtClean="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bao</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giờ</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thấy</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họ</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là</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đáng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thương</a:t>
            </a:r>
            <a:r>
              <a:rPr lang="en-US" altLang="en-US" sz="2800" kern="0" dirty="0" smtClean="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chemeClr val="accent2"/>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smtClean="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bao</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giờ</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thương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Vợ</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tôi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ác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nhưng</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thị</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khổ</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quá</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rồi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Một</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đau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chân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có</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lúc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nào</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quên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được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cái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chân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đau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của</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mình</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để</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nghĩ</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đến</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cái</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gì</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khác</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rgbClr val="0000FF"/>
                </a:solidFill>
                <a:latin typeface="Times New Roman" panose="02020603050405020304" pitchFamily="18" charset="0"/>
                <a:cs typeface="Times New Roman" panose="02020603050405020304" pitchFamily="18" charset="0"/>
                <a:sym typeface="Arial" panose="020B0604020202020204"/>
              </a:rPr>
              <a:t>đâu</a:t>
            </a:r>
            <a:r>
              <a:rPr lang="en-US" altLang="en-US" sz="2800"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Khi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khổ</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quá</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chemeClr val="accent2"/>
                </a:solidFill>
                <a:latin typeface="Times New Roman" panose="02020603050405020304" pitchFamily="18" charset="0"/>
                <a:cs typeface="Times New Roman" panose="02020603050405020304" pitchFamily="18" charset="0"/>
                <a:sym typeface="Arial" panose="020B0604020202020204"/>
              </a:rPr>
              <a:t>thì</a:t>
            </a:r>
            <a:r>
              <a:rPr lang="en-US" altLang="en-US" sz="2800" kern="0" dirty="0" smtClean="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chẳng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còn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nghĩ</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gì</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đến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ai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được</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nữa</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Cái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bản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tính</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tốt</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của</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người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ta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bị</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những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nỗi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lo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lắng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buồn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đau</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ích</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kỉ</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che</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lấp</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mất</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Tôi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biết</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vậy</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nên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tôi</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chỉ</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buồn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chứ</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không</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smtClean="0">
                <a:solidFill>
                  <a:schemeClr val="accent2"/>
                </a:solidFill>
                <a:latin typeface="Times New Roman" panose="02020603050405020304" pitchFamily="18" charset="0"/>
                <a:cs typeface="Times New Roman" panose="02020603050405020304" pitchFamily="18" charset="0"/>
                <a:sym typeface="Arial" panose="020B0604020202020204"/>
              </a:rPr>
              <a:t>nỡ</a:t>
            </a:r>
            <a:r>
              <a:rPr lang="en-US" altLang="en-US" sz="2800" kern="0" dirty="0" smtClean="0">
                <a:solidFill>
                  <a:schemeClr val="accent2"/>
                </a:solidFill>
                <a:latin typeface="Times New Roman" panose="02020603050405020304" pitchFamily="18" charset="0"/>
                <a:cs typeface="Times New Roman" panose="02020603050405020304" pitchFamily="18" charset="0"/>
                <a:sym typeface="Arial" panose="020B0604020202020204"/>
              </a:rPr>
              <a:t> </a:t>
            </a:r>
            <a:r>
              <a:rPr lang="en-US" altLang="en-US" sz="2800" kern="0" dirty="0" err="1">
                <a:solidFill>
                  <a:schemeClr val="accent2"/>
                </a:solidFill>
                <a:latin typeface="Times New Roman" panose="02020603050405020304" pitchFamily="18" charset="0"/>
                <a:cs typeface="Times New Roman" panose="02020603050405020304" pitchFamily="18" charset="0"/>
                <a:sym typeface="Arial" panose="020B0604020202020204"/>
              </a:rPr>
              <a:t>giận</a:t>
            </a:r>
            <a:r>
              <a:rPr lang="en-US" altLang="en-US" sz="2800" kern="0" dirty="0">
                <a:solidFill>
                  <a:schemeClr val="accent2"/>
                </a:solidFill>
                <a:latin typeface="Times New Roman" panose="02020603050405020304" pitchFamily="18" charset="0"/>
                <a:cs typeface="Times New Roman" panose="02020603050405020304" pitchFamily="18" charset="0"/>
                <a:sym typeface="Arial" panose="020B0604020202020204"/>
              </a:rPr>
              <a:t>                                </a:t>
            </a:r>
          </a:p>
          <a:p>
            <a:pPr>
              <a:spcBef>
                <a:spcPct val="50000"/>
              </a:spcBef>
              <a:buClr>
                <a:srgbClr val="000000"/>
              </a:buClr>
              <a:buFont typeface="Arial" panose="020B0604020202020204"/>
              <a:buNone/>
              <a:defRPr/>
            </a:pPr>
            <a:r>
              <a:rPr lang="en-US" altLang="en-US" sz="28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b="1" i="1" kern="0" dirty="0" smtClean="0">
                <a:solidFill>
                  <a:srgbClr val="0000FF"/>
                </a:solidFill>
                <a:latin typeface="Times New Roman" panose="02020603050405020304" pitchFamily="18" charset="0"/>
                <a:cs typeface="Times New Roman" panose="02020603050405020304" pitchFamily="18" charset="0"/>
                <a:sym typeface="Arial" panose="020B0604020202020204"/>
              </a:rPr>
              <a:t>    (Nam </a:t>
            </a:r>
            <a:r>
              <a:rPr lang="en-US" altLang="en-US" sz="2800" b="1" i="1" kern="0" dirty="0">
                <a:solidFill>
                  <a:srgbClr val="0000FF"/>
                </a:solidFill>
                <a:latin typeface="Times New Roman" panose="02020603050405020304" pitchFamily="18" charset="0"/>
                <a:cs typeface="Times New Roman" panose="02020603050405020304" pitchFamily="18" charset="0"/>
                <a:sym typeface="Arial" panose="020B0604020202020204"/>
              </a:rPr>
              <a:t>Cao – </a:t>
            </a:r>
            <a:r>
              <a:rPr lang="en-US" altLang="en-US" sz="28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Lão</a:t>
            </a:r>
            <a:r>
              <a:rPr lang="en-US" altLang="en-US" sz="2800" b="1" i="1" kern="0" dirty="0">
                <a:solidFill>
                  <a:srgbClr val="0000FF"/>
                </a:solidFill>
                <a:latin typeface="Times New Roman" panose="02020603050405020304" pitchFamily="18" charset="0"/>
                <a:cs typeface="Times New Roman" panose="02020603050405020304" pitchFamily="18" charset="0"/>
                <a:sym typeface="Arial" panose="020B0604020202020204"/>
              </a:rPr>
              <a:t> </a:t>
            </a:r>
            <a:r>
              <a:rPr lang="en-US" altLang="en-US" sz="2800" b="1" i="1" kern="0" dirty="0" err="1">
                <a:solidFill>
                  <a:srgbClr val="0000FF"/>
                </a:solidFill>
                <a:latin typeface="Times New Roman" panose="02020603050405020304" pitchFamily="18" charset="0"/>
                <a:cs typeface="Times New Roman" panose="02020603050405020304" pitchFamily="18" charset="0"/>
                <a:sym typeface="Arial" panose="020B0604020202020204"/>
              </a:rPr>
              <a:t>Hạc</a:t>
            </a:r>
            <a:r>
              <a:rPr lang="en-US" altLang="en-US" sz="2800" b="1" i="1" kern="0" dirty="0">
                <a:solidFill>
                  <a:srgbClr val="0000FF"/>
                </a:solidFill>
                <a:latin typeface="Times New Roman" panose="02020603050405020304" pitchFamily="18" charset="0"/>
                <a:cs typeface="Times New Roman" panose="02020603050405020304" pitchFamily="18" charset="0"/>
                <a:sym typeface="Arial" panose="020B0604020202020204"/>
              </a:rPr>
              <a:t>)</a:t>
            </a:r>
          </a:p>
        </p:txBody>
      </p:sp>
    </p:spTree>
    <p:extLst>
      <p:ext uri="{BB962C8B-B14F-4D97-AF65-F5344CB8AC3E}">
        <p14:creationId xmlns:p14="http://schemas.microsoft.com/office/powerpoint/2010/main" val="25486151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nodePh="1">
                                  <p:stCondLst>
                                    <p:cond delay="0"/>
                                  </p:stCondLst>
                                  <p:endCondLst>
                                    <p:cond evt="begin" delay="0">
                                      <p:tn val="5"/>
                                    </p:cond>
                                  </p:endCondLst>
                                  <p:childTnLst>
                                    <p:set>
                                      <p:cBhvr>
                                        <p:cTn id="6" dur="1" fill="hold">
                                          <p:stCondLst>
                                            <p:cond delay="0"/>
                                          </p:stCondLst>
                                        </p:cTn>
                                        <p:tgtEl>
                                          <p:spTgt spid="46086"/>
                                        </p:tgtEl>
                                        <p:attrNameLst>
                                          <p:attrName>style.visibility</p:attrName>
                                        </p:attrNameLst>
                                      </p:cBhvr>
                                      <p:to>
                                        <p:strVal val="visible"/>
                                      </p:to>
                                    </p:set>
                                    <p:animEffect transition="in" filter="box(in)">
                                      <p:cBhvr>
                                        <p:cTn id="7" dur="500"/>
                                        <p:tgtEl>
                                          <p:spTgt spid="460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6089"/>
                                        </p:tgtEl>
                                        <p:attrNameLst>
                                          <p:attrName>style.visibility</p:attrName>
                                        </p:attrNameLst>
                                      </p:cBhvr>
                                      <p:to>
                                        <p:strVal val="visible"/>
                                      </p:to>
                                    </p:set>
                                    <p:animEffect transition="in" filter="blinds(horizontal)">
                                      <p:cBhvr>
                                        <p:cTn id="12" dur="500"/>
                                        <p:tgtEl>
                                          <p:spTgt spid="46089"/>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6088"/>
                                        </p:tgtEl>
                                        <p:attrNameLst>
                                          <p:attrName>style.visibility</p:attrName>
                                        </p:attrNameLst>
                                      </p:cBhvr>
                                      <p:to>
                                        <p:strVal val="visible"/>
                                      </p:to>
                                    </p:set>
                                    <p:animEffect transition="in" filter="blinds(horizontal)">
                                      <p:cBhvr>
                                        <p:cTn id="15" dur="500"/>
                                        <p:tgtEl>
                                          <p:spTgt spid="4608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xit" presetSubtype="16" fill="hold" grpId="1" nodeType="clickEffect">
                                  <p:stCondLst>
                                    <p:cond delay="0"/>
                                  </p:stCondLst>
                                  <p:childTnLst>
                                    <p:animEffect transition="out" filter="box(in)">
                                      <p:cBhvr>
                                        <p:cTn id="19" dur="500"/>
                                        <p:tgtEl>
                                          <p:spTgt spid="46089"/>
                                        </p:tgtEl>
                                      </p:cBhvr>
                                    </p:animEffect>
                                    <p:set>
                                      <p:cBhvr>
                                        <p:cTn id="20" dur="1" fill="hold">
                                          <p:stCondLst>
                                            <p:cond delay="499"/>
                                          </p:stCondLst>
                                        </p:cTn>
                                        <p:tgtEl>
                                          <p:spTgt spid="46089"/>
                                        </p:tgtEl>
                                        <p:attrNameLst>
                                          <p:attrName>style.visibility</p:attrName>
                                        </p:attrNameLst>
                                      </p:cBhvr>
                                      <p:to>
                                        <p:strVal val="hidden"/>
                                      </p:to>
                                    </p:set>
                                  </p:childTnLst>
                                </p:cTn>
                              </p:par>
                              <p:par>
                                <p:cTn id="21" presetID="4" presetClass="exit" presetSubtype="16" fill="hold" grpId="1" nodeType="withEffect">
                                  <p:stCondLst>
                                    <p:cond delay="0"/>
                                  </p:stCondLst>
                                  <p:childTnLst>
                                    <p:animEffect transition="out" filter="box(in)">
                                      <p:cBhvr>
                                        <p:cTn id="22" dur="500"/>
                                        <p:tgtEl>
                                          <p:spTgt spid="46088"/>
                                        </p:tgtEl>
                                      </p:cBhvr>
                                    </p:animEffect>
                                    <p:set>
                                      <p:cBhvr>
                                        <p:cTn id="23" dur="1" fill="hold">
                                          <p:stCondLst>
                                            <p:cond delay="499"/>
                                          </p:stCondLst>
                                        </p:cTn>
                                        <p:tgtEl>
                                          <p:spTgt spid="46088"/>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6090"/>
                                        </p:tgtEl>
                                        <p:attrNameLst>
                                          <p:attrName>style.visibility</p:attrName>
                                        </p:attrNameLst>
                                      </p:cBhvr>
                                      <p:to>
                                        <p:strVal val="visible"/>
                                      </p:to>
                                    </p:set>
                                    <p:animEffect transition="in" filter="blinds(horizontal)">
                                      <p:cBhvr>
                                        <p:cTn id="28" dur="500"/>
                                        <p:tgtEl>
                                          <p:spTgt spid="4609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46091"/>
                                        </p:tgtEl>
                                        <p:attrNameLst>
                                          <p:attrName>style.visibility</p:attrName>
                                        </p:attrNameLst>
                                      </p:cBhvr>
                                      <p:to>
                                        <p:strVal val="visible"/>
                                      </p:to>
                                    </p:set>
                                    <p:animEffect transition="in" filter="box(in)">
                                      <p:cBhvr>
                                        <p:cTn id="33" dur="500"/>
                                        <p:tgtEl>
                                          <p:spTgt spid="46091"/>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46092"/>
                                        </p:tgtEl>
                                        <p:attrNameLst>
                                          <p:attrName>style.visibility</p:attrName>
                                        </p:attrNameLst>
                                      </p:cBhvr>
                                      <p:to>
                                        <p:strVal val="visible"/>
                                      </p:to>
                                    </p:set>
                                    <p:animEffect transition="in" filter="box(in)">
                                      <p:cBhvr>
                                        <p:cTn id="36" dur="500"/>
                                        <p:tgtEl>
                                          <p:spTgt spid="4609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xit" presetSubtype="10" fill="hold" grpId="1" nodeType="clickEffect">
                                  <p:stCondLst>
                                    <p:cond delay="0"/>
                                  </p:stCondLst>
                                  <p:childTnLst>
                                    <p:animEffect transition="out" filter="blinds(horizontal)">
                                      <p:cBhvr>
                                        <p:cTn id="40" dur="500"/>
                                        <p:tgtEl>
                                          <p:spTgt spid="46091"/>
                                        </p:tgtEl>
                                      </p:cBhvr>
                                    </p:animEffect>
                                    <p:set>
                                      <p:cBhvr>
                                        <p:cTn id="41" dur="1" fill="hold">
                                          <p:stCondLst>
                                            <p:cond delay="499"/>
                                          </p:stCondLst>
                                        </p:cTn>
                                        <p:tgtEl>
                                          <p:spTgt spid="46091"/>
                                        </p:tgtEl>
                                        <p:attrNameLst>
                                          <p:attrName>style.visibility</p:attrName>
                                        </p:attrNameLst>
                                      </p:cBhvr>
                                      <p:to>
                                        <p:strVal val="hidden"/>
                                      </p:to>
                                    </p:set>
                                  </p:childTnLst>
                                </p:cTn>
                              </p:par>
                              <p:par>
                                <p:cTn id="42" presetID="3" presetClass="exit" presetSubtype="10" fill="hold" grpId="1" nodeType="withEffect">
                                  <p:stCondLst>
                                    <p:cond delay="0"/>
                                  </p:stCondLst>
                                  <p:childTnLst>
                                    <p:animEffect transition="out" filter="blinds(horizontal)">
                                      <p:cBhvr>
                                        <p:cTn id="43" dur="500"/>
                                        <p:tgtEl>
                                          <p:spTgt spid="46092"/>
                                        </p:tgtEl>
                                      </p:cBhvr>
                                    </p:animEffect>
                                    <p:set>
                                      <p:cBhvr>
                                        <p:cTn id="44" dur="1" fill="hold">
                                          <p:stCondLst>
                                            <p:cond delay="499"/>
                                          </p:stCondLst>
                                        </p:cTn>
                                        <p:tgtEl>
                                          <p:spTgt spid="4609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6" grpId="0"/>
      <p:bldP spid="46088" grpId="0" animBg="1"/>
      <p:bldP spid="46088" grpId="1" animBg="1"/>
      <p:bldP spid="46089" grpId="0"/>
      <p:bldP spid="46089" grpId="1"/>
      <p:bldP spid="46090" grpId="0"/>
      <p:bldP spid="46091" grpId="0" animBg="1"/>
      <p:bldP spid="46091" grpId="1" animBg="1"/>
      <p:bldP spid="46092" grpId="0"/>
      <p:bldP spid="46092" grpId="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514600" y="393700"/>
            <a:ext cx="7467600" cy="2921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solidFill>
                  <a:prstClr val="black"/>
                </a:solidFill>
                <a:latin typeface="Times New Roman" pitchFamily="18" charset="0"/>
                <a:cs typeface="Times New Roman" pitchFamily="18" charset="0"/>
              </a:rPr>
              <a:t>NGHỊ LUẬN TRONG VĂN BẢN TỰ SỰ</a:t>
            </a:r>
          </a:p>
        </p:txBody>
      </p:sp>
      <p:sp>
        <p:nvSpPr>
          <p:cNvPr id="14" name="Rounded Rectangle 13"/>
          <p:cNvSpPr/>
          <p:nvPr/>
        </p:nvSpPr>
        <p:spPr>
          <a:xfrm>
            <a:off x="1983945" y="973932"/>
            <a:ext cx="5562600" cy="34448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defRPr/>
            </a:pPr>
            <a:r>
              <a:rPr lang="en-US" sz="2000" b="1" dirty="0">
                <a:solidFill>
                  <a:srgbClr val="0000CC"/>
                </a:solidFill>
                <a:latin typeface="Times New Roman" pitchFamily="18" charset="0"/>
                <a:cs typeface="Times New Roman" pitchFamily="18" charset="0"/>
              </a:rPr>
              <a:t>I. </a:t>
            </a:r>
            <a:r>
              <a:rPr lang="en-US" sz="2000" b="1" dirty="0" err="1">
                <a:solidFill>
                  <a:srgbClr val="0000CC"/>
                </a:solidFill>
                <a:latin typeface="Times New Roman" pitchFamily="18" charset="0"/>
                <a:cs typeface="Times New Roman" pitchFamily="18" charset="0"/>
              </a:rPr>
              <a:t>Tìm</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hiểu</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yếu</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tố</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nghị</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luận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trong</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văn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bản</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tự</a:t>
            </a:r>
            <a:r>
              <a:rPr lang="en-US" sz="2000" b="1" dirty="0">
                <a:solidFill>
                  <a:srgbClr val="0000CC"/>
                </a:solidFill>
                <a:latin typeface="Times New Roman" pitchFamily="18" charset="0"/>
                <a:cs typeface="Times New Roman" pitchFamily="18" charset="0"/>
              </a:rPr>
              <a:t> </a:t>
            </a:r>
            <a:r>
              <a:rPr lang="en-US" sz="2000" b="1" dirty="0" err="1">
                <a:solidFill>
                  <a:srgbClr val="0000CC"/>
                </a:solidFill>
                <a:latin typeface="Times New Roman" pitchFamily="18" charset="0"/>
                <a:cs typeface="Times New Roman" pitchFamily="18" charset="0"/>
              </a:rPr>
              <a:t>sự</a:t>
            </a:r>
            <a:endParaRPr lang="en-US" sz="2000" b="1" dirty="0">
              <a:solidFill>
                <a:srgbClr val="0000CC"/>
              </a:solidFill>
              <a:latin typeface="Times New Roman" pitchFamily="18" charset="0"/>
              <a:cs typeface="Times New Roman" pitchFamily="18" charset="0"/>
            </a:endParaRPr>
          </a:p>
        </p:txBody>
      </p:sp>
      <p:sp>
        <p:nvSpPr>
          <p:cNvPr id="15" name="Rounded Rectangle 14"/>
          <p:cNvSpPr/>
          <p:nvPr/>
        </p:nvSpPr>
        <p:spPr>
          <a:xfrm>
            <a:off x="1800560" y="1423120"/>
            <a:ext cx="9862054" cy="2156225"/>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marL="457200" indent="-457200">
              <a:buAutoNum type="arabicPeriod"/>
              <a:defRPr/>
            </a:pPr>
            <a:r>
              <a:rPr lang="en-US" sz="2000" b="1" dirty="0" err="1" smtClean="0">
                <a:solidFill>
                  <a:srgbClr val="C00000"/>
                </a:solidFill>
                <a:latin typeface="Times New Roman" pitchFamily="18" charset="0"/>
                <a:cs typeface="Times New Roman" pitchFamily="18" charset="0"/>
              </a:rPr>
              <a:t>Phân</a:t>
            </a:r>
            <a:r>
              <a:rPr lang="en-US" sz="2000" b="1" dirty="0" smtClean="0">
                <a:solidFill>
                  <a:srgbClr val="C00000"/>
                </a:solidFill>
                <a:latin typeface="Times New Roman" pitchFamily="18" charset="0"/>
                <a:cs typeface="Times New Roman" pitchFamily="18" charset="0"/>
              </a:rPr>
              <a:t> </a:t>
            </a:r>
            <a:r>
              <a:rPr lang="en-US" sz="2000" b="1" dirty="0" err="1">
                <a:solidFill>
                  <a:srgbClr val="C00000"/>
                </a:solidFill>
                <a:latin typeface="Times New Roman" pitchFamily="18" charset="0"/>
                <a:cs typeface="Times New Roman" pitchFamily="18" charset="0"/>
              </a:rPr>
              <a:t>tích</a:t>
            </a:r>
            <a:r>
              <a:rPr lang="en-US" sz="2000" b="1" dirty="0">
                <a:solidFill>
                  <a:srgbClr val="C00000"/>
                </a:solidFill>
                <a:latin typeface="Times New Roman" pitchFamily="18" charset="0"/>
                <a:cs typeface="Times New Roman" pitchFamily="18" charset="0"/>
              </a:rPr>
              <a:t> </a:t>
            </a:r>
            <a:r>
              <a:rPr lang="en-US" sz="2000" b="1" dirty="0" err="1">
                <a:solidFill>
                  <a:srgbClr val="C00000"/>
                </a:solidFill>
                <a:latin typeface="Times New Roman" pitchFamily="18" charset="0"/>
                <a:cs typeface="Times New Roman" pitchFamily="18" charset="0"/>
              </a:rPr>
              <a:t>ngữ</a:t>
            </a:r>
            <a:r>
              <a:rPr lang="en-US" sz="2000" b="1" dirty="0">
                <a:solidFill>
                  <a:srgbClr val="C00000"/>
                </a:solidFill>
                <a:latin typeface="Times New Roman" pitchFamily="18" charset="0"/>
                <a:cs typeface="Times New Roman" pitchFamily="18" charset="0"/>
              </a:rPr>
              <a:t> </a:t>
            </a:r>
            <a:r>
              <a:rPr lang="en-US" sz="2000" b="1" dirty="0" err="1">
                <a:solidFill>
                  <a:srgbClr val="C00000"/>
                </a:solidFill>
                <a:latin typeface="Times New Roman" pitchFamily="18" charset="0"/>
                <a:cs typeface="Times New Roman" pitchFamily="18" charset="0"/>
              </a:rPr>
              <a:t>liệu</a:t>
            </a:r>
            <a:r>
              <a:rPr lang="en-US" sz="2000" b="1" dirty="0">
                <a:solidFill>
                  <a:srgbClr val="C00000"/>
                </a:solidFill>
                <a:latin typeface="Times New Roman" pitchFamily="18" charset="0"/>
                <a:cs typeface="Times New Roman" pitchFamily="18" charset="0"/>
              </a:rPr>
              <a:t>: </a:t>
            </a:r>
            <a:r>
              <a:rPr lang="en-US" sz="2000" b="1" dirty="0" smtClean="0">
                <a:solidFill>
                  <a:prstClr val="black"/>
                </a:solidFill>
                <a:latin typeface="Times New Roman" pitchFamily="18" charset="0"/>
                <a:cs typeface="Times New Roman" pitchFamily="18" charset="0"/>
              </a:rPr>
              <a:t>SGK/137</a:t>
            </a:r>
          </a:p>
          <a:p>
            <a:pPr marL="342900" indent="-342900">
              <a:buFontTx/>
              <a:buChar char="-"/>
              <a:defRPr/>
            </a:pPr>
            <a:r>
              <a:rPr lang="en-US" sz="2000" b="1" dirty="0" err="1" smtClean="0">
                <a:solidFill>
                  <a:prstClr val="black"/>
                </a:solidFill>
                <a:latin typeface="Times New Roman" pitchFamily="18" charset="0"/>
                <a:cs typeface="Times New Roman" pitchFamily="18" charset="0"/>
              </a:rPr>
              <a:t>Tự</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sự</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Trình</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bày</a:t>
            </a:r>
            <a:r>
              <a:rPr lang="en-US" sz="2000" b="1" dirty="0" smtClean="0">
                <a:solidFill>
                  <a:prstClr val="black"/>
                </a:solidFill>
                <a:latin typeface="Times New Roman" pitchFamily="18" charset="0"/>
                <a:cs typeface="Times New Roman" pitchFamily="18" charset="0"/>
              </a:rPr>
              <a:t> 1 </a:t>
            </a:r>
            <a:r>
              <a:rPr lang="en-US" sz="2000" b="1" dirty="0" err="1" smtClean="0">
                <a:solidFill>
                  <a:prstClr val="black"/>
                </a:solidFill>
                <a:latin typeface="Times New Roman" pitchFamily="18" charset="0"/>
                <a:cs typeface="Times New Roman" pitchFamily="18" charset="0"/>
              </a:rPr>
              <a:t>chuỗi</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các</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sự</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việc</a:t>
            </a:r>
            <a:r>
              <a:rPr lang="en-US" sz="2000" b="1" dirty="0" smtClean="0">
                <a:solidFill>
                  <a:prstClr val="black"/>
                </a:solidFill>
                <a:latin typeface="Times New Roman" pitchFamily="18" charset="0"/>
                <a:cs typeface="Times New Roman" pitchFamily="18" charset="0"/>
              </a:rPr>
              <a:t>…</a:t>
            </a:r>
          </a:p>
          <a:p>
            <a:pPr marL="342900" indent="-342900">
              <a:buFontTx/>
              <a:buChar char="-"/>
              <a:defRPr/>
            </a:pPr>
            <a:r>
              <a:rPr lang="en-US" sz="2000" b="1" dirty="0" err="1" smtClean="0">
                <a:solidFill>
                  <a:prstClr val="black"/>
                </a:solidFill>
                <a:latin typeface="Times New Roman" pitchFamily="18" charset="0"/>
                <a:cs typeface="Times New Roman" pitchFamily="18" charset="0"/>
              </a:rPr>
              <a:t>Nghị</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luận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nêu</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lí</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lẽ</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dẫn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chứng</a:t>
            </a:r>
            <a:r>
              <a:rPr lang="en-US" sz="2000" b="1" dirty="0" smtClean="0">
                <a:solidFill>
                  <a:prstClr val="black"/>
                </a:solidFill>
                <a:latin typeface="Times New Roman" pitchFamily="18" charset="0"/>
                <a:cs typeface="Times New Roman" pitchFamily="18" charset="0"/>
              </a:rPr>
              <a:t> về1 </a:t>
            </a:r>
            <a:r>
              <a:rPr lang="en-US" sz="2000" b="1" dirty="0" err="1" smtClean="0">
                <a:solidFill>
                  <a:prstClr val="black"/>
                </a:solidFill>
                <a:latin typeface="Times New Roman" pitchFamily="18" charset="0"/>
                <a:cs typeface="Times New Roman" pitchFamily="18" charset="0"/>
              </a:rPr>
              <a:t>quan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điểm</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tư</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tưởng</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nhận</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xét</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đánh</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giá</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nào</a:t>
            </a:r>
            <a:r>
              <a:rPr lang="en-US" sz="2000" b="1" dirty="0" smtClean="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đó</a:t>
            </a:r>
            <a:r>
              <a:rPr lang="en-US" sz="2000" b="1" dirty="0" smtClean="0">
                <a:solidFill>
                  <a:prstClr val="black"/>
                </a:solidFill>
                <a:latin typeface="Times New Roman" pitchFamily="18" charset="0"/>
                <a:cs typeface="Times New Roman" pitchFamily="18" charset="0"/>
              </a:rPr>
              <a:t>.</a:t>
            </a:r>
          </a:p>
          <a:p>
            <a:pPr>
              <a:defRPr/>
            </a:pP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Nhận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diện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yếu</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tố</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nghị</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luận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trong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vb</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tự</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sự</a:t>
            </a:r>
            <a:r>
              <a:rPr lang="en-US" sz="2000" b="1" dirty="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bằng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các</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từ</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ngữ</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tại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sao</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thật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vậy</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trước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hết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sau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cùng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nói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chung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tóm</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lại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tuy</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nhiên</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xét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cho</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cùng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đối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với</a:t>
            </a:r>
            <a:r>
              <a:rPr lang="en-US" sz="2000" b="1" dirty="0" smtClean="0">
                <a:solidFill>
                  <a:srgbClr val="FF0000"/>
                </a:solidFill>
                <a:latin typeface="Times New Roman" pitchFamily="18" charset="0"/>
                <a:cs typeface="Times New Roman" pitchFamily="18" charset="0"/>
              </a:rPr>
              <a:t>…</a:t>
            </a:r>
            <a:r>
              <a:rPr lang="en-US" sz="2000" b="1" dirty="0" err="1" smtClean="0">
                <a:solidFill>
                  <a:srgbClr val="FF0000"/>
                </a:solidFill>
                <a:latin typeface="Times New Roman" pitchFamily="18" charset="0"/>
                <a:cs typeface="Times New Roman" pitchFamily="18" charset="0"/>
              </a:rPr>
              <a:t>hoặc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một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vài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câu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văn</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nêu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suy</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nghĩ</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bài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học</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rút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ra</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từ</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câu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chuyện</a:t>
            </a:r>
            <a:r>
              <a:rPr lang="en-US" sz="2000" b="1" dirty="0" smtClean="0">
                <a:solidFill>
                  <a:srgbClr val="FF0000"/>
                </a:solidFill>
                <a:latin typeface="Times New Roman" pitchFamily="18" charset="0"/>
                <a:cs typeface="Times New Roman" pitchFamily="18" charset="0"/>
              </a:rPr>
              <a:t>.</a:t>
            </a:r>
          </a:p>
          <a:p>
            <a:pPr marL="457200" indent="-457200">
              <a:buAutoNum type="arabicPeriod"/>
              <a:defRPr/>
            </a:pPr>
            <a:endParaRPr lang="en-US" sz="2000" b="1" dirty="0">
              <a:solidFill>
                <a:srgbClr val="FF0000"/>
              </a:solidFill>
              <a:latin typeface="Times New Roman" pitchFamily="18" charset="0"/>
              <a:cs typeface="Times New Roman" pitchFamily="18" charset="0"/>
            </a:endParaRPr>
          </a:p>
        </p:txBody>
      </p:sp>
      <p:pic>
        <p:nvPicPr>
          <p:cNvPr id="276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0389" y="4931577"/>
            <a:ext cx="1030287"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72" y="5254951"/>
            <a:ext cx="1835150" cy="288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1883123" y="3580478"/>
            <a:ext cx="7501736" cy="381603"/>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defRPr/>
            </a:pPr>
            <a:r>
              <a:rPr lang="en-US" sz="2400" b="1" dirty="0" smtClean="0">
                <a:solidFill>
                  <a:srgbClr val="C00000"/>
                </a:solidFill>
                <a:latin typeface="Times New Roman" pitchFamily="18" charset="0"/>
                <a:cs typeface="Times New Roman" pitchFamily="18" charset="0"/>
              </a:rPr>
              <a:t>*</a:t>
            </a:r>
            <a:r>
              <a:rPr lang="en-US" sz="2400" b="1" dirty="0" err="1" smtClean="0">
                <a:solidFill>
                  <a:srgbClr val="C00000"/>
                </a:solidFill>
                <a:latin typeface="Times New Roman" pitchFamily="18" charset="0"/>
                <a:cs typeface="Times New Roman" pitchFamily="18" charset="0"/>
              </a:rPr>
              <a:t>Yếu</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tố</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nghị</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luận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trong</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đoạn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trích</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Lão</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Hạc</a:t>
            </a:r>
            <a:endParaRPr lang="en-US" sz="2400" b="1" dirty="0">
              <a:solidFill>
                <a:prstClr val="black"/>
              </a:solidFill>
              <a:latin typeface="Times New Roman" pitchFamily="18" charset="0"/>
              <a:cs typeface="Times New Roman" pitchFamily="18" charset="0"/>
            </a:endParaRPr>
          </a:p>
        </p:txBody>
      </p:sp>
      <p:sp>
        <p:nvSpPr>
          <p:cNvPr id="11" name="Text Box 7"/>
          <p:cNvSpPr txBox="1">
            <a:spLocks noChangeArrowheads="1"/>
          </p:cNvSpPr>
          <p:nvPr/>
        </p:nvSpPr>
        <p:spPr bwMode="auto">
          <a:xfrm>
            <a:off x="1788966" y="3962081"/>
            <a:ext cx="887053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Clr>
                <a:srgbClr val="000000"/>
              </a:buClr>
              <a:buFont typeface="Arial" panose="020B0604020202020204"/>
              <a:buNone/>
              <a:defRPr/>
            </a:pP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r>
              <a:rPr lang="en-US" altLang="en-US" sz="2000" kern="0" dirty="0" err="1" smtClean="0">
                <a:latin typeface="Times New Roman" panose="02020603050405020304" pitchFamily="18" charset="0"/>
                <a:cs typeface="Times New Roman" panose="02020603050405020304" pitchFamily="18" charset="0"/>
                <a:sym typeface="Arial" panose="020B0604020202020204"/>
              </a:rPr>
              <a:t>Đối</a:t>
            </a: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với</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những</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người</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smtClean="0">
                <a:latin typeface="Times New Roman" panose="02020603050405020304" pitchFamily="18" charset="0"/>
                <a:cs typeface="Times New Roman" panose="02020603050405020304" pitchFamily="18" charset="0"/>
                <a:sym typeface="Arial" panose="020B0604020202020204"/>
              </a:rPr>
              <a:t>…..</a:t>
            </a:r>
            <a:r>
              <a:rPr lang="en-US" altLang="en-US" sz="2000" kern="0" dirty="0" err="1" smtClean="0">
                <a:latin typeface="Times New Roman" panose="02020603050405020304" pitchFamily="18" charset="0"/>
                <a:cs typeface="Times New Roman" panose="02020603050405020304" pitchFamily="18" charset="0"/>
                <a:sym typeface="Arial" panose="020B0604020202020204"/>
              </a:rPr>
              <a:t>không</a:t>
            </a: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bao</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giờ</a:t>
            </a:r>
            <a:r>
              <a:rPr lang="en-US" altLang="en-US" sz="2000" kern="0" dirty="0">
                <a:latin typeface="Times New Roman" panose="02020603050405020304" pitchFamily="18" charset="0"/>
                <a:cs typeface="Times New Roman" panose="02020603050405020304" pitchFamily="18" charset="0"/>
                <a:sym typeface="Arial" panose="020B0604020202020204"/>
              </a:rPr>
              <a:t> ta </a:t>
            </a:r>
            <a:r>
              <a:rPr lang="en-US" altLang="en-US" sz="2000" kern="0" dirty="0" err="1" smtClean="0">
                <a:latin typeface="Times New Roman" panose="02020603050405020304" pitchFamily="18" charset="0"/>
                <a:cs typeface="Times New Roman" panose="02020603050405020304" pitchFamily="18" charset="0"/>
                <a:sym typeface="Arial" panose="020B0604020202020204"/>
              </a:rPr>
              <a:t>thương</a:t>
            </a:r>
            <a:r>
              <a:rPr lang="en-US" altLang="en-US" sz="2000" kern="0" dirty="0" smtClean="0">
                <a:latin typeface="Times New Roman" panose="02020603050405020304" pitchFamily="18" charset="0"/>
                <a:cs typeface="Times New Roman" panose="02020603050405020304" pitchFamily="18" charset="0"/>
                <a:sym typeface="Arial" panose="020B0604020202020204"/>
              </a:rPr>
              <a:t>.”</a:t>
            </a:r>
          </a:p>
          <a:p>
            <a:pPr>
              <a:spcBef>
                <a:spcPct val="50000"/>
              </a:spcBef>
              <a:buClr>
                <a:srgbClr val="000000"/>
              </a:buClr>
              <a:buFont typeface="Arial" panose="020B0604020202020204"/>
              <a:buNone/>
              <a:defRPr/>
            </a:pP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r>
              <a:rPr lang="en-US" altLang="en-US" sz="2000" kern="0" dirty="0" err="1" smtClean="0">
                <a:latin typeface="Times New Roman" panose="02020603050405020304" pitchFamily="18" charset="0"/>
                <a:cs typeface="Times New Roman" panose="02020603050405020304" pitchFamily="18" charset="0"/>
                <a:sym typeface="Arial" panose="020B0604020202020204"/>
              </a:rPr>
              <a:t>Khi</a:t>
            </a: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người</a:t>
            </a:r>
            <a:r>
              <a:rPr lang="en-US" altLang="en-US" sz="2000" kern="0" dirty="0">
                <a:latin typeface="Times New Roman" panose="02020603050405020304" pitchFamily="18" charset="0"/>
                <a:cs typeface="Times New Roman" panose="02020603050405020304" pitchFamily="18" charset="0"/>
                <a:sym typeface="Arial" panose="020B0604020202020204"/>
              </a:rPr>
              <a:t> ta </a:t>
            </a:r>
            <a:r>
              <a:rPr lang="en-US" altLang="en-US" sz="2000" kern="0" dirty="0" err="1">
                <a:latin typeface="Times New Roman" panose="02020603050405020304" pitchFamily="18" charset="0"/>
                <a:cs typeface="Times New Roman" panose="02020603050405020304" pitchFamily="18" charset="0"/>
                <a:sym typeface="Arial" panose="020B0604020202020204"/>
              </a:rPr>
              <a:t>khổ</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quá</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smtClean="0">
                <a:latin typeface="Times New Roman" panose="02020603050405020304" pitchFamily="18" charset="0"/>
                <a:cs typeface="Times New Roman" panose="02020603050405020304" pitchFamily="18" charset="0"/>
                <a:sym typeface="Arial" panose="020B0604020202020204"/>
              </a:rPr>
              <a:t>thì</a:t>
            </a: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người</a:t>
            </a:r>
            <a:r>
              <a:rPr lang="en-US" altLang="en-US" sz="2000" kern="0" dirty="0">
                <a:latin typeface="Times New Roman" panose="02020603050405020304" pitchFamily="18" charset="0"/>
                <a:cs typeface="Times New Roman" panose="02020603050405020304" pitchFamily="18" charset="0"/>
                <a:sym typeface="Arial" panose="020B0604020202020204"/>
              </a:rPr>
              <a:t> ta </a:t>
            </a:r>
            <a:r>
              <a:rPr lang="en-US" altLang="en-US" sz="2000" kern="0" dirty="0" err="1">
                <a:latin typeface="Times New Roman" panose="02020603050405020304" pitchFamily="18" charset="0"/>
                <a:cs typeface="Times New Roman" panose="02020603050405020304" pitchFamily="18" charset="0"/>
                <a:sym typeface="Arial" panose="020B0604020202020204"/>
              </a:rPr>
              <a:t>chẳng</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còn</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nghĩ</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gì</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đến</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ai</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được</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nữa</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Cái</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bản</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tính</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tốt</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của</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người</a:t>
            </a:r>
            <a:r>
              <a:rPr lang="en-US" altLang="en-US" sz="2000" kern="0" dirty="0">
                <a:latin typeface="Times New Roman" panose="02020603050405020304" pitchFamily="18" charset="0"/>
                <a:cs typeface="Times New Roman" panose="02020603050405020304" pitchFamily="18" charset="0"/>
                <a:sym typeface="Arial" panose="020B0604020202020204"/>
              </a:rPr>
              <a:t> ta </a:t>
            </a:r>
            <a:r>
              <a:rPr lang="en-US" altLang="en-US" sz="2000" kern="0" dirty="0" err="1">
                <a:latin typeface="Times New Roman" panose="02020603050405020304" pitchFamily="18" charset="0"/>
                <a:cs typeface="Times New Roman" panose="02020603050405020304" pitchFamily="18" charset="0"/>
                <a:sym typeface="Arial" panose="020B0604020202020204"/>
              </a:rPr>
              <a:t>bị</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những</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nỗi</a:t>
            </a:r>
            <a:r>
              <a:rPr lang="en-US" altLang="en-US" sz="2000" kern="0" dirty="0">
                <a:latin typeface="Times New Roman" panose="02020603050405020304" pitchFamily="18" charset="0"/>
                <a:cs typeface="Times New Roman" panose="02020603050405020304" pitchFamily="18" charset="0"/>
                <a:sym typeface="Arial" panose="020B0604020202020204"/>
              </a:rPr>
              <a:t> lo </a:t>
            </a:r>
            <a:r>
              <a:rPr lang="en-US" altLang="en-US" sz="2000" kern="0" dirty="0" err="1">
                <a:latin typeface="Times New Roman" panose="02020603050405020304" pitchFamily="18" charset="0"/>
                <a:cs typeface="Times New Roman" panose="02020603050405020304" pitchFamily="18" charset="0"/>
                <a:sym typeface="Arial" panose="020B0604020202020204"/>
              </a:rPr>
              <a:t>lắng</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buồn</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đau</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ích</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kỉ</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che</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lấp</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mất</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Tôi</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biết</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vậy</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nên</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tôi</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chỉ</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buồn</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chứ</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không</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err="1" smtClean="0">
                <a:latin typeface="Times New Roman" panose="02020603050405020304" pitchFamily="18" charset="0"/>
                <a:cs typeface="Times New Roman" panose="02020603050405020304" pitchFamily="18" charset="0"/>
                <a:sym typeface="Arial" panose="020B0604020202020204"/>
              </a:rPr>
              <a:t>nỡ</a:t>
            </a: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r>
              <a:rPr lang="en-US" altLang="en-US" sz="2000" kern="0" dirty="0" err="1">
                <a:latin typeface="Times New Roman" panose="02020603050405020304" pitchFamily="18" charset="0"/>
                <a:cs typeface="Times New Roman" panose="02020603050405020304" pitchFamily="18" charset="0"/>
                <a:sym typeface="Arial" panose="020B0604020202020204"/>
              </a:rPr>
              <a:t>giận</a:t>
            </a:r>
            <a:r>
              <a:rPr lang="en-US" altLang="en-US" sz="2000" kern="0" dirty="0">
                <a:latin typeface="Times New Roman" panose="02020603050405020304" pitchFamily="18" charset="0"/>
                <a:cs typeface="Times New Roman" panose="02020603050405020304" pitchFamily="18" charset="0"/>
                <a:sym typeface="Arial" panose="020B0604020202020204"/>
              </a:rPr>
              <a:t> </a:t>
            </a:r>
            <a:r>
              <a:rPr lang="en-US" altLang="en-US" sz="2000" kern="0" dirty="0" smtClean="0">
                <a:latin typeface="Times New Roman" panose="02020603050405020304" pitchFamily="18" charset="0"/>
                <a:cs typeface="Times New Roman" panose="02020603050405020304" pitchFamily="18" charset="0"/>
                <a:sym typeface="Arial" panose="020B0604020202020204"/>
              </a:rPr>
              <a:t>“                               </a:t>
            </a:r>
            <a:endParaRPr lang="en-US" altLang="en-US" sz="2000" kern="0" dirty="0">
              <a:latin typeface="Times New Roman" panose="02020603050405020304" pitchFamily="18" charset="0"/>
              <a:cs typeface="Times New Roman" panose="02020603050405020304" pitchFamily="18" charset="0"/>
              <a:sym typeface="Arial" panose="020B0604020202020204"/>
            </a:endParaRPr>
          </a:p>
        </p:txBody>
      </p:sp>
      <p:sp>
        <p:nvSpPr>
          <p:cNvPr id="13" name="Title 1"/>
          <p:cNvSpPr txBox="1">
            <a:spLocks/>
          </p:cNvSpPr>
          <p:nvPr/>
        </p:nvSpPr>
        <p:spPr>
          <a:xfrm>
            <a:off x="1788966" y="5667554"/>
            <a:ext cx="9267604" cy="490066"/>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t>=&gt; </a:t>
            </a:r>
            <a:r>
              <a:rPr lang="en-US" sz="2000" b="1" dirty="0" err="1" smtClean="0"/>
              <a:t>Tác</a:t>
            </a:r>
            <a:r>
              <a:rPr lang="en-US" sz="2000" b="1" dirty="0" smtClean="0"/>
              <a:t> </a:t>
            </a:r>
            <a:r>
              <a:rPr lang="en-US" sz="2000" b="1" dirty="0" err="1" smtClean="0"/>
              <a:t>dụng</a:t>
            </a:r>
            <a:r>
              <a:rPr lang="en-US" sz="2000" b="1" dirty="0" smtClean="0"/>
              <a:t>:</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Làm</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cho</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câu</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chuyện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thêm</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sâu</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sắc</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giàu</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tính</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triết</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lí</a:t>
            </a:r>
            <a:r>
              <a:rPr lang="en-US" sz="2000" b="1" dirty="0" smtClean="0">
                <a:latin typeface="Times New Roman" panose="02020603050405020304" pitchFamily="18" charset="0"/>
                <a:cs typeface="Times New Roman" panose="02020603050405020304" pitchFamily="18" charset="0"/>
              </a:rPr>
              <a:t> , </a:t>
            </a:r>
            <a:r>
              <a:rPr lang="en-US" sz="2000" b="1" dirty="0" err="1" smtClean="0">
                <a:latin typeface="Times New Roman" panose="02020603050405020304" pitchFamily="18" charset="0"/>
                <a:cs typeface="Times New Roman" panose="02020603050405020304" pitchFamily="18" charset="0"/>
              </a:rPr>
              <a:t>thêm</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phần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hấp</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dẫn</a:t>
            </a:r>
            <a:r>
              <a:rPr lang="en-US" sz="2000" b="1" dirty="0" smtClean="0">
                <a:latin typeface="Times New Roman" panose="02020603050405020304" pitchFamily="18" charset="0"/>
                <a:cs typeface="Times New Roman" panose="02020603050405020304" pitchFamily="18" charset="0"/>
              </a:rPr>
              <a:t>.</a:t>
            </a:r>
            <a:br>
              <a:rPr lang="en-US" sz="2000" b="1" dirty="0" smtClean="0">
                <a:latin typeface="Times New Roman" panose="02020603050405020304" pitchFamily="18" charset="0"/>
                <a:cs typeface="Times New Roman" panose="02020603050405020304" pitchFamily="18" charset="0"/>
              </a:rPr>
            </a:br>
            <a:endParaRPr lang="en-US" sz="2000" b="1" dirty="0"/>
          </a:p>
        </p:txBody>
      </p:sp>
    </p:spTree>
    <p:extLst>
      <p:ext uri="{BB962C8B-B14F-4D97-AF65-F5344CB8AC3E}">
        <p14:creationId xmlns:p14="http://schemas.microsoft.com/office/powerpoint/2010/main" val="1845364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8"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Text Box 4"/>
          <p:cNvSpPr txBox="1">
            <a:spLocks noChangeArrowheads="1"/>
          </p:cNvSpPr>
          <p:nvPr/>
        </p:nvSpPr>
        <p:spPr bwMode="auto">
          <a:xfrm>
            <a:off x="1752600" y="127000"/>
            <a:ext cx="8915400" cy="669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dirty="0" err="1">
                <a:solidFill>
                  <a:srgbClr val="0000FF"/>
                </a:solidFill>
              </a:rPr>
              <a:t>Đoạn</a:t>
            </a:r>
            <a:r>
              <a:rPr lang="en-US" sz="2400" b="1" dirty="0">
                <a:solidFill>
                  <a:srgbClr val="0000FF"/>
                </a:solidFill>
              </a:rPr>
              <a:t> </a:t>
            </a:r>
            <a:r>
              <a:rPr lang="en-US" sz="2400" b="1" dirty="0" err="1" smtClean="0">
                <a:solidFill>
                  <a:srgbClr val="0000FF"/>
                </a:solidFill>
              </a:rPr>
              <a:t>trích</a:t>
            </a:r>
            <a:r>
              <a:rPr lang="en-US" sz="2400" b="1" dirty="0" smtClean="0">
                <a:solidFill>
                  <a:srgbClr val="0000FF"/>
                </a:solidFill>
              </a:rPr>
              <a:t>: </a:t>
            </a:r>
            <a:r>
              <a:rPr lang="en-US" sz="2400" b="1" dirty="0" err="1" smtClean="0">
                <a:solidFill>
                  <a:srgbClr val="0000FF"/>
                </a:solidFill>
              </a:rPr>
              <a:t>Lão</a:t>
            </a:r>
            <a:r>
              <a:rPr lang="en-US" sz="2400" b="1" dirty="0" smtClean="0">
                <a:solidFill>
                  <a:srgbClr val="0000FF"/>
                </a:solidFill>
              </a:rPr>
              <a:t> </a:t>
            </a:r>
            <a:r>
              <a:rPr lang="en-US" sz="2400" b="1" dirty="0" err="1">
                <a:solidFill>
                  <a:srgbClr val="0000FF"/>
                </a:solidFill>
              </a:rPr>
              <a:t>Hạc</a:t>
            </a:r>
            <a:r>
              <a:rPr lang="en-US" sz="2400" b="1" dirty="0">
                <a:solidFill>
                  <a:srgbClr val="0000FF"/>
                </a:solidFill>
              </a:rPr>
              <a:t> </a:t>
            </a:r>
            <a:r>
              <a:rPr lang="en-US" sz="2400" b="1" dirty="0" err="1">
                <a:solidFill>
                  <a:srgbClr val="0000FF"/>
                </a:solidFill>
              </a:rPr>
              <a:t>của</a:t>
            </a:r>
            <a:r>
              <a:rPr lang="en-US" sz="2400" b="1" dirty="0">
                <a:solidFill>
                  <a:srgbClr val="0000FF"/>
                </a:solidFill>
              </a:rPr>
              <a:t> </a:t>
            </a:r>
            <a:r>
              <a:rPr lang="en-US" sz="2400" b="1" i="1" dirty="0">
                <a:solidFill>
                  <a:srgbClr val="0000FF"/>
                </a:solidFill>
              </a:rPr>
              <a:t>Nam </a:t>
            </a:r>
            <a:r>
              <a:rPr lang="en-US" sz="2400" b="1" i="1" dirty="0" smtClean="0">
                <a:solidFill>
                  <a:srgbClr val="0000FF"/>
                </a:solidFill>
              </a:rPr>
              <a:t>Cao</a:t>
            </a:r>
            <a:endParaRPr lang="en-US" sz="2400" i="1" dirty="0">
              <a:solidFill>
                <a:srgbClr val="0000FF"/>
              </a:solidFill>
            </a:endParaRPr>
          </a:p>
          <a:p>
            <a:pPr algn="just">
              <a:spcBef>
                <a:spcPct val="50000"/>
              </a:spcBef>
            </a:pPr>
            <a:r>
              <a:rPr lang="en-US" sz="2200" dirty="0"/>
              <a:t>* </a:t>
            </a:r>
            <a:r>
              <a:rPr lang="en-US" sz="2200" b="1" dirty="0" err="1"/>
              <a:t>Ông</a:t>
            </a:r>
            <a:r>
              <a:rPr lang="en-US" sz="2200" b="1" dirty="0"/>
              <a:t> </a:t>
            </a:r>
            <a:r>
              <a:rPr lang="en-US" sz="2200" b="1" dirty="0" err="1"/>
              <a:t>Giáo</a:t>
            </a:r>
            <a:r>
              <a:rPr lang="en-US" sz="2200" b="1" dirty="0"/>
              <a:t> </a:t>
            </a:r>
            <a:r>
              <a:rPr lang="en-US" sz="2200" b="1" dirty="0" err="1"/>
              <a:t>đã</a:t>
            </a:r>
            <a:r>
              <a:rPr lang="en-US" sz="2200" b="1" dirty="0"/>
              <a:t> </a:t>
            </a:r>
            <a:r>
              <a:rPr lang="en-US" sz="2200" b="1" dirty="0" err="1"/>
              <a:t>đưa</a:t>
            </a:r>
            <a:r>
              <a:rPr lang="en-US" sz="2200" b="1" dirty="0"/>
              <a:t> </a:t>
            </a:r>
            <a:r>
              <a:rPr lang="en-US" sz="2200" b="1" dirty="0" err="1"/>
              <a:t>ra</a:t>
            </a:r>
            <a:r>
              <a:rPr lang="en-US" sz="2200" b="1" dirty="0"/>
              <a:t> </a:t>
            </a:r>
            <a:r>
              <a:rPr lang="en-US" sz="2200" b="1" dirty="0" err="1"/>
              <a:t>các</a:t>
            </a:r>
            <a:r>
              <a:rPr lang="en-US" sz="2200" b="1" dirty="0"/>
              <a:t> </a:t>
            </a:r>
            <a:r>
              <a:rPr lang="en-US" sz="2200" b="1" dirty="0" err="1"/>
              <a:t>luận</a:t>
            </a:r>
            <a:r>
              <a:rPr lang="en-US" sz="2200" b="1" dirty="0"/>
              <a:t> </a:t>
            </a:r>
            <a:r>
              <a:rPr lang="en-US" sz="2200" b="1" dirty="0" err="1"/>
              <a:t>điểm</a:t>
            </a:r>
            <a:r>
              <a:rPr lang="en-US" sz="2200" b="1" dirty="0"/>
              <a:t> </a:t>
            </a:r>
            <a:r>
              <a:rPr lang="en-US" sz="2200" b="1" dirty="0" err="1"/>
              <a:t>và</a:t>
            </a:r>
            <a:r>
              <a:rPr lang="en-US" sz="2200" b="1" dirty="0"/>
              <a:t> </a:t>
            </a:r>
            <a:r>
              <a:rPr lang="en-US" sz="2200" b="1" dirty="0" err="1"/>
              <a:t>lập</a:t>
            </a:r>
            <a:r>
              <a:rPr lang="en-US" sz="2200" b="1" dirty="0"/>
              <a:t> </a:t>
            </a:r>
            <a:r>
              <a:rPr lang="en-US" sz="2200" b="1" dirty="0" err="1"/>
              <a:t>luận</a:t>
            </a:r>
            <a:r>
              <a:rPr lang="en-US" sz="2200" b="1" dirty="0"/>
              <a:t> </a:t>
            </a:r>
            <a:r>
              <a:rPr lang="en-US" sz="2200" b="1" dirty="0" err="1"/>
              <a:t>theo</a:t>
            </a:r>
            <a:r>
              <a:rPr lang="en-US" sz="2200" b="1" dirty="0"/>
              <a:t> </a:t>
            </a:r>
            <a:r>
              <a:rPr lang="en-US" sz="2200" b="1" dirty="0" err="1"/>
              <a:t>lôgíc</a:t>
            </a:r>
            <a:r>
              <a:rPr lang="en-US" sz="2200" b="1" dirty="0"/>
              <a:t> </a:t>
            </a:r>
            <a:r>
              <a:rPr lang="en-US" sz="2200" b="1" dirty="0" err="1"/>
              <a:t>sau</a:t>
            </a:r>
            <a:r>
              <a:rPr lang="en-US" sz="2200" b="1" dirty="0"/>
              <a:t>:</a:t>
            </a:r>
          </a:p>
          <a:p>
            <a:pPr algn="just">
              <a:spcBef>
                <a:spcPct val="50000"/>
              </a:spcBef>
              <a:buFontTx/>
              <a:buChar char="-"/>
            </a:pPr>
            <a:r>
              <a:rPr lang="en-US" sz="2200" b="1" dirty="0">
                <a:solidFill>
                  <a:srgbClr val="3333FF"/>
                </a:solidFill>
              </a:rPr>
              <a:t> </a:t>
            </a:r>
            <a:r>
              <a:rPr lang="en-US" sz="2200" b="1" dirty="0" err="1">
                <a:solidFill>
                  <a:srgbClr val="3333FF"/>
                </a:solidFill>
              </a:rPr>
              <a:t>Nêu</a:t>
            </a:r>
            <a:r>
              <a:rPr lang="en-US" sz="2200" b="1" dirty="0">
                <a:solidFill>
                  <a:srgbClr val="3333FF"/>
                </a:solidFill>
              </a:rPr>
              <a:t> </a:t>
            </a:r>
            <a:r>
              <a:rPr lang="en-US" sz="2200" b="1" dirty="0" err="1">
                <a:solidFill>
                  <a:srgbClr val="3333FF"/>
                </a:solidFill>
              </a:rPr>
              <a:t>vấn</a:t>
            </a:r>
            <a:r>
              <a:rPr lang="en-US" sz="2200" b="1" dirty="0">
                <a:solidFill>
                  <a:srgbClr val="3333FF"/>
                </a:solidFill>
              </a:rPr>
              <a:t> </a:t>
            </a:r>
            <a:r>
              <a:rPr lang="en-US" sz="2200" b="1" dirty="0" err="1">
                <a:solidFill>
                  <a:srgbClr val="3333FF"/>
                </a:solidFill>
              </a:rPr>
              <a:t>đề</a:t>
            </a:r>
            <a:r>
              <a:rPr lang="en-US" sz="2200" dirty="0">
                <a:solidFill>
                  <a:srgbClr val="3333FF"/>
                </a:solidFill>
              </a:rPr>
              <a:t>:</a:t>
            </a:r>
            <a:r>
              <a:rPr lang="en-US" sz="2200" dirty="0"/>
              <a:t> </a:t>
            </a:r>
            <a:r>
              <a:rPr lang="en-US" sz="2200" dirty="0" err="1"/>
              <a:t>Nếu</a:t>
            </a:r>
            <a:r>
              <a:rPr lang="en-US" sz="2200" dirty="0"/>
              <a:t> ta </a:t>
            </a:r>
            <a:r>
              <a:rPr lang="en-US" sz="2200" dirty="0" err="1"/>
              <a:t>không</a:t>
            </a:r>
            <a:r>
              <a:rPr lang="en-US" sz="2200" dirty="0"/>
              <a:t> </a:t>
            </a:r>
            <a:r>
              <a:rPr lang="en-US" sz="2200" dirty="0" err="1"/>
              <a:t>tìm</a:t>
            </a:r>
            <a:r>
              <a:rPr lang="en-US" sz="2200" dirty="0"/>
              <a:t> </a:t>
            </a:r>
            <a:r>
              <a:rPr lang="en-US" sz="2200" dirty="0" err="1"/>
              <a:t>mà</a:t>
            </a:r>
            <a:r>
              <a:rPr lang="en-US" sz="2200" dirty="0"/>
              <a:t> </a:t>
            </a:r>
            <a:r>
              <a:rPr lang="en-US" sz="2200" dirty="0" err="1"/>
              <a:t>hiểu</a:t>
            </a:r>
            <a:r>
              <a:rPr lang="en-US" sz="2200" dirty="0"/>
              <a:t> </a:t>
            </a:r>
            <a:r>
              <a:rPr lang="en-US" sz="2200" dirty="0" err="1"/>
              <a:t>những</a:t>
            </a:r>
            <a:r>
              <a:rPr lang="en-US" sz="2200" dirty="0"/>
              <a:t> </a:t>
            </a:r>
            <a:r>
              <a:rPr lang="en-US" sz="2200" dirty="0" err="1"/>
              <a:t>người</a:t>
            </a:r>
            <a:r>
              <a:rPr lang="en-US" sz="2200" dirty="0"/>
              <a:t> ở </a:t>
            </a:r>
            <a:r>
              <a:rPr lang="en-US" sz="2200" dirty="0" err="1"/>
              <a:t>xung</a:t>
            </a:r>
            <a:r>
              <a:rPr lang="en-US" sz="2200" dirty="0"/>
              <a:t> </a:t>
            </a:r>
            <a:r>
              <a:rPr lang="en-US" sz="2200" dirty="0" err="1"/>
              <a:t>quanh</a:t>
            </a:r>
            <a:r>
              <a:rPr lang="en-US" sz="2200" dirty="0"/>
              <a:t> ta </a:t>
            </a:r>
            <a:r>
              <a:rPr lang="en-US" sz="2200" dirty="0" err="1"/>
              <a:t>thì</a:t>
            </a:r>
            <a:r>
              <a:rPr lang="en-US" sz="2200" dirty="0"/>
              <a:t> ta </a:t>
            </a:r>
            <a:r>
              <a:rPr lang="en-US" sz="2200" dirty="0" err="1"/>
              <a:t>luôn</a:t>
            </a:r>
            <a:r>
              <a:rPr lang="en-US" sz="2200" dirty="0"/>
              <a:t> </a:t>
            </a:r>
            <a:r>
              <a:rPr lang="en-US" sz="2200" dirty="0" err="1"/>
              <a:t>có</a:t>
            </a:r>
            <a:r>
              <a:rPr lang="en-US" sz="2200" dirty="0"/>
              <a:t> </a:t>
            </a:r>
            <a:r>
              <a:rPr lang="en-US" sz="2200" dirty="0" err="1"/>
              <a:t>cơ</a:t>
            </a:r>
            <a:r>
              <a:rPr lang="en-US" sz="2200" dirty="0"/>
              <a:t> </a:t>
            </a:r>
            <a:r>
              <a:rPr lang="en-US" sz="2200" dirty="0" err="1"/>
              <a:t>sở</a:t>
            </a:r>
            <a:r>
              <a:rPr lang="en-US" sz="2200" dirty="0"/>
              <a:t> </a:t>
            </a:r>
            <a:r>
              <a:rPr lang="en-US" sz="2200" dirty="0" err="1"/>
              <a:t>tàn</a:t>
            </a:r>
            <a:r>
              <a:rPr lang="en-US" sz="2200" dirty="0"/>
              <a:t> </a:t>
            </a:r>
            <a:r>
              <a:rPr lang="en-US" sz="2200" dirty="0" err="1"/>
              <a:t>nhẫn</a:t>
            </a:r>
            <a:r>
              <a:rPr lang="en-US" sz="2200" dirty="0"/>
              <a:t> </a:t>
            </a:r>
            <a:r>
              <a:rPr lang="en-US" sz="2200" dirty="0" err="1"/>
              <a:t>và</a:t>
            </a:r>
            <a:r>
              <a:rPr lang="en-US" sz="2200" dirty="0"/>
              <a:t> </a:t>
            </a:r>
            <a:r>
              <a:rPr lang="en-US" sz="2200" dirty="0" err="1"/>
              <a:t>độc</a:t>
            </a:r>
            <a:r>
              <a:rPr lang="en-US" sz="2200" dirty="0"/>
              <a:t> </a:t>
            </a:r>
            <a:r>
              <a:rPr lang="en-US" sz="2200" dirty="0" err="1"/>
              <a:t>ác</a:t>
            </a:r>
            <a:r>
              <a:rPr lang="en-US" sz="2200" dirty="0"/>
              <a:t> </a:t>
            </a:r>
            <a:r>
              <a:rPr lang="en-US" sz="2200" dirty="0" err="1"/>
              <a:t>với</a:t>
            </a:r>
            <a:r>
              <a:rPr lang="en-US" sz="2200" dirty="0"/>
              <a:t> </a:t>
            </a:r>
            <a:r>
              <a:rPr lang="en-US" sz="2200" dirty="0" err="1"/>
              <a:t>họ</a:t>
            </a:r>
            <a:r>
              <a:rPr lang="en-US" sz="2200" dirty="0"/>
              <a:t>.</a:t>
            </a:r>
          </a:p>
          <a:p>
            <a:pPr algn="just">
              <a:spcBef>
                <a:spcPct val="50000"/>
              </a:spcBef>
              <a:buFontTx/>
              <a:buChar char="-"/>
            </a:pPr>
            <a:r>
              <a:rPr lang="en-US" sz="2200" b="1" dirty="0">
                <a:solidFill>
                  <a:srgbClr val="3333FF"/>
                </a:solidFill>
              </a:rPr>
              <a:t> </a:t>
            </a:r>
            <a:r>
              <a:rPr lang="en-US" sz="2200" b="1" dirty="0" err="1">
                <a:solidFill>
                  <a:srgbClr val="3333FF"/>
                </a:solidFill>
              </a:rPr>
              <a:t>Phát</a:t>
            </a:r>
            <a:r>
              <a:rPr lang="en-US" sz="2200" b="1" dirty="0">
                <a:solidFill>
                  <a:srgbClr val="3333FF"/>
                </a:solidFill>
              </a:rPr>
              <a:t> </a:t>
            </a:r>
            <a:r>
              <a:rPr lang="en-US" sz="2200" b="1" dirty="0" err="1">
                <a:solidFill>
                  <a:srgbClr val="3333FF"/>
                </a:solidFill>
              </a:rPr>
              <a:t>triển</a:t>
            </a:r>
            <a:r>
              <a:rPr lang="en-US" sz="2200" b="1" dirty="0">
                <a:solidFill>
                  <a:srgbClr val="3333FF"/>
                </a:solidFill>
              </a:rPr>
              <a:t> </a:t>
            </a:r>
            <a:r>
              <a:rPr lang="en-US" sz="2200" b="1" dirty="0" err="1">
                <a:solidFill>
                  <a:srgbClr val="3333FF"/>
                </a:solidFill>
              </a:rPr>
              <a:t>vấn</a:t>
            </a:r>
            <a:r>
              <a:rPr lang="en-US" sz="2200" b="1" dirty="0">
                <a:solidFill>
                  <a:srgbClr val="3333FF"/>
                </a:solidFill>
              </a:rPr>
              <a:t> </a:t>
            </a:r>
            <a:r>
              <a:rPr lang="en-US" sz="2200" b="1" dirty="0" err="1">
                <a:solidFill>
                  <a:srgbClr val="3333FF"/>
                </a:solidFill>
              </a:rPr>
              <a:t>đề</a:t>
            </a:r>
            <a:r>
              <a:rPr lang="en-US" sz="2200" dirty="0"/>
              <a:t>: </a:t>
            </a:r>
            <a:r>
              <a:rPr lang="en-US" sz="2200" dirty="0" err="1"/>
              <a:t>Vợ</a:t>
            </a:r>
            <a:r>
              <a:rPr lang="en-US" sz="2200" dirty="0"/>
              <a:t> </a:t>
            </a:r>
            <a:r>
              <a:rPr lang="en-US" sz="2200" dirty="0" err="1"/>
              <a:t>tôi</a:t>
            </a:r>
            <a:r>
              <a:rPr lang="en-US" sz="2200" dirty="0"/>
              <a:t> </a:t>
            </a:r>
            <a:r>
              <a:rPr lang="en-US" sz="2200" dirty="0" err="1"/>
              <a:t>không</a:t>
            </a:r>
            <a:r>
              <a:rPr lang="en-US" sz="2200" dirty="0"/>
              <a:t> </a:t>
            </a:r>
            <a:r>
              <a:rPr lang="en-US" sz="2200" dirty="0" err="1"/>
              <a:t>phải</a:t>
            </a:r>
            <a:r>
              <a:rPr lang="en-US" sz="2200" dirty="0"/>
              <a:t> </a:t>
            </a:r>
            <a:r>
              <a:rPr lang="en-US" sz="2200" dirty="0" err="1"/>
              <a:t>là</a:t>
            </a:r>
            <a:r>
              <a:rPr lang="en-US" sz="2200" dirty="0"/>
              <a:t> </a:t>
            </a:r>
            <a:r>
              <a:rPr lang="en-US" sz="2200" dirty="0" err="1"/>
              <a:t>người</a:t>
            </a:r>
            <a:r>
              <a:rPr lang="en-US" sz="2200" dirty="0"/>
              <a:t> </a:t>
            </a:r>
            <a:r>
              <a:rPr lang="en-US" sz="2200" dirty="0" err="1"/>
              <a:t>ác</a:t>
            </a:r>
            <a:r>
              <a:rPr lang="en-US" sz="2200" dirty="0"/>
              <a:t>, </a:t>
            </a:r>
            <a:r>
              <a:rPr lang="en-US" sz="2200" dirty="0" err="1"/>
              <a:t>nhưng</a:t>
            </a:r>
            <a:r>
              <a:rPr lang="en-US" sz="2200" dirty="0"/>
              <a:t> </a:t>
            </a:r>
            <a:r>
              <a:rPr lang="en-US" sz="2200" dirty="0" err="1"/>
              <a:t>sở</a:t>
            </a:r>
            <a:r>
              <a:rPr lang="en-US" sz="2200" dirty="0"/>
              <a:t> </a:t>
            </a:r>
            <a:r>
              <a:rPr lang="en-US" sz="2200" dirty="0" err="1"/>
              <a:t>dĩ</a:t>
            </a:r>
            <a:r>
              <a:rPr lang="en-US" sz="2200" dirty="0"/>
              <a:t> </a:t>
            </a:r>
            <a:r>
              <a:rPr lang="en-US" sz="2200" dirty="0" err="1"/>
              <a:t>thị</a:t>
            </a:r>
            <a:r>
              <a:rPr lang="en-US" sz="2200" dirty="0"/>
              <a:t> </a:t>
            </a:r>
            <a:r>
              <a:rPr lang="en-US" sz="2200" dirty="0" err="1"/>
              <a:t>trở</a:t>
            </a:r>
            <a:r>
              <a:rPr lang="en-US" sz="2200" dirty="0"/>
              <a:t> </a:t>
            </a:r>
            <a:r>
              <a:rPr lang="en-US" sz="2200" dirty="0" err="1"/>
              <a:t>nên</a:t>
            </a:r>
            <a:r>
              <a:rPr lang="en-US" sz="2200" dirty="0"/>
              <a:t> </a:t>
            </a:r>
            <a:r>
              <a:rPr lang="en-US" sz="2200" dirty="0" err="1"/>
              <a:t>ích</a:t>
            </a:r>
            <a:r>
              <a:rPr lang="en-US" sz="2200" dirty="0"/>
              <a:t> </a:t>
            </a:r>
            <a:r>
              <a:rPr lang="en-US" sz="2200" dirty="0" err="1"/>
              <a:t>kỉ</a:t>
            </a:r>
            <a:r>
              <a:rPr lang="en-US" sz="2200" dirty="0"/>
              <a:t>, </a:t>
            </a:r>
            <a:r>
              <a:rPr lang="en-US" sz="2200" dirty="0" err="1"/>
              <a:t>tàn</a:t>
            </a:r>
            <a:r>
              <a:rPr lang="en-US" sz="2200" dirty="0"/>
              <a:t> </a:t>
            </a:r>
            <a:r>
              <a:rPr lang="en-US" sz="2200" dirty="0" err="1"/>
              <a:t>nhẫn</a:t>
            </a:r>
            <a:r>
              <a:rPr lang="en-US" sz="2200" dirty="0"/>
              <a:t> </a:t>
            </a:r>
            <a:r>
              <a:rPr lang="en-US" sz="2200" dirty="0" err="1"/>
              <a:t>là</a:t>
            </a:r>
            <a:r>
              <a:rPr lang="en-US" sz="2200" dirty="0"/>
              <a:t> </a:t>
            </a:r>
            <a:r>
              <a:rPr lang="en-US" sz="2200" dirty="0" err="1"/>
              <a:t>vì</a:t>
            </a:r>
            <a:r>
              <a:rPr lang="en-US" sz="2200" dirty="0"/>
              <a:t> </a:t>
            </a:r>
            <a:r>
              <a:rPr lang="en-US" sz="2200" dirty="0" err="1"/>
              <a:t>thị</a:t>
            </a:r>
            <a:r>
              <a:rPr lang="en-US" sz="2200" dirty="0"/>
              <a:t> </a:t>
            </a:r>
            <a:r>
              <a:rPr lang="en-US" sz="2200" dirty="0" err="1"/>
              <a:t>đã</a:t>
            </a:r>
            <a:r>
              <a:rPr lang="en-US" sz="2200" dirty="0"/>
              <a:t> </a:t>
            </a:r>
            <a:r>
              <a:rPr lang="en-US" sz="2200" dirty="0" err="1"/>
              <a:t>quá</a:t>
            </a:r>
            <a:r>
              <a:rPr lang="en-US" sz="2200" dirty="0"/>
              <a:t> </a:t>
            </a:r>
            <a:r>
              <a:rPr lang="en-US" sz="2200" dirty="0" err="1"/>
              <a:t>khổ</a:t>
            </a:r>
            <a:r>
              <a:rPr lang="en-US" sz="2200" dirty="0"/>
              <a:t>: </a:t>
            </a:r>
            <a:r>
              <a:rPr lang="en-US" sz="2200" dirty="0" err="1"/>
              <a:t>Vì</a:t>
            </a:r>
            <a:r>
              <a:rPr lang="en-US" sz="2200" dirty="0"/>
              <a:t> </a:t>
            </a:r>
            <a:r>
              <a:rPr lang="en-US" sz="2200" dirty="0" err="1"/>
              <a:t>sao</a:t>
            </a:r>
            <a:r>
              <a:rPr lang="en-US" sz="2200" dirty="0"/>
              <a:t>?</a:t>
            </a:r>
          </a:p>
          <a:p>
            <a:pPr algn="just">
              <a:spcBef>
                <a:spcPct val="50000"/>
              </a:spcBef>
            </a:pPr>
            <a:r>
              <a:rPr lang="en-US" sz="2200" dirty="0"/>
              <a:t>   + </a:t>
            </a:r>
            <a:r>
              <a:rPr lang="en-US" sz="2200" dirty="0" err="1"/>
              <a:t>Khi</a:t>
            </a:r>
            <a:r>
              <a:rPr lang="en-US" sz="2200" dirty="0"/>
              <a:t> </a:t>
            </a:r>
            <a:r>
              <a:rPr lang="en-US" sz="2200" dirty="0" err="1"/>
              <a:t>người</a:t>
            </a:r>
            <a:r>
              <a:rPr lang="en-US" sz="2200" dirty="0"/>
              <a:t> ta </a:t>
            </a:r>
            <a:r>
              <a:rPr lang="en-US" sz="2200" dirty="0" err="1"/>
              <a:t>đau</a:t>
            </a:r>
            <a:r>
              <a:rPr lang="en-US" sz="2200" dirty="0"/>
              <a:t> </a:t>
            </a:r>
            <a:r>
              <a:rPr lang="en-US" sz="2200" dirty="0" err="1"/>
              <a:t>chân</a:t>
            </a:r>
            <a:r>
              <a:rPr lang="en-US" sz="2200" dirty="0"/>
              <a:t> </a:t>
            </a:r>
            <a:r>
              <a:rPr lang="en-US" sz="2200" dirty="0" err="1"/>
              <a:t>thì</a:t>
            </a:r>
            <a:r>
              <a:rPr lang="en-US" sz="2200" dirty="0"/>
              <a:t> </a:t>
            </a:r>
            <a:r>
              <a:rPr lang="en-US" sz="2200" dirty="0" err="1"/>
              <a:t>chỉ</a:t>
            </a:r>
            <a:r>
              <a:rPr lang="en-US" sz="2200" dirty="0"/>
              <a:t> </a:t>
            </a:r>
            <a:r>
              <a:rPr lang="en-US" sz="2200" dirty="0" err="1"/>
              <a:t>nghĩ</a:t>
            </a:r>
            <a:r>
              <a:rPr lang="en-US" sz="2200" dirty="0"/>
              <a:t> </a:t>
            </a:r>
            <a:r>
              <a:rPr lang="en-US" sz="2200" dirty="0" err="1"/>
              <a:t>đến</a:t>
            </a:r>
            <a:r>
              <a:rPr lang="en-US" sz="2200" dirty="0"/>
              <a:t> </a:t>
            </a:r>
            <a:r>
              <a:rPr lang="en-US" sz="2200" dirty="0" err="1"/>
              <a:t>cái</a:t>
            </a:r>
            <a:r>
              <a:rPr lang="en-US" sz="2200" dirty="0"/>
              <a:t> </a:t>
            </a:r>
            <a:r>
              <a:rPr lang="en-US" sz="2200" dirty="0" err="1"/>
              <a:t>chân</a:t>
            </a:r>
            <a:r>
              <a:rPr lang="en-US" sz="2200" dirty="0"/>
              <a:t> </a:t>
            </a:r>
            <a:r>
              <a:rPr lang="en-US" sz="2200" dirty="0" err="1"/>
              <a:t>đau</a:t>
            </a:r>
            <a:r>
              <a:rPr lang="en-US" sz="2200" dirty="0"/>
              <a:t>.</a:t>
            </a:r>
          </a:p>
          <a:p>
            <a:pPr algn="just">
              <a:spcBef>
                <a:spcPct val="50000"/>
              </a:spcBef>
            </a:pPr>
            <a:r>
              <a:rPr lang="en-US" sz="2200" dirty="0"/>
              <a:t>   + </a:t>
            </a:r>
            <a:r>
              <a:rPr lang="en-US" sz="2200" dirty="0" err="1"/>
              <a:t>Khi</a:t>
            </a:r>
            <a:r>
              <a:rPr lang="en-US" sz="2200" dirty="0"/>
              <a:t> </a:t>
            </a:r>
            <a:r>
              <a:rPr lang="en-US" sz="2200" dirty="0" err="1"/>
              <a:t>người</a:t>
            </a:r>
            <a:r>
              <a:rPr lang="en-US" sz="2200" dirty="0"/>
              <a:t> ta </a:t>
            </a:r>
            <a:r>
              <a:rPr lang="en-US" sz="2200" dirty="0" err="1"/>
              <a:t>khổ</a:t>
            </a:r>
            <a:r>
              <a:rPr lang="en-US" sz="2200" dirty="0"/>
              <a:t> </a:t>
            </a:r>
            <a:r>
              <a:rPr lang="en-US" sz="2200" dirty="0" err="1"/>
              <a:t>thì</a:t>
            </a:r>
            <a:r>
              <a:rPr lang="en-US" sz="2200" dirty="0"/>
              <a:t> </a:t>
            </a:r>
            <a:r>
              <a:rPr lang="en-US" sz="2200" dirty="0" err="1"/>
              <a:t>người</a:t>
            </a:r>
            <a:r>
              <a:rPr lang="en-US" sz="2200" dirty="0"/>
              <a:t> ta </a:t>
            </a:r>
            <a:r>
              <a:rPr lang="en-US" sz="2200" dirty="0" err="1"/>
              <a:t>không</a:t>
            </a:r>
            <a:r>
              <a:rPr lang="en-US" sz="2200" dirty="0"/>
              <a:t> </a:t>
            </a:r>
            <a:r>
              <a:rPr lang="en-US" sz="2200" dirty="0" err="1"/>
              <a:t>còn</a:t>
            </a:r>
            <a:r>
              <a:rPr lang="en-US" sz="2200" dirty="0"/>
              <a:t> </a:t>
            </a:r>
            <a:r>
              <a:rPr lang="en-US" sz="2200" dirty="0" err="1"/>
              <a:t>nghĩ</a:t>
            </a:r>
            <a:r>
              <a:rPr lang="en-US" sz="2200" dirty="0"/>
              <a:t> </a:t>
            </a:r>
            <a:r>
              <a:rPr lang="en-US" sz="2200" dirty="0" err="1"/>
              <a:t>đến</a:t>
            </a:r>
            <a:r>
              <a:rPr lang="en-US" sz="2200" dirty="0"/>
              <a:t> </a:t>
            </a:r>
            <a:r>
              <a:rPr lang="en-US" sz="2200" dirty="0" err="1"/>
              <a:t>ai</a:t>
            </a:r>
            <a:r>
              <a:rPr lang="en-US" sz="2200" dirty="0"/>
              <a:t> </a:t>
            </a:r>
            <a:r>
              <a:rPr lang="en-US" sz="2200" dirty="0" err="1"/>
              <a:t>được</a:t>
            </a:r>
            <a:r>
              <a:rPr lang="en-US" sz="2200" dirty="0"/>
              <a:t> </a:t>
            </a:r>
            <a:r>
              <a:rPr lang="en-US" sz="2200" dirty="0" err="1"/>
              <a:t>nữa</a:t>
            </a:r>
            <a:r>
              <a:rPr lang="en-US" sz="2200" dirty="0"/>
              <a:t>. </a:t>
            </a:r>
          </a:p>
          <a:p>
            <a:pPr algn="just">
              <a:spcBef>
                <a:spcPct val="50000"/>
              </a:spcBef>
            </a:pPr>
            <a:r>
              <a:rPr lang="en-US" sz="2200" dirty="0"/>
              <a:t>   + </a:t>
            </a:r>
            <a:r>
              <a:rPr lang="en-US" sz="2200" dirty="0" err="1"/>
              <a:t>Vì</a:t>
            </a:r>
            <a:r>
              <a:rPr lang="en-US" sz="2200" dirty="0"/>
              <a:t> </a:t>
            </a:r>
            <a:r>
              <a:rPr lang="en-US" sz="2200" dirty="0" err="1"/>
              <a:t>cái</a:t>
            </a:r>
            <a:r>
              <a:rPr lang="en-US" sz="2200" dirty="0"/>
              <a:t> </a:t>
            </a:r>
            <a:r>
              <a:rPr lang="en-US" sz="2200" dirty="0" err="1"/>
              <a:t>bản</a:t>
            </a:r>
            <a:r>
              <a:rPr lang="en-US" sz="2200" dirty="0"/>
              <a:t> </a:t>
            </a:r>
            <a:r>
              <a:rPr lang="en-US" sz="2200" dirty="0" err="1"/>
              <a:t>tính</a:t>
            </a:r>
            <a:r>
              <a:rPr lang="en-US" sz="2200" dirty="0"/>
              <a:t> </a:t>
            </a:r>
            <a:r>
              <a:rPr lang="en-US" sz="2200" dirty="0" err="1"/>
              <a:t>tốt</a:t>
            </a:r>
            <a:r>
              <a:rPr lang="en-US" sz="2200" dirty="0"/>
              <a:t> </a:t>
            </a:r>
            <a:r>
              <a:rPr lang="en-US" sz="2200" dirty="0" err="1"/>
              <a:t>của</a:t>
            </a:r>
            <a:r>
              <a:rPr lang="en-US" sz="2200" dirty="0"/>
              <a:t> </a:t>
            </a:r>
            <a:r>
              <a:rPr lang="en-US" sz="2200" dirty="0" err="1"/>
              <a:t>người</a:t>
            </a:r>
            <a:r>
              <a:rPr lang="en-US" sz="2200" dirty="0"/>
              <a:t> ta </a:t>
            </a:r>
            <a:r>
              <a:rPr lang="en-US" sz="2200" dirty="0" err="1"/>
              <a:t>bị</a:t>
            </a:r>
            <a:r>
              <a:rPr lang="en-US" sz="2200" dirty="0"/>
              <a:t> </a:t>
            </a:r>
            <a:r>
              <a:rPr lang="en-US" sz="2200" dirty="0" err="1"/>
              <a:t>những</a:t>
            </a:r>
            <a:r>
              <a:rPr lang="en-US" sz="2200" dirty="0"/>
              <a:t> </a:t>
            </a:r>
            <a:r>
              <a:rPr lang="en-US" sz="2200" dirty="0" err="1"/>
              <a:t>nổi</a:t>
            </a:r>
            <a:r>
              <a:rPr lang="en-US" sz="2200" dirty="0"/>
              <a:t> lo </a:t>
            </a:r>
            <a:r>
              <a:rPr lang="en-US" sz="2200" dirty="0" err="1"/>
              <a:t>lắng</a:t>
            </a:r>
            <a:r>
              <a:rPr lang="en-US" sz="2200" dirty="0"/>
              <a:t>, </a:t>
            </a:r>
            <a:r>
              <a:rPr lang="en-US" sz="2200" dirty="0" err="1"/>
              <a:t>buồn</a:t>
            </a:r>
            <a:r>
              <a:rPr lang="en-US" sz="2200" dirty="0"/>
              <a:t> </a:t>
            </a:r>
            <a:r>
              <a:rPr lang="en-US" sz="2200" dirty="0" err="1"/>
              <a:t>đau</a:t>
            </a:r>
            <a:r>
              <a:rPr lang="en-US" sz="2200" dirty="0"/>
              <a:t>, </a:t>
            </a:r>
            <a:r>
              <a:rPr lang="en-US" sz="2200" dirty="0" err="1"/>
              <a:t>ích</a:t>
            </a:r>
            <a:r>
              <a:rPr lang="en-US" sz="2200" dirty="0"/>
              <a:t> </a:t>
            </a:r>
            <a:r>
              <a:rPr lang="en-US" sz="2200" dirty="0" err="1"/>
              <a:t>kỉ</a:t>
            </a:r>
            <a:r>
              <a:rPr lang="en-US" sz="2200" dirty="0"/>
              <a:t> </a:t>
            </a:r>
            <a:r>
              <a:rPr lang="en-US" sz="2200" dirty="0" err="1"/>
              <a:t>che</a:t>
            </a:r>
            <a:r>
              <a:rPr lang="en-US" sz="2200" dirty="0"/>
              <a:t> </a:t>
            </a:r>
            <a:r>
              <a:rPr lang="en-US" sz="2200" dirty="0" err="1"/>
              <a:t>lấp</a:t>
            </a:r>
            <a:r>
              <a:rPr lang="en-US" sz="2200" dirty="0"/>
              <a:t> </a:t>
            </a:r>
            <a:r>
              <a:rPr lang="en-US" sz="2200" dirty="0" err="1"/>
              <a:t>mất</a:t>
            </a:r>
            <a:r>
              <a:rPr lang="en-US" sz="2200" dirty="0"/>
              <a:t>.</a:t>
            </a:r>
          </a:p>
          <a:p>
            <a:pPr algn="just">
              <a:spcBef>
                <a:spcPct val="50000"/>
              </a:spcBef>
            </a:pPr>
            <a:r>
              <a:rPr lang="en-US" sz="2200" dirty="0"/>
              <a:t>- </a:t>
            </a:r>
            <a:r>
              <a:rPr lang="en-US" sz="2200" b="1" dirty="0" err="1">
                <a:solidFill>
                  <a:srgbClr val="3333FF"/>
                </a:solidFill>
              </a:rPr>
              <a:t>Kết</a:t>
            </a:r>
            <a:r>
              <a:rPr lang="en-US" sz="2200" b="1" dirty="0">
                <a:solidFill>
                  <a:srgbClr val="3333FF"/>
                </a:solidFill>
              </a:rPr>
              <a:t> </a:t>
            </a:r>
            <a:r>
              <a:rPr lang="en-US" sz="2200" b="1" dirty="0" err="1">
                <a:solidFill>
                  <a:srgbClr val="3333FF"/>
                </a:solidFill>
              </a:rPr>
              <a:t>thúc</a:t>
            </a:r>
            <a:r>
              <a:rPr lang="en-US" sz="2200" b="1" dirty="0">
                <a:solidFill>
                  <a:srgbClr val="3333FF"/>
                </a:solidFill>
              </a:rPr>
              <a:t> </a:t>
            </a:r>
            <a:r>
              <a:rPr lang="en-US" sz="2200" b="1" dirty="0" err="1">
                <a:solidFill>
                  <a:srgbClr val="3333FF"/>
                </a:solidFill>
              </a:rPr>
              <a:t>vấn</a:t>
            </a:r>
            <a:r>
              <a:rPr lang="en-US" sz="2200" b="1" dirty="0">
                <a:solidFill>
                  <a:srgbClr val="3333FF"/>
                </a:solidFill>
              </a:rPr>
              <a:t> </a:t>
            </a:r>
            <a:r>
              <a:rPr lang="en-US" sz="2200" b="1" dirty="0" err="1">
                <a:solidFill>
                  <a:srgbClr val="3333FF"/>
                </a:solidFill>
              </a:rPr>
              <a:t>đề</a:t>
            </a:r>
            <a:r>
              <a:rPr lang="en-US" sz="2200" dirty="0">
                <a:solidFill>
                  <a:srgbClr val="3333FF"/>
                </a:solidFill>
              </a:rPr>
              <a:t>:</a:t>
            </a:r>
            <a:r>
              <a:rPr lang="en-US" sz="2200" dirty="0"/>
              <a:t> “</a:t>
            </a:r>
            <a:r>
              <a:rPr lang="en-US" sz="2200" dirty="0" err="1"/>
              <a:t>Tôi</a:t>
            </a:r>
            <a:r>
              <a:rPr lang="en-US" sz="2200" dirty="0"/>
              <a:t> </a:t>
            </a:r>
            <a:r>
              <a:rPr lang="en-US" sz="2200" dirty="0" err="1"/>
              <a:t>biết</a:t>
            </a:r>
            <a:r>
              <a:rPr lang="en-US" sz="2200" dirty="0"/>
              <a:t> </a:t>
            </a:r>
            <a:r>
              <a:rPr lang="en-US" sz="2200" dirty="0" err="1"/>
              <a:t>vậy</a:t>
            </a:r>
            <a:r>
              <a:rPr lang="en-US" sz="2200" dirty="0"/>
              <a:t> </a:t>
            </a:r>
            <a:r>
              <a:rPr lang="en-US" sz="2200" dirty="0" err="1"/>
              <a:t>nên</a:t>
            </a:r>
            <a:r>
              <a:rPr lang="en-US" sz="2200" dirty="0"/>
              <a:t> </a:t>
            </a:r>
            <a:r>
              <a:rPr lang="en-US" sz="2200" dirty="0" err="1"/>
              <a:t>tôi</a:t>
            </a:r>
            <a:r>
              <a:rPr lang="en-US" sz="2200" dirty="0"/>
              <a:t> </a:t>
            </a:r>
            <a:r>
              <a:rPr lang="en-US" sz="2200" dirty="0" err="1"/>
              <a:t>chỉ</a:t>
            </a:r>
            <a:r>
              <a:rPr lang="en-US" sz="2200" dirty="0"/>
              <a:t> </a:t>
            </a:r>
            <a:r>
              <a:rPr lang="en-US" sz="2200" dirty="0" err="1"/>
              <a:t>buồn</a:t>
            </a:r>
            <a:r>
              <a:rPr lang="en-US" sz="2200" dirty="0"/>
              <a:t> </a:t>
            </a:r>
            <a:r>
              <a:rPr lang="en-US" sz="2200" dirty="0" err="1"/>
              <a:t>chứ</a:t>
            </a:r>
            <a:r>
              <a:rPr lang="en-US" sz="2200" dirty="0"/>
              <a:t> </a:t>
            </a:r>
            <a:r>
              <a:rPr lang="en-US" sz="2200" dirty="0" err="1"/>
              <a:t>không</a:t>
            </a:r>
            <a:r>
              <a:rPr lang="en-US" sz="2200" dirty="0"/>
              <a:t> </a:t>
            </a:r>
            <a:r>
              <a:rPr lang="en-US" sz="2200" dirty="0" err="1"/>
              <a:t>nở</a:t>
            </a:r>
            <a:r>
              <a:rPr lang="en-US" sz="2200" dirty="0"/>
              <a:t> </a:t>
            </a:r>
            <a:r>
              <a:rPr lang="en-US" sz="2200" dirty="0" err="1"/>
              <a:t>giận</a:t>
            </a:r>
            <a:r>
              <a:rPr lang="en-US" sz="2200" dirty="0"/>
              <a:t>”.</a:t>
            </a:r>
          </a:p>
          <a:p>
            <a:pPr algn="just">
              <a:spcBef>
                <a:spcPct val="50000"/>
              </a:spcBef>
            </a:pPr>
            <a:r>
              <a:rPr lang="en-US" sz="2200" dirty="0">
                <a:solidFill>
                  <a:srgbClr val="FF0000"/>
                </a:solidFill>
              </a:rPr>
              <a:t>* </a:t>
            </a:r>
            <a:r>
              <a:rPr lang="en-US" sz="2200" b="1" dirty="0" err="1">
                <a:solidFill>
                  <a:srgbClr val="FF0000"/>
                </a:solidFill>
              </a:rPr>
              <a:t>Về</a:t>
            </a:r>
            <a:r>
              <a:rPr lang="en-US" sz="2200" b="1" dirty="0">
                <a:solidFill>
                  <a:srgbClr val="FF0000"/>
                </a:solidFill>
              </a:rPr>
              <a:t> </a:t>
            </a:r>
            <a:r>
              <a:rPr lang="en-US" sz="2200" b="1" dirty="0" err="1">
                <a:solidFill>
                  <a:srgbClr val="FF0000"/>
                </a:solidFill>
              </a:rPr>
              <a:t>hình</a:t>
            </a:r>
            <a:r>
              <a:rPr lang="en-US" sz="2200" b="1" dirty="0">
                <a:solidFill>
                  <a:srgbClr val="FF0000"/>
                </a:solidFill>
              </a:rPr>
              <a:t> </a:t>
            </a:r>
            <a:r>
              <a:rPr lang="en-US" sz="2200" b="1" dirty="0" err="1">
                <a:solidFill>
                  <a:srgbClr val="FF0000"/>
                </a:solidFill>
              </a:rPr>
              <a:t>thức</a:t>
            </a:r>
            <a:r>
              <a:rPr lang="en-US" sz="2200" b="1" dirty="0">
                <a:solidFill>
                  <a:srgbClr val="FF0000"/>
                </a:solidFill>
              </a:rPr>
              <a:t>:</a:t>
            </a:r>
            <a:r>
              <a:rPr lang="en-US" sz="2200" dirty="0"/>
              <a:t> </a:t>
            </a:r>
            <a:r>
              <a:rPr lang="en-US" sz="2200" dirty="0" err="1"/>
              <a:t>Nhiều</a:t>
            </a:r>
            <a:r>
              <a:rPr lang="en-US" sz="2200" dirty="0"/>
              <a:t> </a:t>
            </a:r>
            <a:r>
              <a:rPr lang="en-US" sz="2200" dirty="0" err="1"/>
              <a:t>câu</a:t>
            </a:r>
            <a:r>
              <a:rPr lang="en-US" sz="2200" dirty="0"/>
              <a:t> </a:t>
            </a:r>
            <a:r>
              <a:rPr lang="en-US" sz="2200" dirty="0" err="1"/>
              <a:t>mang</a:t>
            </a:r>
            <a:r>
              <a:rPr lang="en-US" sz="2200" dirty="0"/>
              <a:t> </a:t>
            </a:r>
            <a:r>
              <a:rPr lang="en-US" sz="2200" dirty="0" err="1"/>
              <a:t>tính</a:t>
            </a:r>
            <a:r>
              <a:rPr lang="en-US" sz="2200" dirty="0"/>
              <a:t> </a:t>
            </a:r>
            <a:r>
              <a:rPr lang="en-US" sz="2200" dirty="0" err="1"/>
              <a:t>chất</a:t>
            </a:r>
            <a:r>
              <a:rPr lang="en-US" sz="2200" dirty="0"/>
              <a:t> </a:t>
            </a:r>
            <a:r>
              <a:rPr lang="en-US" sz="2200" dirty="0" err="1"/>
              <a:t>nghị</a:t>
            </a:r>
            <a:r>
              <a:rPr lang="en-US" sz="2200" dirty="0"/>
              <a:t> </a:t>
            </a:r>
            <a:r>
              <a:rPr lang="en-US" sz="2200" dirty="0" err="1"/>
              <a:t>luận</a:t>
            </a:r>
            <a:r>
              <a:rPr lang="en-US" sz="2200" dirty="0"/>
              <a:t> </a:t>
            </a:r>
            <a:r>
              <a:rPr lang="en-US" sz="2200" dirty="0" err="1"/>
              <a:t>đó</a:t>
            </a:r>
            <a:r>
              <a:rPr lang="en-US" sz="2200" dirty="0"/>
              <a:t> </a:t>
            </a:r>
            <a:r>
              <a:rPr lang="en-US" sz="2200" dirty="0" err="1"/>
              <a:t>là</a:t>
            </a:r>
            <a:r>
              <a:rPr lang="en-US" sz="2200" dirty="0"/>
              <a:t> </a:t>
            </a:r>
            <a:r>
              <a:rPr lang="en-US" sz="2200" dirty="0" err="1"/>
              <a:t>các</a:t>
            </a:r>
            <a:r>
              <a:rPr lang="en-US" sz="2200" dirty="0"/>
              <a:t> </a:t>
            </a:r>
            <a:r>
              <a:rPr lang="en-US" sz="2200" dirty="0" err="1"/>
              <a:t>câu</a:t>
            </a:r>
            <a:r>
              <a:rPr lang="en-US" sz="2200" dirty="0"/>
              <a:t> </a:t>
            </a:r>
            <a:r>
              <a:rPr lang="en-US" sz="2200" dirty="0" err="1"/>
              <a:t>hô</a:t>
            </a:r>
            <a:r>
              <a:rPr lang="en-US" sz="2200" dirty="0"/>
              <a:t> </a:t>
            </a:r>
            <a:r>
              <a:rPr lang="en-US" sz="2200" dirty="0" err="1"/>
              <a:t>ứng</a:t>
            </a:r>
            <a:r>
              <a:rPr lang="en-US" sz="2200" dirty="0"/>
              <a:t> </a:t>
            </a:r>
            <a:r>
              <a:rPr lang="en-US" sz="2200" dirty="0" err="1"/>
              <a:t>thể</a:t>
            </a:r>
            <a:r>
              <a:rPr lang="en-US" sz="2200" dirty="0"/>
              <a:t> </a:t>
            </a:r>
            <a:r>
              <a:rPr lang="en-US" sz="2200" dirty="0" err="1"/>
              <a:t>hiện</a:t>
            </a:r>
            <a:r>
              <a:rPr lang="en-US" sz="2200" dirty="0"/>
              <a:t> </a:t>
            </a:r>
            <a:r>
              <a:rPr lang="en-US" sz="2200" dirty="0" err="1"/>
              <a:t>các</a:t>
            </a:r>
            <a:r>
              <a:rPr lang="en-US" sz="2200" dirty="0"/>
              <a:t> </a:t>
            </a:r>
            <a:r>
              <a:rPr lang="en-US" sz="2200" dirty="0" err="1"/>
              <a:t>phán</a:t>
            </a:r>
            <a:r>
              <a:rPr lang="en-US" sz="2200" dirty="0"/>
              <a:t> </a:t>
            </a:r>
            <a:r>
              <a:rPr lang="en-US" sz="2200" dirty="0" err="1"/>
              <a:t>đoán</a:t>
            </a:r>
            <a:r>
              <a:rPr lang="en-US" sz="2200" dirty="0"/>
              <a:t> </a:t>
            </a:r>
            <a:r>
              <a:rPr lang="en-US" sz="2200" dirty="0" err="1"/>
              <a:t>như</a:t>
            </a:r>
            <a:r>
              <a:rPr lang="en-US" sz="2200" dirty="0"/>
              <a:t>: </a:t>
            </a:r>
            <a:r>
              <a:rPr lang="en-US" sz="2200" dirty="0" err="1"/>
              <a:t>Nếu</a:t>
            </a:r>
            <a:r>
              <a:rPr lang="en-US" sz="2200" dirty="0"/>
              <a:t> …</a:t>
            </a:r>
            <a:r>
              <a:rPr lang="en-US" sz="2200" dirty="0" err="1"/>
              <a:t>thì</a:t>
            </a:r>
            <a:r>
              <a:rPr lang="en-US" sz="2200" dirty="0"/>
              <a:t>, </a:t>
            </a:r>
            <a:r>
              <a:rPr lang="en-US" sz="2200" dirty="0" err="1"/>
              <a:t>vì</a:t>
            </a:r>
            <a:r>
              <a:rPr lang="en-US" sz="2200" dirty="0"/>
              <a:t>  </a:t>
            </a:r>
            <a:r>
              <a:rPr lang="en-US" sz="2200" dirty="0" err="1"/>
              <a:t>thế</a:t>
            </a:r>
            <a:r>
              <a:rPr lang="en-US" sz="2200" dirty="0"/>
              <a:t> …</a:t>
            </a:r>
            <a:r>
              <a:rPr lang="en-US" sz="2200" dirty="0" err="1"/>
              <a:t>cho</a:t>
            </a:r>
            <a:r>
              <a:rPr lang="en-US" sz="2200" dirty="0"/>
              <a:t> </a:t>
            </a:r>
            <a:r>
              <a:rPr lang="en-US" sz="2200" dirty="0" err="1"/>
              <a:t>nên</a:t>
            </a:r>
            <a:r>
              <a:rPr lang="en-US" sz="2200" dirty="0"/>
              <a:t>, </a:t>
            </a:r>
            <a:r>
              <a:rPr lang="en-US" sz="2200" dirty="0" err="1"/>
              <a:t>sở</a:t>
            </a:r>
            <a:r>
              <a:rPr lang="en-US" sz="2200" dirty="0"/>
              <a:t> </a:t>
            </a:r>
            <a:r>
              <a:rPr lang="en-US" sz="2200" dirty="0" err="1"/>
              <a:t>dĩ</a:t>
            </a:r>
            <a:r>
              <a:rPr lang="en-US" sz="2200" dirty="0"/>
              <a:t> …</a:t>
            </a:r>
            <a:r>
              <a:rPr lang="en-US" sz="2200" dirty="0" err="1"/>
              <a:t>là</a:t>
            </a:r>
            <a:r>
              <a:rPr lang="en-US" sz="2200" dirty="0"/>
              <a:t> </a:t>
            </a:r>
            <a:r>
              <a:rPr lang="en-US" sz="2200" dirty="0" err="1"/>
              <a:t>vì</a:t>
            </a:r>
            <a:r>
              <a:rPr lang="en-US" sz="2200" dirty="0"/>
              <a:t>,…</a:t>
            </a:r>
          </a:p>
          <a:p>
            <a:pPr algn="just">
              <a:spcBef>
                <a:spcPct val="50000"/>
              </a:spcBef>
            </a:pPr>
            <a:r>
              <a:rPr lang="en-US" sz="2200" dirty="0"/>
              <a:t>-&gt; </a:t>
            </a:r>
            <a:r>
              <a:rPr lang="en-US" sz="2200" dirty="0" err="1"/>
              <a:t>Câu</a:t>
            </a:r>
            <a:r>
              <a:rPr lang="en-US" sz="2200" dirty="0"/>
              <a:t> </a:t>
            </a:r>
            <a:r>
              <a:rPr lang="en-US" sz="2200" dirty="0" err="1"/>
              <a:t>văn</a:t>
            </a:r>
            <a:r>
              <a:rPr lang="en-US" sz="2200" dirty="0"/>
              <a:t> </a:t>
            </a:r>
            <a:r>
              <a:rPr lang="en-US" sz="2200" dirty="0" err="1"/>
              <a:t>khẳng</a:t>
            </a:r>
            <a:r>
              <a:rPr lang="en-US" sz="2200" dirty="0"/>
              <a:t> </a:t>
            </a:r>
            <a:r>
              <a:rPr lang="en-US" sz="2200" dirty="0" err="1"/>
              <a:t>định</a:t>
            </a:r>
            <a:r>
              <a:rPr lang="en-US" sz="2200" dirty="0"/>
              <a:t>, </a:t>
            </a:r>
            <a:r>
              <a:rPr lang="en-US" sz="2200" dirty="0" err="1"/>
              <a:t>ngắn</a:t>
            </a:r>
            <a:r>
              <a:rPr lang="en-US" sz="2200" dirty="0"/>
              <a:t> </a:t>
            </a:r>
            <a:r>
              <a:rPr lang="en-US" sz="2200" dirty="0" err="1"/>
              <a:t>gọn</a:t>
            </a:r>
            <a:r>
              <a:rPr lang="en-US" sz="2200" dirty="0"/>
              <a:t>, </a:t>
            </a:r>
            <a:r>
              <a:rPr lang="en-US" sz="2200" dirty="0" err="1"/>
              <a:t>khúc</a:t>
            </a:r>
            <a:r>
              <a:rPr lang="en-US" sz="2200" dirty="0"/>
              <a:t> </a:t>
            </a:r>
            <a:r>
              <a:rPr lang="en-US" sz="2200" dirty="0" err="1"/>
              <a:t>chiết</a:t>
            </a:r>
            <a:r>
              <a:rPr lang="en-US" sz="2200" dirty="0"/>
              <a:t> </a:t>
            </a:r>
            <a:r>
              <a:rPr lang="en-US" sz="2200" dirty="0" err="1"/>
              <a:t>như</a:t>
            </a:r>
            <a:r>
              <a:rPr lang="en-US" sz="2200" dirty="0"/>
              <a:t> </a:t>
            </a:r>
            <a:r>
              <a:rPr lang="en-US" sz="2200" dirty="0" err="1"/>
              <a:t>diễn</a:t>
            </a:r>
            <a:r>
              <a:rPr lang="en-US" sz="2200" dirty="0"/>
              <a:t> </a:t>
            </a:r>
            <a:r>
              <a:rPr lang="en-US" sz="2200" dirty="0" err="1"/>
              <a:t>đạt</a:t>
            </a:r>
            <a:r>
              <a:rPr lang="en-US" sz="2200" dirty="0"/>
              <a:t> </a:t>
            </a:r>
            <a:r>
              <a:rPr lang="en-US" sz="2200" dirty="0" err="1"/>
              <a:t>một</a:t>
            </a:r>
            <a:r>
              <a:rPr lang="en-US" sz="2200" dirty="0"/>
              <a:t> </a:t>
            </a:r>
            <a:r>
              <a:rPr lang="en-US" sz="2200" dirty="0" err="1"/>
              <a:t>chân</a:t>
            </a:r>
            <a:r>
              <a:rPr lang="en-US" sz="2200" dirty="0"/>
              <a:t> </a:t>
            </a:r>
            <a:r>
              <a:rPr lang="en-US" sz="2200" dirty="0" err="1"/>
              <a:t>lí</a:t>
            </a:r>
            <a:endParaRPr lang="en-US" sz="2200" dirty="0"/>
          </a:p>
        </p:txBody>
      </p:sp>
    </p:spTree>
    <p:extLst>
      <p:ext uri="{BB962C8B-B14F-4D97-AF65-F5344CB8AC3E}">
        <p14:creationId xmlns:p14="http://schemas.microsoft.com/office/powerpoint/2010/main" val="3937515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0116"/>
                                        </p:tgtEl>
                                        <p:attrNameLst>
                                          <p:attrName>style.visibility</p:attrName>
                                        </p:attrNameLst>
                                      </p:cBhvr>
                                      <p:to>
                                        <p:strVal val="visible"/>
                                      </p:to>
                                    </p:set>
                                    <p:anim calcmode="lin" valueType="num">
                                      <p:cBhvr>
                                        <p:cTn id="7" dur="1000" fill="hold"/>
                                        <p:tgtEl>
                                          <p:spTgt spid="90116"/>
                                        </p:tgtEl>
                                        <p:attrNameLst>
                                          <p:attrName>ppt_w</p:attrName>
                                        </p:attrNameLst>
                                      </p:cBhvr>
                                      <p:tavLst>
                                        <p:tav tm="0">
                                          <p:val>
                                            <p:strVal val="#ppt_w*0.70"/>
                                          </p:val>
                                        </p:tav>
                                        <p:tav tm="100000">
                                          <p:val>
                                            <p:strVal val="#ppt_w"/>
                                          </p:val>
                                        </p:tav>
                                      </p:tavLst>
                                    </p:anim>
                                    <p:anim calcmode="lin" valueType="num">
                                      <p:cBhvr>
                                        <p:cTn id="8" dur="1000" fill="hold"/>
                                        <p:tgtEl>
                                          <p:spTgt spid="90116"/>
                                        </p:tgtEl>
                                        <p:attrNameLst>
                                          <p:attrName>ppt_h</p:attrName>
                                        </p:attrNameLst>
                                      </p:cBhvr>
                                      <p:tavLst>
                                        <p:tav tm="0">
                                          <p:val>
                                            <p:strVal val="#ppt_h"/>
                                          </p:val>
                                        </p:tav>
                                        <p:tav tm="100000">
                                          <p:val>
                                            <p:strVal val="#ppt_h"/>
                                          </p:val>
                                        </p:tav>
                                      </p:tavLst>
                                    </p:anim>
                                    <p:animEffect transition="in" filter="fade">
                                      <p:cBhvr>
                                        <p:cTn id="9" dur="10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Text Box 4"/>
          <p:cNvSpPr txBox="1">
            <a:spLocks noChangeArrowheads="1"/>
          </p:cNvSpPr>
          <p:nvPr/>
        </p:nvSpPr>
        <p:spPr bwMode="auto">
          <a:xfrm>
            <a:off x="665876" y="221538"/>
            <a:ext cx="4999986" cy="533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dirty="0"/>
              <a:t> </a:t>
            </a:r>
          </a:p>
          <a:p>
            <a:pPr>
              <a:spcBef>
                <a:spcPct val="50000"/>
              </a:spcBef>
            </a:pPr>
            <a:endParaRPr lang="en-US" dirty="0"/>
          </a:p>
          <a:p>
            <a:pPr>
              <a:spcBef>
                <a:spcPct val="50000"/>
              </a:spcBef>
            </a:pPr>
            <a:r>
              <a:rPr lang="en-US" dirty="0" smtClean="0"/>
              <a:t>  </a:t>
            </a:r>
            <a:r>
              <a:rPr lang="en-US" dirty="0"/>
              <a:t>	</a:t>
            </a:r>
            <a:r>
              <a:rPr lang="en-US" sz="2000" dirty="0" err="1"/>
              <a:t>Thoắt</a:t>
            </a:r>
            <a:r>
              <a:rPr lang="en-US" sz="2000" dirty="0"/>
              <a:t> </a:t>
            </a:r>
            <a:r>
              <a:rPr lang="en-US" sz="2000" dirty="0" err="1"/>
              <a:t>trông</a:t>
            </a:r>
            <a:r>
              <a:rPr lang="en-US" sz="2000" dirty="0"/>
              <a:t> </a:t>
            </a:r>
            <a:r>
              <a:rPr lang="en-US" sz="2000" dirty="0" err="1"/>
              <a:t>nàng</a:t>
            </a:r>
            <a:r>
              <a:rPr lang="en-US" sz="2000" dirty="0"/>
              <a:t> </a:t>
            </a:r>
            <a:r>
              <a:rPr lang="en-US" sz="2000" dirty="0" err="1"/>
              <a:t>đã</a:t>
            </a:r>
            <a:r>
              <a:rPr lang="en-US" sz="2000" dirty="0"/>
              <a:t> </a:t>
            </a:r>
            <a:r>
              <a:rPr lang="en-US" sz="2000" dirty="0" err="1"/>
              <a:t>chào</a:t>
            </a:r>
            <a:r>
              <a:rPr lang="en-US" sz="2000" dirty="0"/>
              <a:t> </a:t>
            </a:r>
            <a:r>
              <a:rPr lang="en-US" sz="2000" dirty="0" err="1"/>
              <a:t>thưa</a:t>
            </a:r>
            <a:r>
              <a:rPr lang="en-US" sz="2000" dirty="0"/>
              <a:t>:</a:t>
            </a:r>
          </a:p>
          <a:p>
            <a:pPr>
              <a:spcBef>
                <a:spcPct val="50000"/>
              </a:spcBef>
            </a:pPr>
            <a:r>
              <a:rPr lang="en-US" sz="2000" dirty="0">
                <a:solidFill>
                  <a:srgbClr val="FF0000"/>
                </a:solidFill>
              </a:rPr>
              <a:t>“ </a:t>
            </a:r>
            <a:r>
              <a:rPr lang="en-US" sz="2000" dirty="0" err="1">
                <a:solidFill>
                  <a:srgbClr val="FF0000"/>
                </a:solidFill>
              </a:rPr>
              <a:t>Tiểu</a:t>
            </a:r>
            <a:r>
              <a:rPr lang="en-US" sz="2000" dirty="0">
                <a:solidFill>
                  <a:srgbClr val="FF0000"/>
                </a:solidFill>
              </a:rPr>
              <a:t> </a:t>
            </a:r>
            <a:r>
              <a:rPr lang="en-US" sz="2000" dirty="0" err="1">
                <a:solidFill>
                  <a:srgbClr val="FF0000"/>
                </a:solidFill>
              </a:rPr>
              <a:t>thư</a:t>
            </a:r>
            <a:r>
              <a:rPr lang="en-US" sz="2000" dirty="0">
                <a:solidFill>
                  <a:srgbClr val="FF0000"/>
                </a:solidFill>
              </a:rPr>
              <a:t> </a:t>
            </a:r>
            <a:r>
              <a:rPr lang="en-US" sz="2000" dirty="0" err="1">
                <a:solidFill>
                  <a:srgbClr val="FF0000"/>
                </a:solidFill>
              </a:rPr>
              <a:t>cũng</a:t>
            </a:r>
            <a:r>
              <a:rPr lang="en-US" sz="2000" dirty="0">
                <a:solidFill>
                  <a:srgbClr val="FF0000"/>
                </a:solidFill>
              </a:rPr>
              <a:t> </a:t>
            </a:r>
            <a:r>
              <a:rPr lang="en-US" sz="2000" dirty="0" err="1">
                <a:solidFill>
                  <a:srgbClr val="FF0000"/>
                </a:solidFill>
              </a:rPr>
              <a:t>có</a:t>
            </a:r>
            <a:r>
              <a:rPr lang="en-US" sz="2000" dirty="0">
                <a:solidFill>
                  <a:srgbClr val="FF0000"/>
                </a:solidFill>
              </a:rPr>
              <a:t> </a:t>
            </a:r>
            <a:r>
              <a:rPr lang="en-US" sz="2000" dirty="0" err="1">
                <a:solidFill>
                  <a:srgbClr val="FF0000"/>
                </a:solidFill>
              </a:rPr>
              <a:t>bây</a:t>
            </a:r>
            <a:r>
              <a:rPr lang="en-US" sz="2000" dirty="0">
                <a:solidFill>
                  <a:srgbClr val="FF0000"/>
                </a:solidFill>
              </a:rPr>
              <a:t> </a:t>
            </a:r>
            <a:r>
              <a:rPr lang="en-US" sz="2000" dirty="0" err="1">
                <a:solidFill>
                  <a:srgbClr val="FF0000"/>
                </a:solidFill>
              </a:rPr>
              <a:t>giờ</a:t>
            </a:r>
            <a:r>
              <a:rPr lang="en-US" sz="2000" dirty="0">
                <a:solidFill>
                  <a:srgbClr val="FF0000"/>
                </a:solidFill>
              </a:rPr>
              <a:t> </a:t>
            </a:r>
            <a:r>
              <a:rPr lang="en-US" sz="2000" dirty="0" err="1">
                <a:solidFill>
                  <a:srgbClr val="FF0000"/>
                </a:solidFill>
              </a:rPr>
              <a:t>đến</a:t>
            </a:r>
            <a:r>
              <a:rPr lang="en-US" sz="2000" dirty="0">
                <a:solidFill>
                  <a:srgbClr val="FF0000"/>
                </a:solidFill>
              </a:rPr>
              <a:t> </a:t>
            </a:r>
            <a:r>
              <a:rPr lang="en-US" sz="2000" dirty="0" err="1">
                <a:solidFill>
                  <a:srgbClr val="FF0000"/>
                </a:solidFill>
              </a:rPr>
              <a:t>đây</a:t>
            </a:r>
            <a:r>
              <a:rPr lang="en-US" sz="2000" dirty="0">
                <a:solidFill>
                  <a:srgbClr val="FF0000"/>
                </a:solidFill>
              </a:rPr>
              <a:t>!</a:t>
            </a:r>
          </a:p>
          <a:p>
            <a:pPr>
              <a:spcBef>
                <a:spcPct val="50000"/>
              </a:spcBef>
            </a:pPr>
            <a:r>
              <a:rPr lang="en-US" sz="2000" dirty="0">
                <a:solidFill>
                  <a:srgbClr val="FF0000"/>
                </a:solidFill>
              </a:rPr>
              <a:t> 	 </a:t>
            </a:r>
            <a:r>
              <a:rPr lang="en-US" sz="2000" dirty="0" err="1">
                <a:solidFill>
                  <a:srgbClr val="FF0000"/>
                </a:solidFill>
              </a:rPr>
              <a:t>Đàn</a:t>
            </a:r>
            <a:r>
              <a:rPr lang="en-US" sz="2000" dirty="0">
                <a:solidFill>
                  <a:srgbClr val="FF0000"/>
                </a:solidFill>
              </a:rPr>
              <a:t> </a:t>
            </a:r>
            <a:r>
              <a:rPr lang="en-US" sz="2000" dirty="0" err="1">
                <a:solidFill>
                  <a:srgbClr val="FF0000"/>
                </a:solidFill>
              </a:rPr>
              <a:t>bà</a:t>
            </a:r>
            <a:r>
              <a:rPr lang="en-US" sz="2000" dirty="0">
                <a:solidFill>
                  <a:srgbClr val="FF0000"/>
                </a:solidFill>
              </a:rPr>
              <a:t> </a:t>
            </a:r>
            <a:r>
              <a:rPr lang="en-US" sz="2000" dirty="0" err="1">
                <a:solidFill>
                  <a:srgbClr val="FF0000"/>
                </a:solidFill>
              </a:rPr>
              <a:t>dễ</a:t>
            </a:r>
            <a:r>
              <a:rPr lang="en-US" sz="2000" dirty="0">
                <a:solidFill>
                  <a:srgbClr val="FF0000"/>
                </a:solidFill>
              </a:rPr>
              <a:t> </a:t>
            </a:r>
            <a:r>
              <a:rPr lang="en-US" sz="2000" dirty="0" err="1">
                <a:solidFill>
                  <a:srgbClr val="FF0000"/>
                </a:solidFill>
              </a:rPr>
              <a:t>có</a:t>
            </a:r>
            <a:r>
              <a:rPr lang="en-US" sz="2000" dirty="0">
                <a:solidFill>
                  <a:srgbClr val="FF0000"/>
                </a:solidFill>
              </a:rPr>
              <a:t> </a:t>
            </a:r>
            <a:r>
              <a:rPr lang="en-US" sz="2000" dirty="0" err="1">
                <a:solidFill>
                  <a:srgbClr val="FF0000"/>
                </a:solidFill>
              </a:rPr>
              <a:t>mấy</a:t>
            </a:r>
            <a:r>
              <a:rPr lang="en-US" sz="2000" dirty="0">
                <a:solidFill>
                  <a:srgbClr val="FF0000"/>
                </a:solidFill>
              </a:rPr>
              <a:t> </a:t>
            </a:r>
            <a:r>
              <a:rPr lang="en-US" sz="2000" dirty="0" err="1">
                <a:solidFill>
                  <a:srgbClr val="FF0000"/>
                </a:solidFill>
              </a:rPr>
              <a:t>tay</a:t>
            </a:r>
            <a:r>
              <a:rPr lang="en-US" sz="2000" dirty="0">
                <a:solidFill>
                  <a:srgbClr val="FF0000"/>
                </a:solidFill>
              </a:rPr>
              <a:t>,</a:t>
            </a:r>
          </a:p>
          <a:p>
            <a:pPr>
              <a:spcBef>
                <a:spcPct val="50000"/>
              </a:spcBef>
            </a:pPr>
            <a:r>
              <a:rPr lang="en-US" sz="2000" dirty="0" err="1">
                <a:solidFill>
                  <a:srgbClr val="FF0000"/>
                </a:solidFill>
              </a:rPr>
              <a:t>Đời</a:t>
            </a:r>
            <a:r>
              <a:rPr lang="en-US" sz="2000" dirty="0">
                <a:solidFill>
                  <a:srgbClr val="FF0000"/>
                </a:solidFill>
              </a:rPr>
              <a:t> </a:t>
            </a:r>
            <a:r>
              <a:rPr lang="en-US" sz="2000" dirty="0" err="1">
                <a:solidFill>
                  <a:srgbClr val="FF0000"/>
                </a:solidFill>
              </a:rPr>
              <a:t>xưa</a:t>
            </a:r>
            <a:r>
              <a:rPr lang="en-US" sz="2000" dirty="0">
                <a:solidFill>
                  <a:srgbClr val="FF0000"/>
                </a:solidFill>
              </a:rPr>
              <a:t> </a:t>
            </a:r>
            <a:r>
              <a:rPr lang="en-US" sz="2000" dirty="0" err="1">
                <a:solidFill>
                  <a:srgbClr val="FF0000"/>
                </a:solidFill>
              </a:rPr>
              <a:t>mấy</a:t>
            </a:r>
            <a:r>
              <a:rPr lang="en-US" sz="2000" dirty="0">
                <a:solidFill>
                  <a:srgbClr val="FF0000"/>
                </a:solidFill>
              </a:rPr>
              <a:t> </a:t>
            </a:r>
            <a:r>
              <a:rPr lang="en-US" sz="2000" dirty="0" err="1">
                <a:solidFill>
                  <a:srgbClr val="FF0000"/>
                </a:solidFill>
              </a:rPr>
              <a:t>mặt</a:t>
            </a:r>
            <a:r>
              <a:rPr lang="en-US" sz="2000" dirty="0">
                <a:solidFill>
                  <a:srgbClr val="FF0000"/>
                </a:solidFill>
              </a:rPr>
              <a:t> </a:t>
            </a:r>
            <a:r>
              <a:rPr lang="en-US" sz="2000" dirty="0" err="1">
                <a:solidFill>
                  <a:srgbClr val="FF0000"/>
                </a:solidFill>
              </a:rPr>
              <a:t>đời</a:t>
            </a:r>
            <a:r>
              <a:rPr lang="en-US" sz="2000" dirty="0">
                <a:solidFill>
                  <a:srgbClr val="FF0000"/>
                </a:solidFill>
              </a:rPr>
              <a:t> </a:t>
            </a:r>
            <a:r>
              <a:rPr lang="en-US" sz="2000" dirty="0" err="1">
                <a:solidFill>
                  <a:srgbClr val="FF0000"/>
                </a:solidFill>
              </a:rPr>
              <a:t>này</a:t>
            </a:r>
            <a:r>
              <a:rPr lang="en-US" sz="2000" dirty="0">
                <a:solidFill>
                  <a:srgbClr val="FF0000"/>
                </a:solidFill>
              </a:rPr>
              <a:t> </a:t>
            </a:r>
            <a:r>
              <a:rPr lang="en-US" sz="2000" dirty="0" err="1">
                <a:solidFill>
                  <a:srgbClr val="FF0000"/>
                </a:solidFill>
              </a:rPr>
              <a:t>mấy</a:t>
            </a:r>
            <a:r>
              <a:rPr lang="en-US" sz="2000" dirty="0">
                <a:solidFill>
                  <a:srgbClr val="FF0000"/>
                </a:solidFill>
              </a:rPr>
              <a:t> </a:t>
            </a:r>
            <a:r>
              <a:rPr lang="en-US" sz="2000" dirty="0" err="1">
                <a:solidFill>
                  <a:srgbClr val="FF0000"/>
                </a:solidFill>
              </a:rPr>
              <a:t>gan</a:t>
            </a:r>
            <a:r>
              <a:rPr lang="en-US" sz="2000" dirty="0">
                <a:solidFill>
                  <a:srgbClr val="FF0000"/>
                </a:solidFill>
              </a:rPr>
              <a:t>!</a:t>
            </a:r>
          </a:p>
          <a:p>
            <a:pPr>
              <a:lnSpc>
                <a:spcPct val="80000"/>
              </a:lnSpc>
              <a:spcBef>
                <a:spcPct val="50000"/>
              </a:spcBef>
            </a:pPr>
            <a:r>
              <a:rPr lang="en-US" sz="2000" dirty="0">
                <a:solidFill>
                  <a:srgbClr val="FF0000"/>
                </a:solidFill>
              </a:rPr>
              <a:t>  	 </a:t>
            </a:r>
            <a:r>
              <a:rPr lang="en-US" sz="2000" dirty="0" err="1">
                <a:solidFill>
                  <a:srgbClr val="FF0000"/>
                </a:solidFill>
              </a:rPr>
              <a:t>Dễ</a:t>
            </a:r>
            <a:r>
              <a:rPr lang="en-US" sz="2000" dirty="0">
                <a:solidFill>
                  <a:srgbClr val="FF0000"/>
                </a:solidFill>
              </a:rPr>
              <a:t> </a:t>
            </a:r>
            <a:r>
              <a:rPr lang="en-US" sz="2000" dirty="0" err="1">
                <a:solidFill>
                  <a:srgbClr val="FF0000"/>
                </a:solidFill>
              </a:rPr>
              <a:t>dàng</a:t>
            </a:r>
            <a:r>
              <a:rPr lang="en-US" sz="2000" dirty="0">
                <a:solidFill>
                  <a:srgbClr val="FF0000"/>
                </a:solidFill>
              </a:rPr>
              <a:t> </a:t>
            </a:r>
            <a:r>
              <a:rPr lang="en-US" sz="2000" dirty="0" err="1">
                <a:solidFill>
                  <a:srgbClr val="FF0000"/>
                </a:solidFill>
              </a:rPr>
              <a:t>là</a:t>
            </a:r>
            <a:r>
              <a:rPr lang="en-US" sz="2000" dirty="0">
                <a:solidFill>
                  <a:srgbClr val="FF0000"/>
                </a:solidFill>
              </a:rPr>
              <a:t> </a:t>
            </a:r>
            <a:r>
              <a:rPr lang="en-US" sz="2000" dirty="0" err="1">
                <a:solidFill>
                  <a:srgbClr val="FF0000"/>
                </a:solidFill>
              </a:rPr>
              <a:t>thói</a:t>
            </a:r>
            <a:r>
              <a:rPr lang="en-US" sz="2000" dirty="0">
                <a:solidFill>
                  <a:srgbClr val="FF0000"/>
                </a:solidFill>
              </a:rPr>
              <a:t> </a:t>
            </a:r>
            <a:r>
              <a:rPr lang="en-US" sz="2000" dirty="0" err="1">
                <a:solidFill>
                  <a:srgbClr val="FF0000"/>
                </a:solidFill>
              </a:rPr>
              <a:t>hồng</a:t>
            </a:r>
            <a:r>
              <a:rPr lang="en-US" sz="2000" dirty="0">
                <a:solidFill>
                  <a:srgbClr val="FF0000"/>
                </a:solidFill>
              </a:rPr>
              <a:t> </a:t>
            </a:r>
            <a:r>
              <a:rPr lang="en-US" sz="2000" dirty="0" err="1">
                <a:solidFill>
                  <a:srgbClr val="FF0000"/>
                </a:solidFill>
              </a:rPr>
              <a:t>nhan</a:t>
            </a:r>
            <a:r>
              <a:rPr lang="en-US" sz="2000" dirty="0">
                <a:solidFill>
                  <a:srgbClr val="FF0000"/>
                </a:solidFill>
              </a:rPr>
              <a:t>,</a:t>
            </a:r>
          </a:p>
          <a:p>
            <a:pPr algn="ctr">
              <a:spcBef>
                <a:spcPct val="50000"/>
              </a:spcBef>
            </a:pPr>
            <a:r>
              <a:rPr lang="en-US" sz="2000" dirty="0" err="1">
                <a:solidFill>
                  <a:srgbClr val="FF0000"/>
                </a:solidFill>
              </a:rPr>
              <a:t>Càng</a:t>
            </a:r>
            <a:r>
              <a:rPr lang="en-US" sz="2000" dirty="0">
                <a:solidFill>
                  <a:srgbClr val="FF0000"/>
                </a:solidFill>
              </a:rPr>
              <a:t> cay </a:t>
            </a:r>
            <a:r>
              <a:rPr lang="en-US" sz="2000" dirty="0" err="1">
                <a:solidFill>
                  <a:srgbClr val="FF0000"/>
                </a:solidFill>
              </a:rPr>
              <a:t>nghiệt</a:t>
            </a:r>
            <a:r>
              <a:rPr lang="en-US" sz="2000" dirty="0">
                <a:solidFill>
                  <a:srgbClr val="FF0000"/>
                </a:solidFill>
              </a:rPr>
              <a:t> </a:t>
            </a:r>
            <a:r>
              <a:rPr lang="en-US" sz="2000" dirty="0" err="1">
                <a:solidFill>
                  <a:srgbClr val="FF0000"/>
                </a:solidFill>
              </a:rPr>
              <a:t>lắm</a:t>
            </a:r>
            <a:r>
              <a:rPr lang="en-US" sz="2000" dirty="0">
                <a:solidFill>
                  <a:srgbClr val="FF0000"/>
                </a:solidFill>
              </a:rPr>
              <a:t>, </a:t>
            </a:r>
            <a:r>
              <a:rPr lang="en-US" sz="2000" dirty="0" err="1">
                <a:solidFill>
                  <a:srgbClr val="FF0000"/>
                </a:solidFill>
              </a:rPr>
              <a:t>càng</a:t>
            </a:r>
            <a:r>
              <a:rPr lang="en-US" sz="2000" dirty="0">
                <a:solidFill>
                  <a:srgbClr val="FF0000"/>
                </a:solidFill>
              </a:rPr>
              <a:t> </a:t>
            </a:r>
            <a:r>
              <a:rPr lang="en-US" sz="2000" dirty="0" err="1">
                <a:solidFill>
                  <a:srgbClr val="FF0000"/>
                </a:solidFill>
              </a:rPr>
              <a:t>oan</a:t>
            </a:r>
            <a:r>
              <a:rPr lang="en-US" sz="2000" dirty="0">
                <a:solidFill>
                  <a:srgbClr val="FF0000"/>
                </a:solidFill>
              </a:rPr>
              <a:t> </a:t>
            </a:r>
            <a:r>
              <a:rPr lang="en-US" sz="2000" dirty="0" err="1">
                <a:solidFill>
                  <a:srgbClr val="FF0000"/>
                </a:solidFill>
              </a:rPr>
              <a:t>trái</a:t>
            </a:r>
            <a:r>
              <a:rPr lang="en-US" sz="2000" dirty="0">
                <a:solidFill>
                  <a:srgbClr val="FF0000"/>
                </a:solidFill>
              </a:rPr>
              <a:t> </a:t>
            </a:r>
            <a:r>
              <a:rPr lang="en-US" sz="2000" dirty="0" err="1">
                <a:solidFill>
                  <a:srgbClr val="FF0000"/>
                </a:solidFill>
              </a:rPr>
              <a:t>nhiều</a:t>
            </a:r>
            <a:r>
              <a:rPr lang="en-US" sz="2000" dirty="0">
                <a:solidFill>
                  <a:srgbClr val="FF0000"/>
                </a:solidFill>
              </a:rPr>
              <a:t>”.</a:t>
            </a:r>
          </a:p>
          <a:p>
            <a:pPr>
              <a:spcBef>
                <a:spcPct val="50000"/>
              </a:spcBef>
            </a:pPr>
            <a:r>
              <a:rPr lang="en-US" sz="2000" dirty="0"/>
              <a:t>  	 </a:t>
            </a:r>
            <a:r>
              <a:rPr lang="en-US" sz="2000" dirty="0" err="1"/>
              <a:t>Hoạn</a:t>
            </a:r>
            <a:r>
              <a:rPr lang="en-US" sz="2000" dirty="0"/>
              <a:t> </a:t>
            </a:r>
            <a:r>
              <a:rPr lang="en-US" sz="2000" dirty="0" err="1"/>
              <a:t>thư</a:t>
            </a:r>
            <a:r>
              <a:rPr lang="en-US" sz="2000" dirty="0"/>
              <a:t> </a:t>
            </a:r>
            <a:r>
              <a:rPr lang="en-US" sz="2000" dirty="0" err="1"/>
              <a:t>hồn</a:t>
            </a:r>
            <a:r>
              <a:rPr lang="en-US" sz="2000" dirty="0"/>
              <a:t> </a:t>
            </a:r>
            <a:r>
              <a:rPr lang="en-US" sz="2000" dirty="0" err="1"/>
              <a:t>lạc</a:t>
            </a:r>
            <a:r>
              <a:rPr lang="en-US" sz="2000" dirty="0"/>
              <a:t> </a:t>
            </a:r>
            <a:r>
              <a:rPr lang="en-US" sz="2000" dirty="0" err="1"/>
              <a:t>phách</a:t>
            </a:r>
            <a:r>
              <a:rPr lang="en-US" sz="2000" dirty="0"/>
              <a:t> </a:t>
            </a:r>
            <a:r>
              <a:rPr lang="en-US" sz="2000" dirty="0" err="1"/>
              <a:t>xiêu</a:t>
            </a:r>
            <a:r>
              <a:rPr lang="en-US" sz="2000" dirty="0"/>
              <a:t>,</a:t>
            </a:r>
          </a:p>
          <a:p>
            <a:pPr>
              <a:spcBef>
                <a:spcPct val="50000"/>
              </a:spcBef>
            </a:pPr>
            <a:r>
              <a:rPr lang="en-US" sz="2000" dirty="0" err="1"/>
              <a:t>Khấu</a:t>
            </a:r>
            <a:r>
              <a:rPr lang="en-US" sz="2000" dirty="0"/>
              <a:t> </a:t>
            </a:r>
            <a:r>
              <a:rPr lang="en-US" sz="2000" dirty="0" err="1"/>
              <a:t>đầu</a:t>
            </a:r>
            <a:r>
              <a:rPr lang="en-US" sz="2000" dirty="0"/>
              <a:t> </a:t>
            </a:r>
            <a:r>
              <a:rPr lang="en-US" sz="2000" dirty="0" err="1"/>
              <a:t>dưới</a:t>
            </a:r>
            <a:r>
              <a:rPr lang="en-US" sz="2000" dirty="0"/>
              <a:t> </a:t>
            </a:r>
            <a:r>
              <a:rPr lang="en-US" sz="2000" dirty="0" err="1"/>
              <a:t>trướng</a:t>
            </a:r>
            <a:r>
              <a:rPr lang="en-US" sz="2000" dirty="0"/>
              <a:t> </a:t>
            </a:r>
            <a:r>
              <a:rPr lang="en-US" sz="2000" dirty="0" err="1"/>
              <a:t>liệu</a:t>
            </a:r>
            <a:r>
              <a:rPr lang="en-US" sz="2000" dirty="0"/>
              <a:t> </a:t>
            </a:r>
            <a:r>
              <a:rPr lang="en-US" sz="2000" dirty="0" err="1"/>
              <a:t>điều</a:t>
            </a:r>
            <a:r>
              <a:rPr lang="en-US" sz="2000" dirty="0"/>
              <a:t> </a:t>
            </a:r>
            <a:r>
              <a:rPr lang="en-US" sz="2000" dirty="0" err="1"/>
              <a:t>kiêu</a:t>
            </a:r>
            <a:r>
              <a:rPr lang="en-US" sz="2000" dirty="0"/>
              <a:t> ca.</a:t>
            </a:r>
          </a:p>
          <a:p>
            <a:pPr>
              <a:spcBef>
                <a:spcPct val="50000"/>
              </a:spcBef>
            </a:pPr>
            <a:r>
              <a:rPr lang="en-US" sz="2000" dirty="0"/>
              <a:t> 	</a:t>
            </a:r>
            <a:r>
              <a:rPr lang="en-US" sz="2000" dirty="0" err="1"/>
              <a:t>Rằng</a:t>
            </a:r>
            <a:r>
              <a:rPr lang="en-US" sz="2000" dirty="0"/>
              <a:t>: </a:t>
            </a:r>
            <a:r>
              <a:rPr lang="en-US" sz="2000" dirty="0">
                <a:solidFill>
                  <a:srgbClr val="3333FF"/>
                </a:solidFill>
              </a:rPr>
              <a:t>“</a:t>
            </a:r>
            <a:r>
              <a:rPr lang="en-US" sz="2000" dirty="0" err="1">
                <a:solidFill>
                  <a:srgbClr val="3333FF"/>
                </a:solidFill>
              </a:rPr>
              <a:t>Tôi</a:t>
            </a:r>
            <a:r>
              <a:rPr lang="en-US" sz="2000" dirty="0">
                <a:solidFill>
                  <a:srgbClr val="3333FF"/>
                </a:solidFill>
              </a:rPr>
              <a:t> </a:t>
            </a:r>
            <a:r>
              <a:rPr lang="en-US" sz="2000" dirty="0" err="1">
                <a:solidFill>
                  <a:srgbClr val="3333FF"/>
                </a:solidFill>
              </a:rPr>
              <a:t>chúc</a:t>
            </a:r>
            <a:r>
              <a:rPr lang="en-US" sz="2000" dirty="0">
                <a:solidFill>
                  <a:srgbClr val="3333FF"/>
                </a:solidFill>
              </a:rPr>
              <a:t> </a:t>
            </a:r>
            <a:r>
              <a:rPr lang="en-US" sz="2000" dirty="0" err="1">
                <a:solidFill>
                  <a:srgbClr val="3333FF"/>
                </a:solidFill>
              </a:rPr>
              <a:t>phận</a:t>
            </a:r>
            <a:r>
              <a:rPr lang="en-US" sz="2000" dirty="0">
                <a:solidFill>
                  <a:srgbClr val="3333FF"/>
                </a:solidFill>
              </a:rPr>
              <a:t> </a:t>
            </a:r>
            <a:r>
              <a:rPr lang="en-US" sz="2000" dirty="0" err="1">
                <a:solidFill>
                  <a:srgbClr val="3333FF"/>
                </a:solidFill>
              </a:rPr>
              <a:t>đàn</a:t>
            </a:r>
            <a:r>
              <a:rPr lang="en-US" sz="2000" dirty="0">
                <a:solidFill>
                  <a:srgbClr val="3333FF"/>
                </a:solidFill>
              </a:rPr>
              <a:t> </a:t>
            </a:r>
            <a:r>
              <a:rPr lang="en-US" sz="2000" dirty="0" err="1">
                <a:solidFill>
                  <a:srgbClr val="3333FF"/>
                </a:solidFill>
              </a:rPr>
              <a:t>bà</a:t>
            </a:r>
            <a:r>
              <a:rPr lang="en-US" sz="2000" dirty="0">
                <a:solidFill>
                  <a:srgbClr val="3333FF"/>
                </a:solidFill>
              </a:rPr>
              <a:t>,</a:t>
            </a:r>
          </a:p>
          <a:p>
            <a:pPr algn="ctr">
              <a:spcBef>
                <a:spcPct val="50000"/>
              </a:spcBef>
            </a:pPr>
            <a:r>
              <a:rPr lang="en-US" sz="2000" dirty="0" err="1">
                <a:solidFill>
                  <a:srgbClr val="3333FF"/>
                </a:solidFill>
              </a:rPr>
              <a:t>Ghen</a:t>
            </a:r>
            <a:r>
              <a:rPr lang="en-US" sz="2000" dirty="0">
                <a:solidFill>
                  <a:srgbClr val="3333FF"/>
                </a:solidFill>
              </a:rPr>
              <a:t> </a:t>
            </a:r>
            <a:r>
              <a:rPr lang="en-US" sz="2000" dirty="0" err="1">
                <a:solidFill>
                  <a:srgbClr val="3333FF"/>
                </a:solidFill>
              </a:rPr>
              <a:t>tuông</a:t>
            </a:r>
            <a:r>
              <a:rPr lang="en-US" sz="2000" dirty="0">
                <a:solidFill>
                  <a:srgbClr val="3333FF"/>
                </a:solidFill>
              </a:rPr>
              <a:t> </a:t>
            </a:r>
            <a:r>
              <a:rPr lang="en-US" sz="2000" dirty="0" err="1">
                <a:solidFill>
                  <a:srgbClr val="3333FF"/>
                </a:solidFill>
              </a:rPr>
              <a:t>thì</a:t>
            </a:r>
            <a:r>
              <a:rPr lang="en-US" sz="2000" dirty="0">
                <a:solidFill>
                  <a:srgbClr val="3333FF"/>
                </a:solidFill>
              </a:rPr>
              <a:t> </a:t>
            </a:r>
            <a:r>
              <a:rPr lang="en-US" sz="2000" dirty="0" err="1">
                <a:solidFill>
                  <a:srgbClr val="3333FF"/>
                </a:solidFill>
              </a:rPr>
              <a:t>cũng</a:t>
            </a:r>
            <a:r>
              <a:rPr lang="en-US" sz="2000" dirty="0">
                <a:solidFill>
                  <a:srgbClr val="3333FF"/>
                </a:solidFill>
              </a:rPr>
              <a:t> </a:t>
            </a:r>
            <a:r>
              <a:rPr lang="en-US" sz="2000" dirty="0" err="1">
                <a:solidFill>
                  <a:srgbClr val="3333FF"/>
                </a:solidFill>
              </a:rPr>
              <a:t>người</a:t>
            </a:r>
            <a:r>
              <a:rPr lang="en-US" sz="2000" dirty="0">
                <a:solidFill>
                  <a:srgbClr val="3333FF"/>
                </a:solidFill>
              </a:rPr>
              <a:t> ta </a:t>
            </a:r>
            <a:r>
              <a:rPr lang="en-US" sz="2000" dirty="0" err="1">
                <a:solidFill>
                  <a:srgbClr val="3333FF"/>
                </a:solidFill>
              </a:rPr>
              <a:t>thường</a:t>
            </a:r>
            <a:r>
              <a:rPr lang="en-US" sz="2000" dirty="0">
                <a:solidFill>
                  <a:srgbClr val="3333FF"/>
                </a:solidFill>
              </a:rPr>
              <a:t> </a:t>
            </a:r>
            <a:r>
              <a:rPr lang="en-US" sz="2000" dirty="0" err="1">
                <a:solidFill>
                  <a:srgbClr val="3333FF"/>
                </a:solidFill>
              </a:rPr>
              <a:t>tình</a:t>
            </a:r>
            <a:r>
              <a:rPr lang="en-US" sz="2000" dirty="0">
                <a:solidFill>
                  <a:srgbClr val="3333FF"/>
                </a:solidFill>
              </a:rPr>
              <a:t>.</a:t>
            </a:r>
          </a:p>
        </p:txBody>
      </p:sp>
      <p:sp>
        <p:nvSpPr>
          <p:cNvPr id="88069" name="Line 5"/>
          <p:cNvSpPr>
            <a:spLocks noChangeShapeType="1"/>
          </p:cNvSpPr>
          <p:nvPr/>
        </p:nvSpPr>
        <p:spPr bwMode="auto">
          <a:xfrm>
            <a:off x="6019800" y="0"/>
            <a:ext cx="0" cy="6858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1" name="Text Box 7"/>
          <p:cNvSpPr txBox="1">
            <a:spLocks noChangeArrowheads="1"/>
          </p:cNvSpPr>
          <p:nvPr/>
        </p:nvSpPr>
        <p:spPr bwMode="auto">
          <a:xfrm>
            <a:off x="6057544" y="383953"/>
            <a:ext cx="5744198" cy="460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20000"/>
              </a:lnSpc>
            </a:pPr>
            <a:r>
              <a:rPr lang="en-US" dirty="0"/>
              <a:t> </a:t>
            </a:r>
          </a:p>
          <a:p>
            <a:pPr algn="ctr">
              <a:lnSpc>
                <a:spcPct val="120000"/>
              </a:lnSpc>
            </a:pPr>
            <a:endParaRPr lang="en-US" dirty="0"/>
          </a:p>
          <a:p>
            <a:pPr>
              <a:lnSpc>
                <a:spcPct val="120000"/>
              </a:lnSpc>
            </a:pPr>
            <a:r>
              <a:rPr lang="en-US" sz="2000" dirty="0"/>
              <a:t> 	</a:t>
            </a:r>
            <a:r>
              <a:rPr lang="en-US" sz="2000" dirty="0" err="1">
                <a:solidFill>
                  <a:srgbClr val="3333FF"/>
                </a:solidFill>
              </a:rPr>
              <a:t>Nghĩ</a:t>
            </a:r>
            <a:r>
              <a:rPr lang="en-US" sz="2000" dirty="0">
                <a:solidFill>
                  <a:srgbClr val="3333FF"/>
                </a:solidFill>
              </a:rPr>
              <a:t> </a:t>
            </a:r>
            <a:r>
              <a:rPr lang="en-US" sz="2000" dirty="0" err="1">
                <a:solidFill>
                  <a:srgbClr val="3333FF"/>
                </a:solidFill>
              </a:rPr>
              <a:t>cho</a:t>
            </a:r>
            <a:r>
              <a:rPr lang="en-US" sz="2000" dirty="0">
                <a:solidFill>
                  <a:srgbClr val="3333FF"/>
                </a:solidFill>
              </a:rPr>
              <a:t> </a:t>
            </a:r>
            <a:r>
              <a:rPr lang="en-US" sz="2000" dirty="0" err="1">
                <a:solidFill>
                  <a:srgbClr val="3333FF"/>
                </a:solidFill>
              </a:rPr>
              <a:t>khi</a:t>
            </a:r>
            <a:r>
              <a:rPr lang="en-US" sz="2000" dirty="0">
                <a:solidFill>
                  <a:srgbClr val="3333FF"/>
                </a:solidFill>
              </a:rPr>
              <a:t> </a:t>
            </a:r>
            <a:r>
              <a:rPr lang="en-US" sz="2000" dirty="0" err="1">
                <a:solidFill>
                  <a:srgbClr val="3333FF"/>
                </a:solidFill>
              </a:rPr>
              <a:t>gác</a:t>
            </a:r>
            <a:r>
              <a:rPr lang="en-US" sz="2000" dirty="0">
                <a:solidFill>
                  <a:srgbClr val="3333FF"/>
                </a:solidFill>
              </a:rPr>
              <a:t> </a:t>
            </a:r>
            <a:r>
              <a:rPr lang="en-US" sz="2000" dirty="0" err="1">
                <a:solidFill>
                  <a:srgbClr val="3333FF"/>
                </a:solidFill>
              </a:rPr>
              <a:t>viết</a:t>
            </a:r>
            <a:r>
              <a:rPr lang="en-US" sz="2000" dirty="0">
                <a:solidFill>
                  <a:srgbClr val="3333FF"/>
                </a:solidFill>
              </a:rPr>
              <a:t> </a:t>
            </a:r>
            <a:r>
              <a:rPr lang="en-US" sz="2000" dirty="0" err="1">
                <a:solidFill>
                  <a:srgbClr val="3333FF"/>
                </a:solidFill>
              </a:rPr>
              <a:t>kinh</a:t>
            </a:r>
            <a:r>
              <a:rPr lang="en-US" sz="2000" dirty="0">
                <a:solidFill>
                  <a:srgbClr val="3333FF"/>
                </a:solidFill>
              </a:rPr>
              <a:t>,</a:t>
            </a:r>
          </a:p>
          <a:p>
            <a:pPr>
              <a:lnSpc>
                <a:spcPct val="120000"/>
              </a:lnSpc>
            </a:pPr>
            <a:r>
              <a:rPr lang="en-US" sz="2000" dirty="0"/>
              <a:t> </a:t>
            </a:r>
            <a:r>
              <a:rPr lang="en-US" sz="2000" dirty="0" err="1">
                <a:solidFill>
                  <a:srgbClr val="3333FF"/>
                </a:solidFill>
              </a:rPr>
              <a:t>Với</a:t>
            </a:r>
            <a:r>
              <a:rPr lang="en-US" sz="2000" dirty="0">
                <a:solidFill>
                  <a:srgbClr val="3333FF"/>
                </a:solidFill>
              </a:rPr>
              <a:t> </a:t>
            </a:r>
            <a:r>
              <a:rPr lang="en-US" sz="2000" dirty="0" err="1">
                <a:solidFill>
                  <a:srgbClr val="3333FF"/>
                </a:solidFill>
              </a:rPr>
              <a:t>khi</a:t>
            </a:r>
            <a:r>
              <a:rPr lang="en-US" sz="2000" dirty="0">
                <a:solidFill>
                  <a:srgbClr val="3333FF"/>
                </a:solidFill>
              </a:rPr>
              <a:t> </a:t>
            </a:r>
            <a:r>
              <a:rPr lang="en-US" sz="2000" dirty="0" err="1">
                <a:solidFill>
                  <a:srgbClr val="3333FF"/>
                </a:solidFill>
              </a:rPr>
              <a:t>khỏi</a:t>
            </a:r>
            <a:r>
              <a:rPr lang="en-US" sz="2000" dirty="0">
                <a:solidFill>
                  <a:srgbClr val="3333FF"/>
                </a:solidFill>
              </a:rPr>
              <a:t> </a:t>
            </a:r>
            <a:r>
              <a:rPr lang="en-US" sz="2000" dirty="0" err="1">
                <a:solidFill>
                  <a:srgbClr val="3333FF"/>
                </a:solidFill>
              </a:rPr>
              <a:t>cửa</a:t>
            </a:r>
            <a:r>
              <a:rPr lang="en-US" sz="2000" dirty="0">
                <a:solidFill>
                  <a:srgbClr val="3333FF"/>
                </a:solidFill>
              </a:rPr>
              <a:t> </a:t>
            </a:r>
            <a:r>
              <a:rPr lang="en-US" sz="2000" dirty="0" err="1">
                <a:solidFill>
                  <a:srgbClr val="3333FF"/>
                </a:solidFill>
              </a:rPr>
              <a:t>dứt</a:t>
            </a:r>
            <a:r>
              <a:rPr lang="en-US" sz="2000" dirty="0">
                <a:solidFill>
                  <a:srgbClr val="3333FF"/>
                </a:solidFill>
              </a:rPr>
              <a:t> </a:t>
            </a:r>
            <a:r>
              <a:rPr lang="en-US" sz="2000" dirty="0" err="1">
                <a:solidFill>
                  <a:srgbClr val="3333FF"/>
                </a:solidFill>
              </a:rPr>
              <a:t>tình</a:t>
            </a:r>
            <a:r>
              <a:rPr lang="en-US" sz="2000" dirty="0">
                <a:solidFill>
                  <a:srgbClr val="3333FF"/>
                </a:solidFill>
              </a:rPr>
              <a:t> </a:t>
            </a:r>
            <a:r>
              <a:rPr lang="en-US" sz="2000" dirty="0" err="1">
                <a:solidFill>
                  <a:srgbClr val="3333FF"/>
                </a:solidFill>
              </a:rPr>
              <a:t>chẳng</a:t>
            </a:r>
            <a:r>
              <a:rPr lang="en-US" sz="2000" dirty="0">
                <a:solidFill>
                  <a:srgbClr val="3333FF"/>
                </a:solidFill>
              </a:rPr>
              <a:t> </a:t>
            </a:r>
            <a:r>
              <a:rPr lang="en-US" sz="2000" dirty="0" err="1">
                <a:solidFill>
                  <a:srgbClr val="3333FF"/>
                </a:solidFill>
              </a:rPr>
              <a:t>theo.</a:t>
            </a:r>
            <a:endParaRPr lang="en-US" sz="2000" dirty="0">
              <a:solidFill>
                <a:srgbClr val="3333FF"/>
              </a:solidFill>
            </a:endParaRPr>
          </a:p>
          <a:p>
            <a:pPr>
              <a:lnSpc>
                <a:spcPct val="120000"/>
              </a:lnSpc>
            </a:pPr>
            <a:r>
              <a:rPr lang="en-US" sz="2000" dirty="0">
                <a:solidFill>
                  <a:srgbClr val="3333FF"/>
                </a:solidFill>
              </a:rPr>
              <a:t>   	</a:t>
            </a:r>
            <a:r>
              <a:rPr lang="en-US" sz="2000" dirty="0" err="1">
                <a:solidFill>
                  <a:srgbClr val="3333FF"/>
                </a:solidFill>
              </a:rPr>
              <a:t>Lòng</a:t>
            </a:r>
            <a:r>
              <a:rPr lang="en-US" sz="2000" dirty="0">
                <a:solidFill>
                  <a:srgbClr val="3333FF"/>
                </a:solidFill>
              </a:rPr>
              <a:t> </a:t>
            </a:r>
            <a:r>
              <a:rPr lang="en-US" sz="2000" dirty="0" err="1">
                <a:solidFill>
                  <a:srgbClr val="3333FF"/>
                </a:solidFill>
              </a:rPr>
              <a:t>riêng</a:t>
            </a:r>
            <a:r>
              <a:rPr lang="en-US" sz="2000" dirty="0">
                <a:solidFill>
                  <a:srgbClr val="3333FF"/>
                </a:solidFill>
              </a:rPr>
              <a:t> </a:t>
            </a:r>
            <a:r>
              <a:rPr lang="en-US" sz="2000" dirty="0" err="1">
                <a:solidFill>
                  <a:srgbClr val="3333FF"/>
                </a:solidFill>
              </a:rPr>
              <a:t>riêng</a:t>
            </a:r>
            <a:r>
              <a:rPr lang="en-US" sz="2000" dirty="0">
                <a:solidFill>
                  <a:srgbClr val="3333FF"/>
                </a:solidFill>
              </a:rPr>
              <a:t> </a:t>
            </a:r>
            <a:r>
              <a:rPr lang="en-US" sz="2000" dirty="0" err="1">
                <a:solidFill>
                  <a:srgbClr val="3333FF"/>
                </a:solidFill>
              </a:rPr>
              <a:t>những</a:t>
            </a:r>
            <a:r>
              <a:rPr lang="en-US" sz="2000" dirty="0">
                <a:solidFill>
                  <a:srgbClr val="3333FF"/>
                </a:solidFill>
              </a:rPr>
              <a:t> </a:t>
            </a:r>
            <a:r>
              <a:rPr lang="en-US" sz="2000" dirty="0" err="1">
                <a:solidFill>
                  <a:srgbClr val="3333FF"/>
                </a:solidFill>
              </a:rPr>
              <a:t>kính</a:t>
            </a:r>
            <a:r>
              <a:rPr lang="en-US" sz="2000" dirty="0">
                <a:solidFill>
                  <a:srgbClr val="3333FF"/>
                </a:solidFill>
              </a:rPr>
              <a:t> </a:t>
            </a:r>
            <a:r>
              <a:rPr lang="en-US" sz="2000" dirty="0" err="1">
                <a:solidFill>
                  <a:srgbClr val="3333FF"/>
                </a:solidFill>
              </a:rPr>
              <a:t>yêu</a:t>
            </a:r>
            <a:r>
              <a:rPr lang="en-US" sz="2000" dirty="0">
                <a:solidFill>
                  <a:srgbClr val="3333FF"/>
                </a:solidFill>
              </a:rPr>
              <a:t>,</a:t>
            </a:r>
          </a:p>
          <a:p>
            <a:pPr>
              <a:lnSpc>
                <a:spcPct val="120000"/>
              </a:lnSpc>
            </a:pPr>
            <a:r>
              <a:rPr lang="en-US" sz="2000" dirty="0" err="1">
                <a:solidFill>
                  <a:srgbClr val="3333FF"/>
                </a:solidFill>
              </a:rPr>
              <a:t>Chồng</a:t>
            </a:r>
            <a:r>
              <a:rPr lang="en-US" sz="2000" dirty="0">
                <a:solidFill>
                  <a:srgbClr val="3333FF"/>
                </a:solidFill>
              </a:rPr>
              <a:t> </a:t>
            </a:r>
            <a:r>
              <a:rPr lang="en-US" sz="2000" dirty="0" err="1">
                <a:solidFill>
                  <a:srgbClr val="3333FF"/>
                </a:solidFill>
              </a:rPr>
              <a:t>chung</a:t>
            </a:r>
            <a:r>
              <a:rPr lang="en-US" sz="2000" dirty="0">
                <a:solidFill>
                  <a:srgbClr val="3333FF"/>
                </a:solidFill>
              </a:rPr>
              <a:t> </a:t>
            </a:r>
            <a:r>
              <a:rPr lang="en-US" sz="2000" dirty="0" err="1">
                <a:solidFill>
                  <a:srgbClr val="3333FF"/>
                </a:solidFill>
              </a:rPr>
              <a:t>ai</a:t>
            </a:r>
            <a:r>
              <a:rPr lang="en-US" sz="2000" dirty="0">
                <a:solidFill>
                  <a:srgbClr val="3333FF"/>
                </a:solidFill>
              </a:rPr>
              <a:t> </a:t>
            </a:r>
            <a:r>
              <a:rPr lang="en-US" sz="2000" dirty="0" err="1">
                <a:solidFill>
                  <a:srgbClr val="3333FF"/>
                </a:solidFill>
              </a:rPr>
              <a:t>dễ</a:t>
            </a:r>
            <a:r>
              <a:rPr lang="en-US" sz="2000" dirty="0">
                <a:solidFill>
                  <a:srgbClr val="3333FF"/>
                </a:solidFill>
              </a:rPr>
              <a:t> </a:t>
            </a:r>
            <a:r>
              <a:rPr lang="en-US" sz="2000" dirty="0" err="1">
                <a:solidFill>
                  <a:srgbClr val="3333FF"/>
                </a:solidFill>
              </a:rPr>
              <a:t>ai</a:t>
            </a:r>
            <a:r>
              <a:rPr lang="en-US" sz="2000" dirty="0">
                <a:solidFill>
                  <a:srgbClr val="3333FF"/>
                </a:solidFill>
              </a:rPr>
              <a:t> </a:t>
            </a:r>
            <a:r>
              <a:rPr lang="en-US" sz="2000" dirty="0" err="1">
                <a:solidFill>
                  <a:srgbClr val="3333FF"/>
                </a:solidFill>
              </a:rPr>
              <a:t>chiều</a:t>
            </a:r>
            <a:r>
              <a:rPr lang="en-US" sz="2000" dirty="0">
                <a:solidFill>
                  <a:srgbClr val="3333FF"/>
                </a:solidFill>
              </a:rPr>
              <a:t> </a:t>
            </a:r>
            <a:r>
              <a:rPr lang="en-US" sz="2000" dirty="0" err="1">
                <a:solidFill>
                  <a:srgbClr val="3333FF"/>
                </a:solidFill>
              </a:rPr>
              <a:t>cho</a:t>
            </a:r>
            <a:r>
              <a:rPr lang="en-US" sz="2000" dirty="0">
                <a:solidFill>
                  <a:srgbClr val="3333FF"/>
                </a:solidFill>
              </a:rPr>
              <a:t> </a:t>
            </a:r>
            <a:r>
              <a:rPr lang="en-US" sz="2000" dirty="0" err="1">
                <a:solidFill>
                  <a:srgbClr val="3333FF"/>
                </a:solidFill>
              </a:rPr>
              <a:t>ai</a:t>
            </a:r>
            <a:r>
              <a:rPr lang="en-US" sz="2000" dirty="0">
                <a:solidFill>
                  <a:srgbClr val="3333FF"/>
                </a:solidFill>
              </a:rPr>
              <a:t>.</a:t>
            </a:r>
          </a:p>
          <a:p>
            <a:pPr>
              <a:lnSpc>
                <a:spcPct val="120000"/>
              </a:lnSpc>
            </a:pPr>
            <a:r>
              <a:rPr lang="en-US" sz="2000" dirty="0">
                <a:solidFill>
                  <a:srgbClr val="3333FF"/>
                </a:solidFill>
              </a:rPr>
              <a:t>   	</a:t>
            </a:r>
            <a:r>
              <a:rPr lang="en-US" sz="2000" dirty="0" err="1">
                <a:solidFill>
                  <a:srgbClr val="3333FF"/>
                </a:solidFill>
              </a:rPr>
              <a:t>Trót</a:t>
            </a:r>
            <a:r>
              <a:rPr lang="en-US" sz="2000" dirty="0">
                <a:solidFill>
                  <a:srgbClr val="3333FF"/>
                </a:solidFill>
              </a:rPr>
              <a:t> </a:t>
            </a:r>
            <a:r>
              <a:rPr lang="en-US" sz="2000" dirty="0" err="1">
                <a:solidFill>
                  <a:srgbClr val="3333FF"/>
                </a:solidFill>
              </a:rPr>
              <a:t>lòng</a:t>
            </a:r>
            <a:r>
              <a:rPr lang="en-US" sz="2000" dirty="0">
                <a:solidFill>
                  <a:srgbClr val="3333FF"/>
                </a:solidFill>
              </a:rPr>
              <a:t> </a:t>
            </a:r>
            <a:r>
              <a:rPr lang="en-US" sz="2000" dirty="0" err="1">
                <a:solidFill>
                  <a:srgbClr val="3333FF"/>
                </a:solidFill>
              </a:rPr>
              <a:t>gây</a:t>
            </a:r>
            <a:r>
              <a:rPr lang="en-US" sz="2000" dirty="0">
                <a:solidFill>
                  <a:srgbClr val="3333FF"/>
                </a:solidFill>
              </a:rPr>
              <a:t> </a:t>
            </a:r>
            <a:r>
              <a:rPr lang="en-US" sz="2000" dirty="0" err="1">
                <a:solidFill>
                  <a:srgbClr val="3333FF"/>
                </a:solidFill>
              </a:rPr>
              <a:t>việc</a:t>
            </a:r>
            <a:r>
              <a:rPr lang="en-US" sz="2000" dirty="0">
                <a:solidFill>
                  <a:srgbClr val="3333FF"/>
                </a:solidFill>
              </a:rPr>
              <a:t> </a:t>
            </a:r>
            <a:r>
              <a:rPr lang="en-US" sz="2000" dirty="0" err="1">
                <a:solidFill>
                  <a:srgbClr val="3333FF"/>
                </a:solidFill>
              </a:rPr>
              <a:t>chông</a:t>
            </a:r>
            <a:r>
              <a:rPr lang="en-US" sz="2000" dirty="0">
                <a:solidFill>
                  <a:srgbClr val="3333FF"/>
                </a:solidFill>
              </a:rPr>
              <a:t> </a:t>
            </a:r>
            <a:r>
              <a:rPr lang="en-US" sz="2000" dirty="0" err="1">
                <a:solidFill>
                  <a:srgbClr val="3333FF"/>
                </a:solidFill>
              </a:rPr>
              <a:t>gai</a:t>
            </a:r>
            <a:r>
              <a:rPr lang="en-US" sz="2000" dirty="0">
                <a:solidFill>
                  <a:srgbClr val="3333FF"/>
                </a:solidFill>
              </a:rPr>
              <a:t>,</a:t>
            </a:r>
          </a:p>
          <a:p>
            <a:pPr algn="ctr">
              <a:lnSpc>
                <a:spcPct val="140000"/>
              </a:lnSpc>
            </a:pPr>
            <a:r>
              <a:rPr lang="en-US" sz="2000" dirty="0" err="1">
                <a:solidFill>
                  <a:srgbClr val="3333FF"/>
                </a:solidFill>
              </a:rPr>
              <a:t>Còn</a:t>
            </a:r>
            <a:r>
              <a:rPr lang="en-US" sz="2000" dirty="0">
                <a:solidFill>
                  <a:srgbClr val="3333FF"/>
                </a:solidFill>
              </a:rPr>
              <a:t> </a:t>
            </a:r>
            <a:r>
              <a:rPr lang="en-US" sz="2000" dirty="0" err="1">
                <a:solidFill>
                  <a:srgbClr val="3333FF"/>
                </a:solidFill>
              </a:rPr>
              <a:t>nhờ</a:t>
            </a:r>
            <a:r>
              <a:rPr lang="en-US" sz="2000" dirty="0">
                <a:solidFill>
                  <a:srgbClr val="3333FF"/>
                </a:solidFill>
              </a:rPr>
              <a:t> </a:t>
            </a:r>
            <a:r>
              <a:rPr lang="en-US" sz="2000" dirty="0" err="1">
                <a:solidFill>
                  <a:srgbClr val="3333FF"/>
                </a:solidFill>
              </a:rPr>
              <a:t>lượng</a:t>
            </a:r>
            <a:r>
              <a:rPr lang="en-US" sz="2000" dirty="0">
                <a:solidFill>
                  <a:srgbClr val="3333FF"/>
                </a:solidFill>
              </a:rPr>
              <a:t> </a:t>
            </a:r>
            <a:r>
              <a:rPr lang="en-US" sz="2000" dirty="0" err="1">
                <a:solidFill>
                  <a:srgbClr val="3333FF"/>
                </a:solidFill>
              </a:rPr>
              <a:t>bể</a:t>
            </a:r>
            <a:r>
              <a:rPr lang="en-US" sz="2000" dirty="0">
                <a:solidFill>
                  <a:srgbClr val="3333FF"/>
                </a:solidFill>
              </a:rPr>
              <a:t> </a:t>
            </a:r>
            <a:r>
              <a:rPr lang="en-US" sz="2000" dirty="0" err="1">
                <a:solidFill>
                  <a:srgbClr val="3333FF"/>
                </a:solidFill>
              </a:rPr>
              <a:t>thương</a:t>
            </a:r>
            <a:r>
              <a:rPr lang="en-US" sz="2000" dirty="0">
                <a:solidFill>
                  <a:srgbClr val="3333FF"/>
                </a:solidFill>
              </a:rPr>
              <a:t> </a:t>
            </a:r>
            <a:r>
              <a:rPr lang="en-US" sz="2000" dirty="0" err="1">
                <a:solidFill>
                  <a:srgbClr val="3333FF"/>
                </a:solidFill>
              </a:rPr>
              <a:t>bài</a:t>
            </a:r>
            <a:r>
              <a:rPr lang="en-US" sz="2000" dirty="0">
                <a:solidFill>
                  <a:srgbClr val="3333FF"/>
                </a:solidFill>
              </a:rPr>
              <a:t> </a:t>
            </a:r>
            <a:r>
              <a:rPr lang="en-US" sz="2000" dirty="0" err="1">
                <a:solidFill>
                  <a:srgbClr val="3333FF"/>
                </a:solidFill>
              </a:rPr>
              <a:t>nào</a:t>
            </a:r>
            <a:r>
              <a:rPr lang="en-US" sz="2000" dirty="0">
                <a:solidFill>
                  <a:srgbClr val="3333FF"/>
                </a:solidFill>
              </a:rPr>
              <a:t> </a:t>
            </a:r>
            <a:r>
              <a:rPr lang="en-US" sz="2000" dirty="0" err="1">
                <a:solidFill>
                  <a:srgbClr val="3333FF"/>
                </a:solidFill>
              </a:rPr>
              <a:t>chăng</a:t>
            </a:r>
            <a:r>
              <a:rPr lang="en-US" sz="2000" dirty="0">
                <a:solidFill>
                  <a:srgbClr val="3333FF"/>
                </a:solidFill>
              </a:rPr>
              <a:t>”.</a:t>
            </a:r>
          </a:p>
          <a:p>
            <a:pPr>
              <a:lnSpc>
                <a:spcPct val="90000"/>
              </a:lnSpc>
            </a:pPr>
            <a:r>
              <a:rPr lang="en-US" sz="2000" dirty="0"/>
              <a:t> 	</a:t>
            </a:r>
            <a:r>
              <a:rPr lang="en-US" sz="2000" dirty="0" err="1"/>
              <a:t>Khen</a:t>
            </a:r>
            <a:r>
              <a:rPr lang="en-US" sz="2000" dirty="0"/>
              <a:t> </a:t>
            </a:r>
            <a:r>
              <a:rPr lang="en-US" sz="2000" dirty="0" err="1" smtClean="0"/>
              <a:t>cho</a:t>
            </a:r>
            <a:r>
              <a:rPr lang="en-US" sz="2000" dirty="0" smtClean="0"/>
              <a:t>: </a:t>
            </a:r>
            <a:r>
              <a:rPr lang="en-US" sz="2000" dirty="0">
                <a:solidFill>
                  <a:srgbClr val="FF0000"/>
                </a:solidFill>
              </a:rPr>
              <a:t>“</a:t>
            </a:r>
            <a:r>
              <a:rPr lang="en-US" sz="2000" dirty="0" err="1">
                <a:solidFill>
                  <a:srgbClr val="FF0000"/>
                </a:solidFill>
              </a:rPr>
              <a:t>thật</a:t>
            </a:r>
            <a:r>
              <a:rPr lang="en-US" sz="2000" dirty="0">
                <a:solidFill>
                  <a:srgbClr val="FF0000"/>
                </a:solidFill>
              </a:rPr>
              <a:t> </a:t>
            </a:r>
            <a:r>
              <a:rPr lang="en-US" sz="2000" dirty="0" err="1">
                <a:solidFill>
                  <a:srgbClr val="FF0000"/>
                </a:solidFill>
              </a:rPr>
              <a:t>đã</a:t>
            </a:r>
            <a:r>
              <a:rPr lang="en-US" sz="2000" dirty="0">
                <a:solidFill>
                  <a:srgbClr val="FF0000"/>
                </a:solidFill>
              </a:rPr>
              <a:t> </a:t>
            </a:r>
            <a:r>
              <a:rPr lang="en-US" sz="2000" dirty="0" err="1">
                <a:solidFill>
                  <a:srgbClr val="FF0000"/>
                </a:solidFill>
              </a:rPr>
              <a:t>nên</a:t>
            </a:r>
            <a:r>
              <a:rPr lang="en-US" sz="2000" dirty="0">
                <a:solidFill>
                  <a:srgbClr val="FF0000"/>
                </a:solidFill>
              </a:rPr>
              <a:t> </a:t>
            </a:r>
            <a:r>
              <a:rPr lang="en-US" sz="2000" dirty="0" err="1">
                <a:solidFill>
                  <a:srgbClr val="FF0000"/>
                </a:solidFill>
              </a:rPr>
              <a:t>rằng</a:t>
            </a:r>
            <a:r>
              <a:rPr lang="en-US" sz="2000" dirty="0">
                <a:solidFill>
                  <a:srgbClr val="FF0000"/>
                </a:solidFill>
              </a:rPr>
              <a:t>,</a:t>
            </a:r>
          </a:p>
          <a:p>
            <a:pPr>
              <a:lnSpc>
                <a:spcPct val="90000"/>
              </a:lnSpc>
              <a:spcBef>
                <a:spcPct val="50000"/>
              </a:spcBef>
            </a:pPr>
            <a:r>
              <a:rPr lang="en-US" sz="2000" dirty="0" err="1">
                <a:solidFill>
                  <a:srgbClr val="FF0000"/>
                </a:solidFill>
              </a:rPr>
              <a:t>Khôn</a:t>
            </a:r>
            <a:r>
              <a:rPr lang="en-US" sz="2000" dirty="0">
                <a:solidFill>
                  <a:srgbClr val="FF0000"/>
                </a:solidFill>
              </a:rPr>
              <a:t> </a:t>
            </a:r>
            <a:r>
              <a:rPr lang="en-US" sz="2000" dirty="0" err="1">
                <a:solidFill>
                  <a:srgbClr val="FF0000"/>
                </a:solidFill>
              </a:rPr>
              <a:t>ngoan</a:t>
            </a:r>
            <a:r>
              <a:rPr lang="en-US" sz="2000" dirty="0">
                <a:solidFill>
                  <a:srgbClr val="FF0000"/>
                </a:solidFill>
              </a:rPr>
              <a:t> </a:t>
            </a:r>
            <a:r>
              <a:rPr lang="en-US" sz="2000" dirty="0" err="1">
                <a:solidFill>
                  <a:srgbClr val="FF0000"/>
                </a:solidFill>
              </a:rPr>
              <a:t>đến</a:t>
            </a:r>
            <a:r>
              <a:rPr lang="en-US" sz="2000" dirty="0">
                <a:solidFill>
                  <a:srgbClr val="FF0000"/>
                </a:solidFill>
              </a:rPr>
              <a:t> </a:t>
            </a:r>
            <a:r>
              <a:rPr lang="en-US" sz="2000" dirty="0" err="1">
                <a:solidFill>
                  <a:srgbClr val="FF0000"/>
                </a:solidFill>
              </a:rPr>
              <a:t>mực</a:t>
            </a:r>
            <a:r>
              <a:rPr lang="en-US" sz="2000" dirty="0">
                <a:solidFill>
                  <a:srgbClr val="FF0000"/>
                </a:solidFill>
              </a:rPr>
              <a:t> </a:t>
            </a:r>
            <a:r>
              <a:rPr lang="en-US" sz="2000" dirty="0" err="1">
                <a:solidFill>
                  <a:srgbClr val="FF0000"/>
                </a:solidFill>
              </a:rPr>
              <a:t>nói</a:t>
            </a:r>
            <a:r>
              <a:rPr lang="en-US" sz="2000" dirty="0">
                <a:solidFill>
                  <a:srgbClr val="FF0000"/>
                </a:solidFill>
              </a:rPr>
              <a:t> </a:t>
            </a:r>
            <a:r>
              <a:rPr lang="en-US" sz="2000" dirty="0" err="1">
                <a:solidFill>
                  <a:srgbClr val="FF0000"/>
                </a:solidFill>
              </a:rPr>
              <a:t>năng</a:t>
            </a:r>
            <a:r>
              <a:rPr lang="en-US" sz="2000" dirty="0">
                <a:solidFill>
                  <a:srgbClr val="FF0000"/>
                </a:solidFill>
              </a:rPr>
              <a:t> </a:t>
            </a:r>
            <a:r>
              <a:rPr lang="en-US" sz="2000" dirty="0" err="1">
                <a:solidFill>
                  <a:srgbClr val="FF0000"/>
                </a:solidFill>
              </a:rPr>
              <a:t>phải</a:t>
            </a:r>
            <a:r>
              <a:rPr lang="en-US" sz="2000" dirty="0">
                <a:solidFill>
                  <a:srgbClr val="FF0000"/>
                </a:solidFill>
              </a:rPr>
              <a:t> </a:t>
            </a:r>
            <a:r>
              <a:rPr lang="en-US" sz="2000" dirty="0" err="1">
                <a:solidFill>
                  <a:srgbClr val="FF0000"/>
                </a:solidFill>
              </a:rPr>
              <a:t>lời</a:t>
            </a:r>
            <a:r>
              <a:rPr lang="en-US" sz="2000" dirty="0">
                <a:solidFill>
                  <a:srgbClr val="FF0000"/>
                </a:solidFill>
              </a:rPr>
              <a:t>.</a:t>
            </a:r>
          </a:p>
          <a:p>
            <a:pPr>
              <a:lnSpc>
                <a:spcPct val="90000"/>
              </a:lnSpc>
              <a:spcBef>
                <a:spcPct val="50000"/>
              </a:spcBef>
            </a:pPr>
            <a:r>
              <a:rPr lang="en-US" sz="2000" dirty="0">
                <a:solidFill>
                  <a:srgbClr val="FF0000"/>
                </a:solidFill>
              </a:rPr>
              <a:t>   	</a:t>
            </a:r>
            <a:r>
              <a:rPr lang="en-US" sz="2000" dirty="0" err="1">
                <a:solidFill>
                  <a:srgbClr val="FF0000"/>
                </a:solidFill>
              </a:rPr>
              <a:t>Tha</a:t>
            </a:r>
            <a:r>
              <a:rPr lang="en-US" sz="2000" dirty="0">
                <a:solidFill>
                  <a:srgbClr val="FF0000"/>
                </a:solidFill>
              </a:rPr>
              <a:t> </a:t>
            </a:r>
            <a:r>
              <a:rPr lang="en-US" sz="2000" dirty="0" err="1">
                <a:solidFill>
                  <a:srgbClr val="FF0000"/>
                </a:solidFill>
              </a:rPr>
              <a:t>ra</a:t>
            </a:r>
            <a:r>
              <a:rPr lang="en-US" sz="2000" dirty="0">
                <a:solidFill>
                  <a:srgbClr val="FF0000"/>
                </a:solidFill>
              </a:rPr>
              <a:t> </a:t>
            </a:r>
            <a:r>
              <a:rPr lang="en-US" sz="2000" dirty="0" err="1">
                <a:solidFill>
                  <a:srgbClr val="FF0000"/>
                </a:solidFill>
              </a:rPr>
              <a:t>thì</a:t>
            </a:r>
            <a:r>
              <a:rPr lang="en-US" sz="2000" dirty="0">
                <a:solidFill>
                  <a:srgbClr val="FF0000"/>
                </a:solidFill>
              </a:rPr>
              <a:t> </a:t>
            </a:r>
            <a:r>
              <a:rPr lang="en-US" sz="2000" dirty="0" err="1">
                <a:solidFill>
                  <a:srgbClr val="FF0000"/>
                </a:solidFill>
              </a:rPr>
              <a:t>cũng</a:t>
            </a:r>
            <a:r>
              <a:rPr lang="en-US" sz="2000" dirty="0">
                <a:solidFill>
                  <a:srgbClr val="FF0000"/>
                </a:solidFill>
              </a:rPr>
              <a:t> may </a:t>
            </a:r>
            <a:r>
              <a:rPr lang="en-US" sz="2000" dirty="0" err="1">
                <a:solidFill>
                  <a:srgbClr val="FF0000"/>
                </a:solidFill>
              </a:rPr>
              <a:t>đời</a:t>
            </a:r>
            <a:r>
              <a:rPr lang="en-US" sz="2000" dirty="0">
                <a:solidFill>
                  <a:srgbClr val="FF0000"/>
                </a:solidFill>
              </a:rPr>
              <a:t>,</a:t>
            </a:r>
          </a:p>
          <a:p>
            <a:pPr>
              <a:lnSpc>
                <a:spcPct val="90000"/>
              </a:lnSpc>
              <a:spcBef>
                <a:spcPct val="50000"/>
              </a:spcBef>
            </a:pPr>
            <a:r>
              <a:rPr lang="en-US" sz="2000" dirty="0" err="1">
                <a:solidFill>
                  <a:srgbClr val="FF0000"/>
                </a:solidFill>
              </a:rPr>
              <a:t>Làm</a:t>
            </a:r>
            <a:r>
              <a:rPr lang="en-US" sz="2000" dirty="0">
                <a:solidFill>
                  <a:srgbClr val="FF0000"/>
                </a:solidFill>
              </a:rPr>
              <a:t> </a:t>
            </a:r>
            <a:r>
              <a:rPr lang="en-US" sz="2000" dirty="0" err="1">
                <a:solidFill>
                  <a:srgbClr val="FF0000"/>
                </a:solidFill>
              </a:rPr>
              <a:t>ra</a:t>
            </a:r>
            <a:r>
              <a:rPr lang="en-US" sz="2000" dirty="0">
                <a:solidFill>
                  <a:srgbClr val="FF0000"/>
                </a:solidFill>
              </a:rPr>
              <a:t> </a:t>
            </a:r>
            <a:r>
              <a:rPr lang="en-US" sz="2000" dirty="0" err="1">
                <a:solidFill>
                  <a:srgbClr val="FF0000"/>
                </a:solidFill>
              </a:rPr>
              <a:t>thì</a:t>
            </a:r>
            <a:r>
              <a:rPr lang="en-US" sz="2000" dirty="0">
                <a:solidFill>
                  <a:srgbClr val="FF0000"/>
                </a:solidFill>
              </a:rPr>
              <a:t> </a:t>
            </a:r>
            <a:r>
              <a:rPr lang="en-US" sz="2000" dirty="0" err="1">
                <a:solidFill>
                  <a:srgbClr val="FF0000"/>
                </a:solidFill>
              </a:rPr>
              <a:t>cũng</a:t>
            </a:r>
            <a:r>
              <a:rPr lang="en-US" sz="2000" dirty="0">
                <a:solidFill>
                  <a:srgbClr val="FF0000"/>
                </a:solidFill>
              </a:rPr>
              <a:t> </a:t>
            </a:r>
            <a:r>
              <a:rPr lang="en-US" sz="2000" dirty="0" err="1">
                <a:solidFill>
                  <a:srgbClr val="FF0000"/>
                </a:solidFill>
              </a:rPr>
              <a:t>ra</a:t>
            </a:r>
            <a:r>
              <a:rPr lang="en-US" sz="2000" dirty="0">
                <a:solidFill>
                  <a:srgbClr val="FF0000"/>
                </a:solidFill>
              </a:rPr>
              <a:t> </a:t>
            </a:r>
            <a:r>
              <a:rPr lang="en-US" sz="2000" dirty="0" err="1">
                <a:solidFill>
                  <a:srgbClr val="FF0000"/>
                </a:solidFill>
              </a:rPr>
              <a:t>người</a:t>
            </a:r>
            <a:r>
              <a:rPr lang="en-US" sz="2000" dirty="0">
                <a:solidFill>
                  <a:srgbClr val="FF0000"/>
                </a:solidFill>
              </a:rPr>
              <a:t> </a:t>
            </a:r>
            <a:r>
              <a:rPr lang="en-US" sz="2000" dirty="0" err="1">
                <a:solidFill>
                  <a:srgbClr val="FF0000"/>
                </a:solidFill>
              </a:rPr>
              <a:t>nhỏ</a:t>
            </a:r>
            <a:r>
              <a:rPr lang="en-US" sz="2000" dirty="0">
                <a:solidFill>
                  <a:srgbClr val="FF0000"/>
                </a:solidFill>
              </a:rPr>
              <a:t> </a:t>
            </a:r>
            <a:r>
              <a:rPr lang="en-US" sz="2000" dirty="0" err="1">
                <a:solidFill>
                  <a:srgbClr val="FF0000"/>
                </a:solidFill>
              </a:rPr>
              <a:t>nhen</a:t>
            </a:r>
            <a:r>
              <a:rPr lang="en-US" sz="2000" b="1" dirty="0">
                <a:solidFill>
                  <a:srgbClr val="FF0000"/>
                </a:solidFill>
              </a:rPr>
              <a:t>”.</a:t>
            </a:r>
          </a:p>
        </p:txBody>
      </p:sp>
    </p:spTree>
    <p:extLst>
      <p:ext uri="{BB962C8B-B14F-4D97-AF65-F5344CB8AC3E}">
        <p14:creationId xmlns:p14="http://schemas.microsoft.com/office/powerpoint/2010/main" val="3116348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8068"/>
                                        </p:tgtEl>
                                        <p:attrNameLst>
                                          <p:attrName>style.visibility</p:attrName>
                                        </p:attrNameLst>
                                      </p:cBhvr>
                                      <p:to>
                                        <p:strVal val="visible"/>
                                      </p:to>
                                    </p:set>
                                    <p:animEffect transition="in" filter="circle(in)">
                                      <p:cBhvr>
                                        <p:cTn id="7" dur="2000"/>
                                        <p:tgtEl>
                                          <p:spTgt spid="880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8071"/>
                                        </p:tgtEl>
                                        <p:attrNameLst>
                                          <p:attrName>style.visibility</p:attrName>
                                        </p:attrNameLst>
                                      </p:cBhvr>
                                      <p:to>
                                        <p:strVal val="visible"/>
                                      </p:to>
                                    </p:set>
                                    <p:animEffect transition="in" filter="circle(in)">
                                      <p:cBhvr>
                                        <p:cTn id="12" dur="2000"/>
                                        <p:tgtEl>
                                          <p:spTgt spid="880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8069"/>
                                        </p:tgtEl>
                                        <p:attrNameLst>
                                          <p:attrName>style.visibility</p:attrName>
                                        </p:attrNameLst>
                                      </p:cBhvr>
                                      <p:to>
                                        <p:strVal val="visible"/>
                                      </p:to>
                                    </p:set>
                                    <p:anim calcmode="lin" valueType="num">
                                      <p:cBhvr additive="base">
                                        <p:cTn id="17" dur="500" fill="hold"/>
                                        <p:tgtEl>
                                          <p:spTgt spid="88069"/>
                                        </p:tgtEl>
                                        <p:attrNameLst>
                                          <p:attrName>ppt_x</p:attrName>
                                        </p:attrNameLst>
                                      </p:cBhvr>
                                      <p:tavLst>
                                        <p:tav tm="0">
                                          <p:val>
                                            <p:strVal val="#ppt_x"/>
                                          </p:val>
                                        </p:tav>
                                        <p:tav tm="100000">
                                          <p:val>
                                            <p:strVal val="#ppt_x"/>
                                          </p:val>
                                        </p:tav>
                                      </p:tavLst>
                                    </p:anim>
                                    <p:anim calcmode="lin" valueType="num">
                                      <p:cBhvr additive="base">
                                        <p:cTn id="18" dur="500" fill="hold"/>
                                        <p:tgtEl>
                                          <p:spTgt spid="880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p:bldP spid="88069" grpId="0" animBg="1"/>
      <p:bldP spid="8807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Text Box 4"/>
          <p:cNvSpPr txBox="1">
            <a:spLocks noChangeArrowheads="1"/>
          </p:cNvSpPr>
          <p:nvPr/>
        </p:nvSpPr>
        <p:spPr bwMode="auto">
          <a:xfrm>
            <a:off x="1524000" y="457201"/>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2000"/>
          </a:p>
        </p:txBody>
      </p:sp>
      <p:sp>
        <p:nvSpPr>
          <p:cNvPr id="91141" name="Text Box 5"/>
          <p:cNvSpPr txBox="1">
            <a:spLocks noChangeArrowheads="1"/>
          </p:cNvSpPr>
          <p:nvPr/>
        </p:nvSpPr>
        <p:spPr bwMode="auto">
          <a:xfrm>
            <a:off x="1752600" y="304800"/>
            <a:ext cx="8915400" cy="698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dirty="0" err="1">
                <a:solidFill>
                  <a:srgbClr val="3333FF"/>
                </a:solidFill>
              </a:rPr>
              <a:t>Đoạn</a:t>
            </a:r>
            <a:r>
              <a:rPr lang="en-US" b="1" dirty="0">
                <a:solidFill>
                  <a:srgbClr val="3333FF"/>
                </a:solidFill>
              </a:rPr>
              <a:t> </a:t>
            </a:r>
            <a:r>
              <a:rPr lang="en-US" b="1" dirty="0" err="1">
                <a:solidFill>
                  <a:srgbClr val="3333FF"/>
                </a:solidFill>
              </a:rPr>
              <a:t>trích</a:t>
            </a:r>
            <a:r>
              <a:rPr lang="en-US" b="1" dirty="0">
                <a:solidFill>
                  <a:srgbClr val="3333FF"/>
                </a:solidFill>
              </a:rPr>
              <a:t> “</a:t>
            </a:r>
            <a:r>
              <a:rPr lang="en-US" b="1" dirty="0" err="1">
                <a:solidFill>
                  <a:srgbClr val="3333FF"/>
                </a:solidFill>
              </a:rPr>
              <a:t>Kiều</a:t>
            </a:r>
            <a:r>
              <a:rPr lang="en-US" b="1" dirty="0">
                <a:solidFill>
                  <a:srgbClr val="3333FF"/>
                </a:solidFill>
              </a:rPr>
              <a:t> </a:t>
            </a:r>
            <a:r>
              <a:rPr lang="en-US" b="1" dirty="0" err="1">
                <a:solidFill>
                  <a:srgbClr val="3333FF"/>
                </a:solidFill>
              </a:rPr>
              <a:t>báo</a:t>
            </a:r>
            <a:r>
              <a:rPr lang="en-US" b="1" dirty="0">
                <a:solidFill>
                  <a:srgbClr val="3333FF"/>
                </a:solidFill>
              </a:rPr>
              <a:t> </a:t>
            </a:r>
            <a:r>
              <a:rPr lang="en-US" b="1" dirty="0" err="1">
                <a:solidFill>
                  <a:srgbClr val="3333FF"/>
                </a:solidFill>
              </a:rPr>
              <a:t>ân</a:t>
            </a:r>
            <a:r>
              <a:rPr lang="en-US" b="1" dirty="0">
                <a:solidFill>
                  <a:srgbClr val="3333FF"/>
                </a:solidFill>
              </a:rPr>
              <a:t> </a:t>
            </a:r>
            <a:r>
              <a:rPr lang="en-US" b="1" dirty="0" err="1">
                <a:solidFill>
                  <a:srgbClr val="3333FF"/>
                </a:solidFill>
              </a:rPr>
              <a:t>báo</a:t>
            </a:r>
            <a:r>
              <a:rPr lang="en-US" b="1" dirty="0">
                <a:solidFill>
                  <a:srgbClr val="3333FF"/>
                </a:solidFill>
              </a:rPr>
              <a:t> </a:t>
            </a:r>
            <a:r>
              <a:rPr lang="en-US" b="1" dirty="0" err="1">
                <a:solidFill>
                  <a:srgbClr val="3333FF"/>
                </a:solidFill>
              </a:rPr>
              <a:t>oán</a:t>
            </a:r>
            <a:r>
              <a:rPr lang="en-US" b="1" dirty="0">
                <a:solidFill>
                  <a:srgbClr val="3333FF"/>
                </a:solidFill>
              </a:rPr>
              <a:t>”, </a:t>
            </a:r>
            <a:r>
              <a:rPr lang="en-US" b="1" dirty="0" err="1">
                <a:solidFill>
                  <a:srgbClr val="3333FF"/>
                </a:solidFill>
              </a:rPr>
              <a:t>Nguyễn</a:t>
            </a:r>
            <a:r>
              <a:rPr lang="en-US" sz="2800" b="1" dirty="0">
                <a:solidFill>
                  <a:srgbClr val="3333FF"/>
                </a:solidFill>
              </a:rPr>
              <a:t> </a:t>
            </a:r>
            <a:r>
              <a:rPr lang="en-US" b="1" dirty="0">
                <a:solidFill>
                  <a:srgbClr val="3333FF"/>
                </a:solidFill>
              </a:rPr>
              <a:t>Du</a:t>
            </a:r>
            <a:r>
              <a:rPr lang="en-US" sz="2800" b="1" dirty="0">
                <a:solidFill>
                  <a:srgbClr val="3333FF"/>
                </a:solidFill>
              </a:rPr>
              <a:t>       </a:t>
            </a:r>
          </a:p>
          <a:p>
            <a:pPr>
              <a:spcBef>
                <a:spcPct val="50000"/>
              </a:spcBef>
            </a:pPr>
            <a:r>
              <a:rPr lang="en-US" sz="2800" dirty="0">
                <a:solidFill>
                  <a:srgbClr val="0000FF"/>
                </a:solidFill>
              </a:rPr>
              <a:t>* </a:t>
            </a:r>
            <a:r>
              <a:rPr lang="en-US" sz="2800" dirty="0" err="1">
                <a:solidFill>
                  <a:srgbClr val="0000FF"/>
                </a:solidFill>
              </a:rPr>
              <a:t>Đoạn</a:t>
            </a:r>
            <a:r>
              <a:rPr lang="en-US" sz="2800" dirty="0">
                <a:solidFill>
                  <a:srgbClr val="0000FF"/>
                </a:solidFill>
              </a:rPr>
              <a:t> </a:t>
            </a:r>
            <a:r>
              <a:rPr lang="en-US" sz="2800" dirty="0" err="1">
                <a:solidFill>
                  <a:srgbClr val="0000FF"/>
                </a:solidFill>
              </a:rPr>
              <a:t>hội</a:t>
            </a:r>
            <a:r>
              <a:rPr lang="en-US" sz="2800" dirty="0">
                <a:solidFill>
                  <a:srgbClr val="0000FF"/>
                </a:solidFill>
              </a:rPr>
              <a:t> </a:t>
            </a:r>
            <a:r>
              <a:rPr lang="en-US" sz="2800" dirty="0" err="1">
                <a:solidFill>
                  <a:srgbClr val="0000FF"/>
                </a:solidFill>
              </a:rPr>
              <a:t>thoại</a:t>
            </a:r>
            <a:r>
              <a:rPr lang="en-US" sz="2800" dirty="0">
                <a:solidFill>
                  <a:srgbClr val="0000FF"/>
                </a:solidFill>
              </a:rPr>
              <a:t> </a:t>
            </a:r>
            <a:r>
              <a:rPr lang="en-US" sz="2800" dirty="0" err="1">
                <a:solidFill>
                  <a:srgbClr val="0000FF"/>
                </a:solidFill>
              </a:rPr>
              <a:t>giữa</a:t>
            </a:r>
            <a:r>
              <a:rPr lang="en-US" sz="2800" dirty="0">
                <a:solidFill>
                  <a:srgbClr val="0000FF"/>
                </a:solidFill>
              </a:rPr>
              <a:t> </a:t>
            </a:r>
            <a:r>
              <a:rPr lang="en-US" sz="2800" dirty="0" err="1">
                <a:solidFill>
                  <a:srgbClr val="0000FF"/>
                </a:solidFill>
              </a:rPr>
              <a:t>Kiều</a:t>
            </a:r>
            <a:r>
              <a:rPr lang="en-US" sz="2800" dirty="0">
                <a:solidFill>
                  <a:srgbClr val="0000FF"/>
                </a:solidFill>
              </a:rPr>
              <a:t> </a:t>
            </a:r>
            <a:r>
              <a:rPr lang="en-US" sz="2800" dirty="0" err="1">
                <a:solidFill>
                  <a:srgbClr val="0000FF"/>
                </a:solidFill>
              </a:rPr>
              <a:t>và</a:t>
            </a:r>
            <a:r>
              <a:rPr lang="en-US" sz="2800" dirty="0">
                <a:solidFill>
                  <a:srgbClr val="0000FF"/>
                </a:solidFill>
              </a:rPr>
              <a:t> </a:t>
            </a:r>
            <a:r>
              <a:rPr lang="en-US" sz="2800" dirty="0" err="1">
                <a:solidFill>
                  <a:srgbClr val="0000FF"/>
                </a:solidFill>
              </a:rPr>
              <a:t>Hoạn</a:t>
            </a:r>
            <a:r>
              <a:rPr lang="en-US" sz="2800" dirty="0">
                <a:solidFill>
                  <a:srgbClr val="0000FF"/>
                </a:solidFill>
              </a:rPr>
              <a:t> </a:t>
            </a:r>
            <a:r>
              <a:rPr lang="en-US" sz="2800" dirty="0" err="1">
                <a:solidFill>
                  <a:srgbClr val="0000FF"/>
                </a:solidFill>
              </a:rPr>
              <a:t>Thư</a:t>
            </a:r>
            <a:r>
              <a:rPr lang="en-US" sz="2800" dirty="0">
                <a:solidFill>
                  <a:srgbClr val="0000FF"/>
                </a:solidFill>
              </a:rPr>
              <a:t>                            * </a:t>
            </a:r>
            <a:r>
              <a:rPr lang="en-US" sz="2800" dirty="0" err="1">
                <a:solidFill>
                  <a:srgbClr val="0000FF"/>
                </a:solidFill>
              </a:rPr>
              <a:t>Lập</a:t>
            </a:r>
            <a:r>
              <a:rPr lang="en-US" sz="2800" dirty="0">
                <a:solidFill>
                  <a:srgbClr val="0000FF"/>
                </a:solidFill>
              </a:rPr>
              <a:t> </a:t>
            </a:r>
            <a:r>
              <a:rPr lang="en-US" sz="2800" dirty="0" err="1">
                <a:solidFill>
                  <a:srgbClr val="0000FF"/>
                </a:solidFill>
              </a:rPr>
              <a:t>luận</a:t>
            </a:r>
            <a:r>
              <a:rPr lang="en-US" sz="2800" dirty="0">
                <a:solidFill>
                  <a:srgbClr val="0000FF"/>
                </a:solidFill>
              </a:rPr>
              <a:t> </a:t>
            </a:r>
            <a:r>
              <a:rPr lang="en-US" sz="2800" dirty="0" err="1">
                <a:solidFill>
                  <a:srgbClr val="0000FF"/>
                </a:solidFill>
              </a:rPr>
              <a:t>của</a:t>
            </a:r>
            <a:r>
              <a:rPr lang="en-US" sz="2800" dirty="0">
                <a:solidFill>
                  <a:srgbClr val="0000FF"/>
                </a:solidFill>
              </a:rPr>
              <a:t> </a:t>
            </a:r>
            <a:r>
              <a:rPr lang="en-US" sz="2800" dirty="0" err="1">
                <a:solidFill>
                  <a:srgbClr val="0000FF"/>
                </a:solidFill>
              </a:rPr>
              <a:t>Hoạn</a:t>
            </a:r>
            <a:r>
              <a:rPr lang="en-US" sz="2800" dirty="0">
                <a:solidFill>
                  <a:srgbClr val="0000FF"/>
                </a:solidFill>
              </a:rPr>
              <a:t> </a:t>
            </a:r>
            <a:r>
              <a:rPr lang="en-US" sz="2800" dirty="0" err="1">
                <a:solidFill>
                  <a:srgbClr val="0000FF"/>
                </a:solidFill>
              </a:rPr>
              <a:t>Thư</a:t>
            </a:r>
            <a:r>
              <a:rPr lang="en-US" sz="2800" dirty="0">
                <a:solidFill>
                  <a:srgbClr val="0000FF"/>
                </a:solidFill>
              </a:rPr>
              <a:t> 8 </a:t>
            </a:r>
            <a:r>
              <a:rPr lang="en-US" sz="2800" dirty="0" err="1">
                <a:solidFill>
                  <a:srgbClr val="0000FF"/>
                </a:solidFill>
              </a:rPr>
              <a:t>dòng</a:t>
            </a:r>
            <a:r>
              <a:rPr lang="en-US" sz="2800" dirty="0">
                <a:solidFill>
                  <a:srgbClr val="0000FF"/>
                </a:solidFill>
              </a:rPr>
              <a:t> </a:t>
            </a:r>
            <a:r>
              <a:rPr lang="en-US" sz="2800" dirty="0" err="1">
                <a:solidFill>
                  <a:srgbClr val="0000FF"/>
                </a:solidFill>
              </a:rPr>
              <a:t>thơ</a:t>
            </a:r>
            <a:r>
              <a:rPr lang="en-US" sz="2800" dirty="0">
                <a:solidFill>
                  <a:srgbClr val="0000FF"/>
                </a:solidFill>
              </a:rPr>
              <a:t> </a:t>
            </a:r>
            <a:r>
              <a:rPr lang="en-US" sz="2800" dirty="0" err="1">
                <a:solidFill>
                  <a:srgbClr val="0000FF"/>
                </a:solidFill>
              </a:rPr>
              <a:t>với</a:t>
            </a:r>
            <a:r>
              <a:rPr lang="en-US" sz="2800" dirty="0">
                <a:solidFill>
                  <a:srgbClr val="0000FF"/>
                </a:solidFill>
              </a:rPr>
              <a:t> 4 </a:t>
            </a:r>
            <a:r>
              <a:rPr lang="en-US" sz="2800" dirty="0" err="1">
                <a:solidFill>
                  <a:srgbClr val="0000FF"/>
                </a:solidFill>
              </a:rPr>
              <a:t>luận</a:t>
            </a:r>
            <a:r>
              <a:rPr lang="en-US" sz="2800" dirty="0">
                <a:solidFill>
                  <a:srgbClr val="0000FF"/>
                </a:solidFill>
              </a:rPr>
              <a:t> </a:t>
            </a:r>
            <a:r>
              <a:rPr lang="en-US" sz="2800" dirty="0" err="1">
                <a:solidFill>
                  <a:srgbClr val="0000FF"/>
                </a:solidFill>
              </a:rPr>
              <a:t>điểm</a:t>
            </a:r>
            <a:r>
              <a:rPr lang="en-US" sz="2800" dirty="0">
                <a:solidFill>
                  <a:srgbClr val="0000FF"/>
                </a:solidFill>
              </a:rPr>
              <a:t>:</a:t>
            </a:r>
          </a:p>
          <a:p>
            <a:pPr>
              <a:spcBef>
                <a:spcPct val="50000"/>
              </a:spcBef>
            </a:pPr>
            <a:r>
              <a:rPr lang="en-US" sz="2800" dirty="0"/>
              <a:t> </a:t>
            </a:r>
            <a:r>
              <a:rPr lang="en-US" sz="2800" b="1" dirty="0">
                <a:solidFill>
                  <a:srgbClr val="FF0000"/>
                </a:solidFill>
              </a:rPr>
              <a:t>- </a:t>
            </a:r>
            <a:r>
              <a:rPr lang="en-US" sz="2800" b="1" dirty="0" err="1">
                <a:solidFill>
                  <a:srgbClr val="FF0000"/>
                </a:solidFill>
              </a:rPr>
              <a:t>Thứ</a:t>
            </a:r>
            <a:r>
              <a:rPr lang="en-US" sz="2800" b="1" dirty="0">
                <a:solidFill>
                  <a:srgbClr val="FF0000"/>
                </a:solidFill>
              </a:rPr>
              <a:t> </a:t>
            </a:r>
            <a:r>
              <a:rPr lang="en-US" sz="2800" b="1" dirty="0" err="1">
                <a:solidFill>
                  <a:srgbClr val="FF0000"/>
                </a:solidFill>
              </a:rPr>
              <a:t>nhất</a:t>
            </a:r>
            <a:r>
              <a:rPr lang="en-US" sz="2800" b="1" dirty="0"/>
              <a:t>:</a:t>
            </a:r>
            <a:r>
              <a:rPr lang="en-US" sz="2800" dirty="0"/>
              <a:t> </a:t>
            </a:r>
            <a:r>
              <a:rPr lang="en-US" sz="2800" dirty="0" err="1"/>
              <a:t>Tôi</a:t>
            </a:r>
            <a:r>
              <a:rPr lang="en-US" sz="2800" dirty="0"/>
              <a:t> </a:t>
            </a:r>
            <a:r>
              <a:rPr lang="en-US" sz="2800" dirty="0" err="1"/>
              <a:t>là</a:t>
            </a:r>
            <a:r>
              <a:rPr lang="en-US" sz="2800" dirty="0"/>
              <a:t> </a:t>
            </a:r>
            <a:r>
              <a:rPr lang="en-US" sz="2800" dirty="0" err="1"/>
              <a:t>đàn</a:t>
            </a:r>
            <a:r>
              <a:rPr lang="en-US" sz="2800" dirty="0"/>
              <a:t> </a:t>
            </a:r>
            <a:r>
              <a:rPr lang="en-US" sz="2800" dirty="0" err="1"/>
              <a:t>bà</a:t>
            </a:r>
            <a:r>
              <a:rPr lang="en-US" sz="2800" dirty="0"/>
              <a:t> </a:t>
            </a:r>
            <a:r>
              <a:rPr lang="en-US" sz="2800" dirty="0" err="1"/>
              <a:t>nên</a:t>
            </a:r>
            <a:r>
              <a:rPr lang="en-US" sz="2800" dirty="0"/>
              <a:t> </a:t>
            </a:r>
            <a:r>
              <a:rPr lang="en-US" sz="2800" dirty="0" err="1"/>
              <a:t>ghen</a:t>
            </a:r>
            <a:r>
              <a:rPr lang="en-US" sz="2800" dirty="0"/>
              <a:t> </a:t>
            </a:r>
            <a:r>
              <a:rPr lang="en-US" sz="2800" dirty="0" err="1"/>
              <a:t>tuông</a:t>
            </a:r>
            <a:r>
              <a:rPr lang="en-US" sz="2800" dirty="0"/>
              <a:t> </a:t>
            </a:r>
            <a:r>
              <a:rPr lang="en-US" sz="2800" dirty="0" err="1"/>
              <a:t>là</a:t>
            </a:r>
            <a:r>
              <a:rPr lang="en-US" sz="2800" dirty="0"/>
              <a:t> </a:t>
            </a:r>
            <a:r>
              <a:rPr lang="en-US" sz="2800" dirty="0" err="1"/>
              <a:t>chuyện</a:t>
            </a:r>
            <a:r>
              <a:rPr lang="en-US" sz="2800" dirty="0"/>
              <a:t> </a:t>
            </a:r>
            <a:r>
              <a:rPr lang="en-US" sz="2800" dirty="0" err="1"/>
              <a:t>thường</a:t>
            </a:r>
            <a:r>
              <a:rPr lang="en-US" sz="2800" dirty="0"/>
              <a:t> </a:t>
            </a:r>
            <a:r>
              <a:rPr lang="en-US" sz="2800" dirty="0" err="1"/>
              <a:t>tình</a:t>
            </a:r>
            <a:r>
              <a:rPr lang="en-US" sz="2800" dirty="0"/>
              <a:t>. (</a:t>
            </a:r>
            <a:r>
              <a:rPr lang="en-US" sz="2800" dirty="0" err="1"/>
              <a:t>lẽ</a:t>
            </a:r>
            <a:r>
              <a:rPr lang="en-US" sz="2800" dirty="0"/>
              <a:t> </a:t>
            </a:r>
            <a:r>
              <a:rPr lang="en-US" sz="2800" dirty="0" err="1"/>
              <a:t>thường</a:t>
            </a:r>
            <a:r>
              <a:rPr lang="en-US" sz="2800" dirty="0"/>
              <a:t>)</a:t>
            </a:r>
          </a:p>
          <a:p>
            <a:pPr>
              <a:spcBef>
                <a:spcPct val="50000"/>
              </a:spcBef>
            </a:pPr>
            <a:r>
              <a:rPr lang="en-US" sz="2800" dirty="0"/>
              <a:t> </a:t>
            </a:r>
            <a:r>
              <a:rPr lang="en-US" sz="2800" b="1" dirty="0">
                <a:solidFill>
                  <a:srgbClr val="FF0000"/>
                </a:solidFill>
              </a:rPr>
              <a:t>- </a:t>
            </a:r>
            <a:r>
              <a:rPr lang="en-US" sz="2800" b="1" dirty="0" err="1">
                <a:solidFill>
                  <a:srgbClr val="FF0000"/>
                </a:solidFill>
              </a:rPr>
              <a:t>Thứ</a:t>
            </a:r>
            <a:r>
              <a:rPr lang="en-US" sz="2800" b="1" dirty="0">
                <a:solidFill>
                  <a:srgbClr val="FF0000"/>
                </a:solidFill>
              </a:rPr>
              <a:t> </a:t>
            </a:r>
            <a:r>
              <a:rPr lang="en-US" sz="2800" b="1" dirty="0" err="1">
                <a:solidFill>
                  <a:srgbClr val="FF0000"/>
                </a:solidFill>
              </a:rPr>
              <a:t>hai</a:t>
            </a:r>
            <a:r>
              <a:rPr lang="en-US" sz="2800" b="1" dirty="0"/>
              <a:t>:</a:t>
            </a:r>
            <a:r>
              <a:rPr lang="en-US" sz="2800" dirty="0"/>
              <a:t> </a:t>
            </a:r>
            <a:r>
              <a:rPr lang="en-US" sz="2800" dirty="0" err="1"/>
              <a:t>Ngoài</a:t>
            </a:r>
            <a:r>
              <a:rPr lang="en-US" sz="2800" dirty="0"/>
              <a:t> </a:t>
            </a:r>
            <a:r>
              <a:rPr lang="en-US" sz="2800" dirty="0" err="1"/>
              <a:t>ra</a:t>
            </a:r>
            <a:r>
              <a:rPr lang="en-US" sz="2800" dirty="0"/>
              <a:t> </a:t>
            </a:r>
            <a:r>
              <a:rPr lang="en-US" sz="2800" dirty="0" err="1"/>
              <a:t>tôi</a:t>
            </a:r>
            <a:r>
              <a:rPr lang="en-US" sz="2800" dirty="0"/>
              <a:t> </a:t>
            </a:r>
            <a:r>
              <a:rPr lang="en-US" sz="2800" dirty="0" err="1"/>
              <a:t>cũng</a:t>
            </a:r>
            <a:r>
              <a:rPr lang="en-US" sz="2800" dirty="0"/>
              <a:t> </a:t>
            </a:r>
            <a:r>
              <a:rPr lang="en-US" sz="2800" dirty="0" err="1"/>
              <a:t>đối</a:t>
            </a:r>
            <a:r>
              <a:rPr lang="en-US" sz="2800" dirty="0"/>
              <a:t> </a:t>
            </a:r>
            <a:r>
              <a:rPr lang="en-US" sz="2800" dirty="0" err="1"/>
              <a:t>xử</a:t>
            </a:r>
            <a:r>
              <a:rPr lang="en-US" sz="2800" dirty="0"/>
              <a:t> </a:t>
            </a:r>
            <a:r>
              <a:rPr lang="en-US" sz="2800" dirty="0" err="1"/>
              <a:t>rất</a:t>
            </a:r>
            <a:r>
              <a:rPr lang="en-US" sz="2800" dirty="0"/>
              <a:t> </a:t>
            </a:r>
            <a:r>
              <a:rPr lang="en-US" sz="2800" dirty="0" err="1"/>
              <a:t>tốt</a:t>
            </a:r>
            <a:r>
              <a:rPr lang="en-US" sz="2800" dirty="0"/>
              <a:t> </a:t>
            </a:r>
            <a:r>
              <a:rPr lang="en-US" sz="2800" dirty="0" err="1"/>
              <a:t>với</a:t>
            </a:r>
            <a:r>
              <a:rPr lang="en-US" sz="2800" dirty="0"/>
              <a:t> </a:t>
            </a:r>
            <a:r>
              <a:rPr lang="en-US" sz="2800" dirty="0" err="1"/>
              <a:t>cô.Khi</a:t>
            </a:r>
            <a:r>
              <a:rPr lang="en-US" sz="2800" dirty="0"/>
              <a:t> </a:t>
            </a:r>
            <a:r>
              <a:rPr lang="en-US" sz="2800" dirty="0" err="1"/>
              <a:t>c</a:t>
            </a:r>
            <a:r>
              <a:rPr lang="en-US" dirty="0" err="1"/>
              <a:t>ô</a:t>
            </a:r>
            <a:r>
              <a:rPr lang="en-US" dirty="0"/>
              <a:t> </a:t>
            </a:r>
            <a:r>
              <a:rPr lang="en-US" dirty="0" err="1"/>
              <a:t>trốn</a:t>
            </a:r>
            <a:r>
              <a:rPr lang="en-US" dirty="0"/>
              <a:t> </a:t>
            </a:r>
            <a:r>
              <a:rPr lang="en-US" dirty="0" err="1"/>
              <a:t>không</a:t>
            </a:r>
            <a:r>
              <a:rPr lang="en-US" sz="2800" dirty="0"/>
              <a:t> </a:t>
            </a:r>
            <a:r>
              <a:rPr lang="en-US" sz="2800" dirty="0" err="1"/>
              <a:t>đuổi</a:t>
            </a:r>
            <a:r>
              <a:rPr lang="en-US" sz="2800" dirty="0"/>
              <a:t> </a:t>
            </a:r>
            <a:r>
              <a:rPr lang="en-US" sz="2800" dirty="0" err="1"/>
              <a:t>theo.</a:t>
            </a:r>
            <a:r>
              <a:rPr lang="en-US" sz="2800" dirty="0"/>
              <a:t> (</a:t>
            </a:r>
            <a:r>
              <a:rPr lang="en-US" sz="2800" dirty="0" err="1"/>
              <a:t>kể</a:t>
            </a:r>
            <a:r>
              <a:rPr lang="en-US" sz="2800" dirty="0"/>
              <a:t> </a:t>
            </a:r>
            <a:r>
              <a:rPr lang="en-US" sz="2800" dirty="0" err="1"/>
              <a:t>công</a:t>
            </a:r>
            <a:r>
              <a:rPr lang="en-US" sz="2800" dirty="0"/>
              <a:t>)</a:t>
            </a:r>
          </a:p>
          <a:p>
            <a:pPr>
              <a:spcBef>
                <a:spcPct val="50000"/>
              </a:spcBef>
              <a:buFontTx/>
              <a:buChar char="-"/>
            </a:pPr>
            <a:r>
              <a:rPr lang="en-US" sz="2800" b="1" dirty="0">
                <a:solidFill>
                  <a:srgbClr val="FF0000"/>
                </a:solidFill>
              </a:rPr>
              <a:t> </a:t>
            </a:r>
            <a:r>
              <a:rPr lang="en-US" sz="2800" b="1" dirty="0" err="1">
                <a:solidFill>
                  <a:srgbClr val="FF0000"/>
                </a:solidFill>
              </a:rPr>
              <a:t>Thứ</a:t>
            </a:r>
            <a:r>
              <a:rPr lang="en-US" sz="2800" b="1" dirty="0">
                <a:solidFill>
                  <a:srgbClr val="FF0000"/>
                </a:solidFill>
              </a:rPr>
              <a:t> </a:t>
            </a:r>
            <a:r>
              <a:rPr lang="en-US" sz="2800" b="1" dirty="0" err="1">
                <a:solidFill>
                  <a:srgbClr val="FF0000"/>
                </a:solidFill>
              </a:rPr>
              <a:t>ba</a:t>
            </a:r>
            <a:r>
              <a:rPr lang="en-US" sz="2800" b="1" dirty="0"/>
              <a:t>:</a:t>
            </a:r>
            <a:r>
              <a:rPr lang="en-US" sz="2800" dirty="0"/>
              <a:t> </a:t>
            </a:r>
            <a:r>
              <a:rPr lang="en-US" sz="2800" dirty="0" err="1"/>
              <a:t>Tôi</a:t>
            </a:r>
            <a:r>
              <a:rPr lang="en-US" sz="2800" dirty="0"/>
              <a:t> </a:t>
            </a:r>
            <a:r>
              <a:rPr lang="en-US" sz="2800" dirty="0" err="1"/>
              <a:t>với</a:t>
            </a:r>
            <a:r>
              <a:rPr lang="en-US" sz="2800" dirty="0"/>
              <a:t> </a:t>
            </a:r>
            <a:r>
              <a:rPr lang="en-US" sz="2800" dirty="0" err="1"/>
              <a:t>cô</a:t>
            </a:r>
            <a:r>
              <a:rPr lang="en-US" sz="2800" dirty="0"/>
              <a:t> </a:t>
            </a:r>
            <a:r>
              <a:rPr lang="en-US" sz="2800" dirty="0" err="1"/>
              <a:t>trong</a:t>
            </a:r>
            <a:r>
              <a:rPr lang="en-US" sz="2800" dirty="0"/>
              <a:t> </a:t>
            </a:r>
            <a:r>
              <a:rPr lang="en-US" sz="2800" dirty="0" err="1"/>
              <a:t>cảnh</a:t>
            </a:r>
            <a:r>
              <a:rPr lang="en-US" sz="2800" dirty="0"/>
              <a:t> </a:t>
            </a:r>
            <a:r>
              <a:rPr lang="en-US" sz="2800" dirty="0" err="1"/>
              <a:t>chồng</a:t>
            </a:r>
            <a:r>
              <a:rPr lang="en-US" sz="2800" dirty="0"/>
              <a:t> </a:t>
            </a:r>
            <a:r>
              <a:rPr lang="en-US" sz="2800" dirty="0" err="1"/>
              <a:t>chung</a:t>
            </a:r>
            <a:r>
              <a:rPr lang="en-US" sz="2800" dirty="0"/>
              <a:t>. </a:t>
            </a:r>
            <a:r>
              <a:rPr lang="en-US" sz="2800" dirty="0" err="1"/>
              <a:t>Chắc</a:t>
            </a:r>
            <a:r>
              <a:rPr lang="en-US" sz="2800" dirty="0"/>
              <a:t> </a:t>
            </a:r>
            <a:r>
              <a:rPr lang="en-US" sz="2800" dirty="0" err="1"/>
              <a:t>gì</a:t>
            </a:r>
            <a:r>
              <a:rPr lang="en-US" sz="2800" dirty="0"/>
              <a:t> </a:t>
            </a:r>
            <a:r>
              <a:rPr lang="en-US" sz="2800" dirty="0" err="1"/>
              <a:t>ai</a:t>
            </a:r>
            <a:r>
              <a:rPr lang="en-US" sz="2800" dirty="0"/>
              <a:t> </a:t>
            </a:r>
            <a:r>
              <a:rPr lang="en-US" sz="2800" dirty="0" err="1"/>
              <a:t>nhường</a:t>
            </a:r>
            <a:r>
              <a:rPr lang="en-US" sz="2800" dirty="0"/>
              <a:t> </a:t>
            </a:r>
            <a:r>
              <a:rPr lang="en-US" sz="2800" dirty="0" err="1"/>
              <a:t>cho</a:t>
            </a:r>
            <a:r>
              <a:rPr lang="en-US" sz="2800" dirty="0"/>
              <a:t> </a:t>
            </a:r>
            <a:r>
              <a:rPr lang="en-US" sz="2800" dirty="0" err="1"/>
              <a:t>ai</a:t>
            </a:r>
            <a:r>
              <a:rPr lang="en-US" sz="2800" dirty="0"/>
              <a:t>.</a:t>
            </a:r>
          </a:p>
          <a:p>
            <a:pPr>
              <a:spcBef>
                <a:spcPct val="50000"/>
              </a:spcBef>
              <a:buFontTx/>
              <a:buChar char="-"/>
            </a:pPr>
            <a:r>
              <a:rPr lang="en-US" sz="2800" b="1" dirty="0">
                <a:solidFill>
                  <a:srgbClr val="FF0000"/>
                </a:solidFill>
              </a:rPr>
              <a:t> </a:t>
            </a:r>
            <a:r>
              <a:rPr lang="en-US" sz="2800" b="1" dirty="0" err="1">
                <a:solidFill>
                  <a:srgbClr val="FF0000"/>
                </a:solidFill>
              </a:rPr>
              <a:t>Thứ</a:t>
            </a:r>
            <a:r>
              <a:rPr lang="en-US" sz="2800" b="1" dirty="0">
                <a:solidFill>
                  <a:srgbClr val="FF0000"/>
                </a:solidFill>
              </a:rPr>
              <a:t> </a:t>
            </a:r>
            <a:r>
              <a:rPr lang="en-US" sz="2800" b="1" dirty="0" err="1">
                <a:solidFill>
                  <a:srgbClr val="FF0000"/>
                </a:solidFill>
              </a:rPr>
              <a:t>tư</a:t>
            </a:r>
            <a:r>
              <a:rPr lang="en-US" sz="2800" b="1" dirty="0"/>
              <a:t>:</a:t>
            </a:r>
            <a:r>
              <a:rPr lang="en-US" sz="2800" dirty="0"/>
              <a:t> </a:t>
            </a:r>
            <a:r>
              <a:rPr lang="en-US" sz="2800" dirty="0" err="1"/>
              <a:t>Nhưng</a:t>
            </a:r>
            <a:r>
              <a:rPr lang="en-US" sz="2800" dirty="0"/>
              <a:t> </a:t>
            </a:r>
            <a:r>
              <a:rPr lang="en-US" sz="2800" dirty="0" err="1"/>
              <a:t>dù</a:t>
            </a:r>
            <a:r>
              <a:rPr lang="en-US" sz="2800" dirty="0"/>
              <a:t> </a:t>
            </a:r>
            <a:r>
              <a:rPr lang="en-US" sz="2800" dirty="0" err="1"/>
              <a:t>sao</a:t>
            </a:r>
            <a:r>
              <a:rPr lang="en-US" sz="2800" dirty="0"/>
              <a:t> </a:t>
            </a:r>
            <a:r>
              <a:rPr lang="en-US" sz="2800" dirty="0" err="1"/>
              <a:t>tôi</a:t>
            </a:r>
            <a:r>
              <a:rPr lang="en-US" sz="2800" dirty="0"/>
              <a:t> </a:t>
            </a:r>
            <a:r>
              <a:rPr lang="en-US" sz="2800" dirty="0" err="1"/>
              <a:t>đã</a:t>
            </a:r>
            <a:r>
              <a:rPr lang="en-US" sz="2800" dirty="0"/>
              <a:t> </a:t>
            </a:r>
            <a:r>
              <a:rPr lang="en-US" sz="2800" dirty="0" err="1"/>
              <a:t>trót</a:t>
            </a:r>
            <a:r>
              <a:rPr lang="en-US" sz="2800" dirty="0"/>
              <a:t> </a:t>
            </a:r>
            <a:r>
              <a:rPr lang="en-US" sz="2800" dirty="0" err="1"/>
              <a:t>gây</a:t>
            </a:r>
            <a:r>
              <a:rPr lang="en-US" sz="2800" dirty="0"/>
              <a:t> </a:t>
            </a:r>
            <a:r>
              <a:rPr lang="en-US" sz="2800" dirty="0" err="1"/>
              <a:t>đau</a:t>
            </a:r>
            <a:r>
              <a:rPr lang="en-US" sz="2800" dirty="0"/>
              <a:t> </a:t>
            </a:r>
            <a:r>
              <a:rPr lang="en-US" sz="2800" dirty="0" err="1"/>
              <a:t>khổ</a:t>
            </a:r>
            <a:r>
              <a:rPr lang="en-US" sz="2800" dirty="0"/>
              <a:t> </a:t>
            </a:r>
            <a:r>
              <a:rPr lang="en-US" sz="2800" dirty="0" err="1"/>
              <a:t>cho</a:t>
            </a:r>
            <a:r>
              <a:rPr lang="en-US" sz="2800" dirty="0"/>
              <a:t> </a:t>
            </a:r>
            <a:r>
              <a:rPr lang="en-US" sz="2800" dirty="0" err="1"/>
              <a:t>cô</a:t>
            </a:r>
            <a:r>
              <a:rPr lang="en-US" sz="2800" dirty="0"/>
              <a:t> </a:t>
            </a:r>
            <a:r>
              <a:rPr lang="en-US" sz="2800" dirty="0" err="1"/>
              <a:t>nên</a:t>
            </a:r>
            <a:r>
              <a:rPr lang="en-US" sz="2800" dirty="0"/>
              <a:t> </a:t>
            </a:r>
            <a:r>
              <a:rPr lang="en-US" sz="2800" dirty="0" err="1"/>
              <a:t>bây</a:t>
            </a:r>
            <a:r>
              <a:rPr lang="en-US" sz="2800" dirty="0"/>
              <a:t> </a:t>
            </a:r>
            <a:r>
              <a:rPr lang="en-US" sz="2800" dirty="0" err="1"/>
              <a:t>giờ</a:t>
            </a:r>
            <a:r>
              <a:rPr lang="en-US" sz="2800" dirty="0"/>
              <a:t> </a:t>
            </a:r>
            <a:r>
              <a:rPr lang="en-US" sz="2800" dirty="0" err="1"/>
              <a:t>chỉ</a:t>
            </a:r>
            <a:r>
              <a:rPr lang="en-US" sz="2800" dirty="0"/>
              <a:t> </a:t>
            </a:r>
            <a:r>
              <a:rPr lang="en-US" sz="2800" dirty="0" err="1"/>
              <a:t>biết</a:t>
            </a:r>
            <a:r>
              <a:rPr lang="en-US" sz="2800" dirty="0"/>
              <a:t> </a:t>
            </a:r>
            <a:r>
              <a:rPr lang="en-US" sz="2800" dirty="0" err="1"/>
              <a:t>trông</a:t>
            </a:r>
            <a:r>
              <a:rPr lang="en-US" sz="2800" dirty="0"/>
              <a:t> </a:t>
            </a:r>
            <a:r>
              <a:rPr lang="en-US" sz="2800" dirty="0" err="1"/>
              <a:t>nhờ</a:t>
            </a:r>
            <a:r>
              <a:rPr lang="en-US" sz="2800" dirty="0"/>
              <a:t> </a:t>
            </a:r>
            <a:r>
              <a:rPr lang="en-US" sz="2800" dirty="0" err="1"/>
              <a:t>vào</a:t>
            </a:r>
            <a:r>
              <a:rPr lang="en-US" sz="2800" dirty="0"/>
              <a:t> </a:t>
            </a:r>
            <a:r>
              <a:rPr lang="en-US" sz="2800" dirty="0" err="1"/>
              <a:t>lượng</a:t>
            </a:r>
            <a:r>
              <a:rPr lang="en-US" sz="2800" dirty="0"/>
              <a:t> </a:t>
            </a:r>
            <a:r>
              <a:rPr lang="en-US" sz="2800" dirty="0" err="1"/>
              <a:t>khoan</a:t>
            </a:r>
            <a:r>
              <a:rPr lang="en-US" sz="2800" dirty="0"/>
              <a:t> dung </a:t>
            </a:r>
            <a:r>
              <a:rPr lang="en-US" sz="2800" dirty="0" err="1"/>
              <a:t>rộng</a:t>
            </a:r>
            <a:r>
              <a:rPr lang="en-US" sz="2800" dirty="0"/>
              <a:t> </a:t>
            </a:r>
            <a:r>
              <a:rPr lang="en-US" sz="2800" dirty="0" err="1"/>
              <a:t>lớn</a:t>
            </a:r>
            <a:r>
              <a:rPr lang="en-US" sz="2800" dirty="0"/>
              <a:t> </a:t>
            </a:r>
            <a:r>
              <a:rPr lang="en-US" sz="2800" dirty="0" err="1"/>
              <a:t>của</a:t>
            </a:r>
            <a:r>
              <a:rPr lang="en-US" sz="2800" dirty="0"/>
              <a:t> </a:t>
            </a:r>
            <a:r>
              <a:rPr lang="en-US" sz="2800" dirty="0" err="1"/>
              <a:t>cô</a:t>
            </a:r>
            <a:r>
              <a:rPr lang="en-US" sz="2800" dirty="0"/>
              <a:t>. (</a:t>
            </a:r>
            <a:r>
              <a:rPr lang="en-US" sz="2800" dirty="0" err="1"/>
              <a:t>nhận</a:t>
            </a:r>
            <a:r>
              <a:rPr lang="en-US" sz="2800" dirty="0"/>
              <a:t> </a:t>
            </a:r>
            <a:r>
              <a:rPr lang="en-US" sz="2800" dirty="0" err="1"/>
              <a:t>tội</a:t>
            </a:r>
            <a:r>
              <a:rPr lang="en-US" sz="2800" dirty="0"/>
              <a:t> </a:t>
            </a:r>
            <a:r>
              <a:rPr lang="en-US" sz="2800" dirty="0" err="1"/>
              <a:t>và</a:t>
            </a:r>
            <a:r>
              <a:rPr lang="en-US" sz="2800" dirty="0"/>
              <a:t> </a:t>
            </a:r>
            <a:r>
              <a:rPr lang="en-US" sz="2800" dirty="0" err="1"/>
              <a:t>đề</a:t>
            </a:r>
            <a:r>
              <a:rPr lang="en-US" sz="2800" dirty="0"/>
              <a:t> </a:t>
            </a:r>
            <a:r>
              <a:rPr lang="en-US" sz="2800" dirty="0" err="1"/>
              <a:t>cao</a:t>
            </a:r>
            <a:r>
              <a:rPr lang="en-US" sz="2800" dirty="0"/>
              <a:t> </a:t>
            </a:r>
            <a:r>
              <a:rPr lang="en-US" sz="2800" dirty="0" err="1"/>
              <a:t>tâng</a:t>
            </a:r>
            <a:r>
              <a:rPr lang="en-US" sz="2800" dirty="0"/>
              <a:t> </a:t>
            </a:r>
            <a:r>
              <a:rPr lang="en-US" sz="2800" dirty="0" err="1"/>
              <a:t>bốc</a:t>
            </a:r>
            <a:r>
              <a:rPr lang="en-US" sz="2800" dirty="0"/>
              <a:t> </a:t>
            </a:r>
            <a:r>
              <a:rPr lang="en-US" sz="2800" dirty="0" err="1"/>
              <a:t>Kiều</a:t>
            </a:r>
            <a:r>
              <a:rPr lang="en-US" sz="2800" dirty="0"/>
              <a:t>).</a:t>
            </a:r>
          </a:p>
          <a:p>
            <a:pPr>
              <a:spcBef>
                <a:spcPct val="50000"/>
              </a:spcBef>
            </a:pPr>
            <a:endParaRPr lang="en-US" sz="2800" dirty="0"/>
          </a:p>
        </p:txBody>
      </p:sp>
    </p:spTree>
    <p:extLst>
      <p:ext uri="{BB962C8B-B14F-4D97-AF65-F5344CB8AC3E}">
        <p14:creationId xmlns:p14="http://schemas.microsoft.com/office/powerpoint/2010/main" val="36560079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41"/>
                                        </p:tgtEl>
                                        <p:attrNameLst>
                                          <p:attrName>style.visibility</p:attrName>
                                        </p:attrNameLst>
                                      </p:cBhvr>
                                      <p:to>
                                        <p:strVal val="visible"/>
                                      </p:to>
                                    </p:set>
                                    <p:anim calcmode="lin" valueType="num">
                                      <p:cBhvr additive="base">
                                        <p:cTn id="7" dur="500" fill="hold"/>
                                        <p:tgtEl>
                                          <p:spTgt spid="91141"/>
                                        </p:tgtEl>
                                        <p:attrNameLst>
                                          <p:attrName>ppt_x</p:attrName>
                                        </p:attrNameLst>
                                      </p:cBhvr>
                                      <p:tavLst>
                                        <p:tav tm="0">
                                          <p:val>
                                            <p:strVal val="#ppt_x"/>
                                          </p:val>
                                        </p:tav>
                                        <p:tav tm="100000">
                                          <p:val>
                                            <p:strVal val="#ppt_x"/>
                                          </p:val>
                                        </p:tav>
                                      </p:tavLst>
                                    </p:anim>
                                    <p:anim calcmode="lin" valueType="num">
                                      <p:cBhvr additive="base">
                                        <p:cTn id="8" dur="500" fill="hold"/>
                                        <p:tgtEl>
                                          <p:spTgt spid="911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1" grpId="0"/>
    </p:bldLst>
  </p:timing>
</p:sld>
</file>

<file path=ppt/theme/_rels/theme8.xml.rels><?xml version="1.0" encoding="UTF-8" standalone="yes"?>
<Relationships xmlns="http://schemas.openxmlformats.org/package/2006/relationships"><Relationship Id="rId1" Type="http://schemas.openxmlformats.org/officeDocument/2006/relationships/image" Target="../media/image19.jpeg"/></Relationships>
</file>

<file path=ppt/theme/theme1.xml><?xml version="1.0" encoding="utf-8"?>
<a:theme xmlns:a="http://schemas.openxmlformats.org/drawingml/2006/main" name="9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Orange Waves">
  <a:themeElements>
    <a:clrScheme name="Orange Waves 13">
      <a:dk1>
        <a:srgbClr val="000000"/>
      </a:dk1>
      <a:lt1>
        <a:srgbClr val="FFFFFF"/>
      </a:lt1>
      <a:dk2>
        <a:srgbClr val="000000"/>
      </a:dk2>
      <a:lt2>
        <a:srgbClr val="969696"/>
      </a:lt2>
      <a:accent1>
        <a:srgbClr val="C73109"/>
      </a:accent1>
      <a:accent2>
        <a:srgbClr val="FF5050"/>
      </a:accent2>
      <a:accent3>
        <a:srgbClr val="FFFFFF"/>
      </a:accent3>
      <a:accent4>
        <a:srgbClr val="000000"/>
      </a:accent4>
      <a:accent5>
        <a:srgbClr val="E0ADAA"/>
      </a:accent5>
      <a:accent6>
        <a:srgbClr val="E74848"/>
      </a:accent6>
      <a:hlink>
        <a:srgbClr val="4D4D4D"/>
      </a:hlink>
      <a:folHlink>
        <a:srgbClr val="77777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ange Waves">
  <a:themeElements>
    <a:clrScheme name="Orange Waves 13">
      <a:dk1>
        <a:srgbClr val="000000"/>
      </a:dk1>
      <a:lt1>
        <a:srgbClr val="FFFFFF"/>
      </a:lt1>
      <a:dk2>
        <a:srgbClr val="000000"/>
      </a:dk2>
      <a:lt2>
        <a:srgbClr val="969696"/>
      </a:lt2>
      <a:accent1>
        <a:srgbClr val="C73109"/>
      </a:accent1>
      <a:accent2>
        <a:srgbClr val="FF5050"/>
      </a:accent2>
      <a:accent3>
        <a:srgbClr val="FFFFFF"/>
      </a:accent3>
      <a:accent4>
        <a:srgbClr val="000000"/>
      </a:accent4>
      <a:accent5>
        <a:srgbClr val="E0ADAA"/>
      </a:accent5>
      <a:accent6>
        <a:srgbClr val="E74848"/>
      </a:accent6>
      <a:hlink>
        <a:srgbClr val="4D4D4D"/>
      </a:hlink>
      <a:folHlink>
        <a:srgbClr val="77777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range Waves">
  <a:themeElements>
    <a:clrScheme name="Orange Waves 13">
      <a:dk1>
        <a:srgbClr val="000000"/>
      </a:dk1>
      <a:lt1>
        <a:srgbClr val="FFFFFF"/>
      </a:lt1>
      <a:dk2>
        <a:srgbClr val="000000"/>
      </a:dk2>
      <a:lt2>
        <a:srgbClr val="969696"/>
      </a:lt2>
      <a:accent1>
        <a:srgbClr val="C73109"/>
      </a:accent1>
      <a:accent2>
        <a:srgbClr val="FF5050"/>
      </a:accent2>
      <a:accent3>
        <a:srgbClr val="FFFFFF"/>
      </a:accent3>
      <a:accent4>
        <a:srgbClr val="000000"/>
      </a:accent4>
      <a:accent5>
        <a:srgbClr val="E0ADAA"/>
      </a:accent5>
      <a:accent6>
        <a:srgbClr val="E74848"/>
      </a:accent6>
      <a:hlink>
        <a:srgbClr val="4D4D4D"/>
      </a:hlink>
      <a:folHlink>
        <a:srgbClr val="77777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range Waves">
  <a:themeElements>
    <a:clrScheme name="Orange Waves 13">
      <a:dk1>
        <a:srgbClr val="000000"/>
      </a:dk1>
      <a:lt1>
        <a:srgbClr val="FFFFFF"/>
      </a:lt1>
      <a:dk2>
        <a:srgbClr val="000000"/>
      </a:dk2>
      <a:lt2>
        <a:srgbClr val="969696"/>
      </a:lt2>
      <a:accent1>
        <a:srgbClr val="C73109"/>
      </a:accent1>
      <a:accent2>
        <a:srgbClr val="FF5050"/>
      </a:accent2>
      <a:accent3>
        <a:srgbClr val="FFFFFF"/>
      </a:accent3>
      <a:accent4>
        <a:srgbClr val="000000"/>
      </a:accent4>
      <a:accent5>
        <a:srgbClr val="E0ADAA"/>
      </a:accent5>
      <a:accent6>
        <a:srgbClr val="E74848"/>
      </a:accent6>
      <a:hlink>
        <a:srgbClr val="4D4D4D"/>
      </a:hlink>
      <a:folHlink>
        <a:srgbClr val="77777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自定义 1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range Waves">
  <a:themeElements>
    <a:clrScheme name="Orange Waves 13">
      <a:dk1>
        <a:srgbClr val="000000"/>
      </a:dk1>
      <a:lt1>
        <a:srgbClr val="FFFFFF"/>
      </a:lt1>
      <a:dk2>
        <a:srgbClr val="000000"/>
      </a:dk2>
      <a:lt2>
        <a:srgbClr val="969696"/>
      </a:lt2>
      <a:accent1>
        <a:srgbClr val="C73109"/>
      </a:accent1>
      <a:accent2>
        <a:srgbClr val="FF5050"/>
      </a:accent2>
      <a:accent3>
        <a:srgbClr val="FFFFFF"/>
      </a:accent3>
      <a:accent4>
        <a:srgbClr val="000000"/>
      </a:accent4>
      <a:accent5>
        <a:srgbClr val="E0ADAA"/>
      </a:accent5>
      <a:accent6>
        <a:srgbClr val="E74848"/>
      </a:accent6>
      <a:hlink>
        <a:srgbClr val="4D4D4D"/>
      </a:hlink>
      <a:folHlink>
        <a:srgbClr val="77777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19331</TotalTime>
  <Words>1537</Words>
  <Application>Microsoft Office PowerPoint</Application>
  <PresentationFormat>Custom</PresentationFormat>
  <Paragraphs>112</Paragraphs>
  <Slides>18</Slides>
  <Notes>3</Notes>
  <HiddenSlides>0</HiddenSlides>
  <MMClips>2</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18</vt:i4>
      </vt:variant>
    </vt:vector>
  </HeadingPairs>
  <TitlesOfParts>
    <vt:vector size="39" baseType="lpstr">
      <vt:lpstr>Arial</vt:lpstr>
      <vt:lpstr>Wingdings 2</vt:lpstr>
      <vt:lpstr>Wingdings</vt:lpstr>
      <vt:lpstr>Constantia</vt:lpstr>
      <vt:lpstr>Lato Light</vt:lpstr>
      <vt:lpstr>Lato Regular</vt:lpstr>
      <vt:lpstr>等线</vt:lpstr>
      <vt:lpstr>Times New Roman</vt:lpstr>
      <vt:lpstr>Calibri</vt:lpstr>
      <vt:lpstr>宋体</vt:lpstr>
      <vt:lpstr>微软雅黑</vt:lpstr>
      <vt:lpstr>9_Office Theme</vt:lpstr>
      <vt:lpstr>Orange Waves</vt:lpstr>
      <vt:lpstr>1_Orange Waves</vt:lpstr>
      <vt:lpstr>2_Orange Waves</vt:lpstr>
      <vt:lpstr>1_Office Theme</vt:lpstr>
      <vt:lpstr>2_Office Theme</vt:lpstr>
      <vt:lpstr>3_Orange Waves</vt:lpstr>
      <vt:lpstr>Flow</vt:lpstr>
      <vt:lpstr>Watermark</vt:lpstr>
      <vt:lpstr>4_Orange Waves</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                                            Câu chuyện “Lỗi lầm và sự biết ơn”   Đọc đoạn văn sau và cho biết: Yếu tố nghị luận trong đoạn văn được thể hiện ở những câu văn nào? Chỉ ra vai trò của các yếu tố ấy trong việc làm nổi bật nội dung của đoạn văn?                                                        LỖI LẦM VÀ SỰ BIẾT ƠN          Hai người bạn cùng đi qua sa mạc. Trong chuyến đi, giữa hai người có xảy ra một cuộc tranh luận, và một người nổi nóng không kiềm chế được mình đã nặng lời miệt thị người kia. Cảm thấy bị xúc phạm, anh không nói gì, chỉ viết lên cát: “ Hôm nay người bạn tốt nhất của tôi đã làm khác đi những gì tôi nghĩ”.          Họ đi tiếp, tìm thấy một ốc đảo, và quyết định đi bơi. Người bị miệt thị lúc nãy bây giờ bị đuối sức và chìm dần xuống. Người bạn kia đã tìm cách cứu anh. Khi đã lên bờ, anh lấy một miếng kim loại khắc lên đá: “ Hôm nay người bạn tốt nhất của tôi đã cứu sống tôi”.          Người kia hỏi: “ Tại sao khi tôi xúc phạm anh, anh viết lên cát, còn bây giờ anh lại khắc lên đá”?         Anh ta trả lời: “ Những điều viết lên cát sẽ mau chóng xoá nhoà theo thời gian, nhưng không ai có thể xoá được những điều tốt đẹp đã được ghi tạc trên đá, trong lòng người.         Vậy mỗi chúng ta hãy học cách viết những nỗi đau buồn, thù hận lên cát và khắc ghi những ân nghĩa lên đá.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Vo Van Xin Em</dc:creator>
  <cp:lastModifiedBy>OK</cp:lastModifiedBy>
  <cp:revision>353</cp:revision>
  <dcterms:created xsi:type="dcterms:W3CDTF">2018-08-07T05:25:16Z</dcterms:created>
  <dcterms:modified xsi:type="dcterms:W3CDTF">2021-11-08T02:00:33Z</dcterms:modified>
</cp:coreProperties>
</file>