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556" r:id="rId2"/>
    <p:sldMasterId id="2147488568" r:id="rId3"/>
    <p:sldMasterId id="2147488593" r:id="rId4"/>
    <p:sldMasterId id="2147488605" r:id="rId5"/>
    <p:sldMasterId id="2147488629" r:id="rId6"/>
    <p:sldMasterId id="2147488642" r:id="rId7"/>
    <p:sldMasterId id="2147488655" r:id="rId8"/>
    <p:sldMasterId id="2147488667" r:id="rId9"/>
  </p:sldMasterIdLst>
  <p:notesMasterIdLst>
    <p:notesMasterId r:id="rId44"/>
  </p:notesMasterIdLst>
  <p:sldIdLst>
    <p:sldId id="318" r:id="rId10"/>
    <p:sldId id="333" r:id="rId11"/>
    <p:sldId id="356" r:id="rId12"/>
    <p:sldId id="317" r:id="rId13"/>
    <p:sldId id="355" r:id="rId14"/>
    <p:sldId id="321" r:id="rId15"/>
    <p:sldId id="331" r:id="rId16"/>
    <p:sldId id="367" r:id="rId17"/>
    <p:sldId id="368" r:id="rId18"/>
    <p:sldId id="369" r:id="rId19"/>
    <p:sldId id="371" r:id="rId20"/>
    <p:sldId id="383" r:id="rId21"/>
    <p:sldId id="370" r:id="rId22"/>
    <p:sldId id="336" r:id="rId23"/>
    <p:sldId id="372" r:id="rId24"/>
    <p:sldId id="341" r:id="rId25"/>
    <p:sldId id="337" r:id="rId26"/>
    <p:sldId id="348" r:id="rId27"/>
    <p:sldId id="382" r:id="rId28"/>
    <p:sldId id="373" r:id="rId29"/>
    <p:sldId id="384" r:id="rId30"/>
    <p:sldId id="375" r:id="rId31"/>
    <p:sldId id="377" r:id="rId32"/>
    <p:sldId id="387" r:id="rId33"/>
    <p:sldId id="385" r:id="rId34"/>
    <p:sldId id="388" r:id="rId35"/>
    <p:sldId id="386" r:id="rId36"/>
    <p:sldId id="389" r:id="rId37"/>
    <p:sldId id="354" r:id="rId38"/>
    <p:sldId id="380" r:id="rId39"/>
    <p:sldId id="361" r:id="rId40"/>
    <p:sldId id="360" r:id="rId41"/>
    <p:sldId id="381" r:id="rId42"/>
    <p:sldId id="35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0000FF"/>
    <a:srgbClr val="FFC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92" d="100"/>
          <a:sy n="92" d="100"/>
        </p:scale>
        <p:origin x="24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4-17T03:35:02.223"/>
    </inkml:context>
    <inkml:brush xml:id="br0">
      <inkml:brushProperty name="width" value="0.05" units="cm"/>
      <inkml:brushProperty name="height" value="0.05" units="cm"/>
      <inkml:brushProperty name="color" value="#E71224"/>
    </inkml:brush>
  </inkml:definitions>
  <inkml:trace contextRef="#ctx0" brushRef="#br0">1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4-17T03:35:08.139"/>
    </inkml:context>
    <inkml:brush xml:id="br0">
      <inkml:brushProperty name="width" value="0.05" units="cm"/>
      <inkml:brushProperty name="height" value="0.05" units="cm"/>
      <inkml:brushProperty name="color" value="#E71224"/>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9/23/2022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17978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95326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xfrm>
            <a:off x="381000" y="685800"/>
            <a:ext cx="6096000" cy="3429000"/>
          </a:xfrm>
          <a:custGeom>
            <a:avLst/>
            <a:gdLst>
              <a:gd name="T0" fmla="*/ 0 w 120000"/>
              <a:gd name="T1" fmla="*/ 0 h 120000"/>
              <a:gd name="T2" fmla="*/ 309676800 w 120000"/>
              <a:gd name="T3" fmla="*/ 0 h 120000"/>
              <a:gd name="T4" fmla="*/ 309676800 w 120000"/>
              <a:gd name="T5" fmla="*/ 97983675 h 120000"/>
              <a:gd name="T6" fmla="*/ 0 w 120000"/>
              <a:gd name="T7" fmla="*/ 97983675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headEnd/>
            <a:tailEnd/>
          </a:ln>
        </p:spPr>
      </p:sp>
      <p:sp>
        <p:nvSpPr>
          <p:cNvPr id="6963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spcBef>
                <a:spcPct val="0"/>
              </a:spcBef>
            </a:pPr>
            <a:endParaRPr lang="en-US" altLang="en-US"/>
          </a:p>
        </p:txBody>
      </p:sp>
      <p:sp>
        <p:nvSpPr>
          <p:cNvPr id="4" name="Slide Number Placeholder 3"/>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A823A-ED9A-4DA1-B61B-C1A4975113B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sym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85103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64381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24661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43832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5F0132F-27AD-4901-812E-8330D5487512}"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ounded Rectangle 4"/>
          <p:cNvSpPr/>
          <p:nvPr/>
        </p:nvSpPr>
        <p:spPr>
          <a:xfrm>
            <a:off x="304801" y="228600"/>
            <a:ext cx="11595100" cy="6036733"/>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white"/>
              </a:solidFill>
              <a:effectLst/>
              <a:uLnTx/>
              <a:uFillTx/>
              <a:latin typeface="Candara"/>
              <a:ea typeface="+mn-ea"/>
              <a:cs typeface="+mn-cs"/>
            </a:endParaRPr>
          </a:p>
        </p:txBody>
      </p:sp>
      <p:grpSp>
        <p:nvGrpSpPr>
          <p:cNvPr id="6" name="Group 15"/>
          <p:cNvGrpSpPr>
            <a:grpSpLocks noChangeAspect="1"/>
          </p:cNvGrpSpPr>
          <p:nvPr/>
        </p:nvGrpSpPr>
        <p:grpSpPr bwMode="auto">
          <a:xfrm>
            <a:off x="281517" y="5355167"/>
            <a:ext cx="11631083" cy="1329267"/>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useBgFill="1">
          <p:nvSpPr>
            <p:cNvPr id="11" name="Freeform 2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2" name="Title 1"/>
          <p:cNvSpPr>
            <a:spLocks noGrp="1"/>
          </p:cNvSpPr>
          <p:nvPr>
            <p:ph type="title"/>
          </p:nvPr>
        </p:nvSpPr>
        <p:spPr>
          <a:xfrm>
            <a:off x="6498875" y="338667"/>
            <a:ext cx="5083527" cy="2429935"/>
          </a:xfrm>
        </p:spPr>
        <p:txBody>
          <a:bodyPr anchor="b">
            <a:normAutofit/>
          </a:bodyPr>
          <a:lstStyle>
            <a:lvl1pPr algn="l">
              <a:defRPr sz="3733"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491113" y="2785533"/>
            <a:ext cx="5091289" cy="2421467"/>
          </a:xfrm>
        </p:spPr>
        <p:txBody>
          <a:bodyPr>
            <a:normAutofit/>
          </a:bodyPr>
          <a:lstStyle>
            <a:lvl1pPr marL="0" indent="0">
              <a:buNone/>
              <a:defRPr sz="2400">
                <a:solidFill>
                  <a:srgbClr val="FFFFFF"/>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4267">
                <a:solidFill>
                  <a:schemeClr val="bg1"/>
                </a:solidFill>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r>
              <a:rPr lang="en-US" noProof="0"/>
              <a:t>Click icon to add picture</a:t>
            </a:r>
            <a:endParaRPr lang="en-US" noProof="0" dirty="0"/>
          </a:p>
        </p:txBody>
      </p:sp>
      <p:sp>
        <p:nvSpPr>
          <p:cNvPr id="12" name="Date Placeholder 4"/>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3" name="Footer Placeholder 5"/>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4" name="Slide Number Placeholder 6"/>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296D490-1A51-432B-B438-2DAA68431F23}"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153915225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C06CCCE-5C96-47F8-821B-87AF7E970706}"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1706636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ounded Rectangle 3"/>
          <p:cNvSpPr/>
          <p:nvPr/>
        </p:nvSpPr>
        <p:spPr bwMode="hidden">
          <a:xfrm>
            <a:off x="304801" y="228601"/>
            <a:ext cx="11595100" cy="142663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white"/>
              </a:solidFill>
              <a:effectLst/>
              <a:uLnTx/>
              <a:uFillTx/>
              <a:latin typeface="Candara"/>
              <a:ea typeface="+mn-ea"/>
              <a:cs typeface="+mn-cs"/>
            </a:endParaRPr>
          </a:p>
        </p:txBody>
      </p:sp>
      <p:grpSp>
        <p:nvGrpSpPr>
          <p:cNvPr id="5" name="Group 15"/>
          <p:cNvGrpSpPr>
            <a:grpSpLocks noChangeAspect="1"/>
          </p:cNvGrpSpPr>
          <p:nvPr/>
        </p:nvGrpSpPr>
        <p:grpSpPr bwMode="auto">
          <a:xfrm>
            <a:off x="281517" y="715433"/>
            <a:ext cx="11631083" cy="1331384"/>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useBgFill="1">
          <p:nvSpPr>
            <p:cNvPr id="10" name="Freeform 25"/>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2" name="Vertical Title 1"/>
          <p:cNvSpPr>
            <a:spLocks noGrp="1"/>
          </p:cNvSpPr>
          <p:nvPr>
            <p:ph type="title" orient="vert"/>
          </p:nvPr>
        </p:nvSpPr>
        <p:spPr>
          <a:xfrm>
            <a:off x="8839200" y="1447800"/>
            <a:ext cx="2743200" cy="4487333"/>
          </a:xfrm>
        </p:spPr>
        <p:txBody>
          <a:bodyPr vert="eaVert"/>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1447801"/>
            <a:ext cx="8026400" cy="4487335"/>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2"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3" name="Slide Number Placeholder 5"/>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85E8CB8-6962-45E6-B3D0-BDB6B365E0A9}"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63194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3D2B5B4-A6B7-491F-9C17-4098256873E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547F56-1BF2-4351-9DD0-C8CF17B92A7B}"/>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2EA413-7CC5-445D-8144-A19C7A304D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62D5667-92E2-4532-B09B-D07C3AD8916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587244B-D31C-4F0D-B07A-6301694D338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06BFD8E-4294-433E-A520-109F237AFDA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C5B6E3-59A3-4032-BDDD-5C297964C30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t>9/23/2022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DB678E-6C86-4A27-8DD8-3401730B44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C95088-2B68-48F3-AD2E-C00B097A303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DBCB89-E751-4C8E-AD0B-98FDD05F90D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36524CE-914B-41B7-AEC2-AC61B6B85433}"/>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7CB125-156C-434B-9535-2869C4C617AA}" type="datetimeFigureOut">
              <a:rPr lang="en-US">
                <a:solidFill>
                  <a:prstClr val="black">
                    <a:tint val="75000"/>
                  </a:prstClr>
                </a:solidFill>
              </a:rPr>
              <a:pPr>
                <a:defRPr/>
              </a:pPr>
              <a:t>9/23/2022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B256A8-20A0-4F05-B1C2-72E4EB8A23F4}" type="datetimeFigureOut">
              <a:rPr lang="en-US">
                <a:solidFill>
                  <a:prstClr val="black">
                    <a:tint val="75000"/>
                  </a:prstClr>
                </a:solidFill>
              </a:rPr>
              <a:pPr>
                <a:defRPr/>
              </a:pPr>
              <a:t>9/23/2022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98DE059-884F-471B-88AB-59523B6A2712}" type="datetimeFigureOut">
              <a:rPr lang="en-US">
                <a:solidFill>
                  <a:prstClr val="black">
                    <a:tint val="75000"/>
                  </a:prstClr>
                </a:solidFill>
              </a:rPr>
              <a:pPr>
                <a:defRPr/>
              </a:pPr>
              <a:t>9/23/2022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A1C50F0-350E-491C-A10B-82378630CC2C}" type="datetimeFigureOut">
              <a:rPr lang="en-US">
                <a:solidFill>
                  <a:prstClr val="black">
                    <a:tint val="75000"/>
                  </a:prstClr>
                </a:solidFill>
              </a:rPr>
              <a:pPr>
                <a:defRPr/>
              </a:pPr>
              <a:t>9/23/2022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131F68D-8B5F-4C75-B60A-A9375820D23D}" type="datetimeFigureOut">
              <a:rPr lang="en-US">
                <a:solidFill>
                  <a:prstClr val="black">
                    <a:tint val="75000"/>
                  </a:prstClr>
                </a:solidFill>
              </a:rPr>
              <a:pPr>
                <a:defRPr/>
              </a:pPr>
              <a:t>9/23/2022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F0132F-27AD-4901-812E-8330D5487512}" type="datetimeFigureOut">
              <a:rPr lang="en-US" smtClean="0"/>
              <a:t>9/23/2022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9447797-2723-4F4F-92BC-EDB395B2DE51}" type="datetimeFigureOut">
              <a:rPr lang="en-US">
                <a:solidFill>
                  <a:prstClr val="black">
                    <a:tint val="75000"/>
                  </a:prstClr>
                </a:solidFill>
              </a:rPr>
              <a:pPr>
                <a:defRPr/>
              </a:pPr>
              <a:t>9/23/2022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44F8D0-1DDF-499E-8A13-E9BC0133F056}" type="datetimeFigureOut">
              <a:rPr lang="en-US">
                <a:solidFill>
                  <a:prstClr val="black">
                    <a:tint val="75000"/>
                  </a:prstClr>
                </a:solidFill>
              </a:rPr>
              <a:pPr>
                <a:defRPr/>
              </a:pPr>
              <a:t>9/23/2022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BB8BB27-83D8-4859-BAF2-852A8B203EB5}" type="datetimeFigureOut">
              <a:rPr lang="en-US">
                <a:solidFill>
                  <a:prstClr val="black">
                    <a:tint val="75000"/>
                  </a:prstClr>
                </a:solidFill>
              </a:rPr>
              <a:pPr>
                <a:defRPr/>
              </a:pPr>
              <a:t>9/23/2022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98FC25-CFC4-474E-ABE2-F748F34389F9}" type="datetimeFigureOut">
              <a:rPr lang="en-US">
                <a:solidFill>
                  <a:prstClr val="black">
                    <a:tint val="75000"/>
                  </a:prstClr>
                </a:solidFill>
              </a:rPr>
              <a:pPr>
                <a:defRPr/>
              </a:pPr>
              <a:t>9/23/2022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E318A5-9CC9-49A7-A7A2-C9A44FD5780A}" type="datetimeFigureOut">
              <a:rPr lang="en-US">
                <a:solidFill>
                  <a:prstClr val="black">
                    <a:tint val="75000"/>
                  </a:prstClr>
                </a:solidFill>
              </a:rPr>
              <a:pPr>
                <a:defRPr/>
              </a:pPr>
              <a:t>9/23/2022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D7A457-79E7-4135-831A-AC08BCFE32A8}" type="datetimeFigureOut">
              <a:rPr lang="en-US">
                <a:solidFill>
                  <a:prstClr val="black">
                    <a:tint val="75000"/>
                  </a:prstClr>
                </a:solidFill>
              </a:rPr>
              <a:pPr>
                <a:defRPr/>
              </a:pPr>
              <a:t>9/23/2022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A775A8-BCCA-41BF-8F99-99945EC72AD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8897642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977F37D-DD9D-426C-A5F5-63FFEECC6B2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5441436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F8F027E-D40E-4723-B173-F393C4185960}"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4044616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lt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26FC6BC-DE46-4985-948E-02B623D19C6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676767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F0132F-27AD-4901-812E-8330D5487512}" type="datetimeFigureOut">
              <a:rPr lang="en-US" smtClean="0"/>
              <a:t>9/23/2022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lt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F273D9B-7BA8-40DE-B1FE-4FF661A0E573}"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575734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916DBDD-CA3D-4802-8F84-5376940364E5}"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841061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871B99F-0F13-4E6E-BA7D-5097A59E2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655503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12D7B92-2A2C-4215-A408-D8DF7F9D3DA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4110661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BF39A8C-E52B-4EE4-9376-D98749D76BD2}"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4481922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1D6070F-FEE0-425A-A443-894844CBFEEA}"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917161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55F490-8224-4FB6-8216-22B3264291A6}"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8586005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38716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950649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07450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F0132F-27AD-4901-812E-8330D5487512}" type="datetimeFigureOut">
              <a:rPr lang="en-US" smtClean="0"/>
              <a:t>9/23/2022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8772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404470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08848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0841707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202587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484222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747593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401960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spTree>
    <p:extLst>
      <p:ext uri="{BB962C8B-B14F-4D97-AF65-F5344CB8AC3E}">
        <p14:creationId xmlns:p14="http://schemas.microsoft.com/office/powerpoint/2010/main" val="13256498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C02436A-67F6-481E-8B69-41C1D338C336}"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A84739-CA80-4385-94E0-93CB03F30078}"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60486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t>9/23/2022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7CC6E29-0E9B-426A-9BCC-D9084B632E3A}"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0E4F36-A79C-47F5-A1D3-583808F1DD53}"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0682769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851395B-FAE2-4345-8C56-0B7348C52787}"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1150C0A-CC7F-4C55-809B-60AD8235982A}"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78446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DE14101-2114-4345-81C6-B95C7DFC6B39}"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FC54270-86F4-4F99-B387-BC2DA22C94BD}"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119797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FC68A5D-D8BE-4512-972E-723F11B0959B}"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015428-0FFD-4717-9F73-E00B62456248}"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571589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D83B213-B3CC-4458-B247-44B954CBE7BB}"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70C0B7-5EF8-4658-83A9-12BA9FFBADE5}"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597451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188EDCC-C68C-420A-9825-8B59B74EDD1C}"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2436B5-7BF1-49CE-A6DD-69651AC4B0F5}"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901440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6CB5860-1BAD-4C4C-B508-C39190663D45}"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E415CA-2014-49E1-8DA6-0F157227EAD7}"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278038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0DDF0A2-96B8-4747-94E4-8D5DAF73794C}"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43E40A-1822-497C-8046-B48C6A4E3B04}"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136839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F124FA3-E235-42CD-AE7B-4973F2C4EE0A}"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1E3B74-4F8F-41C4-8CAA-DC73C4C3D6F3}"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703433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A0B2AB-5C44-4762-8181-BA7CE49159C7}"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B312BA-BDD6-4354-85F5-107F48D5A793}"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69456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9/23/2022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8400"/>
            <a:ext cx="2844800" cy="457200"/>
          </a:xfrm>
        </p:spPr>
        <p:txBody>
          <a:bodyPr/>
          <a:lstStyle>
            <a:lvl1pPr>
              <a:defRPr>
                <a:solidFill>
                  <a:srgbClr val="E7DEC9">
                    <a:shade val="50000"/>
                    <a:satMod val="200000"/>
                  </a:srgb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E7DEC9">
                  <a:shade val="50000"/>
                  <a:satMod val="200000"/>
                </a:srgbClr>
              </a:solidFill>
              <a:effectLst/>
              <a:uLnTx/>
              <a:uFillTx/>
              <a:latin typeface="Calibri"/>
              <a:ea typeface="+mn-ea"/>
              <a:cs typeface="+mn-cs"/>
            </a:endParaRPr>
          </a:p>
        </p:txBody>
      </p:sp>
      <p:sp>
        <p:nvSpPr>
          <p:cNvPr id="4" name="Footer Placeholder 3"/>
          <p:cNvSpPr>
            <a:spLocks noGrp="1"/>
          </p:cNvSpPr>
          <p:nvPr>
            <p:ph type="ftr" sz="quarter" idx="11"/>
          </p:nvPr>
        </p:nvSpPr>
        <p:spPr>
          <a:xfrm>
            <a:off x="4165600" y="6248400"/>
            <a:ext cx="3860800" cy="457200"/>
          </a:xfrm>
        </p:spPr>
        <p:txBody>
          <a:bodyPr/>
          <a:lstStyle>
            <a:lvl1pPr>
              <a:defRPr>
                <a:solidFill>
                  <a:srgbClr val="E7DEC9">
                    <a:shade val="50000"/>
                    <a:satMod val="20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E7DEC9">
                  <a:shade val="50000"/>
                  <a:satMod val="200000"/>
                </a:srgb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737600" y="6248400"/>
            <a:ext cx="2844800" cy="457200"/>
          </a:xfrm>
        </p:spPr>
        <p:txBody>
          <a:bodyPr/>
          <a:lstStyle>
            <a:lvl1pPr>
              <a:defRPr>
                <a:solidFill>
                  <a:srgbClr val="E7DEC9">
                    <a:shade val="50000"/>
                    <a:satMod val="200000"/>
                  </a:srgb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8601A94-F29B-41D2-B471-DCD08BEF86CD}" type="slidenum">
              <a:rPr kumimoji="0" lang="en-US" sz="1200" b="0" i="0" u="none" strike="noStrike" kern="1200" cap="none" spc="0" normalizeH="0" baseline="0" noProof="0">
                <a:ln>
                  <a:noFill/>
                </a:ln>
                <a:solidFill>
                  <a:srgbClr val="E7DEC9">
                    <a:shade val="50000"/>
                    <a:satMod val="20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E7DEC9">
                  <a:shade val="50000"/>
                  <a:satMod val="200000"/>
                </a:srgbClr>
              </a:solidFill>
              <a:effectLst/>
              <a:uLnTx/>
              <a:uFillTx/>
              <a:latin typeface="Calibri"/>
              <a:ea typeface="+mn-ea"/>
              <a:cs typeface="+mn-cs"/>
            </a:endParaRPr>
          </a:p>
        </p:txBody>
      </p:sp>
    </p:spTree>
    <p:extLst>
      <p:ext uri="{BB962C8B-B14F-4D97-AF65-F5344CB8AC3E}">
        <p14:creationId xmlns:p14="http://schemas.microsoft.com/office/powerpoint/2010/main" val="274391510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70276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89323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97647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15145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2834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118887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56883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98539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6175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9/23/2022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09145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445458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3"/>
          <p:cNvSpPr/>
          <p:nvPr/>
        </p:nvSpPr>
        <p:spPr>
          <a:xfrm>
            <a:off x="304801" y="228600"/>
            <a:ext cx="11595100" cy="6036733"/>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white"/>
              </a:solidFill>
              <a:effectLst/>
              <a:uLnTx/>
              <a:uFillTx/>
              <a:latin typeface="Candara"/>
              <a:ea typeface="+mn-ea"/>
              <a:cs typeface="+mn-cs"/>
            </a:endParaRPr>
          </a:p>
        </p:txBody>
      </p:sp>
      <p:grpSp>
        <p:nvGrpSpPr>
          <p:cNvPr id="5" name="Group 9"/>
          <p:cNvGrpSpPr>
            <a:grpSpLocks noChangeAspect="1"/>
          </p:cNvGrpSpPr>
          <p:nvPr/>
        </p:nvGrpSpPr>
        <p:grpSpPr bwMode="auto">
          <a:xfrm>
            <a:off x="281517" y="5355167"/>
            <a:ext cx="11631083" cy="1329267"/>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useBgFill="1">
          <p:nvSpPr>
            <p:cNvPr id="10"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2" name="Title 1"/>
          <p:cNvSpPr>
            <a:spLocks noGrp="1"/>
          </p:cNvSpPr>
          <p:nvPr>
            <p:ph type="ctrTitle"/>
          </p:nvPr>
        </p:nvSpPr>
        <p:spPr>
          <a:xfrm>
            <a:off x="914400" y="1600201"/>
            <a:ext cx="10363200" cy="1780108"/>
          </a:xfrm>
        </p:spPr>
        <p:txBody>
          <a:bodyPr anchor="b">
            <a:normAutofit/>
          </a:bodyPr>
          <a:lstStyle>
            <a:lvl1pPr>
              <a:defRPr sz="5867">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11"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2"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3" name="Slide Number Placeholder 5"/>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8E0D9F42-6591-4486-8D0B-E8FEF4043B6A}"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7561402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98D0CA2-A310-4042-BDC9-6D3873DD00E2}"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379272129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3"/>
          <p:cNvSpPr/>
          <p:nvPr/>
        </p:nvSpPr>
        <p:spPr>
          <a:xfrm>
            <a:off x="304801" y="228601"/>
            <a:ext cx="11595100"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white"/>
              </a:solidFill>
              <a:effectLst/>
              <a:uLnTx/>
              <a:uFillTx/>
              <a:latin typeface="Candara"/>
              <a:ea typeface="+mn-ea"/>
              <a:cs typeface="+mn-cs"/>
            </a:endParaRPr>
          </a:p>
        </p:txBody>
      </p:sp>
      <p:sp>
        <p:nvSpPr>
          <p:cNvPr id="5" name="Freeform 14"/>
          <p:cNvSpPr>
            <a:spLocks/>
          </p:cNvSpPr>
          <p:nvPr/>
        </p:nvSpPr>
        <p:spPr bwMode="hidden">
          <a:xfrm>
            <a:off x="8062384" y="4203701"/>
            <a:ext cx="3835400" cy="715433"/>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Freeform 18"/>
          <p:cNvSpPr>
            <a:spLocks/>
          </p:cNvSpPr>
          <p:nvPr/>
        </p:nvSpPr>
        <p:spPr bwMode="hidden">
          <a:xfrm>
            <a:off x="3492500" y="4074585"/>
            <a:ext cx="7393517" cy="850900"/>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 name="Freeform 22"/>
          <p:cNvSpPr>
            <a:spLocks/>
          </p:cNvSpPr>
          <p:nvPr/>
        </p:nvSpPr>
        <p:spPr bwMode="hidden">
          <a:xfrm>
            <a:off x="3771900" y="4087285"/>
            <a:ext cx="7289800" cy="77470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Freeform 26"/>
          <p:cNvSpPr>
            <a:spLocks/>
          </p:cNvSpPr>
          <p:nvPr/>
        </p:nvSpPr>
        <p:spPr bwMode="hidden">
          <a:xfrm>
            <a:off x="7480301" y="4074584"/>
            <a:ext cx="4409017" cy="651933"/>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useBgFill="1">
        <p:nvSpPr>
          <p:cNvPr id="9" name="Freeform 10"/>
          <p:cNvSpPr>
            <a:spLocks/>
          </p:cNvSpPr>
          <p:nvPr/>
        </p:nvSpPr>
        <p:spPr bwMode="hidden">
          <a:xfrm>
            <a:off x="281517" y="4059767"/>
            <a:ext cx="11631083" cy="1329267"/>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p:cNvSpPr>
            <a:spLocks noGrp="1"/>
          </p:cNvSpPr>
          <p:nvPr>
            <p:ph type="title"/>
          </p:nvPr>
        </p:nvSpPr>
        <p:spPr>
          <a:xfrm>
            <a:off x="920043" y="2463560"/>
            <a:ext cx="10363200" cy="1524000"/>
          </a:xfrm>
        </p:spPr>
        <p:txBody>
          <a:bodyPr anchor="t">
            <a:normAutofit/>
          </a:bodyPr>
          <a:lstStyle>
            <a:lvl1pPr algn="ctr">
              <a:defRPr sz="5867" b="0" cap="none"/>
            </a:lvl1pPr>
          </a:lstStyle>
          <a:p>
            <a:r>
              <a:rPr lang="en-US"/>
              <a:t>Click to edit Master title style</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667">
                <a:solidFill>
                  <a:srgbClr val="FFFFFF"/>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1"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2" name="Slide Number Placeholder 5"/>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DFEF159-DB3C-410D-AFA5-AA10171E1830}"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19340558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902207"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5"/>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6" name="Footer Placeholder 4"/>
          <p:cNvSpPr>
            <a:spLocks noGrp="1"/>
          </p:cNvSpPr>
          <p:nvPr>
            <p:ph type="ftr" sz="quarter" idx="16"/>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7" name="Slide Number Placeholder 5"/>
          <p:cNvSpPr>
            <a:spLocks noGrp="1"/>
          </p:cNvSpPr>
          <p:nvPr>
            <p:ph type="sldNum" sz="quarter" idx="17"/>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A9373A82-CD82-4B59-BE45-D38E2294E9B5}"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19577333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2208" y="2678113"/>
            <a:ext cx="5096256" cy="639763"/>
          </a:xfrm>
        </p:spPr>
        <p:txBody>
          <a:bodyPr anchor="ctr"/>
          <a:lstStyle>
            <a:lvl1pPr marL="0" indent="0" algn="ctr">
              <a:buNone/>
              <a:defRPr sz="3200" b="0">
                <a:solidFill>
                  <a:schemeClr val="tx2"/>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903111" y="3429001"/>
            <a:ext cx="5093407" cy="2697163"/>
          </a:xfrm>
        </p:spPr>
        <p:txBody>
          <a:bodyPr/>
          <a:lstStyle>
            <a:lvl1pPr>
              <a:defRPr sz="2667"/>
            </a:lvl1pPr>
            <a:lvl2pPr>
              <a:defRPr sz="2400"/>
            </a:lvl2pPr>
            <a:lvl3pPr>
              <a:defRPr sz="2133"/>
            </a:lvl3pPr>
            <a:lvl4pPr>
              <a:defRPr sz="1867"/>
            </a:lvl4pPr>
            <a:lvl5pPr>
              <a:defRPr sz="1867"/>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7600" y="2678113"/>
            <a:ext cx="5096256" cy="639763"/>
          </a:xfrm>
        </p:spPr>
        <p:txBody>
          <a:bodyPr anchor="ctr"/>
          <a:lstStyle>
            <a:lvl1pPr marL="0" indent="0" algn="ctr">
              <a:buNone/>
              <a:defRPr sz="3200" b="0" i="0">
                <a:solidFill>
                  <a:schemeClr val="tx2"/>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7" y="3429001"/>
            <a:ext cx="5096256" cy="2697163"/>
          </a:xfrm>
        </p:spPr>
        <p:txBody>
          <a:bodyPr/>
          <a:lstStyle>
            <a:lvl1pPr>
              <a:defRPr sz="2667"/>
            </a:lvl1pPr>
            <a:lvl2pPr>
              <a:defRPr sz="2400"/>
            </a:lvl2pPr>
            <a:lvl3pPr>
              <a:defRPr sz="2133"/>
            </a:lvl3pPr>
            <a:lvl4pPr>
              <a:defRPr sz="1867"/>
            </a:lvl4pPr>
            <a:lvl5pPr>
              <a:defRPr sz="1867"/>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8877F42F-BA18-43D8-88D0-BF205CDCA168}"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341117820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4471D24-CAF3-4178-8D65-2B00A0564C8C}"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125339569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1"/>
          <p:cNvSpPr/>
          <p:nvPr/>
        </p:nvSpPr>
        <p:spPr>
          <a:xfrm>
            <a:off x="304801" y="228601"/>
            <a:ext cx="11595100" cy="142663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white"/>
              </a:solidFill>
              <a:effectLst/>
              <a:uLnTx/>
              <a:uFillTx/>
              <a:latin typeface="Candara"/>
              <a:ea typeface="+mn-ea"/>
              <a:cs typeface="+mn-cs"/>
            </a:endParaRPr>
          </a:p>
        </p:txBody>
      </p:sp>
      <p:grpSp>
        <p:nvGrpSpPr>
          <p:cNvPr id="3" name="Group 15"/>
          <p:cNvGrpSpPr>
            <a:grpSpLocks noChangeAspect="1"/>
          </p:cNvGrpSpPr>
          <p:nvPr/>
        </p:nvGrpSpPr>
        <p:grpSpPr bwMode="auto">
          <a:xfrm>
            <a:off x="281517" y="715433"/>
            <a:ext cx="11631083" cy="1329267"/>
            <a:chOff x="-3905251" y="4294188"/>
            <a:chExt cx="13027839" cy="1892300"/>
          </a:xfrm>
        </p:grpSpPr>
        <p:sp>
          <p:nvSpPr>
            <p:cNvPr id="4"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useBgFill="1">
          <p:nvSpPr>
            <p:cNvPr id="8" name="Freeform 25"/>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9" name="Date Placeholder 1"/>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0" name="Footer Placeholder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1" name="Slide Number Placeholder 3"/>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A6D773B-A2FF-4300-B318-2E71C58CCE51}"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312057215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ounded Rectangle 4"/>
          <p:cNvSpPr/>
          <p:nvPr/>
        </p:nvSpPr>
        <p:spPr>
          <a:xfrm>
            <a:off x="304801" y="228601"/>
            <a:ext cx="11595100" cy="142663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white"/>
              </a:solidFill>
              <a:effectLst/>
              <a:uLnTx/>
              <a:uFillTx/>
              <a:latin typeface="Candara"/>
              <a:ea typeface="+mn-ea"/>
              <a:cs typeface="+mn-cs"/>
            </a:endParaRPr>
          </a:p>
        </p:txBody>
      </p:sp>
      <p:grpSp>
        <p:nvGrpSpPr>
          <p:cNvPr id="6" name="Group 23"/>
          <p:cNvGrpSpPr>
            <a:grpSpLocks noChangeAspect="1"/>
          </p:cNvGrpSpPr>
          <p:nvPr/>
        </p:nvGrpSpPr>
        <p:grpSpPr bwMode="auto">
          <a:xfrm>
            <a:off x="281517" y="715433"/>
            <a:ext cx="11631083" cy="1331384"/>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useBgFill="1">
          <p:nvSpPr>
            <p:cNvPr id="11" name="Freeform 25"/>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4" name="Text Placeholder 3"/>
          <p:cNvSpPr>
            <a:spLocks noGrp="1"/>
          </p:cNvSpPr>
          <p:nvPr>
            <p:ph type="body" sz="half" idx="2"/>
          </p:nvPr>
        </p:nvSpPr>
        <p:spPr>
          <a:xfrm>
            <a:off x="1219200" y="3581401"/>
            <a:ext cx="4470400" cy="1905001"/>
          </a:xfrm>
        </p:spPr>
        <p:txBody>
          <a:bodyPr>
            <a:normAutofit/>
          </a:bodyPr>
          <a:lstStyle>
            <a:lvl1pPr marL="0" indent="0">
              <a:spcBef>
                <a:spcPts val="0"/>
              </a:spcBef>
              <a:spcAft>
                <a:spcPts val="800"/>
              </a:spcAft>
              <a:buNone/>
              <a:defRPr sz="2400">
                <a:solidFill>
                  <a:schemeClr val="tx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22" name="Title 21"/>
          <p:cNvSpPr>
            <a:spLocks noGrp="1"/>
          </p:cNvSpPr>
          <p:nvPr>
            <p:ph type="title"/>
          </p:nvPr>
        </p:nvSpPr>
        <p:spPr>
          <a:xfrm>
            <a:off x="1219200" y="2286000"/>
            <a:ext cx="4470400" cy="1252728"/>
          </a:xfrm>
        </p:spPr>
        <p:txBody>
          <a:bodyPr anchor="b">
            <a:noAutofit/>
          </a:bodyPr>
          <a:lstStyle>
            <a:lvl1pPr algn="l">
              <a:defRPr sz="4267">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933">
                <a:solidFill>
                  <a:schemeClr val="tx2"/>
                </a:solidFill>
              </a:defRPr>
            </a:lvl1pPr>
            <a:lvl2pPr>
              <a:buClr>
                <a:schemeClr val="bg1"/>
              </a:buClr>
              <a:defRPr sz="2667">
                <a:solidFill>
                  <a:schemeClr val="tx2"/>
                </a:solidFill>
              </a:defRPr>
            </a:lvl2pPr>
            <a:lvl3pPr>
              <a:buClr>
                <a:schemeClr val="bg1"/>
              </a:buClr>
              <a:defRPr sz="2400">
                <a:solidFill>
                  <a:schemeClr val="tx2"/>
                </a:solidFill>
              </a:defRPr>
            </a:lvl3pPr>
            <a:lvl4pPr>
              <a:buClr>
                <a:schemeClr val="bg1"/>
              </a:buClr>
              <a:defRPr sz="2133">
                <a:solidFill>
                  <a:schemeClr val="tx2"/>
                </a:solidFill>
              </a:defRPr>
            </a:lvl4pPr>
            <a:lvl5pPr>
              <a:buClr>
                <a:schemeClr val="bg1"/>
              </a:buClr>
              <a:defRPr sz="2133">
                <a:solidFill>
                  <a:schemeClr val="tx2"/>
                </a:solidFill>
              </a:defRPr>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4"/>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3" name="Footer Placeholder 5"/>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14" name="Slide Number Placeholder 6"/>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5BB27BD-24E1-44A2-B8F0-F1C952467F6C}" type="slidenum">
              <a:rPr kumimoji="0" lang="en-US" altLang="en-US" sz="1333" b="0" i="0" u="none" strike="noStrike" kern="1200" cap="none" spc="0" normalizeH="0" baseline="0" noProof="0">
                <a:ln>
                  <a:noFill/>
                </a:ln>
                <a:solidFill>
                  <a:srgbClr val="1F497D"/>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Candara"/>
              <a:ea typeface="+mn-ea"/>
              <a:cs typeface="+mn-cs"/>
            </a:endParaRPr>
          </a:p>
        </p:txBody>
      </p:sp>
    </p:spTree>
    <p:extLst>
      <p:ext uri="{BB962C8B-B14F-4D97-AF65-F5344CB8AC3E}">
        <p14:creationId xmlns:p14="http://schemas.microsoft.com/office/powerpoint/2010/main" val="341755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jp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6.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7.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9/23/2022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E5DB-37D1-401F-B3C9-412EB17FC619}" type="datetimeFigureOut">
              <a:rPr lang="en-IN" smtClean="0">
                <a:solidFill>
                  <a:prstClr val="black">
                    <a:tint val="75000"/>
                  </a:prstClr>
                </a:solidFill>
              </a:rPr>
              <a:pPr/>
              <a:t>23-09-2022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5C5C9BF-A721-41F1-92BD-FAD26F1849FF}" type="datetimeFigureOut">
              <a:rPr lang="en-US">
                <a:solidFill>
                  <a:prstClr val="black">
                    <a:tint val="75000"/>
                  </a:prstClr>
                </a:solidFill>
              </a:rPr>
              <a:pPr>
                <a:defRPr/>
              </a:pPr>
              <a:t>9/23/2022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defRPr/>
            </a:pPr>
            <a:endParaRPr lang="en-US" altLang="en-US">
              <a:solidFill>
                <a:prstClr val="black">
                  <a:tint val="75000"/>
                </a:prstClr>
              </a:solidFill>
              <a:latin typeface="Arial" panose="020B0604020202020204" pitchFamily="34" charset="0"/>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defRPr/>
            </a:pPr>
            <a:endParaRPr lang="en-US" altLang="en-US">
              <a:solidFill>
                <a:prstClr val="black">
                  <a:tint val="75000"/>
                </a:prstClr>
              </a:solidFill>
              <a:latin typeface="Arial" panose="020B0604020202020204" pitchFamily="34" charset="0"/>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8425682C-3C9E-46CD-813D-6A4BD1F069BD}" type="slidenum">
              <a:rPr lang="en-US" altLang="en-US" smtClean="0">
                <a:solidFill>
                  <a:prstClr val="black">
                    <a:tint val="75000"/>
                  </a:prstClr>
                </a:solidFill>
                <a:latin typeface="Arial" panose="020B0604020202020204" pitchFamily="34" charset="0"/>
              </a:rPr>
              <a:pPr eaLnBrk="0" fontAlgn="base" hangingPunct="0">
                <a:spcBef>
                  <a:spcPct val="0"/>
                </a:spcBef>
                <a:spcAft>
                  <a:spcPct val="0"/>
                </a:spcAft>
              </a:pPr>
              <a:t>‹#›</a:t>
            </a:fld>
            <a:endParaRPr lang="en-US" altLang="en-US">
              <a:solidFill>
                <a:prstClr val="black">
                  <a:tint val="75000"/>
                </a:prstClr>
              </a:solidFill>
              <a:latin typeface="Arial" panose="020B0604020202020204" pitchFamily="34" charset="0"/>
            </a:endParaRPr>
          </a:p>
        </p:txBody>
      </p:sp>
    </p:spTree>
    <p:extLst>
      <p:ext uri="{BB962C8B-B14F-4D97-AF65-F5344CB8AC3E}">
        <p14:creationId xmlns:p14="http://schemas.microsoft.com/office/powerpoint/2010/main" val="1098908014"/>
      </p:ext>
    </p:extLst>
  </p:cSld>
  <p:clrMap bg1="lt1" tx1="dk1" bg2="lt2" tx2="dk2" accent1="accent1" accent2="accent2" accent3="accent3" accent4="accent4" accent5="accent5" accent6="accent6" hlink="hlink" folHlink="folHlink"/>
  <p:sldLayoutIdLst>
    <p:sldLayoutId id="2147488606" r:id="rId1"/>
    <p:sldLayoutId id="2147488607" r:id="rId2"/>
    <p:sldLayoutId id="2147488608" r:id="rId3"/>
    <p:sldLayoutId id="2147488609" r:id="rId4"/>
    <p:sldLayoutId id="2147488610" r:id="rId5"/>
    <p:sldLayoutId id="2147488611" r:id="rId6"/>
    <p:sldLayoutId id="2147488612" r:id="rId7"/>
    <p:sldLayoutId id="2147488613" r:id="rId8"/>
    <p:sldLayoutId id="2147488614" r:id="rId9"/>
    <p:sldLayoutId id="2147488615" r:id="rId10"/>
    <p:sldLayoutId id="21474886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14052757"/>
      </p:ext>
    </p:extLst>
  </p:cSld>
  <p:clrMap bg1="lt1" tx1="dk1" bg2="lt2" tx2="dk2" accent1="accent1" accent2="accent2" accent3="accent3" accent4="accent4" accent5="accent5" accent6="accent6" hlink="hlink" folHlink="folHlink"/>
  <p:sldLayoutIdLst>
    <p:sldLayoutId id="2147488630" r:id="rId1"/>
    <p:sldLayoutId id="2147488631" r:id="rId2"/>
    <p:sldLayoutId id="2147488632" r:id="rId3"/>
    <p:sldLayoutId id="2147488633" r:id="rId4"/>
    <p:sldLayoutId id="2147488634" r:id="rId5"/>
    <p:sldLayoutId id="2147488635" r:id="rId6"/>
    <p:sldLayoutId id="2147488636" r:id="rId7"/>
    <p:sldLayoutId id="2147488637" r:id="rId8"/>
    <p:sldLayoutId id="2147488638" r:id="rId9"/>
    <p:sldLayoutId id="2147488639" r:id="rId10"/>
    <p:sldLayoutId id="2147488640" r:id="rId11"/>
    <p:sldLayoutId id="214748864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481228F-1D53-4A8F-AAC8-A98DF8D43069}"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sym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9/23/2022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sym typeface="Arial" panose="020B0604020202020204" pitchFamily="34" charset="0"/>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sym typeface="Arial" panose="020B0604020202020204" pitchFamily="34" charset="0"/>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1A7EF6-DE15-4995-8923-04144EFB6F4D}"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sym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sym typeface="Arial" panose="020B0604020202020204" pitchFamily="34" charset="0"/>
            </a:endParaRPr>
          </a:p>
        </p:txBody>
      </p:sp>
    </p:spTree>
    <p:extLst>
      <p:ext uri="{BB962C8B-B14F-4D97-AF65-F5344CB8AC3E}">
        <p14:creationId xmlns:p14="http://schemas.microsoft.com/office/powerpoint/2010/main" val="3534121780"/>
      </p:ext>
    </p:extLst>
  </p:cSld>
  <p:clrMap bg1="lt1" tx1="dk1" bg2="lt2" tx2="dk2" accent1="accent1" accent2="accent2" accent3="accent3" accent4="accent4" accent5="accent5" accent6="accent6" hlink="hlink" folHlink="folHlink"/>
  <p:sldLayoutIdLst>
    <p:sldLayoutId id="2147488643" r:id="rId1"/>
    <p:sldLayoutId id="2147488644" r:id="rId2"/>
    <p:sldLayoutId id="2147488645" r:id="rId3"/>
    <p:sldLayoutId id="2147488646" r:id="rId4"/>
    <p:sldLayoutId id="2147488647" r:id="rId5"/>
    <p:sldLayoutId id="2147488648" r:id="rId6"/>
    <p:sldLayoutId id="2147488649" r:id="rId7"/>
    <p:sldLayoutId id="2147488650" r:id="rId8"/>
    <p:sldLayoutId id="2147488651" r:id="rId9"/>
    <p:sldLayoutId id="2147488652" r:id="rId10"/>
    <p:sldLayoutId id="2147488653" r:id="rId11"/>
    <p:sldLayoutId id="214748865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8D631E-B2AB-48EE-A464-D99BDCF52D90}" type="datetimeFigureOut">
              <a:rPr lang="en-US" smtClean="0">
                <a:solidFill>
                  <a:prstClr val="black">
                    <a:tint val="75000"/>
                  </a:prstClr>
                </a:solidFill>
              </a:rPr>
              <a:pPr/>
              <a:t>9/23/2022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A4C19F-FB1A-4146-9A96-DE9EFC166E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0629719"/>
      </p:ext>
    </p:extLst>
  </p:cSld>
  <p:clrMap bg1="lt1" tx1="dk1" bg2="lt2" tx2="dk2" accent1="accent1" accent2="accent2" accent3="accent3" accent4="accent4" accent5="accent5" accent6="accent6" hlink="hlink" folHlink="folHlink"/>
  <p:sldLayoutIdLst>
    <p:sldLayoutId id="2147488656" r:id="rId1"/>
    <p:sldLayoutId id="2147488657" r:id="rId2"/>
    <p:sldLayoutId id="2147488658" r:id="rId3"/>
    <p:sldLayoutId id="2147488659" r:id="rId4"/>
    <p:sldLayoutId id="2147488660" r:id="rId5"/>
    <p:sldLayoutId id="2147488661" r:id="rId6"/>
    <p:sldLayoutId id="2147488662" r:id="rId7"/>
    <p:sldLayoutId id="2147488663" r:id="rId8"/>
    <p:sldLayoutId id="2147488664" r:id="rId9"/>
    <p:sldLayoutId id="2147488665" r:id="rId10"/>
    <p:sldLayoutId id="214748866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ounded Rectangle 13"/>
          <p:cNvSpPr/>
          <p:nvPr/>
        </p:nvSpPr>
        <p:spPr>
          <a:xfrm>
            <a:off x="304801" y="228601"/>
            <a:ext cx="11595100" cy="246803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white"/>
              </a:solidFill>
              <a:effectLst/>
              <a:uLnTx/>
              <a:uFillTx/>
              <a:latin typeface="Candara"/>
              <a:ea typeface="+mn-ea"/>
              <a:cs typeface="+mn-cs"/>
            </a:endParaRPr>
          </a:p>
        </p:txBody>
      </p:sp>
      <p:grpSp>
        <p:nvGrpSpPr>
          <p:cNvPr id="1027" name="Group 15"/>
          <p:cNvGrpSpPr>
            <a:grpSpLocks noChangeAspect="1"/>
          </p:cNvGrpSpPr>
          <p:nvPr/>
        </p:nvGrpSpPr>
        <p:grpSpPr bwMode="auto">
          <a:xfrm>
            <a:off x="281517" y="1680633"/>
            <a:ext cx="11631083" cy="1329267"/>
            <a:chOff x="-3905251" y="4294188"/>
            <a:chExt cx="13027839" cy="1892300"/>
          </a:xfrm>
        </p:grpSpPr>
        <p:sp>
          <p:nvSpPr>
            <p:cNvPr id="1033"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34"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35"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36"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useBgFill="1">
          <p:nvSpPr>
            <p:cNvPr id="1037"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028" name="Title Placeholder 1"/>
          <p:cNvSpPr>
            <a:spLocks noGrp="1"/>
          </p:cNvSpPr>
          <p:nvPr>
            <p:ph type="title"/>
          </p:nvPr>
        </p:nvSpPr>
        <p:spPr bwMode="auto">
          <a:xfrm>
            <a:off x="609600" y="338667"/>
            <a:ext cx="10972800" cy="1253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 name="Date Placeholder 3"/>
          <p:cNvSpPr>
            <a:spLocks noGrp="1"/>
          </p:cNvSpPr>
          <p:nvPr>
            <p:ph type="dt" sz="half" idx="2"/>
          </p:nvPr>
        </p:nvSpPr>
        <p:spPr>
          <a:xfrm>
            <a:off x="6885518" y="6250517"/>
            <a:ext cx="5048249" cy="364067"/>
          </a:xfrm>
          <a:prstGeom prst="rect">
            <a:avLst/>
          </a:prstGeom>
        </p:spPr>
        <p:txBody>
          <a:bodyPr vert="horz" lIns="91440" tIns="45720" rIns="91440" bIns="45720" rtlCol="0" anchor="ctr"/>
          <a:lstStyle>
            <a:lvl1pPr algn="r">
              <a:defRPr sz="1333">
                <a:solidFill>
                  <a:schemeClr val="tx2"/>
                </a:solidFill>
                <a:latin typeface="Arial" charse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5" name="Footer Placeholder 4"/>
          <p:cNvSpPr>
            <a:spLocks noGrp="1"/>
          </p:cNvSpPr>
          <p:nvPr>
            <p:ph type="ftr" sz="quarter" idx="3"/>
          </p:nvPr>
        </p:nvSpPr>
        <p:spPr>
          <a:xfrm>
            <a:off x="258233" y="6250517"/>
            <a:ext cx="5048251" cy="364067"/>
          </a:xfrm>
          <a:prstGeom prst="rect">
            <a:avLst/>
          </a:prstGeom>
        </p:spPr>
        <p:txBody>
          <a:bodyPr vert="horz" lIns="91440" tIns="45720" rIns="91440" bIns="45720" rtlCol="0" anchor="ctr"/>
          <a:lstStyle>
            <a:lvl1pPr algn="l">
              <a:defRPr sz="1333">
                <a:solidFill>
                  <a:schemeClr val="tx2"/>
                </a:solidFill>
                <a:latin typeface="Arial"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333" b="0" i="0" u="none" strike="noStrike" kern="1200" cap="none" spc="0" normalizeH="0" baseline="0" noProof="0">
              <a:ln>
                <a:noFill/>
              </a:ln>
              <a:solidFill>
                <a:srgbClr val="1F497D"/>
              </a:solidFill>
              <a:effectLst/>
              <a:uLnTx/>
              <a:uFillTx/>
              <a:latin typeface="Arial" charset="0"/>
              <a:ea typeface="+mn-ea"/>
              <a:cs typeface="+mn-cs"/>
            </a:endParaRPr>
          </a:p>
        </p:txBody>
      </p:sp>
      <p:sp>
        <p:nvSpPr>
          <p:cNvPr id="6" name="Slide Number Placeholder 5"/>
          <p:cNvSpPr>
            <a:spLocks noGrp="1"/>
          </p:cNvSpPr>
          <p:nvPr>
            <p:ph type="sldNum" sz="quarter" idx="4"/>
          </p:nvPr>
        </p:nvSpPr>
        <p:spPr>
          <a:xfrm>
            <a:off x="5321300" y="6250517"/>
            <a:ext cx="1549400" cy="364067"/>
          </a:xfrm>
          <a:prstGeom prst="rect">
            <a:avLst/>
          </a:prstGeom>
        </p:spPr>
        <p:txBody>
          <a:bodyPr vert="horz" wrap="square" lIns="91440" tIns="45720" rIns="91440" bIns="45720" numCol="1" anchor="ctr" anchorCtr="0" compatLnSpc="1">
            <a:prstTxWarp prst="textNoShape">
              <a:avLst/>
            </a:prstTxWarp>
          </a:bodyPr>
          <a:lstStyle>
            <a:lvl1pPr algn="ctr">
              <a:defRPr sz="1333">
                <a:solidFill>
                  <a:schemeClr val="tx2"/>
                </a:solidFill>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146DF892-41C7-4330-B03D-A1E190B09A79}" type="slidenum">
              <a:rPr kumimoji="0" lang="en-US" altLang="en-US" sz="1333" b="0" i="0" u="none" strike="noStrike" kern="1200" cap="none" spc="0" normalizeH="0" baseline="0" noProof="0" smtClean="0">
                <a:ln>
                  <a:noFill/>
                </a:ln>
                <a:solidFill>
                  <a:srgbClr val="1F497D"/>
                </a:solidFill>
                <a:effectLst/>
                <a:uLnTx/>
                <a:uFillTx/>
                <a:latin typeface="Arial" panose="020B0604020202020204" pitchFamily="34" charset="0"/>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en-US" sz="1333" b="0" i="0" u="none" strike="noStrike" kern="1200" cap="none" spc="0" normalizeH="0" baseline="0" noProof="0">
              <a:ln>
                <a:noFill/>
              </a:ln>
              <a:solidFill>
                <a:srgbClr val="1F497D"/>
              </a:solidFill>
              <a:effectLst/>
              <a:uLnTx/>
              <a:uFillTx/>
              <a:latin typeface="Arial" panose="020B0604020202020204" pitchFamily="34" charset="0"/>
              <a:ea typeface="+mn-ea"/>
              <a:cs typeface="+mn-cs"/>
            </a:endParaRPr>
          </a:p>
        </p:txBody>
      </p:sp>
      <p:sp>
        <p:nvSpPr>
          <p:cNvPr id="1032" name="Text Placeholder 2"/>
          <p:cNvSpPr>
            <a:spLocks noGrp="1"/>
          </p:cNvSpPr>
          <p:nvPr>
            <p:ph type="body" idx="1"/>
          </p:nvPr>
        </p:nvSpPr>
        <p:spPr bwMode="auto">
          <a:xfrm>
            <a:off x="1162051" y="2675467"/>
            <a:ext cx="9878483" cy="3450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147276745"/>
      </p:ext>
    </p:extLst>
  </p:cSld>
  <p:clrMap bg1="lt1" tx1="dk1" bg2="lt2" tx2="dk2" accent1="accent1" accent2="accent2" accent3="accent3" accent4="accent4" accent5="accent5" accent6="accent6" hlink="hlink" folHlink="folHlink"/>
  <p:sldLayoutIdLst>
    <p:sldLayoutId id="2147488668" r:id="rId1"/>
    <p:sldLayoutId id="2147488669" r:id="rId2"/>
    <p:sldLayoutId id="2147488670" r:id="rId3"/>
    <p:sldLayoutId id="2147488671" r:id="rId4"/>
    <p:sldLayoutId id="2147488672" r:id="rId5"/>
    <p:sldLayoutId id="2147488673" r:id="rId6"/>
    <p:sldLayoutId id="2147488674" r:id="rId7"/>
    <p:sldLayoutId id="2147488675" r:id="rId8"/>
    <p:sldLayoutId id="2147488676" r:id="rId9"/>
    <p:sldLayoutId id="2147488677" r:id="rId10"/>
    <p:sldLayoutId id="2147488678" r:id="rId11"/>
  </p:sldLayoutIdLst>
  <p:txStyles>
    <p:titleStyle>
      <a:lvl1pPr algn="ctr" rtl="0" eaLnBrk="0" fontAlgn="base" hangingPunct="0">
        <a:spcBef>
          <a:spcPct val="0"/>
        </a:spcBef>
        <a:spcAft>
          <a:spcPct val="0"/>
        </a:spcAft>
        <a:defRPr sz="5867" kern="1200">
          <a:solidFill>
            <a:srgbClr val="FFFFFF"/>
          </a:solidFill>
          <a:latin typeface="+mj-lt"/>
          <a:ea typeface="+mj-ea"/>
          <a:cs typeface="+mj-cs"/>
        </a:defRPr>
      </a:lvl1pPr>
      <a:lvl2pPr algn="ctr" rtl="0" eaLnBrk="0" fontAlgn="base" hangingPunct="0">
        <a:spcBef>
          <a:spcPct val="0"/>
        </a:spcBef>
        <a:spcAft>
          <a:spcPct val="0"/>
        </a:spcAft>
        <a:defRPr sz="5867">
          <a:solidFill>
            <a:srgbClr val="FFFFFF"/>
          </a:solidFill>
          <a:latin typeface="Candara" pitchFamily="34" charset="0"/>
        </a:defRPr>
      </a:lvl2pPr>
      <a:lvl3pPr algn="ctr" rtl="0" eaLnBrk="0" fontAlgn="base" hangingPunct="0">
        <a:spcBef>
          <a:spcPct val="0"/>
        </a:spcBef>
        <a:spcAft>
          <a:spcPct val="0"/>
        </a:spcAft>
        <a:defRPr sz="5867">
          <a:solidFill>
            <a:srgbClr val="FFFFFF"/>
          </a:solidFill>
          <a:latin typeface="Candara" pitchFamily="34" charset="0"/>
        </a:defRPr>
      </a:lvl3pPr>
      <a:lvl4pPr algn="ctr" rtl="0" eaLnBrk="0" fontAlgn="base" hangingPunct="0">
        <a:spcBef>
          <a:spcPct val="0"/>
        </a:spcBef>
        <a:spcAft>
          <a:spcPct val="0"/>
        </a:spcAft>
        <a:defRPr sz="5867">
          <a:solidFill>
            <a:srgbClr val="FFFFFF"/>
          </a:solidFill>
          <a:latin typeface="Candara" pitchFamily="34" charset="0"/>
        </a:defRPr>
      </a:lvl4pPr>
      <a:lvl5pPr algn="ctr" rtl="0" eaLnBrk="0" fontAlgn="base" hangingPunct="0">
        <a:spcBef>
          <a:spcPct val="0"/>
        </a:spcBef>
        <a:spcAft>
          <a:spcPct val="0"/>
        </a:spcAft>
        <a:defRPr sz="5867">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4058" indent="-364058" algn="l" rtl="0" eaLnBrk="0" fontAlgn="base" hangingPunct="0">
        <a:spcBef>
          <a:spcPct val="20000"/>
        </a:spcBef>
        <a:spcAft>
          <a:spcPct val="0"/>
        </a:spcAft>
        <a:buClr>
          <a:schemeClr val="accent1"/>
        </a:buClr>
        <a:buSzPct val="100000"/>
        <a:buFont typeface="Symbol" panose="05050102010706020507" pitchFamily="18" charset="2"/>
        <a:buChar char=""/>
        <a:defRPr sz="3200" kern="1200">
          <a:solidFill>
            <a:schemeClr val="tx2"/>
          </a:solidFill>
          <a:latin typeface="+mn-lt"/>
          <a:ea typeface="+mn-ea"/>
          <a:cs typeface="+mn-cs"/>
        </a:defRPr>
      </a:lvl1pPr>
      <a:lvl2pPr marL="768331" indent="-364058" algn="l" rtl="0" eaLnBrk="0" fontAlgn="base" hangingPunct="0">
        <a:spcBef>
          <a:spcPct val="20000"/>
        </a:spcBef>
        <a:spcAft>
          <a:spcPct val="0"/>
        </a:spcAft>
        <a:buClr>
          <a:schemeClr val="accent1"/>
        </a:buClr>
        <a:buSzPct val="100000"/>
        <a:buFont typeface="Symbol" panose="05050102010706020507" pitchFamily="18" charset="2"/>
        <a:buChar char=""/>
        <a:defRPr sz="2933" kern="1200">
          <a:solidFill>
            <a:schemeClr val="tx2"/>
          </a:solidFill>
          <a:latin typeface="+mn-lt"/>
          <a:ea typeface="+mn-ea"/>
          <a:cs typeface="+mn-cs"/>
        </a:defRPr>
      </a:lvl2pPr>
      <a:lvl3pPr marL="1140855" indent="-304792" algn="l" rtl="0" eaLnBrk="0" fontAlgn="base" hangingPunct="0">
        <a:spcBef>
          <a:spcPct val="20000"/>
        </a:spcBef>
        <a:spcAft>
          <a:spcPct val="0"/>
        </a:spcAft>
        <a:buClr>
          <a:schemeClr val="accent1"/>
        </a:buClr>
        <a:buSzPct val="100000"/>
        <a:buFont typeface="Symbol" panose="05050102010706020507" pitchFamily="18" charset="2"/>
        <a:buChar char=""/>
        <a:defRPr sz="2667" kern="1200">
          <a:solidFill>
            <a:schemeClr val="tx2"/>
          </a:solidFill>
          <a:latin typeface="+mn-lt"/>
          <a:ea typeface="+mn-ea"/>
          <a:cs typeface="+mn-cs"/>
        </a:defRPr>
      </a:lvl3pPr>
      <a:lvl4pPr marL="1523962" indent="-304792" algn="l" rtl="0" eaLnBrk="0" fontAlgn="base" hangingPunct="0">
        <a:spcBef>
          <a:spcPct val="20000"/>
        </a:spcBef>
        <a:spcAft>
          <a:spcPct val="0"/>
        </a:spcAft>
        <a:buClr>
          <a:schemeClr val="accent1"/>
        </a:buClr>
        <a:buSzPct val="100000"/>
        <a:buFont typeface="Symbol" panose="05050102010706020507" pitchFamily="18" charset="2"/>
        <a:buChar char=""/>
        <a:defRPr kern="1200">
          <a:solidFill>
            <a:schemeClr val="tx2"/>
          </a:solidFill>
          <a:latin typeface="+mn-lt"/>
          <a:ea typeface="+mn-ea"/>
          <a:cs typeface="+mn-cs"/>
        </a:defRPr>
      </a:lvl4pPr>
      <a:lvl5pPr marL="1949402" indent="-304792" algn="l" rtl="0" eaLnBrk="0" fontAlgn="base" hangingPunct="0">
        <a:spcBef>
          <a:spcPct val="20000"/>
        </a:spcBef>
        <a:spcAft>
          <a:spcPct val="0"/>
        </a:spcAft>
        <a:buClr>
          <a:schemeClr val="accent1"/>
        </a:buClr>
        <a:buSzPct val="100000"/>
        <a:buFont typeface="Symbol" panose="05050102010706020507" pitchFamily="18" charset="2"/>
        <a:buChar char=""/>
        <a:defRPr sz="2133" kern="1200">
          <a:solidFill>
            <a:schemeClr val="tx2"/>
          </a:solidFill>
          <a:latin typeface="+mn-lt"/>
          <a:ea typeface="+mn-ea"/>
          <a:cs typeface="+mn-cs"/>
        </a:defRPr>
      </a:lvl5pPr>
      <a:lvl6pPr marL="2377381" indent="-304792" algn="l" defTabSz="1219170" rtl="0" eaLnBrk="1" latinLnBrk="0" hangingPunct="1">
        <a:spcBef>
          <a:spcPts val="512"/>
        </a:spcBef>
        <a:buClr>
          <a:schemeClr val="accent1"/>
        </a:buClr>
        <a:buFont typeface="Symbol" pitchFamily="18" charset="2"/>
        <a:buChar char="*"/>
        <a:defRPr sz="1867" kern="1200">
          <a:solidFill>
            <a:schemeClr val="tx2"/>
          </a:solidFill>
          <a:latin typeface="+mn-lt"/>
          <a:ea typeface="+mn-ea"/>
          <a:cs typeface="+mn-cs"/>
        </a:defRPr>
      </a:lvl6pPr>
      <a:lvl7pPr marL="2804090" indent="-304792" algn="l" defTabSz="1219170" rtl="0" eaLnBrk="1" latinLnBrk="0" hangingPunct="1">
        <a:spcBef>
          <a:spcPts val="512"/>
        </a:spcBef>
        <a:buClr>
          <a:schemeClr val="accent1"/>
        </a:buClr>
        <a:buFont typeface="Symbol" pitchFamily="18" charset="2"/>
        <a:buChar char="*"/>
        <a:defRPr sz="1867" kern="1200">
          <a:solidFill>
            <a:schemeClr val="tx2"/>
          </a:solidFill>
          <a:latin typeface="+mn-lt"/>
          <a:ea typeface="+mn-ea"/>
          <a:cs typeface="+mn-cs"/>
        </a:defRPr>
      </a:lvl7pPr>
      <a:lvl8pPr marL="3230799" indent="-304792" algn="l" defTabSz="1219170" rtl="0" eaLnBrk="1" latinLnBrk="0" hangingPunct="1">
        <a:spcBef>
          <a:spcPts val="512"/>
        </a:spcBef>
        <a:buClr>
          <a:schemeClr val="accent1"/>
        </a:buClr>
        <a:buFont typeface="Symbol" pitchFamily="18" charset="2"/>
        <a:buChar char="*"/>
        <a:defRPr sz="1867" kern="1200">
          <a:solidFill>
            <a:schemeClr val="tx2"/>
          </a:solidFill>
          <a:latin typeface="+mn-lt"/>
          <a:ea typeface="+mn-ea"/>
          <a:cs typeface="+mn-cs"/>
        </a:defRPr>
      </a:lvl8pPr>
      <a:lvl9pPr marL="3657509" indent="-304792" algn="l" defTabSz="1219170" rtl="0" eaLnBrk="1" latinLnBrk="0" hangingPunct="1">
        <a:spcBef>
          <a:spcPts val="512"/>
        </a:spcBef>
        <a:buClr>
          <a:schemeClr val="accent1"/>
        </a:buClr>
        <a:buFont typeface="Symbol" pitchFamily="18" charset="2"/>
        <a:buChar char="*"/>
        <a:defRPr sz="1867" kern="1200">
          <a:solidFill>
            <a:schemeClr val="tx2"/>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8.xml"/><Relationship Id="rId5" Type="http://schemas.openxmlformats.org/officeDocument/2006/relationships/image" Target="../media/image28.gif"/><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8.xml"/><Relationship Id="rId5" Type="http://schemas.openxmlformats.org/officeDocument/2006/relationships/image" Target="../media/image28.gif"/><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jp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image" Target="../media/image14.jpe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47.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0.xml"/><Relationship Id="rId1" Type="http://schemas.openxmlformats.org/officeDocument/2006/relationships/tags" Target="../tags/tag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26.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jpg"/><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jpg"/><Relationship Id="rId1" Type="http://schemas.openxmlformats.org/officeDocument/2006/relationships/slideLayout" Target="../slideLayouts/slideLayout93.xml"/><Relationship Id="rId6" Type="http://schemas.openxmlformats.org/officeDocument/2006/relationships/image" Target="../media/image41.png"/><Relationship Id="rId5" Type="http://schemas.openxmlformats.org/officeDocument/2006/relationships/customXml" Target="../ink/ink2.xml"/><Relationship Id="rId4" Type="http://schemas.openxmlformats.org/officeDocument/2006/relationships/image" Target="../media/image108.emf"/></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16.png"/><Relationship Id="rId5" Type="http://schemas.openxmlformats.org/officeDocument/2006/relationships/image" Target="../media/image42.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4.xml"/><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7.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7.xml"/><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34.xml"/><Relationship Id="rId5" Type="http://schemas.openxmlformats.org/officeDocument/2006/relationships/image" Target="../media/image16.pn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4.png"/><Relationship Id="rId1" Type="http://schemas.openxmlformats.org/officeDocument/2006/relationships/slideLayout" Target="../slideLayouts/slideLayout47.xml"/><Relationship Id="rId5" Type="http://schemas.openxmlformats.org/officeDocument/2006/relationships/image" Target="../media/image45.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34.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g"/><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4.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5.jpg"/><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94" y="-26809"/>
            <a:ext cx="12308839" cy="6858000"/>
          </a:xfrm>
          <a:prstGeom prst="rect">
            <a:avLst/>
          </a:prstGeom>
        </p:spPr>
      </p:pic>
      <p:grpSp>
        <p:nvGrpSpPr>
          <p:cNvPr id="7" name="Group 2"/>
          <p:cNvGrpSpPr>
            <a:grpSpLocks noChangeAspect="1"/>
          </p:cNvGrpSpPr>
          <p:nvPr/>
        </p:nvGrpSpPr>
        <p:grpSpPr bwMode="auto">
          <a:xfrm>
            <a:off x="6281995" y="3734567"/>
            <a:ext cx="5642394" cy="3371903"/>
            <a:chOff x="0" y="0"/>
            <a:chExt cx="5460" cy="3810"/>
          </a:xfrm>
        </p:grpSpPr>
        <p:sp>
          <p:nvSpPr>
            <p:cNvPr id="8"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 typeface="Wingdings 3" panose="05040102010807070707" pitchFamily="18" charset="2"/>
                <a:buNone/>
              </a:pPr>
              <a:endParaRPr lang="en-US" altLang="en-US" sz="1798">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9"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0"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1"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2"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3"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4"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5"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6"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5"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6"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7"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grpSp>
      <p:sp>
        <p:nvSpPr>
          <p:cNvPr id="28" name="AutoShape 3"/>
          <p:cNvSpPr>
            <a:spLocks noChangeArrowheads="1"/>
          </p:cNvSpPr>
          <p:nvPr/>
        </p:nvSpPr>
        <p:spPr bwMode="auto">
          <a:xfrm>
            <a:off x="6624832" y="3661355"/>
            <a:ext cx="329322" cy="298966"/>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29" name="AutoShape 8"/>
          <p:cNvSpPr>
            <a:spLocks noChangeArrowheads="1"/>
          </p:cNvSpPr>
          <p:nvPr/>
        </p:nvSpPr>
        <p:spPr bwMode="auto">
          <a:xfrm>
            <a:off x="4712321" y="742097"/>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0" name="AutoShape 10"/>
          <p:cNvSpPr>
            <a:spLocks noChangeArrowheads="1"/>
          </p:cNvSpPr>
          <p:nvPr/>
        </p:nvSpPr>
        <p:spPr bwMode="auto">
          <a:xfrm>
            <a:off x="6635304" y="63634"/>
            <a:ext cx="283398"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1" name="AutoShape 14"/>
          <p:cNvSpPr>
            <a:spLocks noChangeArrowheads="1"/>
          </p:cNvSpPr>
          <p:nvPr/>
        </p:nvSpPr>
        <p:spPr bwMode="auto">
          <a:xfrm>
            <a:off x="7481699" y="1491955"/>
            <a:ext cx="296388" cy="320985"/>
          </a:xfrm>
          <a:prstGeom prst="star5">
            <a:avLst/>
          </a:prstGeom>
          <a:gradFill rotWithShape="1">
            <a:gsLst>
              <a:gs pos="0">
                <a:srgbClr val="1D9BB8"/>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1349" b="0" i="0" u="none" strike="noStrike" kern="0" cap="none" spc="0" normalizeH="0" baseline="0" noProof="0">
              <a:ln>
                <a:noFill/>
              </a:ln>
              <a:solidFill>
                <a:srgbClr val="FFFFFF"/>
              </a:solidFill>
              <a:effectLst/>
              <a:uLnTx/>
              <a:uFillTx/>
              <a:ea typeface="宋体" panose="02010600030101010101" pitchFamily="2" charset="-122"/>
              <a:cs typeface="Arial" panose="020B0604020202020204" pitchFamily="34" charset="0"/>
            </a:endParaRPr>
          </a:p>
        </p:txBody>
      </p:sp>
      <p:sp>
        <p:nvSpPr>
          <p:cNvPr id="32" name="AutoShape 19"/>
          <p:cNvSpPr>
            <a:spLocks noChangeArrowheads="1"/>
          </p:cNvSpPr>
          <p:nvPr/>
        </p:nvSpPr>
        <p:spPr bwMode="auto">
          <a:xfrm>
            <a:off x="6898619" y="4332255"/>
            <a:ext cx="409819" cy="389351"/>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3" name="AutoShape 4"/>
          <p:cNvSpPr>
            <a:spLocks noChangeArrowheads="1"/>
          </p:cNvSpPr>
          <p:nvPr/>
        </p:nvSpPr>
        <p:spPr bwMode="auto">
          <a:xfrm>
            <a:off x="1144096" y="2654093"/>
            <a:ext cx="281754"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4" name="AutoShape 7"/>
          <p:cNvSpPr>
            <a:spLocks noChangeArrowheads="1"/>
          </p:cNvSpPr>
          <p:nvPr/>
        </p:nvSpPr>
        <p:spPr bwMode="auto">
          <a:xfrm>
            <a:off x="2266148" y="87182"/>
            <a:ext cx="351273" cy="500595"/>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5" name="WordArt 11"/>
          <p:cNvSpPr>
            <a:spLocks noChangeArrowheads="1" noChangeShapeType="1" noTextEdit="1"/>
          </p:cNvSpPr>
          <p:nvPr/>
        </p:nvSpPr>
        <p:spPr bwMode="auto">
          <a:xfrm>
            <a:off x="2266148" y="1517408"/>
            <a:ext cx="9239984" cy="2207756"/>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eaLnBrk="0" fontAlgn="base" hangingPunct="0">
              <a:spcBef>
                <a:spcPct val="0"/>
              </a:spcBef>
              <a:spcAft>
                <a:spcPct val="0"/>
              </a:spcAft>
            </a:pPr>
            <a:r>
              <a:rPr lang="en-US" sz="3597" kern="10" dirty="0">
                <a:ln w="9525">
                  <a:round/>
                  <a:headEnd/>
                  <a:tailEnd/>
                </a:ln>
                <a:gradFill rotWithShape="1">
                  <a:gsLst>
                    <a:gs pos="0">
                      <a:srgbClr val="FFFF00"/>
                    </a:gs>
                    <a:gs pos="100000">
                      <a:srgbClr val="FF3300"/>
                    </a:gs>
                  </a:gsLst>
                  <a:path path="rect">
                    <a:fillToRect l="50000" t="50000" r="50000" b="50000"/>
                  </a:path>
                </a:gradFill>
                <a:latin typeface="#9Slide03 Aturdida" pitchFamily="2" charset="0"/>
                <a:cs typeface="#9Slide03 Arima Madurai Black" panose="00000A00000000000000" pitchFamily="2" charset="0"/>
              </a:rPr>
              <a:t>CHÀO MỪNG CÁC EM ĐẾN VỚI TIẾT HỌC NGÀY HÔM NAY</a:t>
            </a:r>
          </a:p>
        </p:txBody>
      </p:sp>
      <p:grpSp>
        <p:nvGrpSpPr>
          <p:cNvPr id="37" name="Group 27"/>
          <p:cNvGrpSpPr>
            <a:grpSpLocks/>
          </p:cNvGrpSpPr>
          <p:nvPr/>
        </p:nvGrpSpPr>
        <p:grpSpPr bwMode="auto">
          <a:xfrm rot="-637170">
            <a:off x="8321018" y="4761809"/>
            <a:ext cx="2425043" cy="994442"/>
            <a:chOff x="336" y="2040"/>
            <a:chExt cx="1200" cy="2016"/>
          </a:xfrm>
        </p:grpSpPr>
        <p:pic>
          <p:nvPicPr>
            <p:cNvPr id="38" name="Picture 28" descr="p3012_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9" descr="p3012_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0" descr="p3012_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38334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23" presetClass="entr" presetSubtype="528" repeatCount="indefinite" fill="hold" grpId="0" nodeType="withEffect">
                                  <p:stCondLst>
                                    <p:cond delay="500"/>
                                  </p:stCondLst>
                                  <p:childTnLst>
                                    <p:set>
                                      <p:cBhvr>
                                        <p:cTn id="11" dur="1" fill="hold">
                                          <p:stCondLst>
                                            <p:cond delay="0"/>
                                          </p:stCondLst>
                                        </p:cTn>
                                        <p:tgtEl>
                                          <p:spTgt spid="28"/>
                                        </p:tgtEl>
                                        <p:attrNameLst>
                                          <p:attrName>style.visibility</p:attrName>
                                        </p:attrNameLst>
                                      </p:cBhvr>
                                      <p:to>
                                        <p:strVal val="visible"/>
                                      </p:to>
                                    </p:set>
                                    <p:anim calcmode="lin" valueType="num">
                                      <p:cBhvr>
                                        <p:cTn id="12" dur="1000" fill="hold"/>
                                        <p:tgtEl>
                                          <p:spTgt spid="28"/>
                                        </p:tgtEl>
                                        <p:attrNameLst>
                                          <p:attrName>ppt_w</p:attrName>
                                        </p:attrNameLst>
                                      </p:cBhvr>
                                      <p:tavLst>
                                        <p:tav tm="0">
                                          <p:val>
                                            <p:fltVal val="0"/>
                                          </p:val>
                                        </p:tav>
                                        <p:tav tm="100000">
                                          <p:val>
                                            <p:strVal val="#ppt_w"/>
                                          </p:val>
                                        </p:tav>
                                      </p:tavLst>
                                    </p:anim>
                                    <p:anim calcmode="lin" valueType="num">
                                      <p:cBhvr>
                                        <p:cTn id="13" dur="1000" fill="hold"/>
                                        <p:tgtEl>
                                          <p:spTgt spid="28"/>
                                        </p:tgtEl>
                                        <p:attrNameLst>
                                          <p:attrName>ppt_h</p:attrName>
                                        </p:attrNameLst>
                                      </p:cBhvr>
                                      <p:tavLst>
                                        <p:tav tm="0">
                                          <p:val>
                                            <p:fltVal val="0"/>
                                          </p:val>
                                        </p:tav>
                                        <p:tav tm="100000">
                                          <p:val>
                                            <p:strVal val="#ppt_h"/>
                                          </p:val>
                                        </p:tav>
                                      </p:tavLst>
                                    </p:anim>
                                    <p:anim calcmode="lin" valueType="num">
                                      <p:cBhvr>
                                        <p:cTn id="14" dur="1000" fill="hold"/>
                                        <p:tgtEl>
                                          <p:spTgt spid="28"/>
                                        </p:tgtEl>
                                        <p:attrNameLst>
                                          <p:attrName>ppt_x</p:attrName>
                                        </p:attrNameLst>
                                      </p:cBhvr>
                                      <p:tavLst>
                                        <p:tav tm="0">
                                          <p:val>
                                            <p:fltVal val="0.5"/>
                                          </p:val>
                                        </p:tav>
                                        <p:tav tm="100000">
                                          <p:val>
                                            <p:strVal val="#ppt_x"/>
                                          </p:val>
                                        </p:tav>
                                      </p:tavLst>
                                    </p:anim>
                                    <p:anim calcmode="lin" valueType="num">
                                      <p:cBhvr>
                                        <p:cTn id="15" dur="1000" fill="hold"/>
                                        <p:tgtEl>
                                          <p:spTgt spid="28"/>
                                        </p:tgtEl>
                                        <p:attrNameLst>
                                          <p:attrName>ppt_y</p:attrName>
                                        </p:attrNameLst>
                                      </p:cBhvr>
                                      <p:tavLst>
                                        <p:tav tm="0">
                                          <p:val>
                                            <p:fltVal val="0.5"/>
                                          </p:val>
                                        </p:tav>
                                        <p:tav tm="100000">
                                          <p:val>
                                            <p:strVal val="#ppt_y"/>
                                          </p:val>
                                        </p:tav>
                                      </p:tavLst>
                                    </p:anim>
                                  </p:childTnLst>
                                </p:cTn>
                              </p:par>
                              <p:par>
                                <p:cTn id="16" presetID="23" presetClass="entr" presetSubtype="528" repeatCount="indefinite"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p:cTn id="18" dur="1000" fill="hold"/>
                                        <p:tgtEl>
                                          <p:spTgt spid="29"/>
                                        </p:tgtEl>
                                        <p:attrNameLst>
                                          <p:attrName>ppt_w</p:attrName>
                                        </p:attrNameLst>
                                      </p:cBhvr>
                                      <p:tavLst>
                                        <p:tav tm="0">
                                          <p:val>
                                            <p:fltVal val="0"/>
                                          </p:val>
                                        </p:tav>
                                        <p:tav tm="100000">
                                          <p:val>
                                            <p:strVal val="#ppt_w"/>
                                          </p:val>
                                        </p:tav>
                                      </p:tavLst>
                                    </p:anim>
                                    <p:anim calcmode="lin" valueType="num">
                                      <p:cBhvr>
                                        <p:cTn id="19" dur="1000" fill="hold"/>
                                        <p:tgtEl>
                                          <p:spTgt spid="29"/>
                                        </p:tgtEl>
                                        <p:attrNameLst>
                                          <p:attrName>ppt_h</p:attrName>
                                        </p:attrNameLst>
                                      </p:cBhvr>
                                      <p:tavLst>
                                        <p:tav tm="0">
                                          <p:val>
                                            <p:fltVal val="0"/>
                                          </p:val>
                                        </p:tav>
                                        <p:tav tm="100000">
                                          <p:val>
                                            <p:strVal val="#ppt_h"/>
                                          </p:val>
                                        </p:tav>
                                      </p:tavLst>
                                    </p:anim>
                                    <p:anim calcmode="lin" valueType="num">
                                      <p:cBhvr>
                                        <p:cTn id="20" dur="1000" fill="hold"/>
                                        <p:tgtEl>
                                          <p:spTgt spid="29"/>
                                        </p:tgtEl>
                                        <p:attrNameLst>
                                          <p:attrName>ppt_x</p:attrName>
                                        </p:attrNameLst>
                                      </p:cBhvr>
                                      <p:tavLst>
                                        <p:tav tm="0">
                                          <p:val>
                                            <p:fltVal val="0.5"/>
                                          </p:val>
                                        </p:tav>
                                        <p:tav tm="100000">
                                          <p:val>
                                            <p:strVal val="#ppt_x"/>
                                          </p:val>
                                        </p:tav>
                                      </p:tavLst>
                                    </p:anim>
                                    <p:anim calcmode="lin" valueType="num">
                                      <p:cBhvr>
                                        <p:cTn id="21" dur="1000" fill="hold"/>
                                        <p:tgtEl>
                                          <p:spTgt spid="29"/>
                                        </p:tgtEl>
                                        <p:attrNameLst>
                                          <p:attrName>ppt_y</p:attrName>
                                        </p:attrNameLst>
                                      </p:cBhvr>
                                      <p:tavLst>
                                        <p:tav tm="0">
                                          <p:val>
                                            <p:fltVal val="0.5"/>
                                          </p:val>
                                        </p:tav>
                                        <p:tav tm="100000">
                                          <p:val>
                                            <p:strVal val="#ppt_y"/>
                                          </p:val>
                                        </p:tav>
                                      </p:tavLst>
                                    </p:anim>
                                  </p:childTnLst>
                                </p:cTn>
                              </p:par>
                              <p:par>
                                <p:cTn id="22" presetID="23" presetClass="entr" presetSubtype="528" repeatCount="indefinite" fill="hold" grpId="0" nodeType="withEffect">
                                  <p:stCondLst>
                                    <p:cond delay="1500"/>
                                  </p:stCondLst>
                                  <p:childTnLst>
                                    <p:set>
                                      <p:cBhvr>
                                        <p:cTn id="23" dur="1" fill="hold">
                                          <p:stCondLst>
                                            <p:cond delay="0"/>
                                          </p:stCondLst>
                                        </p:cTn>
                                        <p:tgtEl>
                                          <p:spTgt spid="30"/>
                                        </p:tgtEl>
                                        <p:attrNameLst>
                                          <p:attrName>style.visibility</p:attrName>
                                        </p:attrNameLst>
                                      </p:cBhvr>
                                      <p:to>
                                        <p:strVal val="visible"/>
                                      </p:to>
                                    </p:set>
                                    <p:anim calcmode="lin" valueType="num">
                                      <p:cBhvr>
                                        <p:cTn id="24" dur="1000" fill="hold"/>
                                        <p:tgtEl>
                                          <p:spTgt spid="30"/>
                                        </p:tgtEl>
                                        <p:attrNameLst>
                                          <p:attrName>ppt_w</p:attrName>
                                        </p:attrNameLst>
                                      </p:cBhvr>
                                      <p:tavLst>
                                        <p:tav tm="0">
                                          <p:val>
                                            <p:fltVal val="0"/>
                                          </p:val>
                                        </p:tav>
                                        <p:tav tm="100000">
                                          <p:val>
                                            <p:strVal val="#ppt_w"/>
                                          </p:val>
                                        </p:tav>
                                      </p:tavLst>
                                    </p:anim>
                                    <p:anim calcmode="lin" valueType="num">
                                      <p:cBhvr>
                                        <p:cTn id="25" dur="1000" fill="hold"/>
                                        <p:tgtEl>
                                          <p:spTgt spid="30"/>
                                        </p:tgtEl>
                                        <p:attrNameLst>
                                          <p:attrName>ppt_h</p:attrName>
                                        </p:attrNameLst>
                                      </p:cBhvr>
                                      <p:tavLst>
                                        <p:tav tm="0">
                                          <p:val>
                                            <p:fltVal val="0"/>
                                          </p:val>
                                        </p:tav>
                                        <p:tav tm="100000">
                                          <p:val>
                                            <p:strVal val="#ppt_h"/>
                                          </p:val>
                                        </p:tav>
                                      </p:tavLst>
                                    </p:anim>
                                    <p:anim calcmode="lin" valueType="num">
                                      <p:cBhvr>
                                        <p:cTn id="26" dur="1000" fill="hold"/>
                                        <p:tgtEl>
                                          <p:spTgt spid="30"/>
                                        </p:tgtEl>
                                        <p:attrNameLst>
                                          <p:attrName>ppt_x</p:attrName>
                                        </p:attrNameLst>
                                      </p:cBhvr>
                                      <p:tavLst>
                                        <p:tav tm="0">
                                          <p:val>
                                            <p:fltVal val="0.5"/>
                                          </p:val>
                                        </p:tav>
                                        <p:tav tm="100000">
                                          <p:val>
                                            <p:strVal val="#ppt_x"/>
                                          </p:val>
                                        </p:tav>
                                      </p:tavLst>
                                    </p:anim>
                                    <p:anim calcmode="lin" valueType="num">
                                      <p:cBhvr>
                                        <p:cTn id="27" dur="1000" fill="hold"/>
                                        <p:tgtEl>
                                          <p:spTgt spid="30"/>
                                        </p:tgtEl>
                                        <p:attrNameLst>
                                          <p:attrName>ppt_y</p:attrName>
                                        </p:attrNameLst>
                                      </p:cBhvr>
                                      <p:tavLst>
                                        <p:tav tm="0">
                                          <p:val>
                                            <p:fltVal val="0.5"/>
                                          </p:val>
                                        </p:tav>
                                        <p:tav tm="100000">
                                          <p:val>
                                            <p:strVal val="#ppt_y"/>
                                          </p:val>
                                        </p:tav>
                                      </p:tavLst>
                                    </p:anim>
                                  </p:childTnLst>
                                </p:cTn>
                              </p:par>
                              <p:par>
                                <p:cTn id="28" presetID="23" presetClass="entr" presetSubtype="528" repeatCount="indefinite"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p:cTn id="30" dur="1000" fill="hold"/>
                                        <p:tgtEl>
                                          <p:spTgt spid="31"/>
                                        </p:tgtEl>
                                        <p:attrNameLst>
                                          <p:attrName>ppt_w</p:attrName>
                                        </p:attrNameLst>
                                      </p:cBhvr>
                                      <p:tavLst>
                                        <p:tav tm="0">
                                          <p:val>
                                            <p:fltVal val="0"/>
                                          </p:val>
                                        </p:tav>
                                        <p:tav tm="100000">
                                          <p:val>
                                            <p:strVal val="#ppt_w"/>
                                          </p:val>
                                        </p:tav>
                                      </p:tavLst>
                                    </p:anim>
                                    <p:anim calcmode="lin" valueType="num">
                                      <p:cBhvr>
                                        <p:cTn id="31" dur="1000" fill="hold"/>
                                        <p:tgtEl>
                                          <p:spTgt spid="31"/>
                                        </p:tgtEl>
                                        <p:attrNameLst>
                                          <p:attrName>ppt_h</p:attrName>
                                        </p:attrNameLst>
                                      </p:cBhvr>
                                      <p:tavLst>
                                        <p:tav tm="0">
                                          <p:val>
                                            <p:fltVal val="0"/>
                                          </p:val>
                                        </p:tav>
                                        <p:tav tm="100000">
                                          <p:val>
                                            <p:strVal val="#ppt_h"/>
                                          </p:val>
                                        </p:tav>
                                      </p:tavLst>
                                    </p:anim>
                                    <p:anim calcmode="lin" valueType="num">
                                      <p:cBhvr>
                                        <p:cTn id="32" dur="1000" fill="hold"/>
                                        <p:tgtEl>
                                          <p:spTgt spid="31"/>
                                        </p:tgtEl>
                                        <p:attrNameLst>
                                          <p:attrName>ppt_x</p:attrName>
                                        </p:attrNameLst>
                                      </p:cBhvr>
                                      <p:tavLst>
                                        <p:tav tm="0">
                                          <p:val>
                                            <p:fltVal val="0.5"/>
                                          </p:val>
                                        </p:tav>
                                        <p:tav tm="100000">
                                          <p:val>
                                            <p:strVal val="#ppt_x"/>
                                          </p:val>
                                        </p:tav>
                                      </p:tavLst>
                                    </p:anim>
                                    <p:anim calcmode="lin" valueType="num">
                                      <p:cBhvr>
                                        <p:cTn id="33" dur="1000" fill="hold"/>
                                        <p:tgtEl>
                                          <p:spTgt spid="31"/>
                                        </p:tgtEl>
                                        <p:attrNameLst>
                                          <p:attrName>ppt_y</p:attrName>
                                        </p:attrNameLst>
                                      </p:cBhvr>
                                      <p:tavLst>
                                        <p:tav tm="0">
                                          <p:val>
                                            <p:fltVal val="0.5"/>
                                          </p:val>
                                        </p:tav>
                                        <p:tav tm="100000">
                                          <p:val>
                                            <p:strVal val="#ppt_y"/>
                                          </p:val>
                                        </p:tav>
                                      </p:tavLst>
                                    </p:anim>
                                  </p:childTnLst>
                                </p:cTn>
                              </p:par>
                              <p:par>
                                <p:cTn id="34" presetID="23" presetClass="entr" presetSubtype="528" repeatCount="indefinite"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 calcmode="lin" valueType="num">
                                      <p:cBhvr>
                                        <p:cTn id="36" dur="1000" fill="hold"/>
                                        <p:tgtEl>
                                          <p:spTgt spid="32"/>
                                        </p:tgtEl>
                                        <p:attrNameLst>
                                          <p:attrName>ppt_w</p:attrName>
                                        </p:attrNameLst>
                                      </p:cBhvr>
                                      <p:tavLst>
                                        <p:tav tm="0">
                                          <p:val>
                                            <p:fltVal val="0"/>
                                          </p:val>
                                        </p:tav>
                                        <p:tav tm="100000">
                                          <p:val>
                                            <p:strVal val="#ppt_w"/>
                                          </p:val>
                                        </p:tav>
                                      </p:tavLst>
                                    </p:anim>
                                    <p:anim calcmode="lin" valueType="num">
                                      <p:cBhvr>
                                        <p:cTn id="37" dur="1000" fill="hold"/>
                                        <p:tgtEl>
                                          <p:spTgt spid="32"/>
                                        </p:tgtEl>
                                        <p:attrNameLst>
                                          <p:attrName>ppt_h</p:attrName>
                                        </p:attrNameLst>
                                      </p:cBhvr>
                                      <p:tavLst>
                                        <p:tav tm="0">
                                          <p:val>
                                            <p:fltVal val="0"/>
                                          </p:val>
                                        </p:tav>
                                        <p:tav tm="100000">
                                          <p:val>
                                            <p:strVal val="#ppt_h"/>
                                          </p:val>
                                        </p:tav>
                                      </p:tavLst>
                                    </p:anim>
                                    <p:anim calcmode="lin" valueType="num">
                                      <p:cBhvr>
                                        <p:cTn id="38" dur="1000" fill="hold"/>
                                        <p:tgtEl>
                                          <p:spTgt spid="32"/>
                                        </p:tgtEl>
                                        <p:attrNameLst>
                                          <p:attrName>ppt_x</p:attrName>
                                        </p:attrNameLst>
                                      </p:cBhvr>
                                      <p:tavLst>
                                        <p:tav tm="0">
                                          <p:val>
                                            <p:fltVal val="0.5"/>
                                          </p:val>
                                        </p:tav>
                                        <p:tav tm="100000">
                                          <p:val>
                                            <p:strVal val="#ppt_x"/>
                                          </p:val>
                                        </p:tav>
                                      </p:tavLst>
                                    </p:anim>
                                    <p:anim calcmode="lin" valueType="num">
                                      <p:cBhvr>
                                        <p:cTn id="39" dur="1000" fill="hold"/>
                                        <p:tgtEl>
                                          <p:spTgt spid="32"/>
                                        </p:tgtEl>
                                        <p:attrNameLst>
                                          <p:attrName>ppt_y</p:attrName>
                                        </p:attrNameLst>
                                      </p:cBhvr>
                                      <p:tavLst>
                                        <p:tav tm="0">
                                          <p:val>
                                            <p:fltVal val="0.5"/>
                                          </p:val>
                                        </p:tav>
                                        <p:tav tm="100000">
                                          <p:val>
                                            <p:strVal val="#ppt_y"/>
                                          </p:val>
                                        </p:tav>
                                      </p:tavLst>
                                    </p:anim>
                                  </p:childTnLst>
                                </p:cTn>
                              </p:par>
                              <p:par>
                                <p:cTn id="40" presetID="23" presetClass="entr" presetSubtype="528" repeatCount="indefinite"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1000" fill="hold"/>
                                        <p:tgtEl>
                                          <p:spTgt spid="33"/>
                                        </p:tgtEl>
                                        <p:attrNameLst>
                                          <p:attrName>ppt_w</p:attrName>
                                        </p:attrNameLst>
                                      </p:cBhvr>
                                      <p:tavLst>
                                        <p:tav tm="0">
                                          <p:val>
                                            <p:fltVal val="0"/>
                                          </p:val>
                                        </p:tav>
                                        <p:tav tm="100000">
                                          <p:val>
                                            <p:strVal val="#ppt_w"/>
                                          </p:val>
                                        </p:tav>
                                      </p:tavLst>
                                    </p:anim>
                                    <p:anim calcmode="lin" valueType="num">
                                      <p:cBhvr>
                                        <p:cTn id="43" dur="1000" fill="hold"/>
                                        <p:tgtEl>
                                          <p:spTgt spid="33"/>
                                        </p:tgtEl>
                                        <p:attrNameLst>
                                          <p:attrName>ppt_h</p:attrName>
                                        </p:attrNameLst>
                                      </p:cBhvr>
                                      <p:tavLst>
                                        <p:tav tm="0">
                                          <p:val>
                                            <p:fltVal val="0"/>
                                          </p:val>
                                        </p:tav>
                                        <p:tav tm="100000">
                                          <p:val>
                                            <p:strVal val="#ppt_h"/>
                                          </p:val>
                                        </p:tav>
                                      </p:tavLst>
                                    </p:anim>
                                    <p:anim calcmode="lin" valueType="num">
                                      <p:cBhvr>
                                        <p:cTn id="44" dur="1000" fill="hold"/>
                                        <p:tgtEl>
                                          <p:spTgt spid="33"/>
                                        </p:tgtEl>
                                        <p:attrNameLst>
                                          <p:attrName>ppt_x</p:attrName>
                                        </p:attrNameLst>
                                      </p:cBhvr>
                                      <p:tavLst>
                                        <p:tav tm="0">
                                          <p:val>
                                            <p:fltVal val="0.5"/>
                                          </p:val>
                                        </p:tav>
                                        <p:tav tm="100000">
                                          <p:val>
                                            <p:strVal val="#ppt_x"/>
                                          </p:val>
                                        </p:tav>
                                      </p:tavLst>
                                    </p:anim>
                                    <p:anim calcmode="lin" valueType="num">
                                      <p:cBhvr>
                                        <p:cTn id="45" dur="1000" fill="hold"/>
                                        <p:tgtEl>
                                          <p:spTgt spid="33"/>
                                        </p:tgtEl>
                                        <p:attrNameLst>
                                          <p:attrName>ppt_y</p:attrName>
                                        </p:attrNameLst>
                                      </p:cBhvr>
                                      <p:tavLst>
                                        <p:tav tm="0">
                                          <p:val>
                                            <p:fltVal val="0.5"/>
                                          </p:val>
                                        </p:tav>
                                        <p:tav tm="100000">
                                          <p:val>
                                            <p:strVal val="#ppt_y"/>
                                          </p:val>
                                        </p:tav>
                                      </p:tavLst>
                                    </p:anim>
                                  </p:childTnLst>
                                </p:cTn>
                              </p:par>
                              <p:par>
                                <p:cTn id="46" presetID="23" presetClass="entr" presetSubtype="528" repeatCount="indefinite" fill="hold" grpId="0" nodeType="withEffect">
                                  <p:stCondLst>
                                    <p:cond delay="500"/>
                                  </p:stCondLst>
                                  <p:childTnLst>
                                    <p:set>
                                      <p:cBhvr>
                                        <p:cTn id="47" dur="1" fill="hold">
                                          <p:stCondLst>
                                            <p:cond delay="0"/>
                                          </p:stCondLst>
                                        </p:cTn>
                                        <p:tgtEl>
                                          <p:spTgt spid="34"/>
                                        </p:tgtEl>
                                        <p:attrNameLst>
                                          <p:attrName>style.visibility</p:attrName>
                                        </p:attrNameLst>
                                      </p:cBhvr>
                                      <p:to>
                                        <p:strVal val="visible"/>
                                      </p:to>
                                    </p:set>
                                    <p:anim calcmode="lin" valueType="num">
                                      <p:cBhvr>
                                        <p:cTn id="48" dur="1000" fill="hold"/>
                                        <p:tgtEl>
                                          <p:spTgt spid="34"/>
                                        </p:tgtEl>
                                        <p:attrNameLst>
                                          <p:attrName>ppt_w</p:attrName>
                                        </p:attrNameLst>
                                      </p:cBhvr>
                                      <p:tavLst>
                                        <p:tav tm="0">
                                          <p:val>
                                            <p:fltVal val="0"/>
                                          </p:val>
                                        </p:tav>
                                        <p:tav tm="100000">
                                          <p:val>
                                            <p:strVal val="#ppt_w"/>
                                          </p:val>
                                        </p:tav>
                                      </p:tavLst>
                                    </p:anim>
                                    <p:anim calcmode="lin" valueType="num">
                                      <p:cBhvr>
                                        <p:cTn id="49" dur="1000" fill="hold"/>
                                        <p:tgtEl>
                                          <p:spTgt spid="34"/>
                                        </p:tgtEl>
                                        <p:attrNameLst>
                                          <p:attrName>ppt_h</p:attrName>
                                        </p:attrNameLst>
                                      </p:cBhvr>
                                      <p:tavLst>
                                        <p:tav tm="0">
                                          <p:val>
                                            <p:fltVal val="0"/>
                                          </p:val>
                                        </p:tav>
                                        <p:tav tm="100000">
                                          <p:val>
                                            <p:strVal val="#ppt_h"/>
                                          </p:val>
                                        </p:tav>
                                      </p:tavLst>
                                    </p:anim>
                                    <p:anim calcmode="lin" valueType="num">
                                      <p:cBhvr>
                                        <p:cTn id="50" dur="1000" fill="hold"/>
                                        <p:tgtEl>
                                          <p:spTgt spid="34"/>
                                        </p:tgtEl>
                                        <p:attrNameLst>
                                          <p:attrName>ppt_x</p:attrName>
                                        </p:attrNameLst>
                                      </p:cBhvr>
                                      <p:tavLst>
                                        <p:tav tm="0">
                                          <p:val>
                                            <p:fltVal val="0.5"/>
                                          </p:val>
                                        </p:tav>
                                        <p:tav tm="100000">
                                          <p:val>
                                            <p:strVal val="#ppt_x"/>
                                          </p:val>
                                        </p:tav>
                                      </p:tavLst>
                                    </p:anim>
                                    <p:anim calcmode="lin" valueType="num">
                                      <p:cBhvr>
                                        <p:cTn id="51" dur="1000" fill="hold"/>
                                        <p:tgtEl>
                                          <p:spTgt spid="34"/>
                                        </p:tgtEl>
                                        <p:attrNameLst>
                                          <p:attrName>ppt_y</p:attrName>
                                        </p:attrNameLst>
                                      </p:cBhvr>
                                      <p:tavLst>
                                        <p:tav tm="0">
                                          <p:val>
                                            <p:fltVal val="0.5"/>
                                          </p:val>
                                        </p:tav>
                                        <p:tav tm="100000">
                                          <p:val>
                                            <p:strVal val="#ppt_y"/>
                                          </p:val>
                                        </p:tav>
                                      </p:tavLst>
                                    </p:anim>
                                  </p:childTnLst>
                                </p:cTn>
                              </p:par>
                              <p:par>
                                <p:cTn id="52" presetID="7" presetClass="entr" presetSubtype="4" fill="hold" nodeType="withEffect">
                                  <p:stCondLst>
                                    <p:cond delay="0"/>
                                  </p:stCondLst>
                                  <p:childTnLst>
                                    <p:set>
                                      <p:cBhvr>
                                        <p:cTn id="53" dur="1" fill="hold">
                                          <p:stCondLst>
                                            <p:cond delay="0"/>
                                          </p:stCondLst>
                                        </p:cTn>
                                        <p:tgtEl>
                                          <p:spTgt spid="37"/>
                                        </p:tgtEl>
                                        <p:attrNameLst>
                                          <p:attrName>style.visibility</p:attrName>
                                        </p:attrNameLst>
                                      </p:cBhvr>
                                      <p:to>
                                        <p:strVal val="visible"/>
                                      </p:to>
                                    </p:set>
                                    <p:anim calcmode="lin" valueType="num">
                                      <p:cBhvr additive="base">
                                        <p:cTn id="54" dur="5000" fill="hold"/>
                                        <p:tgtEl>
                                          <p:spTgt spid="37"/>
                                        </p:tgtEl>
                                        <p:attrNameLst>
                                          <p:attrName>ppt_x</p:attrName>
                                        </p:attrNameLst>
                                      </p:cBhvr>
                                      <p:tavLst>
                                        <p:tav tm="0">
                                          <p:val>
                                            <p:strVal val="#ppt_x"/>
                                          </p:val>
                                        </p:tav>
                                        <p:tav tm="100000">
                                          <p:val>
                                            <p:strVal val="#ppt_x"/>
                                          </p:val>
                                        </p:tav>
                                      </p:tavLst>
                                    </p:anim>
                                    <p:anim calcmode="lin" valueType="num">
                                      <p:cBhvr additive="base">
                                        <p:cTn id="55" dur="50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3" grpId="0" animBg="1"/>
      <p:bldP spid="3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08839" cy="6858000"/>
          </a:xfrm>
          <a:prstGeom prst="rect">
            <a:avLst/>
          </a:prstGeom>
        </p:spPr>
      </p:pic>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3">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rPr>
              <a:t>PHIẾU BÀI TẬP</a:t>
            </a:r>
            <a:r>
              <a:rPr kumimoji="0" lang="vi-VN"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rPr>
              <a:t> nhóm 2</a:t>
            </a:r>
            <a:endParaRPr kumimoji="0" lang="en-US"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rPr>
              <a:t>(THẢO LUẬN NHÓM)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31195" y="2135845"/>
            <a:ext cx="3456588"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Trước</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đây</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N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là</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một</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học</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sinh</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có</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những</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ưu</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điểm</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gì</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a:t>
            </a: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4026362" y="2145608"/>
            <a:ext cx="3912522"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Những</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hành</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vi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sai</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trái</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của</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N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sau</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này</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là</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gì</a:t>
            </a:r>
            <a:r>
              <a:rPr kumimoji="0" lang="en-US" altLang="en-US" sz="2800" b="1"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105184" y="4244045"/>
            <a:ext cx="3176936" cy="183358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2800" dirty="0">
                <a:solidFill>
                  <a:schemeClr val="accent2"/>
                </a:solidFill>
                <a:latin typeface="#9Slide05 SVNTradeMark" panose="02000000000000000000" pitchFamily="2" charset="0"/>
              </a:rPr>
              <a:t>- N </a:t>
            </a:r>
            <a:r>
              <a:rPr lang="en-US" altLang="en-US" sz="2800" dirty="0" err="1">
                <a:solidFill>
                  <a:schemeClr val="accent2"/>
                </a:solidFill>
                <a:latin typeface="#9Slide05 SVNTradeMark" panose="02000000000000000000" pitchFamily="2" charset="0"/>
              </a:rPr>
              <a:t>là</a:t>
            </a:r>
            <a:r>
              <a:rPr lang="en-US" altLang="en-US" sz="2800" dirty="0">
                <a:solidFill>
                  <a:schemeClr val="accent2"/>
                </a:solidFill>
                <a:latin typeface="#9Slide05 SVNTradeMark" panose="02000000000000000000" pitchFamily="2" charset="0"/>
              </a:rPr>
              <a:t> </a:t>
            </a:r>
            <a:r>
              <a:rPr lang="en-US" altLang="en-US" sz="2800" dirty="0" err="1">
                <a:solidFill>
                  <a:schemeClr val="accent2"/>
                </a:solidFill>
                <a:latin typeface="#9Slide05 SVNTradeMark" panose="02000000000000000000" pitchFamily="2" charset="0"/>
              </a:rPr>
              <a:t>học</a:t>
            </a:r>
            <a:r>
              <a:rPr lang="en-US" altLang="en-US" sz="2800" dirty="0">
                <a:solidFill>
                  <a:schemeClr val="accent2"/>
                </a:solidFill>
                <a:latin typeface="#9Slide05 SVNTradeMark" panose="02000000000000000000" pitchFamily="2" charset="0"/>
              </a:rPr>
              <a:t> </a:t>
            </a:r>
            <a:r>
              <a:rPr lang="en-US" altLang="en-US" sz="2800" dirty="0" err="1">
                <a:solidFill>
                  <a:schemeClr val="accent2"/>
                </a:solidFill>
                <a:latin typeface="#9Slide05 SVNTradeMark" panose="02000000000000000000" pitchFamily="2" charset="0"/>
              </a:rPr>
              <a:t>sinh</a:t>
            </a:r>
            <a:r>
              <a:rPr lang="en-US" altLang="en-US" sz="2800" dirty="0">
                <a:solidFill>
                  <a:schemeClr val="accent2"/>
                </a:solidFill>
                <a:latin typeface="#9Slide05 SVNTradeMark" panose="02000000000000000000" pitchFamily="2" charset="0"/>
              </a:rPr>
              <a:t> </a:t>
            </a:r>
            <a:r>
              <a:rPr lang="en-US" altLang="en-US" sz="2800" dirty="0" err="1">
                <a:solidFill>
                  <a:schemeClr val="accent2"/>
                </a:solidFill>
                <a:latin typeface="#9Slide05 SVNTradeMark" panose="02000000000000000000" pitchFamily="2" charset="0"/>
              </a:rPr>
              <a:t>ngoan</a:t>
            </a:r>
            <a:r>
              <a:rPr lang="en-US" altLang="en-US" sz="2800" dirty="0">
                <a:solidFill>
                  <a:schemeClr val="accent2"/>
                </a:solidFill>
                <a:latin typeface="#9Slide05 SVNTradeMark" panose="02000000000000000000" pitchFamily="2" charset="0"/>
              </a:rPr>
              <a:t> </a:t>
            </a:r>
            <a:r>
              <a:rPr lang="en-US" altLang="en-US" sz="2800" dirty="0" err="1">
                <a:solidFill>
                  <a:schemeClr val="accent2"/>
                </a:solidFill>
                <a:latin typeface="#9Slide05 SVNTradeMark" panose="02000000000000000000" pitchFamily="2" charset="0"/>
              </a:rPr>
              <a:t>và</a:t>
            </a:r>
            <a:r>
              <a:rPr lang="en-US" altLang="en-US" sz="2800" dirty="0">
                <a:solidFill>
                  <a:schemeClr val="accent2"/>
                </a:solidFill>
                <a:latin typeface="#9Slide05 SVNTradeMark" panose="02000000000000000000" pitchFamily="2" charset="0"/>
              </a:rPr>
              <a:t> </a:t>
            </a:r>
            <a:r>
              <a:rPr lang="en-US" altLang="en-US" sz="2800" dirty="0" err="1">
                <a:solidFill>
                  <a:schemeClr val="accent2"/>
                </a:solidFill>
                <a:latin typeface="#9Slide05 SVNTradeMark" panose="02000000000000000000" pitchFamily="2" charset="0"/>
              </a:rPr>
              <a:t>học</a:t>
            </a:r>
            <a:r>
              <a:rPr lang="en-US" altLang="en-US" sz="2800" dirty="0">
                <a:solidFill>
                  <a:schemeClr val="accent2"/>
                </a:solidFill>
                <a:latin typeface="#9Slide05 SVNTradeMark" panose="02000000000000000000" pitchFamily="2" charset="0"/>
              </a:rPr>
              <a:t> </a:t>
            </a:r>
            <a:r>
              <a:rPr lang="en-US" altLang="en-US" sz="2800" dirty="0" err="1">
                <a:solidFill>
                  <a:schemeClr val="accent2"/>
                </a:solidFill>
                <a:latin typeface="#9Slide05 SVNTradeMark" panose="02000000000000000000" pitchFamily="2" charset="0"/>
              </a:rPr>
              <a:t>khá</a:t>
            </a:r>
            <a:r>
              <a:rPr lang="en-US" altLang="en-US" sz="2800" dirty="0">
                <a:solidFill>
                  <a:schemeClr val="accent2"/>
                </a:solidFill>
                <a:latin typeface="#9Slide05 SVNTradeMark" panose="02000000000000000000" pitchFamily="2" charset="0"/>
              </a:rPr>
              <a:t>.</a:t>
            </a: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3487783" y="4175034"/>
            <a:ext cx="4911634" cy="2382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2400" b="1" dirty="0">
                <a:solidFill>
                  <a:schemeClr val="bg2"/>
                </a:solidFill>
                <a:latin typeface="#9Slide05 SVNTradeMark" panose="02000000000000000000" pitchFamily="2" charset="0"/>
              </a:rPr>
              <a:t> </a:t>
            </a:r>
            <a:r>
              <a:rPr lang="en-US" altLang="en-US" sz="2600" dirty="0">
                <a:solidFill>
                  <a:schemeClr val="accent2"/>
                </a:solidFill>
                <a:latin typeface="#9Slide05 SVNTradeMark" panose="02000000000000000000" pitchFamily="2" charset="0"/>
              </a:rPr>
              <a:t>- N </a:t>
            </a:r>
            <a:r>
              <a:rPr lang="en-US" altLang="en-US" sz="2600" dirty="0" err="1">
                <a:solidFill>
                  <a:schemeClr val="accent2"/>
                </a:solidFill>
                <a:latin typeface="#9Slide05 SVNTradeMark" panose="02000000000000000000" pitchFamily="2" charset="0"/>
              </a:rPr>
              <a:t>bị</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bạn</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bè</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xấu</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rủ</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rê</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tập</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hút</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thuốc</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lá</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đua</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xe</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máy</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uống</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bia</a:t>
            </a:r>
            <a:r>
              <a:rPr lang="en-US" altLang="en-US" sz="2600" dirty="0">
                <a:solidFill>
                  <a:schemeClr val="accent2"/>
                </a:solidFill>
                <a:latin typeface="#9Slide05 SVNTradeMark" panose="02000000000000000000" pitchFamily="2" charset="0"/>
              </a:rPr>
              <a:t> </a:t>
            </a:r>
            <a:endParaRPr lang="vi-VN" altLang="en-US" sz="2600" dirty="0">
              <a:solidFill>
                <a:schemeClr val="accent2"/>
              </a:solidFill>
              <a:latin typeface="Times New Roman" panose="02020603050405020304" pitchFamily="18" charset="0"/>
            </a:endParaRPr>
          </a:p>
          <a:p>
            <a:pPr algn="just"/>
            <a:r>
              <a:rPr lang="en-US" altLang="en-US" sz="2600" dirty="0">
                <a:solidFill>
                  <a:schemeClr val="accent2"/>
                </a:solidFill>
                <a:latin typeface="#9Slide05 SVNTradeMark" panose="02000000000000000000" pitchFamily="2" charset="0"/>
              </a:rPr>
              <a:t> - N </a:t>
            </a:r>
            <a:r>
              <a:rPr lang="en-US" altLang="en-US" sz="2600" dirty="0" err="1">
                <a:solidFill>
                  <a:schemeClr val="accent2"/>
                </a:solidFill>
                <a:latin typeface="#9Slide05 SVNTradeMark" panose="02000000000000000000" pitchFamily="2" charset="0"/>
              </a:rPr>
              <a:t>trốn</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học</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thi</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trượt</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tốt</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nghiệp</a:t>
            </a:r>
            <a:r>
              <a:rPr lang="en-US" altLang="en-US" sz="2600" dirty="0">
                <a:solidFill>
                  <a:schemeClr val="accent2"/>
                </a:solidFill>
                <a:latin typeface="#9Slide05 SVNTradeMark" panose="02000000000000000000" pitchFamily="2" charset="0"/>
              </a:rPr>
              <a:t>.</a:t>
            </a:r>
          </a:p>
          <a:p>
            <a:pPr algn="just"/>
            <a:r>
              <a:rPr lang="en-US" altLang="en-US" sz="2600" dirty="0">
                <a:solidFill>
                  <a:schemeClr val="accent2"/>
                </a:solidFill>
                <a:latin typeface="#9Slide05 SVNTradeMark" panose="02000000000000000000" pitchFamily="2" charset="0"/>
              </a:rPr>
              <a:t> - N </a:t>
            </a:r>
            <a:r>
              <a:rPr lang="en-US" altLang="en-US" sz="2600" dirty="0" err="1">
                <a:solidFill>
                  <a:schemeClr val="accent2"/>
                </a:solidFill>
                <a:latin typeface="#9Slide05 SVNTradeMark" panose="02000000000000000000" pitchFamily="2" charset="0"/>
              </a:rPr>
              <a:t>bị</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nghiện</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tham</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gia</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trộm</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cắp</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và</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bị</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bắt</a:t>
            </a:r>
            <a:r>
              <a:rPr lang="en-US" altLang="en-US" sz="2600" dirty="0">
                <a:solidFill>
                  <a:schemeClr val="accent2"/>
                </a:solidFill>
                <a:latin typeface="#9Slide05 SVNTradeMark" panose="02000000000000000000" pitchFamily="2" charset="0"/>
              </a:rPr>
              <a:t>.</a:t>
            </a:r>
            <a:endParaRPr kumimoji="0" lang="en-US" sz="2600" b="0" i="0" u="none" strike="noStrike" kern="1200" cap="none" spc="0" normalizeH="0" baseline="0" noProof="0" dirty="0">
              <a:ln>
                <a:noFill/>
              </a:ln>
              <a:solidFill>
                <a:prstClr val="white"/>
              </a:solidFill>
              <a:effectLst/>
              <a:uLnTx/>
              <a:uFillTx/>
              <a:latin typeface="#9Slide05 SVNTradeMark" panose="02000000000000000000" pitchFamily="2" charset="0"/>
              <a:ea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8605080" y="4183378"/>
            <a:ext cx="3602574" cy="207957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2600" dirty="0">
                <a:solidFill>
                  <a:schemeClr val="accent2"/>
                </a:solidFill>
                <a:latin typeface="#9Slide05 SVNTradeMark" panose="02000000000000000000" pitchFamily="2" charset="0"/>
              </a:rPr>
              <a:t>N </a:t>
            </a:r>
            <a:r>
              <a:rPr lang="en-US" altLang="en-US" sz="2600" dirty="0" err="1">
                <a:solidFill>
                  <a:schemeClr val="accent2"/>
                </a:solidFill>
                <a:latin typeface="#9Slide05 SVNTradeMark" panose="02000000000000000000" pitchFamily="2" charset="0"/>
              </a:rPr>
              <a:t>không</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làm</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chủ</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được</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tình</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cảm</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và</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hành</a:t>
            </a:r>
            <a:r>
              <a:rPr lang="en-US" altLang="en-US" sz="2600" dirty="0">
                <a:solidFill>
                  <a:schemeClr val="accent2"/>
                </a:solidFill>
                <a:latin typeface="#9Slide05 SVNTradeMark" panose="02000000000000000000" pitchFamily="2" charset="0"/>
              </a:rPr>
              <a:t> vi </a:t>
            </a:r>
            <a:r>
              <a:rPr lang="en-US" altLang="en-US" sz="2600" dirty="0" err="1">
                <a:solidFill>
                  <a:schemeClr val="accent2"/>
                </a:solidFill>
                <a:latin typeface="#9Slide05 SVNTradeMark" panose="02000000000000000000" pitchFamily="2" charset="0"/>
              </a:rPr>
              <a:t>của</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mình</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đã</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gây</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hậu</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quả</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xấu</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cho</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bản</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thân</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gia</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đình</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xã</a:t>
            </a:r>
            <a:r>
              <a:rPr lang="en-US" altLang="en-US" sz="2600" dirty="0">
                <a:solidFill>
                  <a:schemeClr val="accent2"/>
                </a:solidFill>
                <a:latin typeface="#9Slide05 SVNTradeMark" panose="02000000000000000000" pitchFamily="2" charset="0"/>
              </a:rPr>
              <a:t> </a:t>
            </a:r>
            <a:r>
              <a:rPr lang="en-US" altLang="en-US" sz="2600" dirty="0" err="1">
                <a:solidFill>
                  <a:schemeClr val="accent2"/>
                </a:solidFill>
                <a:latin typeface="#9Slide05 SVNTradeMark" panose="02000000000000000000" pitchFamily="2" charset="0"/>
              </a:rPr>
              <a:t>hội</a:t>
            </a:r>
            <a:r>
              <a:rPr lang="en-US" altLang="en-US" sz="2600" dirty="0">
                <a:solidFill>
                  <a:schemeClr val="accent2"/>
                </a:solidFill>
                <a:latin typeface="#9Slide05 SVNTradeMark" panose="02000000000000000000" pitchFamily="2" charset="0"/>
              </a:rPr>
              <a:t>.</a:t>
            </a: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p:cNvCxnSpPr>
          <p:nvPr/>
        </p:nvCxnSpPr>
        <p:spPr>
          <a:xfrm>
            <a:off x="6218843" y="1536008"/>
            <a:ext cx="40640" cy="608313"/>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p:cNvCxnSpPr>
          <p:nvPr/>
        </p:nvCxnSpPr>
        <p:spPr>
          <a:xfrm>
            <a:off x="1693652" y="3908766"/>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5982623" y="3908766"/>
            <a:ext cx="0" cy="274612"/>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flipH="1">
            <a:off x="10193547" y="3848099"/>
            <a:ext cx="16181" cy="33527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9008111" y="2221045"/>
            <a:ext cx="3183889" cy="1556328"/>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Vì</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sao</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N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lại</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có</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lại</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có</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một</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kết</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cục</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xấu</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như</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C00000"/>
                </a:solidFill>
                <a:effectLst/>
                <a:uLnTx/>
                <a:uFillTx/>
                <a:latin typeface="#9Slide05 SVNTradeMark" panose="02000000000000000000" pitchFamily="2" charset="0"/>
                <a:ea typeface="+mn-ea"/>
                <a:cs typeface="+mn-cs"/>
              </a:rPr>
              <a:t>vậy</a:t>
            </a:r>
            <a:r>
              <a:rPr kumimoji="0" lang="en-US" alt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mn-ea"/>
                <a:cs typeface="+mn-cs"/>
              </a:rPr>
              <a:t>?</a:t>
            </a:r>
            <a:endParaRPr kumimoji="0" lang="en-US" sz="2800" b="0" i="0" u="none" strike="noStrike" kern="1200" cap="none" spc="0" normalizeH="0" baseline="0" noProof="0" dirty="0">
              <a:ln>
                <a:noFill/>
              </a:ln>
              <a:solidFill>
                <a:srgbClr val="C00000"/>
              </a:solidFill>
              <a:effectLst/>
              <a:uLnTx/>
              <a:uFillTx/>
              <a:latin typeface="#9Slide05 SVNTradeMark" panose="02000000000000000000" pitchFamily="2"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8914828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00"/>
                                        <p:tgtEl>
                                          <p:spTgt spid="17"/>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2" grpId="0" animBg="1"/>
      <p:bldP spid="13"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636567" y="634162"/>
            <a:ext cx="11640166" cy="6315244"/>
            <a:chOff x="636567" y="634162"/>
            <a:chExt cx="11640166" cy="6315244"/>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567" y="634162"/>
              <a:ext cx="5064981" cy="5897312"/>
            </a:xfrm>
            <a:prstGeom prst="rect">
              <a:avLst/>
            </a:prstGeom>
          </p:spPr>
        </p:pic>
        <p:pic>
          <p:nvPicPr>
            <p:cNvPr id="12" name="图片 7"/>
            <p:cNvPicPr>
              <a:picLocks noChangeAspect="1"/>
            </p:cNvPicPr>
            <p:nvPr/>
          </p:nvPicPr>
          <p:blipFill rotWithShape="1">
            <a:blip r:embed="rId3">
              <a:extLst>
                <a:ext uri="{28A0092B-C50C-407E-A947-70E740481C1C}">
                  <a14:useLocalDpi xmlns:a14="http://schemas.microsoft.com/office/drawing/2010/main" val="0"/>
                </a:ext>
              </a:extLst>
            </a:blip>
            <a:srcRect l="65866" t="43141" r="16000" b="18696"/>
            <a:stretch/>
          </p:blipFill>
          <p:spPr>
            <a:xfrm>
              <a:off x="8987410" y="3009026"/>
              <a:ext cx="1934005" cy="2654235"/>
            </a:xfrm>
            <a:prstGeom prst="rect">
              <a:avLst/>
            </a:prstGeom>
          </p:spPr>
        </p:pic>
        <p:pic>
          <p:nvPicPr>
            <p:cNvPr id="13" name="图片 6"/>
            <p:cNvPicPr>
              <a:picLocks noChangeAspect="1"/>
            </p:cNvPicPr>
            <p:nvPr/>
          </p:nvPicPr>
          <p:blipFill rotWithShape="1">
            <a:blip r:embed="rId4">
              <a:extLst>
                <a:ext uri="{28A0092B-C50C-407E-A947-70E740481C1C}">
                  <a14:useLocalDpi xmlns:a14="http://schemas.microsoft.com/office/drawing/2010/main" val="0"/>
                </a:ext>
              </a:extLst>
            </a:blip>
            <a:srcRect l="54800" t="72533" r="8533"/>
            <a:stretch/>
          </p:blipFill>
          <p:spPr>
            <a:xfrm>
              <a:off x="6438966" y="5181373"/>
              <a:ext cx="4470400" cy="1768033"/>
            </a:xfrm>
            <a:prstGeom prst="rect">
              <a:avLst/>
            </a:prstGeom>
          </p:spPr>
        </p:pic>
        <p:pic>
          <p:nvPicPr>
            <p:cNvPr id="14" name="图片 3"/>
            <p:cNvPicPr>
              <a:picLocks noChangeAspect="1"/>
            </p:cNvPicPr>
            <p:nvPr/>
          </p:nvPicPr>
          <p:blipFill rotWithShape="1">
            <a:blip r:embed="rId5">
              <a:extLst>
                <a:ext uri="{28A0092B-C50C-407E-A947-70E740481C1C}">
                  <a14:useLocalDpi xmlns:a14="http://schemas.microsoft.com/office/drawing/2010/main" val="0"/>
                </a:ext>
              </a:extLst>
            </a:blip>
            <a:srcRect l="3466" r="34400" b="5897"/>
            <a:stretch/>
          </p:blipFill>
          <p:spPr>
            <a:xfrm>
              <a:off x="1606163" y="987490"/>
              <a:ext cx="7994928" cy="4528321"/>
            </a:xfrm>
            <a:prstGeom prst="rect">
              <a:avLst/>
            </a:prstGeom>
          </p:spPr>
        </p:pic>
        <p:pic>
          <p:nvPicPr>
            <p:cNvPr id="15" name="图片 8"/>
            <p:cNvPicPr>
              <a:picLocks noChangeAspect="1"/>
            </p:cNvPicPr>
            <p:nvPr/>
          </p:nvPicPr>
          <p:blipFill rotWithShape="1">
            <a:blip r:embed="rId6">
              <a:extLst>
                <a:ext uri="{28A0092B-C50C-407E-A947-70E740481C1C}">
                  <a14:useLocalDpi xmlns:a14="http://schemas.microsoft.com/office/drawing/2010/main" val="0"/>
                </a:ext>
              </a:extLst>
            </a:blip>
            <a:srcRect l="77867" t="20385" r="6933" b="5896"/>
            <a:stretch/>
          </p:blipFill>
          <p:spPr>
            <a:xfrm>
              <a:off x="10423549" y="1675533"/>
              <a:ext cx="1853184" cy="5055616"/>
            </a:xfrm>
            <a:prstGeom prst="rect">
              <a:avLst/>
            </a:prstGeom>
          </p:spPr>
        </p:pic>
      </p:grpSp>
      <p:sp>
        <p:nvSpPr>
          <p:cNvPr id="16" name="Rectangle 15"/>
          <p:cNvSpPr/>
          <p:nvPr/>
        </p:nvSpPr>
        <p:spPr>
          <a:xfrm>
            <a:off x="2975814" y="2370271"/>
            <a:ext cx="5919537" cy="2011641"/>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500"/>
              </a:spcAft>
              <a:buClr>
                <a:srgbClr val="000000"/>
              </a:buClr>
              <a:buSzPts val="1200"/>
              <a:buFontTx/>
              <a:buNone/>
              <a:tabLst>
                <a:tab pos="252730" algn="l"/>
              </a:tabLst>
              <a:defRPr/>
            </a:pPr>
            <a:r>
              <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II. </a:t>
            </a:r>
            <a:r>
              <a:rPr kumimoji="0" lang="en-US" sz="5400" b="1" i="0" u="none" strike="noStrike" kern="1200" cap="none" spc="0" normalizeH="0" baseline="0" noProof="0" dirty="0" err="1">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Nội</a:t>
            </a:r>
            <a:r>
              <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 dung </a:t>
            </a:r>
            <a:r>
              <a:rPr kumimoji="0" lang="en-US" sz="5400" b="1" i="0" u="none" strike="noStrike" kern="1200" cap="none" spc="0" normalizeH="0" baseline="0" noProof="0" dirty="0" err="1">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bài</a:t>
            </a:r>
            <a:r>
              <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 </a:t>
            </a:r>
            <a:r>
              <a:rPr kumimoji="0" lang="en-US" sz="5400" b="1" i="0" u="none" strike="noStrike" kern="1200" cap="none" spc="0" normalizeH="0" baseline="0" noProof="0" dirty="0" err="1">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học</a:t>
            </a:r>
            <a:endPar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500"/>
              </a:spcAft>
              <a:buClr>
                <a:srgbClr val="000000"/>
              </a:buClr>
              <a:buSzPts val="1200"/>
              <a:buFontTx/>
              <a:buNone/>
              <a:tabLst>
                <a:tab pos="252730" algn="l"/>
              </a:tabLst>
              <a:defRPr/>
            </a:pPr>
            <a:r>
              <a:rPr kumimoji="0" lang="vi-VN"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1</a:t>
            </a:r>
            <a:r>
              <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 </a:t>
            </a:r>
            <a:r>
              <a:rPr kumimoji="0" lang="vi-VN"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Khái</a:t>
            </a:r>
            <a:r>
              <a:rPr kumimoji="0" lang="vi-VN" sz="5400" b="1" i="0" u="none" strike="noStrike" kern="1200" cap="none" spc="0" normalizeH="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 niệm</a:t>
            </a:r>
            <a:endPar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1139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13"/>
          <p:cNvSpPr>
            <a:spLocks noChangeArrowheads="1"/>
          </p:cNvSpPr>
          <p:nvPr/>
        </p:nvSpPr>
        <p:spPr bwMode="auto">
          <a:xfrm>
            <a:off x="7935415" y="2406314"/>
            <a:ext cx="3999907" cy="3513223"/>
          </a:xfrm>
          <a:prstGeom prst="rect">
            <a:avLst/>
          </a:prstGeom>
          <a:solidFill>
            <a:srgbClr val="CCFFCC"/>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3300"/>
              </a:solidFill>
              <a:effectLst/>
              <a:uLnTx/>
              <a:uFillTx/>
              <a:latin typeface="Tahoma" pitchFamily="34" charset="0"/>
              <a:ea typeface="+mn-ea"/>
              <a:cs typeface="+mn-cs"/>
            </a:endParaRPr>
          </a:p>
        </p:txBody>
      </p:sp>
      <p:sp>
        <p:nvSpPr>
          <p:cNvPr id="68" name="Rectangle 13"/>
          <p:cNvSpPr>
            <a:spLocks noChangeArrowheads="1"/>
          </p:cNvSpPr>
          <p:nvPr/>
        </p:nvSpPr>
        <p:spPr bwMode="auto">
          <a:xfrm>
            <a:off x="8998657" y="3339463"/>
            <a:ext cx="1976738" cy="1621197"/>
          </a:xfrm>
          <a:prstGeom prst="rect">
            <a:avLst/>
          </a:prstGeom>
          <a:solidFill>
            <a:srgbClr val="CCFFCC"/>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3300"/>
              </a:solidFill>
              <a:effectLst/>
              <a:uLnTx/>
              <a:uFillTx/>
              <a:latin typeface="Tahoma" pitchFamily="34" charset="0"/>
              <a:ea typeface="+mn-ea"/>
              <a:cs typeface="+mn-cs"/>
            </a:endParaRPr>
          </a:p>
        </p:txBody>
      </p:sp>
      <p:cxnSp>
        <p:nvCxnSpPr>
          <p:cNvPr id="70" name="Straight Connector 69"/>
          <p:cNvCxnSpPr/>
          <p:nvPr/>
        </p:nvCxnSpPr>
        <p:spPr>
          <a:xfrm>
            <a:off x="7935415" y="2406313"/>
            <a:ext cx="1076392" cy="975733"/>
          </a:xfrm>
          <a:prstGeom prst="line">
            <a:avLst/>
          </a:prstGeom>
        </p:spPr>
        <p:style>
          <a:lnRef idx="1">
            <a:schemeClr val="dk1"/>
          </a:lnRef>
          <a:fillRef idx="0">
            <a:schemeClr val="dk1"/>
          </a:fillRef>
          <a:effectRef idx="0">
            <a:schemeClr val="dk1"/>
          </a:effectRef>
          <a:fontRef idx="minor">
            <a:schemeClr val="tx1"/>
          </a:fontRef>
        </p:style>
      </p:cxnSp>
      <p:cxnSp>
        <p:nvCxnSpPr>
          <p:cNvPr id="71" name="Straight Connector 70"/>
          <p:cNvCxnSpPr/>
          <p:nvPr/>
        </p:nvCxnSpPr>
        <p:spPr>
          <a:xfrm>
            <a:off x="10975395" y="4971386"/>
            <a:ext cx="943886" cy="916066"/>
          </a:xfrm>
          <a:prstGeom prst="line">
            <a:avLst/>
          </a:prstGeom>
        </p:spPr>
        <p:style>
          <a:lnRef idx="1">
            <a:schemeClr val="dk1"/>
          </a:lnRef>
          <a:fillRef idx="0">
            <a:schemeClr val="dk1"/>
          </a:fillRef>
          <a:effectRef idx="0">
            <a:schemeClr val="dk1"/>
          </a:effectRef>
          <a:fontRef idx="minor">
            <a:schemeClr val="tx1"/>
          </a:fontRef>
        </p:style>
      </p:cxnSp>
      <p:cxnSp>
        <p:nvCxnSpPr>
          <p:cNvPr id="76" name="Straight Connector 75"/>
          <p:cNvCxnSpPr/>
          <p:nvPr/>
        </p:nvCxnSpPr>
        <p:spPr>
          <a:xfrm flipV="1">
            <a:off x="7942732" y="4984361"/>
            <a:ext cx="1071968" cy="909448"/>
          </a:xfrm>
          <a:prstGeom prst="line">
            <a:avLst/>
          </a:prstGeom>
        </p:spPr>
        <p:style>
          <a:lnRef idx="1">
            <a:schemeClr val="dk1"/>
          </a:lnRef>
          <a:fillRef idx="0">
            <a:schemeClr val="dk1"/>
          </a:fillRef>
          <a:effectRef idx="0">
            <a:schemeClr val="dk1"/>
          </a:effectRef>
          <a:fontRef idx="minor">
            <a:schemeClr val="tx1"/>
          </a:fontRef>
        </p:style>
      </p:cxnSp>
      <p:cxnSp>
        <p:nvCxnSpPr>
          <p:cNvPr id="77" name="Straight Connector 76"/>
          <p:cNvCxnSpPr/>
          <p:nvPr/>
        </p:nvCxnSpPr>
        <p:spPr>
          <a:xfrm flipV="1">
            <a:off x="10975395" y="2406313"/>
            <a:ext cx="994728" cy="922424"/>
          </a:xfrm>
          <a:prstGeom prst="line">
            <a:avLst/>
          </a:prstGeom>
        </p:spPr>
        <p:style>
          <a:lnRef idx="1">
            <a:schemeClr val="dk1"/>
          </a:lnRef>
          <a:fillRef idx="0">
            <a:schemeClr val="dk1"/>
          </a:fillRef>
          <a:effectRef idx="0">
            <a:schemeClr val="dk1"/>
          </a:effectRef>
          <a:fontRef idx="minor">
            <a:schemeClr val="tx1"/>
          </a:fontRef>
        </p:style>
      </p:cxnSp>
      <p:sp>
        <p:nvSpPr>
          <p:cNvPr id="81" name="TextBox 80"/>
          <p:cNvSpPr txBox="1"/>
          <p:nvPr/>
        </p:nvSpPr>
        <p:spPr>
          <a:xfrm>
            <a:off x="9049520" y="3724017"/>
            <a:ext cx="202130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Ý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chung</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của</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cả</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nhóm</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endParaRPr kumimoji="0" lang="en-US"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2" name="TextBox 81"/>
          <p:cNvSpPr txBox="1"/>
          <p:nvPr/>
        </p:nvSpPr>
        <p:spPr>
          <a:xfrm>
            <a:off x="8807931" y="2522981"/>
            <a:ext cx="23581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3" name="TextBox 82"/>
          <p:cNvSpPr txBox="1"/>
          <p:nvPr/>
        </p:nvSpPr>
        <p:spPr>
          <a:xfrm rot="16200000">
            <a:off x="10222907" y="3998409"/>
            <a:ext cx="260857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4" name="TextBox 83"/>
          <p:cNvSpPr txBox="1"/>
          <p:nvPr/>
        </p:nvSpPr>
        <p:spPr>
          <a:xfrm>
            <a:off x="8675793" y="5331223"/>
            <a:ext cx="239027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5" name="TextBox 84"/>
          <p:cNvSpPr txBox="1"/>
          <p:nvPr/>
        </p:nvSpPr>
        <p:spPr>
          <a:xfrm rot="5400000">
            <a:off x="7089244" y="4035922"/>
            <a:ext cx="253354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7" name="TextBox 86"/>
          <p:cNvSpPr txBox="1"/>
          <p:nvPr/>
        </p:nvSpPr>
        <p:spPr>
          <a:xfrm>
            <a:off x="8055849" y="1270106"/>
            <a:ext cx="391427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Kĩ</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thuật</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Khăn</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trải</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bàn</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a:t>
            </a:r>
            <a:endParaRPr kumimoji="0" lang="en-US"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endParaRPr>
          </a:p>
        </p:txBody>
      </p:sp>
      <p:pic>
        <p:nvPicPr>
          <p:cNvPr id="113" name="图片 8" descr="6fc417983c9675ce1b60e983870aeb8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0632" y="0"/>
            <a:ext cx="2181726" cy="1166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Google Shape;164;p9"/>
          <p:cNvPicPr preferRelativeResize="0"/>
          <p:nvPr/>
        </p:nvPicPr>
        <p:blipFill rotWithShape="1">
          <a:blip r:embed="rId3">
            <a:alphaModFix/>
          </a:blip>
          <a:srcRect l="15285" t="10430" r="46645" b="11190"/>
          <a:stretch/>
        </p:blipFill>
        <p:spPr>
          <a:xfrm>
            <a:off x="-892767" y="-556291"/>
            <a:ext cx="8868107" cy="7876674"/>
          </a:xfrm>
          <a:prstGeom prst="rect">
            <a:avLst/>
          </a:prstGeom>
          <a:noFill/>
          <a:ln>
            <a:noFill/>
          </a:ln>
        </p:spPr>
      </p:pic>
      <p:cxnSp>
        <p:nvCxnSpPr>
          <p:cNvPr id="116" name="Straight Arrow Connector 115">
            <a:extLst>
              <a:ext uri="{FF2B5EF4-FFF2-40B4-BE49-F238E27FC236}">
                <a16:creationId xmlns:a16="http://schemas.microsoft.com/office/drawing/2014/main" id="{9661016A-ACC6-42C5-A502-28ED3A37D021}"/>
              </a:ext>
            </a:extLst>
          </p:cNvPr>
          <p:cNvCxnSpPr>
            <a:cxnSpLocks/>
          </p:cNvCxnSpPr>
          <p:nvPr/>
        </p:nvCxnSpPr>
        <p:spPr>
          <a:xfrm>
            <a:off x="4016809" y="1085786"/>
            <a:ext cx="1796715" cy="717854"/>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22708614-0FF2-4E62-A678-E089C72AC34F}"/>
              </a:ext>
            </a:extLst>
          </p:cNvPr>
          <p:cNvCxnSpPr>
            <a:cxnSpLocks/>
          </p:cNvCxnSpPr>
          <p:nvPr/>
        </p:nvCxnSpPr>
        <p:spPr>
          <a:xfrm rot="10800000" flipV="1">
            <a:off x="1327882" y="943001"/>
            <a:ext cx="1708484" cy="77454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3C8FB1BB-BF64-4C78-AACA-84C9F97ED11A}"/>
              </a:ext>
            </a:extLst>
          </p:cNvPr>
          <p:cNvCxnSpPr>
            <a:cxnSpLocks/>
          </p:cNvCxnSpPr>
          <p:nvPr/>
        </p:nvCxnSpPr>
        <p:spPr>
          <a:xfrm flipH="1">
            <a:off x="3474720" y="1572647"/>
            <a:ext cx="27359" cy="584078"/>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C76D9141-C5C8-4EDF-8BAE-38C3C91A0D8B}"/>
              </a:ext>
            </a:extLst>
          </p:cNvPr>
          <p:cNvCxnSpPr>
            <a:cxnSpLocks/>
          </p:cNvCxnSpPr>
          <p:nvPr/>
        </p:nvCxnSpPr>
        <p:spPr>
          <a:xfrm>
            <a:off x="1014154" y="3253728"/>
            <a:ext cx="34998" cy="290167"/>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0" name="Straight Connector 119">
            <a:extLst>
              <a:ext uri="{FF2B5EF4-FFF2-40B4-BE49-F238E27FC236}">
                <a16:creationId xmlns:a16="http://schemas.microsoft.com/office/drawing/2014/main" id="{18EAD728-281A-4CBC-B6CB-AC46CE78C292}"/>
              </a:ext>
            </a:extLst>
          </p:cNvPr>
          <p:cNvCxnSpPr>
            <a:cxnSpLocks/>
          </p:cNvCxnSpPr>
          <p:nvPr/>
        </p:nvCxnSpPr>
        <p:spPr>
          <a:xfrm>
            <a:off x="3516375" y="3069771"/>
            <a:ext cx="24911" cy="419101"/>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1" name="Straight Connector 120">
            <a:extLst>
              <a:ext uri="{FF2B5EF4-FFF2-40B4-BE49-F238E27FC236}">
                <a16:creationId xmlns:a16="http://schemas.microsoft.com/office/drawing/2014/main" id="{06C6F0E5-34EA-4A9B-B75B-08619F47AE1E}"/>
              </a:ext>
            </a:extLst>
          </p:cNvPr>
          <p:cNvCxnSpPr>
            <a:cxnSpLocks/>
          </p:cNvCxnSpPr>
          <p:nvPr/>
        </p:nvCxnSpPr>
        <p:spPr>
          <a:xfrm>
            <a:off x="6199201" y="2873336"/>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2" name="Rectangle: Rounded Corners 13">
            <a:extLst>
              <a:ext uri="{FF2B5EF4-FFF2-40B4-BE49-F238E27FC236}">
                <a16:creationId xmlns:a16="http://schemas.microsoft.com/office/drawing/2014/main" id="{D57A15F4-FE97-4AD2-BA74-AA0DC8068413}"/>
              </a:ext>
            </a:extLst>
          </p:cNvPr>
          <p:cNvSpPr/>
          <p:nvPr/>
        </p:nvSpPr>
        <p:spPr>
          <a:xfrm>
            <a:off x="175423" y="1781700"/>
            <a:ext cx="2120745" cy="1375104"/>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Qua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hai</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câu</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chuyện</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về</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bà</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Tâm</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và</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N,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các</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bạn</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nhận</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xét</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gì</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về</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 </a:t>
            </a:r>
            <a:r>
              <a:rPr kumimoji="0" lang="en-US" altLang="en-US" sz="2000" b="0" i="0" u="none" strike="noStrike" kern="1200" cap="none" spc="0" normalizeH="0" baseline="0" noProof="0" dirty="0" err="1">
                <a:ln>
                  <a:noFill/>
                </a:ln>
                <a:solidFill>
                  <a:srgbClr val="FF0000"/>
                </a:solidFill>
                <a:effectLst/>
                <a:uLnTx/>
                <a:uFillTx/>
                <a:latin typeface="#9Slide05 SVNTradeMark" panose="02000000000000000000" pitchFamily="2" charset="0"/>
                <a:ea typeface="+mn-ea"/>
                <a:cs typeface="+mn-cs"/>
              </a:rPr>
              <a:t>họ</a:t>
            </a:r>
            <a:r>
              <a:rPr kumimoji="0" lang="en-US" altLang="en-US" sz="2000" b="0" i="0" u="none" strike="noStrike" kern="1200" cap="none" spc="0" normalizeH="0" baseline="0" noProof="0" dirty="0">
                <a:ln>
                  <a:noFill/>
                </a:ln>
                <a:solidFill>
                  <a:srgbClr val="FF0000"/>
                </a:solidFill>
                <a:effectLst/>
                <a:uLnTx/>
                <a:uFillTx/>
                <a:latin typeface="#9Slide05 SVNTradeMark" panose="02000000000000000000" pitchFamily="2" charset="0"/>
                <a:ea typeface="+mn-ea"/>
                <a:cs typeface="+mn-cs"/>
              </a:rPr>
              <a:t>?</a:t>
            </a:r>
          </a:p>
        </p:txBody>
      </p:sp>
      <p:sp>
        <p:nvSpPr>
          <p:cNvPr id="123" name="Rectangle: Rounded Corners 15">
            <a:extLst>
              <a:ext uri="{FF2B5EF4-FFF2-40B4-BE49-F238E27FC236}">
                <a16:creationId xmlns:a16="http://schemas.microsoft.com/office/drawing/2014/main" id="{F00E3249-ACD5-4D11-8D94-2D016D6532E8}"/>
              </a:ext>
            </a:extLst>
          </p:cNvPr>
          <p:cNvSpPr/>
          <p:nvPr/>
        </p:nvSpPr>
        <p:spPr>
          <a:xfrm>
            <a:off x="2410607" y="1717542"/>
            <a:ext cx="2362884" cy="1642077"/>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itchFamily="34" charset="0"/>
              <a:ea typeface="Times New Roman" panose="02020603050405020304" pitchFamily="18" charset="0"/>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Theo </a:t>
            </a:r>
            <a:r>
              <a:rPr kumimoji="0" lang="en-US" altLang="en-US" sz="2400" b="0" i="0" u="none" strike="noStrike" kern="1200" cap="none" spc="0" normalizeH="0" baseline="0" noProof="0" dirty="0" err="1">
                <a:ln>
                  <a:noFill/>
                </a:ln>
                <a:solidFill>
                  <a:srgbClr val="FF6600"/>
                </a:solidFill>
                <a:effectLst/>
                <a:uLnTx/>
                <a:uFillTx/>
                <a:latin typeface="#9Slide05 SVNTradeMark" panose="02000000000000000000" pitchFamily="2" charset="0"/>
                <a:ea typeface="+mn-ea"/>
                <a:cs typeface="+mn-cs"/>
              </a:rPr>
              <a:t>em</a:t>
            </a: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 </a:t>
            </a:r>
            <a:r>
              <a:rPr kumimoji="0" lang="en-US" altLang="en-US" sz="2400" b="0" i="0" u="none" strike="noStrike" kern="1200" cap="none" spc="0" normalizeH="0" baseline="0" noProof="0" dirty="0" err="1">
                <a:ln>
                  <a:noFill/>
                </a:ln>
                <a:solidFill>
                  <a:srgbClr val="FF6600"/>
                </a:solidFill>
                <a:effectLst/>
                <a:uLnTx/>
                <a:uFillTx/>
                <a:latin typeface="#9Slide05 SVNTradeMark" panose="02000000000000000000" pitchFamily="2" charset="0"/>
                <a:ea typeface="+mn-ea"/>
                <a:cs typeface="+mn-cs"/>
              </a:rPr>
              <a:t>tính</a:t>
            </a: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 </a:t>
            </a:r>
            <a:r>
              <a:rPr kumimoji="0" lang="en-US" altLang="en-US" sz="2400" b="0" i="0" u="none" strike="noStrike" kern="1200" cap="none" spc="0" normalizeH="0" baseline="0" noProof="0" dirty="0" err="1">
                <a:ln>
                  <a:noFill/>
                </a:ln>
                <a:solidFill>
                  <a:srgbClr val="FF6600"/>
                </a:solidFill>
                <a:effectLst/>
                <a:uLnTx/>
                <a:uFillTx/>
                <a:latin typeface="#9Slide05 SVNTradeMark" panose="02000000000000000000" pitchFamily="2" charset="0"/>
                <a:ea typeface="+mn-ea"/>
                <a:cs typeface="+mn-cs"/>
              </a:rPr>
              <a:t>tự</a:t>
            </a: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 </a:t>
            </a:r>
            <a:r>
              <a:rPr kumimoji="0" lang="en-US" altLang="en-US" sz="2400" b="0" i="0" u="none" strike="noStrike" kern="1200" cap="none" spc="0" normalizeH="0" baseline="0" noProof="0" dirty="0" err="1">
                <a:ln>
                  <a:noFill/>
                </a:ln>
                <a:solidFill>
                  <a:srgbClr val="FF6600"/>
                </a:solidFill>
                <a:effectLst/>
                <a:uLnTx/>
                <a:uFillTx/>
                <a:latin typeface="#9Slide05 SVNTradeMark" panose="02000000000000000000" pitchFamily="2" charset="0"/>
                <a:ea typeface="+mn-ea"/>
                <a:cs typeface="+mn-cs"/>
              </a:rPr>
              <a:t>chủ</a:t>
            </a: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 </a:t>
            </a:r>
            <a:r>
              <a:rPr kumimoji="0" lang="en-US" altLang="en-US" sz="2400" b="0" i="0" u="none" strike="noStrike" kern="1200" cap="none" spc="0" normalizeH="0" baseline="0" noProof="0" dirty="0" err="1">
                <a:ln>
                  <a:noFill/>
                </a:ln>
                <a:solidFill>
                  <a:srgbClr val="FF6600"/>
                </a:solidFill>
                <a:effectLst/>
                <a:uLnTx/>
                <a:uFillTx/>
                <a:latin typeface="#9Slide05 SVNTradeMark" panose="02000000000000000000" pitchFamily="2" charset="0"/>
                <a:ea typeface="+mn-ea"/>
                <a:cs typeface="+mn-cs"/>
              </a:rPr>
              <a:t>được</a:t>
            </a: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 </a:t>
            </a:r>
            <a:r>
              <a:rPr kumimoji="0" lang="en-US" altLang="en-US" sz="2400" b="0" i="0" u="none" strike="noStrike" kern="1200" cap="none" spc="0" normalizeH="0" baseline="0" noProof="0" dirty="0" err="1">
                <a:ln>
                  <a:noFill/>
                </a:ln>
                <a:solidFill>
                  <a:srgbClr val="FF6600"/>
                </a:solidFill>
                <a:effectLst/>
                <a:uLnTx/>
                <a:uFillTx/>
                <a:latin typeface="#9Slide05 SVNTradeMark" panose="02000000000000000000" pitchFamily="2" charset="0"/>
                <a:ea typeface="+mn-ea"/>
                <a:cs typeface="+mn-cs"/>
              </a:rPr>
              <a:t>thể</a:t>
            </a: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 </a:t>
            </a:r>
            <a:r>
              <a:rPr kumimoji="0" lang="en-US" altLang="en-US" sz="2400" b="0" i="0" u="none" strike="noStrike" kern="1200" cap="none" spc="0" normalizeH="0" baseline="0" noProof="0" dirty="0" err="1">
                <a:ln>
                  <a:noFill/>
                </a:ln>
                <a:solidFill>
                  <a:srgbClr val="FF6600"/>
                </a:solidFill>
                <a:effectLst/>
                <a:uLnTx/>
                <a:uFillTx/>
                <a:latin typeface="#9Slide05 SVNTradeMark" panose="02000000000000000000" pitchFamily="2" charset="0"/>
                <a:ea typeface="+mn-ea"/>
                <a:cs typeface="+mn-cs"/>
              </a:rPr>
              <a:t>hiện</a:t>
            </a: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 </a:t>
            </a:r>
            <a:r>
              <a:rPr kumimoji="0" lang="en-US" altLang="en-US" sz="2400" b="0" i="0" u="none" strike="noStrike" kern="1200" cap="none" spc="0" normalizeH="0" baseline="0" noProof="0" dirty="0" err="1">
                <a:ln>
                  <a:noFill/>
                </a:ln>
                <a:solidFill>
                  <a:srgbClr val="FF6600"/>
                </a:solidFill>
                <a:effectLst/>
                <a:uLnTx/>
                <a:uFillTx/>
                <a:latin typeface="#9Slide05 SVNTradeMark" panose="02000000000000000000" pitchFamily="2" charset="0"/>
                <a:ea typeface="+mn-ea"/>
                <a:cs typeface="+mn-cs"/>
              </a:rPr>
              <a:t>như</a:t>
            </a: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 </a:t>
            </a:r>
            <a:r>
              <a:rPr kumimoji="0" lang="en-US" altLang="en-US" sz="2400" b="0" i="0" u="none" strike="noStrike" kern="1200" cap="none" spc="0" normalizeH="0" baseline="0" noProof="0" dirty="0" err="1">
                <a:ln>
                  <a:noFill/>
                </a:ln>
                <a:solidFill>
                  <a:srgbClr val="FF6600"/>
                </a:solidFill>
                <a:effectLst/>
                <a:uLnTx/>
                <a:uFillTx/>
                <a:latin typeface="#9Slide05 SVNTradeMark" panose="02000000000000000000" pitchFamily="2" charset="0"/>
                <a:ea typeface="+mn-ea"/>
                <a:cs typeface="+mn-cs"/>
              </a:rPr>
              <a:t>thế</a:t>
            </a: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 </a:t>
            </a:r>
            <a:r>
              <a:rPr kumimoji="0" lang="en-US" altLang="en-US" sz="2400" b="0" i="0" u="none" strike="noStrike" kern="1200" cap="none" spc="0" normalizeH="0" baseline="0" noProof="0" dirty="0" err="1">
                <a:ln>
                  <a:noFill/>
                </a:ln>
                <a:solidFill>
                  <a:srgbClr val="FF6600"/>
                </a:solidFill>
                <a:effectLst/>
                <a:uLnTx/>
                <a:uFillTx/>
                <a:latin typeface="#9Slide05 SVNTradeMark" panose="02000000000000000000" pitchFamily="2" charset="0"/>
                <a:ea typeface="+mn-ea"/>
                <a:cs typeface="+mn-cs"/>
              </a:rPr>
              <a:t>nào</a:t>
            </a:r>
            <a:r>
              <a:rPr kumimoji="0" lang="en-US" altLang="en-US" sz="2400" b="0" i="0" u="none" strike="noStrike" kern="1200" cap="none" spc="0" normalizeH="0" baseline="0" noProof="0" dirty="0">
                <a:ln>
                  <a:noFill/>
                </a:ln>
                <a:solidFill>
                  <a:srgbClr val="FF6600"/>
                </a:solidFill>
                <a:effectLst/>
                <a:uLnTx/>
                <a:uFillTx/>
                <a:latin typeface="#9Slide05 SVNTradeMark" panose="02000000000000000000" pitchFamily="2" charset="0"/>
                <a:ea typeface="+mn-ea"/>
                <a:cs typeface="+mn-cs"/>
              </a:rPr>
              <a:t> ?</a:t>
            </a:r>
            <a:endParaRPr kumimoji="0" lang="en-US" sz="2400" b="0" i="0" u="none" strike="noStrike" kern="1200" cap="none" spc="0" normalizeH="0" baseline="0" noProof="0" dirty="0">
              <a:ln>
                <a:noFill/>
              </a:ln>
              <a:solidFill>
                <a:prstClr val="black"/>
              </a:solidFill>
              <a:effectLst/>
              <a:uLnTx/>
              <a:uFillTx/>
              <a:latin typeface="#9Slide05 SVNTradeMark" panose="02000000000000000000" pitchFamily="2" charset="0"/>
              <a:ea typeface="Times New Roman" panose="02020603050405020304" pitchFamily="18" charset="0"/>
              <a:cs typeface="Arial" pitchFamily="34" charset="0"/>
            </a:endParaRPr>
          </a:p>
        </p:txBody>
      </p:sp>
      <p:sp>
        <p:nvSpPr>
          <p:cNvPr id="124" name="Rectangle: Rounded Corners 15">
            <a:extLst>
              <a:ext uri="{FF2B5EF4-FFF2-40B4-BE49-F238E27FC236}">
                <a16:creationId xmlns:a16="http://schemas.microsoft.com/office/drawing/2014/main" id="{F00E3249-ACD5-4D11-8D94-2D016D6532E8}"/>
              </a:ext>
            </a:extLst>
          </p:cNvPr>
          <p:cNvSpPr/>
          <p:nvPr/>
        </p:nvSpPr>
        <p:spPr>
          <a:xfrm>
            <a:off x="5228937" y="1844255"/>
            <a:ext cx="1700462" cy="1049924"/>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itchFamily="34" charset="0"/>
              <a:ea typeface="Times New Roman" panose="02020603050405020304" pitchFamily="18" charset="0"/>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FF0000"/>
                </a:solidFill>
                <a:effectLst/>
                <a:uLnTx/>
                <a:uFillTx/>
                <a:latin typeface="#9Slide07 Marbelia Regular" panose="02000500000000000000" pitchFamily="2" charset="0"/>
                <a:ea typeface="+mn-ea"/>
                <a:cs typeface="Arial" pitchFamily="34" charset="0"/>
              </a:rPr>
              <a:t>Tự chủ là gì?</a:t>
            </a:r>
            <a:endParaRPr kumimoji="0" lang="en-US" sz="2400" b="0"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itchFamily="34" charset="0"/>
              <a:ea typeface="Times New Roman" panose="02020603050405020304" pitchFamily="18" charset="0"/>
              <a:cs typeface="Arial" pitchFamily="34" charset="0"/>
            </a:endParaRPr>
          </a:p>
        </p:txBody>
      </p:sp>
      <p:sp>
        <p:nvSpPr>
          <p:cNvPr id="125" name="Rectangle: Rounded Corners 24">
            <a:extLst>
              <a:ext uri="{FF2B5EF4-FFF2-40B4-BE49-F238E27FC236}">
                <a16:creationId xmlns:a16="http://schemas.microsoft.com/office/drawing/2014/main" id="{ED9BAAF3-BB42-469D-9A1D-E12DA3DD343C}"/>
              </a:ext>
            </a:extLst>
          </p:cNvPr>
          <p:cNvSpPr/>
          <p:nvPr/>
        </p:nvSpPr>
        <p:spPr>
          <a:xfrm>
            <a:off x="2321529" y="3524131"/>
            <a:ext cx="2882991" cy="331410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b="1" i="1" dirty="0">
                <a:solidFill>
                  <a:srgbClr val="000000"/>
                </a:solidFill>
                <a:latin typeface="Times New Roman" panose="02020603050405020304" pitchFamily="18" charset="0"/>
                <a:ea typeface="Times New Roman" panose="02020603050405020304" pitchFamily="18" charset="0"/>
              </a:rPr>
              <a:t>.................................................................................................................................................................................................................................................................................................................................................</a:t>
            </a:r>
            <a:endParaRPr lang="en-US" sz="2000" dirty="0">
              <a:solidFill>
                <a:prstClr val="white"/>
              </a:solidFill>
              <a:latin typeface="Times New Roman" panose="02020603050405020304" pitchFamily="18" charset="0"/>
              <a:ea typeface="Times New Roman" panose="02020603050405020304" pitchFamily="18" charset="0"/>
            </a:endParaRPr>
          </a:p>
        </p:txBody>
      </p:sp>
      <p:sp>
        <p:nvSpPr>
          <p:cNvPr id="126" name="Rectangle: Rounded Corners 24">
            <a:extLst>
              <a:ext uri="{FF2B5EF4-FFF2-40B4-BE49-F238E27FC236}">
                <a16:creationId xmlns:a16="http://schemas.microsoft.com/office/drawing/2014/main" id="{ED9BAAF3-BB42-469D-9A1D-E12DA3DD343C}"/>
              </a:ext>
            </a:extLst>
          </p:cNvPr>
          <p:cNvSpPr/>
          <p:nvPr/>
        </p:nvSpPr>
        <p:spPr>
          <a:xfrm>
            <a:off x="5272445" y="3445717"/>
            <a:ext cx="2323894" cy="336381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i="1" dirty="0">
                <a:solidFill>
                  <a:srgbClr val="000000"/>
                </a:solidFill>
                <a:latin typeface="Times New Roman" panose="02020603050405020304" pitchFamily="18" charset="0"/>
                <a:ea typeface="Times New Roman" panose="02020603050405020304" pitchFamily="18" charset="0"/>
              </a:rPr>
              <a:t>...............................................................................................................................................................................................................</a:t>
            </a:r>
            <a:endParaRPr lang="en-US" sz="2000" dirty="0">
              <a:solidFill>
                <a:prstClr val="white"/>
              </a:solidFill>
              <a:latin typeface="Times New Roman" panose="02020603050405020304" pitchFamily="18" charset="0"/>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333CC"/>
                </a:solidFill>
                <a:effectLst/>
                <a:uLnTx/>
                <a:uFillTx/>
                <a:latin typeface="#9Slide07 Marbelia Regular" panose="02000500000000000000" pitchFamily="2" charset="0"/>
                <a:ea typeface="+mn-ea"/>
                <a:cs typeface="+mn-cs"/>
              </a:rPr>
              <a:t>…………………………………….</a:t>
            </a:r>
          </a:p>
        </p:txBody>
      </p:sp>
      <p:pic>
        <p:nvPicPr>
          <p:cNvPr id="127" name="Picture 2" descr="F:\360安全浏览器下载\六一\Nipic_2531170_60e991fb751d3f8f\Nipic_2531170_20140501162158900000 [转换].png"/>
          <p:cNvPicPr>
            <a:picLocks noChangeAspect="1" noChangeArrowheads="1"/>
          </p:cNvPicPr>
          <p:nvPr/>
        </p:nvPicPr>
        <p:blipFill>
          <a:blip r:embed="rId4" cstate="print"/>
          <a:srcRect/>
          <a:stretch>
            <a:fillRect/>
          </a:stretch>
        </p:blipFill>
        <p:spPr bwMode="auto">
          <a:xfrm>
            <a:off x="2490753" y="319077"/>
            <a:ext cx="2178860" cy="1491185"/>
          </a:xfrm>
          <a:prstGeom prst="rect">
            <a:avLst/>
          </a:prstGeom>
          <a:noFill/>
          <a:ln w="9525">
            <a:noFill/>
            <a:miter lim="800000"/>
            <a:headEnd/>
            <a:tailEnd/>
          </a:ln>
        </p:spPr>
      </p:pic>
      <p:sp>
        <p:nvSpPr>
          <p:cNvPr id="128" name="Rectangle 127"/>
          <p:cNvSpPr/>
          <p:nvPr/>
        </p:nvSpPr>
        <p:spPr>
          <a:xfrm>
            <a:off x="2855494" y="791836"/>
            <a:ext cx="141170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Arial" pitchFamily="34" charset="0"/>
                <a:ea typeface="Times New Roman" panose="02020603050405020304" pitchFamily="18" charset="0"/>
                <a:cs typeface="Arial" pitchFamily="34" charset="0"/>
              </a:rPr>
              <a:t>THẢO LUẬN NHÓM</a:t>
            </a:r>
          </a:p>
        </p:txBody>
      </p:sp>
      <p:sp>
        <p:nvSpPr>
          <p:cNvPr id="129" name="Rectangle: Rounded Corners 24">
            <a:extLst>
              <a:ext uri="{FF2B5EF4-FFF2-40B4-BE49-F238E27FC236}">
                <a16:creationId xmlns:a16="http://schemas.microsoft.com/office/drawing/2014/main" id="{ED9BAAF3-BB42-469D-9A1D-E12DA3DD343C}"/>
              </a:ext>
            </a:extLst>
          </p:cNvPr>
          <p:cNvSpPr/>
          <p:nvPr/>
        </p:nvSpPr>
        <p:spPr>
          <a:xfrm>
            <a:off x="81916" y="3398811"/>
            <a:ext cx="2200848" cy="332066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000" b="1" i="1" dirty="0">
                <a:solidFill>
                  <a:srgbClr val="000000"/>
                </a:solidFill>
                <a:latin typeface="Times New Roman" panose="02020603050405020304" pitchFamily="18" charset="0"/>
                <a:ea typeface="Times New Roman" panose="02020603050405020304" pitchFamily="18" charset="0"/>
              </a:rPr>
              <a:t>...............................................................................................................................................................................................................................</a:t>
            </a:r>
            <a:endParaRPr lang="en-US" sz="2000" dirty="0">
              <a:solidFill>
                <a:prstClr val="white"/>
              </a:solidFill>
              <a:latin typeface="Times New Roman" panose="02020603050405020304" pitchFamily="18" charset="0"/>
              <a:ea typeface="Times New Roman" panose="02020603050405020304" pitchFamily="18" charset="0"/>
            </a:endParaRPr>
          </a:p>
        </p:txBody>
      </p:sp>
      <p:pic>
        <p:nvPicPr>
          <p:cNvPr id="131" name="Picture 14" descr="EXCESIZE"/>
          <p:cNvPicPr>
            <a:picLocks noChangeAspect="1" noChangeArrowheads="1" noCrop="1"/>
          </p:cNvPicPr>
          <p:nvPr/>
        </p:nvPicPr>
        <p:blipFill>
          <a:blip r:embed="rId5"/>
          <a:srcRect/>
          <a:stretch>
            <a:fillRect/>
          </a:stretch>
        </p:blipFill>
        <p:spPr bwMode="auto">
          <a:xfrm>
            <a:off x="5913132" y="229492"/>
            <a:ext cx="1652336" cy="1427018"/>
          </a:xfrm>
          <a:prstGeom prst="rect">
            <a:avLst/>
          </a:prstGeom>
          <a:noFill/>
          <a:ln w="9525">
            <a:noFill/>
            <a:miter lim="800000"/>
            <a:headEnd/>
            <a:tailEnd/>
          </a:ln>
        </p:spPr>
      </p:pic>
    </p:spTree>
    <p:extLst>
      <p:ext uri="{BB962C8B-B14F-4D97-AF65-F5344CB8AC3E}">
        <p14:creationId xmlns:p14="http://schemas.microsoft.com/office/powerpoint/2010/main" val="331407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additive="base">
                                        <p:cTn id="7" dur="500" fill="hold"/>
                                        <p:tgtEl>
                                          <p:spTgt spid="87"/>
                                        </p:tgtEl>
                                        <p:attrNameLst>
                                          <p:attrName>ppt_x</p:attrName>
                                        </p:attrNameLst>
                                      </p:cBhvr>
                                      <p:tavLst>
                                        <p:tav tm="0">
                                          <p:val>
                                            <p:strVal val="#ppt_x"/>
                                          </p:val>
                                        </p:tav>
                                        <p:tav tm="100000">
                                          <p:val>
                                            <p:strVal val="#ppt_x"/>
                                          </p:val>
                                        </p:tav>
                                      </p:tavLst>
                                    </p:anim>
                                    <p:anim calcmode="lin" valueType="num">
                                      <p:cBhvr additive="base">
                                        <p:cTn id="8" dur="500" fill="hold"/>
                                        <p:tgtEl>
                                          <p:spTgt spid="8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blinds(horizontal)">
                                      <p:cBhvr>
                                        <p:cTn id="13" dur="500"/>
                                        <p:tgtEl>
                                          <p:spTgt spid="67"/>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blinds(horizontal)">
                                      <p:cBhvr>
                                        <p:cTn id="16" dur="500"/>
                                        <p:tgtEl>
                                          <p:spTgt spid="68"/>
                                        </p:tgtEl>
                                      </p:cBhvr>
                                    </p:animEffect>
                                  </p:childTnLst>
                                </p:cTn>
                              </p:par>
                              <p:par>
                                <p:cTn id="17" presetID="3" presetClass="entr" presetSubtype="1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blinds(horizontal)">
                                      <p:cBhvr>
                                        <p:cTn id="19" dur="500"/>
                                        <p:tgtEl>
                                          <p:spTgt spid="70"/>
                                        </p:tgtEl>
                                      </p:cBhvr>
                                    </p:animEffect>
                                  </p:childTnLst>
                                </p:cTn>
                              </p:par>
                              <p:par>
                                <p:cTn id="20" presetID="3" presetClass="entr" presetSubtype="10" fill="hold" nodeType="with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blinds(horizontal)">
                                      <p:cBhvr>
                                        <p:cTn id="22" dur="500"/>
                                        <p:tgtEl>
                                          <p:spTgt spid="77"/>
                                        </p:tgtEl>
                                      </p:cBhvr>
                                    </p:animEffect>
                                  </p:childTnLst>
                                </p:cTn>
                              </p:par>
                              <p:par>
                                <p:cTn id="23" presetID="3" presetClass="entr" presetSubtype="1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blinds(horizontal)">
                                      <p:cBhvr>
                                        <p:cTn id="25" dur="500"/>
                                        <p:tgtEl>
                                          <p:spTgt spid="71"/>
                                        </p:tgtEl>
                                      </p:cBhvr>
                                    </p:animEffect>
                                  </p:childTnLst>
                                </p:cTn>
                              </p:par>
                              <p:par>
                                <p:cTn id="26" presetID="3" presetClass="entr" presetSubtype="10" fill="hold" nodeType="withEffect">
                                  <p:stCondLst>
                                    <p:cond delay="0"/>
                                  </p:stCondLst>
                                  <p:childTnLst>
                                    <p:set>
                                      <p:cBhvr>
                                        <p:cTn id="27" dur="1" fill="hold">
                                          <p:stCondLst>
                                            <p:cond delay="0"/>
                                          </p:stCondLst>
                                        </p:cTn>
                                        <p:tgtEl>
                                          <p:spTgt spid="76"/>
                                        </p:tgtEl>
                                        <p:attrNameLst>
                                          <p:attrName>style.visibility</p:attrName>
                                        </p:attrNameLst>
                                      </p:cBhvr>
                                      <p:to>
                                        <p:strVal val="visible"/>
                                      </p:to>
                                    </p:set>
                                    <p:animEffect transition="in" filter="blinds(horizontal)">
                                      <p:cBhvr>
                                        <p:cTn id="28" dur="500"/>
                                        <p:tgtEl>
                                          <p:spTgt spid="76"/>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2"/>
                                        </p:tgtEl>
                                        <p:attrNameLst>
                                          <p:attrName>style.visibility</p:attrName>
                                        </p:attrNameLst>
                                      </p:cBhvr>
                                      <p:to>
                                        <p:strVal val="visible"/>
                                      </p:to>
                                    </p:set>
                                    <p:animEffect transition="in" filter="blinds(horizontal)">
                                      <p:cBhvr>
                                        <p:cTn id="33" dur="500"/>
                                        <p:tgtEl>
                                          <p:spTgt spid="82"/>
                                        </p:tgtEl>
                                      </p:cBhvr>
                                    </p:animEffect>
                                  </p:childTnLst>
                                </p:cTn>
                              </p:par>
                            </p:childTnLst>
                          </p:cTn>
                        </p:par>
                        <p:par>
                          <p:cTn id="34" fill="hold">
                            <p:stCondLst>
                              <p:cond delay="500"/>
                            </p:stCondLst>
                            <p:childTnLst>
                              <p:par>
                                <p:cTn id="35" presetID="3" presetClass="entr" presetSubtype="10" fill="hold" grpId="0" nodeType="after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blinds(horizontal)">
                                      <p:cBhvr>
                                        <p:cTn id="37" dur="500"/>
                                        <p:tgtEl>
                                          <p:spTgt spid="85"/>
                                        </p:tgtEl>
                                      </p:cBhvr>
                                    </p:animEffect>
                                  </p:childTnLst>
                                </p:cTn>
                              </p:par>
                            </p:childTnLst>
                          </p:cTn>
                        </p:par>
                        <p:par>
                          <p:cTn id="38" fill="hold">
                            <p:stCondLst>
                              <p:cond delay="1000"/>
                            </p:stCondLst>
                            <p:childTnLst>
                              <p:par>
                                <p:cTn id="39" presetID="3" presetClass="entr" presetSubtype="10" fill="hold" grpId="0" nodeType="afterEffect">
                                  <p:stCondLst>
                                    <p:cond delay="0"/>
                                  </p:stCondLst>
                                  <p:childTnLst>
                                    <p:set>
                                      <p:cBhvr>
                                        <p:cTn id="40" dur="1" fill="hold">
                                          <p:stCondLst>
                                            <p:cond delay="0"/>
                                          </p:stCondLst>
                                        </p:cTn>
                                        <p:tgtEl>
                                          <p:spTgt spid="84"/>
                                        </p:tgtEl>
                                        <p:attrNameLst>
                                          <p:attrName>style.visibility</p:attrName>
                                        </p:attrNameLst>
                                      </p:cBhvr>
                                      <p:to>
                                        <p:strVal val="visible"/>
                                      </p:to>
                                    </p:set>
                                    <p:animEffect transition="in" filter="blinds(horizontal)">
                                      <p:cBhvr>
                                        <p:cTn id="41" dur="500"/>
                                        <p:tgtEl>
                                          <p:spTgt spid="84"/>
                                        </p:tgtEl>
                                      </p:cBhvr>
                                    </p:animEffect>
                                  </p:childTnLst>
                                </p:cTn>
                              </p:par>
                            </p:childTnLst>
                          </p:cTn>
                        </p:par>
                        <p:par>
                          <p:cTn id="42" fill="hold">
                            <p:stCondLst>
                              <p:cond delay="1500"/>
                            </p:stCondLst>
                            <p:childTnLst>
                              <p:par>
                                <p:cTn id="43" presetID="3" presetClass="entr" presetSubtype="10" fill="hold" grpId="0" nodeType="afterEffect">
                                  <p:stCondLst>
                                    <p:cond delay="0"/>
                                  </p:stCondLst>
                                  <p:childTnLst>
                                    <p:set>
                                      <p:cBhvr>
                                        <p:cTn id="44" dur="1" fill="hold">
                                          <p:stCondLst>
                                            <p:cond delay="0"/>
                                          </p:stCondLst>
                                        </p:cTn>
                                        <p:tgtEl>
                                          <p:spTgt spid="83"/>
                                        </p:tgtEl>
                                        <p:attrNameLst>
                                          <p:attrName>style.visibility</p:attrName>
                                        </p:attrNameLst>
                                      </p:cBhvr>
                                      <p:to>
                                        <p:strVal val="visible"/>
                                      </p:to>
                                    </p:set>
                                    <p:animEffect transition="in" filter="blinds(horizontal)">
                                      <p:cBhvr>
                                        <p:cTn id="45" dur="500"/>
                                        <p:tgtEl>
                                          <p:spTgt spid="83"/>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81"/>
                                        </p:tgtEl>
                                        <p:attrNameLst>
                                          <p:attrName>style.visibility</p:attrName>
                                        </p:attrNameLst>
                                      </p:cBhvr>
                                      <p:to>
                                        <p:strVal val="visible"/>
                                      </p:to>
                                    </p:set>
                                    <p:anim calcmode="lin" valueType="num">
                                      <p:cBhvr additive="base">
                                        <p:cTn id="50" dur="500" fill="hold"/>
                                        <p:tgtEl>
                                          <p:spTgt spid="81"/>
                                        </p:tgtEl>
                                        <p:attrNameLst>
                                          <p:attrName>ppt_x</p:attrName>
                                        </p:attrNameLst>
                                      </p:cBhvr>
                                      <p:tavLst>
                                        <p:tav tm="0">
                                          <p:val>
                                            <p:strVal val="#ppt_x"/>
                                          </p:val>
                                        </p:tav>
                                        <p:tav tm="100000">
                                          <p:val>
                                            <p:strVal val="#ppt_x"/>
                                          </p:val>
                                        </p:tav>
                                      </p:tavLst>
                                    </p:anim>
                                    <p:anim calcmode="lin" valueType="num">
                                      <p:cBhvr additive="base">
                                        <p:cTn id="51"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81" grpId="0"/>
      <p:bldP spid="82" grpId="0"/>
      <p:bldP spid="83" grpId="0"/>
      <p:bldP spid="84" grpId="0"/>
      <p:bldP spid="85" grpId="0"/>
      <p:bldP spid="8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13"/>
          <p:cNvSpPr>
            <a:spLocks noChangeArrowheads="1"/>
          </p:cNvSpPr>
          <p:nvPr/>
        </p:nvSpPr>
        <p:spPr bwMode="auto">
          <a:xfrm>
            <a:off x="7935415" y="2406314"/>
            <a:ext cx="3999907" cy="3513223"/>
          </a:xfrm>
          <a:prstGeom prst="rect">
            <a:avLst/>
          </a:prstGeom>
          <a:solidFill>
            <a:srgbClr val="CCFFCC"/>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3300"/>
              </a:solidFill>
              <a:effectLst/>
              <a:uLnTx/>
              <a:uFillTx/>
              <a:latin typeface="Tahoma" pitchFamily="34" charset="0"/>
              <a:ea typeface="+mn-ea"/>
              <a:cs typeface="+mn-cs"/>
            </a:endParaRPr>
          </a:p>
        </p:txBody>
      </p:sp>
      <p:sp>
        <p:nvSpPr>
          <p:cNvPr id="68" name="Rectangle 13"/>
          <p:cNvSpPr>
            <a:spLocks noChangeArrowheads="1"/>
          </p:cNvSpPr>
          <p:nvPr/>
        </p:nvSpPr>
        <p:spPr bwMode="auto">
          <a:xfrm>
            <a:off x="8998657" y="3339463"/>
            <a:ext cx="1976738" cy="1621197"/>
          </a:xfrm>
          <a:prstGeom prst="rect">
            <a:avLst/>
          </a:prstGeom>
          <a:solidFill>
            <a:srgbClr val="CCFFCC"/>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3300"/>
              </a:solidFill>
              <a:effectLst/>
              <a:uLnTx/>
              <a:uFillTx/>
              <a:latin typeface="Tahoma" pitchFamily="34" charset="0"/>
              <a:ea typeface="+mn-ea"/>
              <a:cs typeface="+mn-cs"/>
            </a:endParaRPr>
          </a:p>
        </p:txBody>
      </p:sp>
      <p:cxnSp>
        <p:nvCxnSpPr>
          <p:cNvPr id="70" name="Straight Connector 69"/>
          <p:cNvCxnSpPr/>
          <p:nvPr/>
        </p:nvCxnSpPr>
        <p:spPr>
          <a:xfrm>
            <a:off x="7935415" y="2406313"/>
            <a:ext cx="1076392" cy="975733"/>
          </a:xfrm>
          <a:prstGeom prst="line">
            <a:avLst/>
          </a:prstGeom>
        </p:spPr>
        <p:style>
          <a:lnRef idx="1">
            <a:schemeClr val="dk1"/>
          </a:lnRef>
          <a:fillRef idx="0">
            <a:schemeClr val="dk1"/>
          </a:fillRef>
          <a:effectRef idx="0">
            <a:schemeClr val="dk1"/>
          </a:effectRef>
          <a:fontRef idx="minor">
            <a:schemeClr val="tx1"/>
          </a:fontRef>
        </p:style>
      </p:cxnSp>
      <p:cxnSp>
        <p:nvCxnSpPr>
          <p:cNvPr id="71" name="Straight Connector 70"/>
          <p:cNvCxnSpPr/>
          <p:nvPr/>
        </p:nvCxnSpPr>
        <p:spPr>
          <a:xfrm>
            <a:off x="10975395" y="4971386"/>
            <a:ext cx="943886" cy="916066"/>
          </a:xfrm>
          <a:prstGeom prst="line">
            <a:avLst/>
          </a:prstGeom>
        </p:spPr>
        <p:style>
          <a:lnRef idx="1">
            <a:schemeClr val="dk1"/>
          </a:lnRef>
          <a:fillRef idx="0">
            <a:schemeClr val="dk1"/>
          </a:fillRef>
          <a:effectRef idx="0">
            <a:schemeClr val="dk1"/>
          </a:effectRef>
          <a:fontRef idx="minor">
            <a:schemeClr val="tx1"/>
          </a:fontRef>
        </p:style>
      </p:cxnSp>
      <p:cxnSp>
        <p:nvCxnSpPr>
          <p:cNvPr id="76" name="Straight Connector 75"/>
          <p:cNvCxnSpPr/>
          <p:nvPr/>
        </p:nvCxnSpPr>
        <p:spPr>
          <a:xfrm flipV="1">
            <a:off x="7942732" y="4984361"/>
            <a:ext cx="1071968" cy="909448"/>
          </a:xfrm>
          <a:prstGeom prst="line">
            <a:avLst/>
          </a:prstGeom>
        </p:spPr>
        <p:style>
          <a:lnRef idx="1">
            <a:schemeClr val="dk1"/>
          </a:lnRef>
          <a:fillRef idx="0">
            <a:schemeClr val="dk1"/>
          </a:fillRef>
          <a:effectRef idx="0">
            <a:schemeClr val="dk1"/>
          </a:effectRef>
          <a:fontRef idx="minor">
            <a:schemeClr val="tx1"/>
          </a:fontRef>
        </p:style>
      </p:cxnSp>
      <p:cxnSp>
        <p:nvCxnSpPr>
          <p:cNvPr id="77" name="Straight Connector 76"/>
          <p:cNvCxnSpPr/>
          <p:nvPr/>
        </p:nvCxnSpPr>
        <p:spPr>
          <a:xfrm flipV="1">
            <a:off x="10975395" y="2406313"/>
            <a:ext cx="994728" cy="922424"/>
          </a:xfrm>
          <a:prstGeom prst="line">
            <a:avLst/>
          </a:prstGeom>
        </p:spPr>
        <p:style>
          <a:lnRef idx="1">
            <a:schemeClr val="dk1"/>
          </a:lnRef>
          <a:fillRef idx="0">
            <a:schemeClr val="dk1"/>
          </a:fillRef>
          <a:effectRef idx="0">
            <a:schemeClr val="dk1"/>
          </a:effectRef>
          <a:fontRef idx="minor">
            <a:schemeClr val="tx1"/>
          </a:fontRef>
        </p:style>
      </p:cxnSp>
      <p:sp>
        <p:nvSpPr>
          <p:cNvPr id="81" name="TextBox 80"/>
          <p:cNvSpPr txBox="1"/>
          <p:nvPr/>
        </p:nvSpPr>
        <p:spPr>
          <a:xfrm>
            <a:off x="9049520" y="3724017"/>
            <a:ext cx="202130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Ý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chung</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của</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cả</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nhóm</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endParaRPr kumimoji="0" lang="en-US"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2" name="TextBox 81"/>
          <p:cNvSpPr txBox="1"/>
          <p:nvPr/>
        </p:nvSpPr>
        <p:spPr>
          <a:xfrm>
            <a:off x="8807931" y="2522981"/>
            <a:ext cx="23581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3" name="TextBox 82"/>
          <p:cNvSpPr txBox="1"/>
          <p:nvPr/>
        </p:nvSpPr>
        <p:spPr>
          <a:xfrm rot="16200000">
            <a:off x="10222907" y="3998409"/>
            <a:ext cx="260857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4" name="TextBox 83"/>
          <p:cNvSpPr txBox="1"/>
          <p:nvPr/>
        </p:nvSpPr>
        <p:spPr>
          <a:xfrm>
            <a:off x="8675793" y="5331223"/>
            <a:ext cx="239027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5" name="TextBox 84"/>
          <p:cNvSpPr txBox="1"/>
          <p:nvPr/>
        </p:nvSpPr>
        <p:spPr>
          <a:xfrm rot="5400000">
            <a:off x="7089244" y="4035922"/>
            <a:ext cx="253354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7" name="TextBox 86"/>
          <p:cNvSpPr txBox="1"/>
          <p:nvPr/>
        </p:nvSpPr>
        <p:spPr>
          <a:xfrm>
            <a:off x="8055849" y="1270106"/>
            <a:ext cx="391427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Kĩ</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thuật</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Khăn</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trải</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bàn</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a:t>
            </a:r>
            <a:endParaRPr kumimoji="0" lang="en-US"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endParaRPr>
          </a:p>
        </p:txBody>
      </p:sp>
      <p:pic>
        <p:nvPicPr>
          <p:cNvPr id="113" name="图片 8" descr="6fc417983c9675ce1b60e983870aeb8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0632" y="0"/>
            <a:ext cx="2181726" cy="1166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Google Shape;164;p9"/>
          <p:cNvPicPr preferRelativeResize="0"/>
          <p:nvPr/>
        </p:nvPicPr>
        <p:blipFill rotWithShape="1">
          <a:blip r:embed="rId3">
            <a:alphaModFix/>
          </a:blip>
          <a:srcRect l="15285" t="10430" r="46645" b="11190"/>
          <a:stretch/>
        </p:blipFill>
        <p:spPr>
          <a:xfrm>
            <a:off x="-892767" y="-556291"/>
            <a:ext cx="8868107" cy="7876674"/>
          </a:xfrm>
          <a:prstGeom prst="rect">
            <a:avLst/>
          </a:prstGeom>
          <a:noFill/>
          <a:ln>
            <a:noFill/>
          </a:ln>
        </p:spPr>
      </p:pic>
      <p:cxnSp>
        <p:nvCxnSpPr>
          <p:cNvPr id="116" name="Straight Arrow Connector 115">
            <a:extLst>
              <a:ext uri="{FF2B5EF4-FFF2-40B4-BE49-F238E27FC236}">
                <a16:creationId xmlns:a16="http://schemas.microsoft.com/office/drawing/2014/main" id="{9661016A-ACC6-42C5-A502-28ED3A37D021}"/>
              </a:ext>
            </a:extLst>
          </p:cNvPr>
          <p:cNvCxnSpPr>
            <a:cxnSpLocks/>
          </p:cNvCxnSpPr>
          <p:nvPr/>
        </p:nvCxnSpPr>
        <p:spPr>
          <a:xfrm>
            <a:off x="4016809" y="1085786"/>
            <a:ext cx="1796715" cy="717854"/>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22708614-0FF2-4E62-A678-E089C72AC34F}"/>
              </a:ext>
            </a:extLst>
          </p:cNvPr>
          <p:cNvCxnSpPr>
            <a:cxnSpLocks/>
          </p:cNvCxnSpPr>
          <p:nvPr/>
        </p:nvCxnSpPr>
        <p:spPr>
          <a:xfrm rot="10800000" flipV="1">
            <a:off x="1327882" y="943001"/>
            <a:ext cx="1708484" cy="77454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3C8FB1BB-BF64-4C78-AACA-84C9F97ED11A}"/>
              </a:ext>
            </a:extLst>
          </p:cNvPr>
          <p:cNvCxnSpPr>
            <a:cxnSpLocks/>
          </p:cNvCxnSpPr>
          <p:nvPr/>
        </p:nvCxnSpPr>
        <p:spPr>
          <a:xfrm flipH="1">
            <a:off x="3474720" y="1572647"/>
            <a:ext cx="27359" cy="584078"/>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C76D9141-C5C8-4EDF-8BAE-38C3C91A0D8B}"/>
              </a:ext>
            </a:extLst>
          </p:cNvPr>
          <p:cNvCxnSpPr>
            <a:cxnSpLocks/>
          </p:cNvCxnSpPr>
          <p:nvPr/>
        </p:nvCxnSpPr>
        <p:spPr>
          <a:xfrm>
            <a:off x="1014154" y="3253728"/>
            <a:ext cx="34998" cy="290167"/>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0" name="Straight Connector 119">
            <a:extLst>
              <a:ext uri="{FF2B5EF4-FFF2-40B4-BE49-F238E27FC236}">
                <a16:creationId xmlns:a16="http://schemas.microsoft.com/office/drawing/2014/main" id="{18EAD728-281A-4CBC-B6CB-AC46CE78C292}"/>
              </a:ext>
            </a:extLst>
          </p:cNvPr>
          <p:cNvCxnSpPr>
            <a:cxnSpLocks/>
          </p:cNvCxnSpPr>
          <p:nvPr/>
        </p:nvCxnSpPr>
        <p:spPr>
          <a:xfrm>
            <a:off x="3516375" y="3069771"/>
            <a:ext cx="24911" cy="419101"/>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1" name="Straight Connector 120">
            <a:extLst>
              <a:ext uri="{FF2B5EF4-FFF2-40B4-BE49-F238E27FC236}">
                <a16:creationId xmlns:a16="http://schemas.microsoft.com/office/drawing/2014/main" id="{06C6F0E5-34EA-4A9B-B75B-08619F47AE1E}"/>
              </a:ext>
            </a:extLst>
          </p:cNvPr>
          <p:cNvCxnSpPr>
            <a:cxnSpLocks/>
          </p:cNvCxnSpPr>
          <p:nvPr/>
        </p:nvCxnSpPr>
        <p:spPr>
          <a:xfrm>
            <a:off x="6199201" y="2873336"/>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2" name="Rectangle: Rounded Corners 13">
            <a:extLst>
              <a:ext uri="{FF2B5EF4-FFF2-40B4-BE49-F238E27FC236}">
                <a16:creationId xmlns:a16="http://schemas.microsoft.com/office/drawing/2014/main" id="{D57A15F4-FE97-4AD2-BA74-AA0DC8068413}"/>
              </a:ext>
            </a:extLst>
          </p:cNvPr>
          <p:cNvSpPr/>
          <p:nvPr/>
        </p:nvSpPr>
        <p:spPr>
          <a:xfrm>
            <a:off x="175423" y="1781700"/>
            <a:ext cx="2120745" cy="1375104"/>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2000" dirty="0">
                <a:solidFill>
                  <a:srgbClr val="FF0000"/>
                </a:solidFill>
                <a:latin typeface="#9Slide05 SVNTradeMark" panose="02000000000000000000" pitchFamily="2" charset="0"/>
              </a:rPr>
              <a:t>Qua </a:t>
            </a:r>
            <a:r>
              <a:rPr lang="en-US" altLang="en-US" sz="2000" dirty="0" err="1">
                <a:solidFill>
                  <a:srgbClr val="FF0000"/>
                </a:solidFill>
                <a:latin typeface="#9Slide05 SVNTradeMark" panose="02000000000000000000" pitchFamily="2" charset="0"/>
              </a:rPr>
              <a:t>hai</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câu</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chuyện</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về</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bà</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Tâm</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và</a:t>
            </a:r>
            <a:r>
              <a:rPr lang="en-US" altLang="en-US" sz="2000" dirty="0">
                <a:solidFill>
                  <a:srgbClr val="FF0000"/>
                </a:solidFill>
                <a:latin typeface="#9Slide05 SVNTradeMark" panose="02000000000000000000" pitchFamily="2" charset="0"/>
              </a:rPr>
              <a:t> N, </a:t>
            </a:r>
            <a:r>
              <a:rPr lang="en-US" altLang="en-US" sz="2000" dirty="0" err="1">
                <a:solidFill>
                  <a:srgbClr val="FF0000"/>
                </a:solidFill>
                <a:latin typeface="#9Slide05 SVNTradeMark" panose="02000000000000000000" pitchFamily="2" charset="0"/>
              </a:rPr>
              <a:t>các</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bạn</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nhận</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xét</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gì</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về</a:t>
            </a:r>
            <a:r>
              <a:rPr lang="en-US" altLang="en-US" sz="2000" dirty="0">
                <a:solidFill>
                  <a:srgbClr val="FF0000"/>
                </a:solidFill>
                <a:latin typeface="#9Slide05 SVNTradeMark" panose="02000000000000000000" pitchFamily="2" charset="0"/>
              </a:rPr>
              <a:t> </a:t>
            </a:r>
            <a:r>
              <a:rPr lang="en-US" altLang="en-US" sz="2000" dirty="0" err="1">
                <a:solidFill>
                  <a:srgbClr val="FF0000"/>
                </a:solidFill>
                <a:latin typeface="#9Slide05 SVNTradeMark" panose="02000000000000000000" pitchFamily="2" charset="0"/>
              </a:rPr>
              <a:t>họ</a:t>
            </a:r>
            <a:r>
              <a:rPr lang="en-US" altLang="en-US" sz="2000" dirty="0">
                <a:solidFill>
                  <a:srgbClr val="FF0000"/>
                </a:solidFill>
                <a:latin typeface="#9Slide05 SVNTradeMark" panose="02000000000000000000" pitchFamily="2" charset="0"/>
              </a:rPr>
              <a:t>?</a:t>
            </a:r>
          </a:p>
        </p:txBody>
      </p:sp>
      <p:sp>
        <p:nvSpPr>
          <p:cNvPr id="123" name="Rectangle: Rounded Corners 15">
            <a:extLst>
              <a:ext uri="{FF2B5EF4-FFF2-40B4-BE49-F238E27FC236}">
                <a16:creationId xmlns:a16="http://schemas.microsoft.com/office/drawing/2014/main" id="{F00E3249-ACD5-4D11-8D94-2D016D6532E8}"/>
              </a:ext>
            </a:extLst>
          </p:cNvPr>
          <p:cNvSpPr/>
          <p:nvPr/>
        </p:nvSpPr>
        <p:spPr>
          <a:xfrm>
            <a:off x="2410607" y="1918837"/>
            <a:ext cx="2362884" cy="1251943"/>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itchFamily="34" charset="0"/>
              <a:ea typeface="Times New Roman" panose="02020603050405020304" pitchFamily="18" charset="0"/>
              <a:cs typeface="Arial" pitchFamily="34" charset="0"/>
            </a:endParaRPr>
          </a:p>
          <a:p>
            <a:pPr lvl="0" algn="just"/>
            <a:r>
              <a:rPr lang="en-US" altLang="en-US" sz="2400" dirty="0">
                <a:solidFill>
                  <a:srgbClr val="FF6600"/>
                </a:solidFill>
                <a:latin typeface="#9Slide05 SVNTradeMark" panose="02000000000000000000" pitchFamily="2" charset="0"/>
              </a:rPr>
              <a:t>Theo </a:t>
            </a:r>
            <a:r>
              <a:rPr lang="en-US" altLang="en-US" sz="2400" dirty="0" err="1">
                <a:solidFill>
                  <a:srgbClr val="FF6600"/>
                </a:solidFill>
                <a:latin typeface="#9Slide05 SVNTradeMark" panose="02000000000000000000" pitchFamily="2" charset="0"/>
              </a:rPr>
              <a:t>em</a:t>
            </a:r>
            <a:r>
              <a:rPr lang="en-US" altLang="en-US" sz="2400" dirty="0">
                <a:solidFill>
                  <a:srgbClr val="FF6600"/>
                </a:solidFill>
                <a:latin typeface="#9Slide05 SVNTradeMark" panose="02000000000000000000" pitchFamily="2" charset="0"/>
              </a:rPr>
              <a:t>, </a:t>
            </a:r>
            <a:r>
              <a:rPr lang="en-US" altLang="en-US" sz="2400" dirty="0" err="1">
                <a:solidFill>
                  <a:srgbClr val="FF6600"/>
                </a:solidFill>
                <a:latin typeface="#9Slide05 SVNTradeMark" panose="02000000000000000000" pitchFamily="2" charset="0"/>
              </a:rPr>
              <a:t>tính</a:t>
            </a:r>
            <a:r>
              <a:rPr lang="en-US" altLang="en-US" sz="2400" dirty="0">
                <a:solidFill>
                  <a:srgbClr val="FF6600"/>
                </a:solidFill>
                <a:latin typeface="#9Slide05 SVNTradeMark" panose="02000000000000000000" pitchFamily="2" charset="0"/>
              </a:rPr>
              <a:t> </a:t>
            </a:r>
            <a:r>
              <a:rPr lang="en-US" altLang="en-US" sz="2400" dirty="0" err="1">
                <a:solidFill>
                  <a:srgbClr val="FF6600"/>
                </a:solidFill>
                <a:latin typeface="#9Slide05 SVNTradeMark" panose="02000000000000000000" pitchFamily="2" charset="0"/>
              </a:rPr>
              <a:t>tự</a:t>
            </a:r>
            <a:r>
              <a:rPr lang="en-US" altLang="en-US" sz="2400" dirty="0">
                <a:solidFill>
                  <a:srgbClr val="FF6600"/>
                </a:solidFill>
                <a:latin typeface="#9Slide05 SVNTradeMark" panose="02000000000000000000" pitchFamily="2" charset="0"/>
              </a:rPr>
              <a:t> </a:t>
            </a:r>
            <a:r>
              <a:rPr lang="en-US" altLang="en-US" sz="2400" dirty="0" err="1">
                <a:solidFill>
                  <a:srgbClr val="FF6600"/>
                </a:solidFill>
                <a:latin typeface="#9Slide05 SVNTradeMark" panose="02000000000000000000" pitchFamily="2" charset="0"/>
              </a:rPr>
              <a:t>chủ</a:t>
            </a:r>
            <a:r>
              <a:rPr lang="en-US" altLang="en-US" sz="2400" dirty="0">
                <a:solidFill>
                  <a:srgbClr val="FF6600"/>
                </a:solidFill>
                <a:latin typeface="#9Slide05 SVNTradeMark" panose="02000000000000000000" pitchFamily="2" charset="0"/>
              </a:rPr>
              <a:t> </a:t>
            </a:r>
            <a:r>
              <a:rPr lang="en-US" altLang="en-US" sz="2400" dirty="0" err="1">
                <a:solidFill>
                  <a:srgbClr val="FF6600"/>
                </a:solidFill>
                <a:latin typeface="#9Slide05 SVNTradeMark" panose="02000000000000000000" pitchFamily="2" charset="0"/>
              </a:rPr>
              <a:t>được</a:t>
            </a:r>
            <a:r>
              <a:rPr lang="en-US" altLang="en-US" sz="2400" dirty="0">
                <a:solidFill>
                  <a:srgbClr val="FF6600"/>
                </a:solidFill>
                <a:latin typeface="#9Slide05 SVNTradeMark" panose="02000000000000000000" pitchFamily="2" charset="0"/>
              </a:rPr>
              <a:t> </a:t>
            </a:r>
            <a:r>
              <a:rPr lang="en-US" altLang="en-US" sz="2400" dirty="0" err="1">
                <a:solidFill>
                  <a:srgbClr val="FF6600"/>
                </a:solidFill>
                <a:latin typeface="#9Slide05 SVNTradeMark" panose="02000000000000000000" pitchFamily="2" charset="0"/>
              </a:rPr>
              <a:t>thể</a:t>
            </a:r>
            <a:r>
              <a:rPr lang="en-US" altLang="en-US" sz="2400" dirty="0">
                <a:solidFill>
                  <a:srgbClr val="FF6600"/>
                </a:solidFill>
                <a:latin typeface="#9Slide05 SVNTradeMark" panose="02000000000000000000" pitchFamily="2" charset="0"/>
              </a:rPr>
              <a:t> </a:t>
            </a:r>
            <a:r>
              <a:rPr lang="en-US" altLang="en-US" sz="2400" dirty="0" err="1">
                <a:solidFill>
                  <a:srgbClr val="FF6600"/>
                </a:solidFill>
                <a:latin typeface="#9Slide05 SVNTradeMark" panose="02000000000000000000" pitchFamily="2" charset="0"/>
              </a:rPr>
              <a:t>hiện</a:t>
            </a:r>
            <a:r>
              <a:rPr lang="en-US" altLang="en-US" sz="2400" dirty="0">
                <a:solidFill>
                  <a:srgbClr val="FF6600"/>
                </a:solidFill>
                <a:latin typeface="#9Slide05 SVNTradeMark" panose="02000000000000000000" pitchFamily="2" charset="0"/>
              </a:rPr>
              <a:t> </a:t>
            </a:r>
            <a:r>
              <a:rPr lang="en-US" altLang="en-US" sz="2400" dirty="0" err="1">
                <a:solidFill>
                  <a:srgbClr val="FF6600"/>
                </a:solidFill>
                <a:latin typeface="#9Slide05 SVNTradeMark" panose="02000000000000000000" pitchFamily="2" charset="0"/>
              </a:rPr>
              <a:t>như</a:t>
            </a:r>
            <a:r>
              <a:rPr lang="en-US" altLang="en-US" sz="2400" dirty="0">
                <a:solidFill>
                  <a:srgbClr val="FF6600"/>
                </a:solidFill>
                <a:latin typeface="#9Slide05 SVNTradeMark" panose="02000000000000000000" pitchFamily="2" charset="0"/>
              </a:rPr>
              <a:t> </a:t>
            </a:r>
            <a:r>
              <a:rPr lang="en-US" altLang="en-US" sz="2400" dirty="0" err="1">
                <a:solidFill>
                  <a:srgbClr val="FF6600"/>
                </a:solidFill>
                <a:latin typeface="#9Slide05 SVNTradeMark" panose="02000000000000000000" pitchFamily="2" charset="0"/>
              </a:rPr>
              <a:t>thế</a:t>
            </a:r>
            <a:r>
              <a:rPr lang="en-US" altLang="en-US" sz="2400" dirty="0">
                <a:solidFill>
                  <a:srgbClr val="FF6600"/>
                </a:solidFill>
                <a:latin typeface="#9Slide05 SVNTradeMark" panose="02000000000000000000" pitchFamily="2" charset="0"/>
              </a:rPr>
              <a:t> </a:t>
            </a:r>
            <a:r>
              <a:rPr lang="en-US" altLang="en-US" sz="2400" dirty="0" err="1">
                <a:solidFill>
                  <a:srgbClr val="FF6600"/>
                </a:solidFill>
                <a:latin typeface="#9Slide05 SVNTradeMark" panose="02000000000000000000" pitchFamily="2" charset="0"/>
              </a:rPr>
              <a:t>nào</a:t>
            </a:r>
            <a:r>
              <a:rPr lang="en-US" altLang="en-US" sz="2400" dirty="0">
                <a:solidFill>
                  <a:srgbClr val="FF6600"/>
                </a:solidFill>
                <a:latin typeface="#9Slide05 SVNTradeMark" panose="02000000000000000000" pitchFamily="2" charset="0"/>
              </a:rPr>
              <a:t> ?</a:t>
            </a:r>
            <a:endParaRPr kumimoji="0" lang="en-US" sz="2400" i="0" u="none" strike="noStrike" kern="1200" cap="none" spc="0" normalizeH="0" baseline="0" noProof="0" dirty="0">
              <a:ln>
                <a:noFill/>
              </a:ln>
              <a:solidFill>
                <a:prstClr val="black"/>
              </a:solidFill>
              <a:effectLst/>
              <a:uLnTx/>
              <a:uFillTx/>
              <a:latin typeface="#9Slide05 SVNTradeMark" panose="02000000000000000000" pitchFamily="2" charset="0"/>
              <a:ea typeface="Times New Roman" panose="02020603050405020304" pitchFamily="18" charset="0"/>
              <a:cs typeface="Arial" pitchFamily="34" charset="0"/>
            </a:endParaRPr>
          </a:p>
        </p:txBody>
      </p:sp>
      <p:sp>
        <p:nvSpPr>
          <p:cNvPr id="124" name="Rectangle: Rounded Corners 15">
            <a:extLst>
              <a:ext uri="{FF2B5EF4-FFF2-40B4-BE49-F238E27FC236}">
                <a16:creationId xmlns:a16="http://schemas.microsoft.com/office/drawing/2014/main" id="{F00E3249-ACD5-4D11-8D94-2D016D6532E8}"/>
              </a:ext>
            </a:extLst>
          </p:cNvPr>
          <p:cNvSpPr/>
          <p:nvPr/>
        </p:nvSpPr>
        <p:spPr>
          <a:xfrm>
            <a:off x="5228937" y="1844255"/>
            <a:ext cx="1700462" cy="1049924"/>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itchFamily="34" charset="0"/>
              <a:ea typeface="Times New Roman" panose="02020603050405020304" pitchFamily="18" charset="0"/>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i="0" u="none" strike="noStrike" kern="1200" cap="none" spc="0" normalizeH="0" baseline="0" noProof="0" dirty="0">
                <a:ln>
                  <a:noFill/>
                </a:ln>
                <a:solidFill>
                  <a:srgbClr val="FF0000"/>
                </a:solidFill>
                <a:effectLst/>
                <a:uLnTx/>
                <a:uFillTx/>
                <a:latin typeface="#9Slide07 Marbelia Regular" panose="02000500000000000000" pitchFamily="2" charset="0"/>
                <a:cs typeface="Arial" pitchFamily="34" charset="0"/>
              </a:rPr>
              <a:t>Tự</a:t>
            </a:r>
            <a:r>
              <a:rPr kumimoji="0" lang="vi-VN" sz="2400" i="0" u="none" strike="noStrike" kern="1200" cap="none" spc="0" normalizeH="0" noProof="0" dirty="0">
                <a:ln>
                  <a:noFill/>
                </a:ln>
                <a:solidFill>
                  <a:srgbClr val="FF0000"/>
                </a:solidFill>
                <a:effectLst/>
                <a:uLnTx/>
                <a:uFillTx/>
                <a:latin typeface="#9Slide07 Marbelia Regular" panose="02000500000000000000" pitchFamily="2" charset="0"/>
                <a:cs typeface="Arial" pitchFamily="34" charset="0"/>
              </a:rPr>
              <a:t> chủ là gì?</a:t>
            </a:r>
            <a:endParaRPr kumimoji="0" lang="en-US" sz="2400"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itchFamily="34" charset="0"/>
              <a:ea typeface="Times New Roman" panose="02020603050405020304" pitchFamily="18" charset="0"/>
              <a:cs typeface="Arial" pitchFamily="34" charset="0"/>
            </a:endParaRPr>
          </a:p>
        </p:txBody>
      </p:sp>
      <p:sp>
        <p:nvSpPr>
          <p:cNvPr id="125" name="Rectangle: Rounded Corners 24">
            <a:extLst>
              <a:ext uri="{FF2B5EF4-FFF2-40B4-BE49-F238E27FC236}">
                <a16:creationId xmlns:a16="http://schemas.microsoft.com/office/drawing/2014/main" id="{ED9BAAF3-BB42-469D-9A1D-E12DA3DD343C}"/>
              </a:ext>
            </a:extLst>
          </p:cNvPr>
          <p:cNvSpPr/>
          <p:nvPr/>
        </p:nvSpPr>
        <p:spPr>
          <a:xfrm>
            <a:off x="2321529" y="3524131"/>
            <a:ext cx="2882991" cy="331410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2200" dirty="0" err="1">
                <a:solidFill>
                  <a:srgbClr val="3333CC"/>
                </a:solidFill>
                <a:latin typeface="#9Slide07 Marbelia Regular" panose="02000500000000000000" pitchFamily="2" charset="0"/>
              </a:rPr>
              <a:t>Trước</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mọi</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sự</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việc</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người</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có</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tính</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tự</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chủ</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thường</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tỏ</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ra</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bình</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tính</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không</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nóng</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nảy</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vội</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vàng</a:t>
            </a:r>
            <a:r>
              <a:rPr lang="en-US" altLang="en-US" sz="2200" dirty="0">
                <a:solidFill>
                  <a:srgbClr val="3333CC"/>
                </a:solidFill>
                <a:latin typeface="#9Slide07 Marbelia Regular" panose="02000500000000000000" pitchFamily="2" charset="0"/>
              </a:rPr>
              <a:t>;</a:t>
            </a:r>
          </a:p>
          <a:p>
            <a:pPr algn="just"/>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Khi</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gặp</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khó</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khăn</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không</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sợ</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hãi</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hoặc</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chán</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nản</a:t>
            </a:r>
            <a:r>
              <a:rPr lang="en-US" altLang="en-US" sz="2200" dirty="0">
                <a:solidFill>
                  <a:srgbClr val="3333CC"/>
                </a:solidFill>
                <a:latin typeface="#9Slide07 Marbelia Regular" panose="02000500000000000000" pitchFamily="2" charset="0"/>
              </a:rPr>
              <a:t>;</a:t>
            </a:r>
          </a:p>
          <a:p>
            <a:pPr algn="just"/>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Trong</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cư</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xử</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với</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mọi</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người</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thường</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tỏ</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ra</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ôn</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tồn</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mềm</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mỏng</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lịch</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sự</a:t>
            </a:r>
            <a:endParaRPr lang="en-US" altLang="en-US" sz="2200" dirty="0">
              <a:solidFill>
                <a:srgbClr val="3333CC"/>
              </a:solidFill>
              <a:latin typeface="#9Slide07 Marbelia Regular" panose="02000500000000000000" pitchFamily="2" charset="0"/>
            </a:endParaRPr>
          </a:p>
        </p:txBody>
      </p:sp>
      <p:sp>
        <p:nvSpPr>
          <p:cNvPr id="126" name="Rectangle: Rounded Corners 24">
            <a:extLst>
              <a:ext uri="{FF2B5EF4-FFF2-40B4-BE49-F238E27FC236}">
                <a16:creationId xmlns:a16="http://schemas.microsoft.com/office/drawing/2014/main" id="{ED9BAAF3-BB42-469D-9A1D-E12DA3DD343C}"/>
              </a:ext>
            </a:extLst>
          </p:cNvPr>
          <p:cNvSpPr/>
          <p:nvPr/>
        </p:nvSpPr>
        <p:spPr>
          <a:xfrm>
            <a:off x="5272445" y="3445717"/>
            <a:ext cx="2323894" cy="336381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000" dirty="0">
                <a:solidFill>
                  <a:srgbClr val="3333CC"/>
                </a:solidFill>
                <a:latin typeface="#9Slide07 Marbelia Regular" panose="02000500000000000000" pitchFamily="2" charset="0"/>
                <a:ea typeface="Times New Roman" panose="02020603050405020304" pitchFamily="18" charset="0"/>
              </a:rPr>
              <a:t>Tự chủ là làm chủ bản thân. Người biết tự chủ là người làm chủ được suy nghĩ, tình cảm, hành vi của mình trong mọi hoàn cảnh, tình huống, luôn có thái độ bình tĩnh, tự tin biết điều chỉnh hành vi của mình</a:t>
            </a:r>
            <a:r>
              <a:rPr lang="vi-VN" sz="2000" i="1" dirty="0">
                <a:solidFill>
                  <a:srgbClr val="3333CC"/>
                </a:solidFill>
                <a:latin typeface="#9Slide07 Marbelia Regular" panose="02000500000000000000" pitchFamily="2" charset="0"/>
                <a:ea typeface="Times New Roman" panose="02020603050405020304" pitchFamily="18" charset="0"/>
              </a:rPr>
              <a:t>.</a:t>
            </a:r>
            <a:endParaRPr lang="en-US" sz="2000" dirty="0">
              <a:solidFill>
                <a:srgbClr val="3333CC"/>
              </a:solidFill>
              <a:latin typeface="#9Slide07 Marbelia Regular" panose="02000500000000000000" pitchFamily="2" charset="0"/>
            </a:endParaRPr>
          </a:p>
        </p:txBody>
      </p:sp>
      <p:pic>
        <p:nvPicPr>
          <p:cNvPr id="127" name="Picture 2" descr="F:\360安全浏览器下载\六一\Nipic_2531170_60e991fb751d3f8f\Nipic_2531170_20140501162158900000 [转换].png"/>
          <p:cNvPicPr>
            <a:picLocks noChangeAspect="1" noChangeArrowheads="1"/>
          </p:cNvPicPr>
          <p:nvPr/>
        </p:nvPicPr>
        <p:blipFill>
          <a:blip r:embed="rId4" cstate="print"/>
          <a:srcRect/>
          <a:stretch>
            <a:fillRect/>
          </a:stretch>
        </p:blipFill>
        <p:spPr bwMode="auto">
          <a:xfrm>
            <a:off x="2490753" y="319077"/>
            <a:ext cx="2178860" cy="1491185"/>
          </a:xfrm>
          <a:prstGeom prst="rect">
            <a:avLst/>
          </a:prstGeom>
          <a:noFill/>
          <a:ln w="9525">
            <a:noFill/>
            <a:miter lim="800000"/>
            <a:headEnd/>
            <a:tailEnd/>
          </a:ln>
        </p:spPr>
      </p:pic>
      <p:sp>
        <p:nvSpPr>
          <p:cNvPr id="128" name="Rectangle 127"/>
          <p:cNvSpPr/>
          <p:nvPr/>
        </p:nvSpPr>
        <p:spPr>
          <a:xfrm>
            <a:off x="2855494" y="791836"/>
            <a:ext cx="141170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Arial" pitchFamily="34" charset="0"/>
                <a:ea typeface="Times New Roman" panose="02020603050405020304" pitchFamily="18" charset="0"/>
                <a:cs typeface="Arial" pitchFamily="34" charset="0"/>
              </a:rPr>
              <a:t>THẢO LUẬN NHÓM</a:t>
            </a:r>
          </a:p>
        </p:txBody>
      </p:sp>
      <p:sp>
        <p:nvSpPr>
          <p:cNvPr id="129" name="Rectangle: Rounded Corners 24">
            <a:extLst>
              <a:ext uri="{FF2B5EF4-FFF2-40B4-BE49-F238E27FC236}">
                <a16:creationId xmlns:a16="http://schemas.microsoft.com/office/drawing/2014/main" id="{ED9BAAF3-BB42-469D-9A1D-E12DA3DD343C}"/>
              </a:ext>
            </a:extLst>
          </p:cNvPr>
          <p:cNvSpPr/>
          <p:nvPr/>
        </p:nvSpPr>
        <p:spPr>
          <a:xfrm>
            <a:off x="55059" y="3488872"/>
            <a:ext cx="2200848" cy="332066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2200" dirty="0" err="1">
                <a:solidFill>
                  <a:srgbClr val="3333CC"/>
                </a:solidFill>
                <a:latin typeface="#9Slide07 Marbelia Regular" panose="02000500000000000000" pitchFamily="2" charset="0"/>
              </a:rPr>
              <a:t>Bà</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Tâm</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là</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một</a:t>
            </a:r>
            <a:r>
              <a:rPr lang="en-US" altLang="en-US" sz="2200" dirty="0">
                <a:solidFill>
                  <a:srgbClr val="3333CC"/>
                </a:solidFill>
                <a:latin typeface="#9Slide07 Marbelia Regular" panose="02000500000000000000" pitchFamily="2" charset="0"/>
              </a:rPr>
              <a:t> con  </a:t>
            </a:r>
            <a:r>
              <a:rPr lang="en-US" altLang="en-US" sz="2200" dirty="0" err="1">
                <a:solidFill>
                  <a:srgbClr val="3333CC"/>
                </a:solidFill>
                <a:latin typeface="#9Slide07 Marbelia Regular" panose="02000500000000000000" pitchFamily="2" charset="0"/>
              </a:rPr>
              <a:t>người</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có</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đức</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tính</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tự</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chủ</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vượt</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khó</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khăn</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không</a:t>
            </a:r>
            <a:r>
              <a:rPr lang="en-US" altLang="en-US" sz="2200" dirty="0">
                <a:solidFill>
                  <a:srgbClr val="3333CC"/>
                </a:solidFill>
                <a:latin typeface="#9Slide07 Marbelia Regular" panose="02000500000000000000" pitchFamily="2" charset="0"/>
              </a:rPr>
              <a:t> bi </a:t>
            </a:r>
            <a:r>
              <a:rPr lang="en-US" altLang="en-US" sz="2200" dirty="0" err="1">
                <a:solidFill>
                  <a:srgbClr val="3333CC"/>
                </a:solidFill>
                <a:latin typeface="#9Slide07 Marbelia Regular" panose="02000500000000000000" pitchFamily="2" charset="0"/>
              </a:rPr>
              <a:t>quan</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giàu</a:t>
            </a:r>
            <a:r>
              <a:rPr lang="en-US" altLang="en-US" sz="2200" dirty="0">
                <a:solidFill>
                  <a:srgbClr val="3333CC"/>
                </a:solidFill>
                <a:latin typeface="#9Slide07 Marbelia Regular" panose="02000500000000000000" pitchFamily="2" charset="0"/>
              </a:rPr>
              <a:t> long </a:t>
            </a:r>
            <a:r>
              <a:rPr lang="en-US" altLang="en-US" sz="2200" dirty="0" err="1">
                <a:solidFill>
                  <a:srgbClr val="3333CC"/>
                </a:solidFill>
                <a:latin typeface="#9Slide07 Marbelia Regular" panose="02000500000000000000" pitchFamily="2" charset="0"/>
              </a:rPr>
              <a:t>nhân</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ái</a:t>
            </a:r>
            <a:r>
              <a:rPr lang="en-US" altLang="en-US" sz="2200" dirty="0">
                <a:solidFill>
                  <a:srgbClr val="3333CC"/>
                </a:solidFill>
                <a:latin typeface="#9Slide07 Marbelia Regular" panose="02000500000000000000" pitchFamily="2" charset="0"/>
              </a:rPr>
              <a:t> . </a:t>
            </a:r>
            <a:r>
              <a:rPr lang="en-US" altLang="en-US" sz="2200" dirty="0" err="1">
                <a:solidFill>
                  <a:srgbClr val="3333CC"/>
                </a:solidFill>
                <a:latin typeface="#9Slide07 Marbelia Regular" panose="02000500000000000000" pitchFamily="2" charset="0"/>
              </a:rPr>
              <a:t>Còn</a:t>
            </a:r>
            <a:r>
              <a:rPr lang="en-US" altLang="en-US" sz="2200" dirty="0">
                <a:solidFill>
                  <a:srgbClr val="3333CC"/>
                </a:solidFill>
                <a:latin typeface="#9Slide07 Marbelia Regular" panose="02000500000000000000" pitchFamily="2" charset="0"/>
              </a:rPr>
              <a:t> N </a:t>
            </a:r>
            <a:r>
              <a:rPr lang="en-US" altLang="en-US" sz="2200" dirty="0" err="1">
                <a:solidFill>
                  <a:srgbClr val="3333CC"/>
                </a:solidFill>
                <a:latin typeface="#9Slide07 Marbelia Regular" panose="02000500000000000000" pitchFamily="2" charset="0"/>
              </a:rPr>
              <a:t>không</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có</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đức</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tính</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tự</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chủ</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thiếu</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tự</a:t>
            </a:r>
            <a:r>
              <a:rPr lang="en-US" altLang="en-US" sz="2200" dirty="0">
                <a:solidFill>
                  <a:srgbClr val="3333CC"/>
                </a:solidFill>
                <a:latin typeface="#9Slide07 Marbelia Regular" panose="02000500000000000000" pitchFamily="2" charset="0"/>
              </a:rPr>
              <a:t> tin </a:t>
            </a:r>
            <a:r>
              <a:rPr lang="en-US" altLang="en-US" sz="2200" dirty="0" err="1">
                <a:solidFill>
                  <a:srgbClr val="3333CC"/>
                </a:solidFill>
                <a:latin typeface="#9Slide07 Marbelia Regular" panose="02000500000000000000" pitchFamily="2" charset="0"/>
              </a:rPr>
              <a:t>và</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không</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có</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bản</a:t>
            </a:r>
            <a:r>
              <a:rPr lang="en-US" altLang="en-US" sz="2200" dirty="0">
                <a:solidFill>
                  <a:srgbClr val="3333CC"/>
                </a:solidFill>
                <a:latin typeface="#9Slide07 Marbelia Regular" panose="02000500000000000000" pitchFamily="2" charset="0"/>
              </a:rPr>
              <a:t> </a:t>
            </a:r>
            <a:r>
              <a:rPr lang="en-US" altLang="en-US" sz="2200" dirty="0" err="1">
                <a:solidFill>
                  <a:srgbClr val="3333CC"/>
                </a:solidFill>
                <a:latin typeface="#9Slide07 Marbelia Regular" panose="02000500000000000000" pitchFamily="2" charset="0"/>
              </a:rPr>
              <a:t>lĩnh</a:t>
            </a:r>
            <a:r>
              <a:rPr lang="en-US" altLang="en-US" sz="2200" dirty="0">
                <a:solidFill>
                  <a:srgbClr val="3333CC"/>
                </a:solidFill>
                <a:latin typeface="#9Slide07 Marbelia Regular" panose="02000500000000000000" pitchFamily="2" charset="0"/>
              </a:rPr>
              <a:t>.</a:t>
            </a:r>
          </a:p>
        </p:txBody>
      </p:sp>
      <p:pic>
        <p:nvPicPr>
          <p:cNvPr id="131" name="Picture 14" descr="EXCESIZE"/>
          <p:cNvPicPr>
            <a:picLocks noChangeAspect="1" noChangeArrowheads="1" noCrop="1"/>
          </p:cNvPicPr>
          <p:nvPr/>
        </p:nvPicPr>
        <p:blipFill>
          <a:blip r:embed="rId5"/>
          <a:srcRect/>
          <a:stretch>
            <a:fillRect/>
          </a:stretch>
        </p:blipFill>
        <p:spPr bwMode="auto">
          <a:xfrm>
            <a:off x="5913132" y="229492"/>
            <a:ext cx="1652336" cy="1427018"/>
          </a:xfrm>
          <a:prstGeom prst="rect">
            <a:avLst/>
          </a:prstGeom>
          <a:noFill/>
          <a:ln w="9525">
            <a:noFill/>
            <a:miter lim="800000"/>
            <a:headEnd/>
            <a:tailEnd/>
          </a:ln>
        </p:spPr>
      </p:pic>
    </p:spTree>
    <p:extLst>
      <p:ext uri="{BB962C8B-B14F-4D97-AF65-F5344CB8AC3E}">
        <p14:creationId xmlns:p14="http://schemas.microsoft.com/office/powerpoint/2010/main" val="12602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additive="base">
                                        <p:cTn id="7" dur="500" fill="hold"/>
                                        <p:tgtEl>
                                          <p:spTgt spid="87"/>
                                        </p:tgtEl>
                                        <p:attrNameLst>
                                          <p:attrName>ppt_x</p:attrName>
                                        </p:attrNameLst>
                                      </p:cBhvr>
                                      <p:tavLst>
                                        <p:tav tm="0">
                                          <p:val>
                                            <p:strVal val="#ppt_x"/>
                                          </p:val>
                                        </p:tav>
                                        <p:tav tm="100000">
                                          <p:val>
                                            <p:strVal val="#ppt_x"/>
                                          </p:val>
                                        </p:tav>
                                      </p:tavLst>
                                    </p:anim>
                                    <p:anim calcmode="lin" valueType="num">
                                      <p:cBhvr additive="base">
                                        <p:cTn id="8" dur="500" fill="hold"/>
                                        <p:tgtEl>
                                          <p:spTgt spid="8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blinds(horizontal)">
                                      <p:cBhvr>
                                        <p:cTn id="13" dur="500"/>
                                        <p:tgtEl>
                                          <p:spTgt spid="67"/>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blinds(horizontal)">
                                      <p:cBhvr>
                                        <p:cTn id="16" dur="500"/>
                                        <p:tgtEl>
                                          <p:spTgt spid="68"/>
                                        </p:tgtEl>
                                      </p:cBhvr>
                                    </p:animEffect>
                                  </p:childTnLst>
                                </p:cTn>
                              </p:par>
                              <p:par>
                                <p:cTn id="17" presetID="3" presetClass="entr" presetSubtype="1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blinds(horizontal)">
                                      <p:cBhvr>
                                        <p:cTn id="19" dur="500"/>
                                        <p:tgtEl>
                                          <p:spTgt spid="70"/>
                                        </p:tgtEl>
                                      </p:cBhvr>
                                    </p:animEffect>
                                  </p:childTnLst>
                                </p:cTn>
                              </p:par>
                              <p:par>
                                <p:cTn id="20" presetID="3" presetClass="entr" presetSubtype="10" fill="hold" nodeType="with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blinds(horizontal)">
                                      <p:cBhvr>
                                        <p:cTn id="22" dur="500"/>
                                        <p:tgtEl>
                                          <p:spTgt spid="77"/>
                                        </p:tgtEl>
                                      </p:cBhvr>
                                    </p:animEffect>
                                  </p:childTnLst>
                                </p:cTn>
                              </p:par>
                              <p:par>
                                <p:cTn id="23" presetID="3" presetClass="entr" presetSubtype="1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blinds(horizontal)">
                                      <p:cBhvr>
                                        <p:cTn id="25" dur="500"/>
                                        <p:tgtEl>
                                          <p:spTgt spid="71"/>
                                        </p:tgtEl>
                                      </p:cBhvr>
                                    </p:animEffect>
                                  </p:childTnLst>
                                </p:cTn>
                              </p:par>
                              <p:par>
                                <p:cTn id="26" presetID="3" presetClass="entr" presetSubtype="10" fill="hold" nodeType="withEffect">
                                  <p:stCondLst>
                                    <p:cond delay="0"/>
                                  </p:stCondLst>
                                  <p:childTnLst>
                                    <p:set>
                                      <p:cBhvr>
                                        <p:cTn id="27" dur="1" fill="hold">
                                          <p:stCondLst>
                                            <p:cond delay="0"/>
                                          </p:stCondLst>
                                        </p:cTn>
                                        <p:tgtEl>
                                          <p:spTgt spid="76"/>
                                        </p:tgtEl>
                                        <p:attrNameLst>
                                          <p:attrName>style.visibility</p:attrName>
                                        </p:attrNameLst>
                                      </p:cBhvr>
                                      <p:to>
                                        <p:strVal val="visible"/>
                                      </p:to>
                                    </p:set>
                                    <p:animEffect transition="in" filter="blinds(horizontal)">
                                      <p:cBhvr>
                                        <p:cTn id="28" dur="500"/>
                                        <p:tgtEl>
                                          <p:spTgt spid="76"/>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2"/>
                                        </p:tgtEl>
                                        <p:attrNameLst>
                                          <p:attrName>style.visibility</p:attrName>
                                        </p:attrNameLst>
                                      </p:cBhvr>
                                      <p:to>
                                        <p:strVal val="visible"/>
                                      </p:to>
                                    </p:set>
                                    <p:animEffect transition="in" filter="blinds(horizontal)">
                                      <p:cBhvr>
                                        <p:cTn id="33" dur="500"/>
                                        <p:tgtEl>
                                          <p:spTgt spid="82"/>
                                        </p:tgtEl>
                                      </p:cBhvr>
                                    </p:animEffect>
                                  </p:childTnLst>
                                </p:cTn>
                              </p:par>
                            </p:childTnLst>
                          </p:cTn>
                        </p:par>
                        <p:par>
                          <p:cTn id="34" fill="hold">
                            <p:stCondLst>
                              <p:cond delay="500"/>
                            </p:stCondLst>
                            <p:childTnLst>
                              <p:par>
                                <p:cTn id="35" presetID="3" presetClass="entr" presetSubtype="10" fill="hold" grpId="0" nodeType="after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blinds(horizontal)">
                                      <p:cBhvr>
                                        <p:cTn id="37" dur="500"/>
                                        <p:tgtEl>
                                          <p:spTgt spid="85"/>
                                        </p:tgtEl>
                                      </p:cBhvr>
                                    </p:animEffect>
                                  </p:childTnLst>
                                </p:cTn>
                              </p:par>
                            </p:childTnLst>
                          </p:cTn>
                        </p:par>
                        <p:par>
                          <p:cTn id="38" fill="hold">
                            <p:stCondLst>
                              <p:cond delay="1000"/>
                            </p:stCondLst>
                            <p:childTnLst>
                              <p:par>
                                <p:cTn id="39" presetID="3" presetClass="entr" presetSubtype="10" fill="hold" grpId="0" nodeType="afterEffect">
                                  <p:stCondLst>
                                    <p:cond delay="0"/>
                                  </p:stCondLst>
                                  <p:childTnLst>
                                    <p:set>
                                      <p:cBhvr>
                                        <p:cTn id="40" dur="1" fill="hold">
                                          <p:stCondLst>
                                            <p:cond delay="0"/>
                                          </p:stCondLst>
                                        </p:cTn>
                                        <p:tgtEl>
                                          <p:spTgt spid="84"/>
                                        </p:tgtEl>
                                        <p:attrNameLst>
                                          <p:attrName>style.visibility</p:attrName>
                                        </p:attrNameLst>
                                      </p:cBhvr>
                                      <p:to>
                                        <p:strVal val="visible"/>
                                      </p:to>
                                    </p:set>
                                    <p:animEffect transition="in" filter="blinds(horizontal)">
                                      <p:cBhvr>
                                        <p:cTn id="41" dur="500"/>
                                        <p:tgtEl>
                                          <p:spTgt spid="84"/>
                                        </p:tgtEl>
                                      </p:cBhvr>
                                    </p:animEffect>
                                  </p:childTnLst>
                                </p:cTn>
                              </p:par>
                            </p:childTnLst>
                          </p:cTn>
                        </p:par>
                        <p:par>
                          <p:cTn id="42" fill="hold">
                            <p:stCondLst>
                              <p:cond delay="1500"/>
                            </p:stCondLst>
                            <p:childTnLst>
                              <p:par>
                                <p:cTn id="43" presetID="3" presetClass="entr" presetSubtype="10" fill="hold" grpId="0" nodeType="afterEffect">
                                  <p:stCondLst>
                                    <p:cond delay="0"/>
                                  </p:stCondLst>
                                  <p:childTnLst>
                                    <p:set>
                                      <p:cBhvr>
                                        <p:cTn id="44" dur="1" fill="hold">
                                          <p:stCondLst>
                                            <p:cond delay="0"/>
                                          </p:stCondLst>
                                        </p:cTn>
                                        <p:tgtEl>
                                          <p:spTgt spid="83"/>
                                        </p:tgtEl>
                                        <p:attrNameLst>
                                          <p:attrName>style.visibility</p:attrName>
                                        </p:attrNameLst>
                                      </p:cBhvr>
                                      <p:to>
                                        <p:strVal val="visible"/>
                                      </p:to>
                                    </p:set>
                                    <p:animEffect transition="in" filter="blinds(horizontal)">
                                      <p:cBhvr>
                                        <p:cTn id="45" dur="500"/>
                                        <p:tgtEl>
                                          <p:spTgt spid="83"/>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81"/>
                                        </p:tgtEl>
                                        <p:attrNameLst>
                                          <p:attrName>style.visibility</p:attrName>
                                        </p:attrNameLst>
                                      </p:cBhvr>
                                      <p:to>
                                        <p:strVal val="visible"/>
                                      </p:to>
                                    </p:set>
                                    <p:anim calcmode="lin" valueType="num">
                                      <p:cBhvr additive="base">
                                        <p:cTn id="50" dur="500" fill="hold"/>
                                        <p:tgtEl>
                                          <p:spTgt spid="81"/>
                                        </p:tgtEl>
                                        <p:attrNameLst>
                                          <p:attrName>ppt_x</p:attrName>
                                        </p:attrNameLst>
                                      </p:cBhvr>
                                      <p:tavLst>
                                        <p:tav tm="0">
                                          <p:val>
                                            <p:strVal val="#ppt_x"/>
                                          </p:val>
                                        </p:tav>
                                        <p:tav tm="100000">
                                          <p:val>
                                            <p:strVal val="#ppt_x"/>
                                          </p:val>
                                        </p:tav>
                                      </p:tavLst>
                                    </p:anim>
                                    <p:anim calcmode="lin" valueType="num">
                                      <p:cBhvr additive="base">
                                        <p:cTn id="51"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81" grpId="0"/>
      <p:bldP spid="82" grpId="0"/>
      <p:bldP spid="83" grpId="0"/>
      <p:bldP spid="84" grpId="0"/>
      <p:bldP spid="85" grpId="0"/>
      <p:bldP spid="8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959" y="0"/>
            <a:ext cx="12308839" cy="6858000"/>
          </a:xfrm>
          <a:prstGeom prst="rect">
            <a:avLst/>
          </a:prstGeom>
        </p:spPr>
      </p:pic>
      <p:pic>
        <p:nvPicPr>
          <p:cNvPr id="9" name="Picture 8"/>
          <p:cNvPicPr>
            <a:picLocks noChangeAspect="1"/>
          </p:cNvPicPr>
          <p:nvPr/>
        </p:nvPicPr>
        <p:blipFill>
          <a:blip r:embed="rId3"/>
          <a:stretch>
            <a:fillRect/>
          </a:stretch>
        </p:blipFill>
        <p:spPr>
          <a:xfrm>
            <a:off x="9707417" y="2463890"/>
            <a:ext cx="2900751" cy="4359018"/>
          </a:xfrm>
          <a:prstGeom prst="rect">
            <a:avLst/>
          </a:prstGeom>
        </p:spPr>
      </p:pic>
      <p:pic>
        <p:nvPicPr>
          <p:cNvPr id="11"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90" y="5585684"/>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5"/>
          <a:stretch>
            <a:fillRect/>
          </a:stretch>
        </p:blipFill>
        <p:spPr>
          <a:xfrm>
            <a:off x="1848649" y="0"/>
            <a:ext cx="8283243" cy="6230983"/>
          </a:xfrm>
          <a:prstGeom prst="rect">
            <a:avLst/>
          </a:prstGeom>
        </p:spPr>
      </p:pic>
      <p:sp>
        <p:nvSpPr>
          <p:cNvPr id="14" name="Text Box 5"/>
          <p:cNvSpPr txBox="1">
            <a:spLocks noChangeArrowheads="1"/>
          </p:cNvSpPr>
          <p:nvPr/>
        </p:nvSpPr>
        <p:spPr bwMode="auto">
          <a:xfrm>
            <a:off x="3134985" y="793503"/>
            <a:ext cx="5957455" cy="271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None/>
            </a:pPr>
            <a:r>
              <a:rPr lang="en-US" dirty="0">
                <a:solidFill>
                  <a:srgbClr val="FF0000"/>
                </a:solidFill>
                <a:latin typeface="#9Slide07 Marbelia Regular" panose="02000500000000000000" pitchFamily="2" charset="0"/>
                <a:ea typeface="Times New Roman" panose="02020603050405020304" pitchFamily="18" charset="0"/>
              </a:rPr>
              <a:t>-</a:t>
            </a:r>
            <a:r>
              <a:rPr lang="vi-VN" dirty="0" err="1">
                <a:solidFill>
                  <a:srgbClr val="FF0000"/>
                </a:solidFill>
                <a:latin typeface="#9Slide07 Marbelia Regular" panose="02000500000000000000" pitchFamily="2" charset="0"/>
                <a:ea typeface="Times New Roman" panose="02020603050405020304" pitchFamily="18" charset="0"/>
              </a:rPr>
              <a:t>Tự</a:t>
            </a:r>
            <a:r>
              <a:rPr lang="vi-VN" dirty="0">
                <a:solidFill>
                  <a:srgbClr val="FF0000"/>
                </a:solidFill>
                <a:latin typeface="#9Slide07 Marbelia Regular" panose="02000500000000000000" pitchFamily="2" charset="0"/>
                <a:ea typeface="Times New Roman" panose="02020603050405020304" pitchFamily="18" charset="0"/>
              </a:rPr>
              <a:t> chủ là làm chủ bản thân. </a:t>
            </a:r>
            <a:endParaRPr lang="en-US" dirty="0">
              <a:solidFill>
                <a:srgbClr val="FF0000"/>
              </a:solidFill>
              <a:latin typeface="#9Slide07 Marbelia Regular" panose="02000500000000000000" pitchFamily="2" charset="0"/>
              <a:ea typeface="Times New Roman" panose="02020603050405020304" pitchFamily="18" charset="0"/>
            </a:endParaRPr>
          </a:p>
          <a:p>
            <a:pPr algn="just">
              <a:buNone/>
            </a:pPr>
            <a:r>
              <a:rPr lang="en-US" dirty="0">
                <a:solidFill>
                  <a:srgbClr val="FF0000"/>
                </a:solidFill>
                <a:latin typeface="#9Slide07 Marbelia Regular" panose="02000500000000000000" pitchFamily="2" charset="0"/>
                <a:ea typeface="Times New Roman" panose="02020603050405020304" pitchFamily="18" charset="0"/>
              </a:rPr>
              <a:t>- </a:t>
            </a:r>
            <a:r>
              <a:rPr lang="vi-VN" dirty="0" err="1">
                <a:solidFill>
                  <a:srgbClr val="FF0000"/>
                </a:solidFill>
                <a:latin typeface="#9Slide07 Marbelia Regular" panose="02000500000000000000" pitchFamily="2" charset="0"/>
                <a:ea typeface="Times New Roman" panose="02020603050405020304" pitchFamily="18" charset="0"/>
              </a:rPr>
              <a:t>Người</a:t>
            </a:r>
            <a:r>
              <a:rPr lang="vi-VN" dirty="0">
                <a:solidFill>
                  <a:srgbClr val="FF0000"/>
                </a:solidFill>
                <a:latin typeface="#9Slide07 Marbelia Regular" panose="02000500000000000000" pitchFamily="2" charset="0"/>
                <a:ea typeface="Times New Roman" panose="02020603050405020304" pitchFamily="18" charset="0"/>
              </a:rPr>
              <a:t> biết tự chủ là người làm chủ được suy nghĩ, tình cảm, hành vi của mình trong mọi hoàn cảnh, tình huống, luôn có thái độ bình tĩnh, tự tin biết điều chỉnh hành vi của mình</a:t>
            </a:r>
            <a:r>
              <a:rPr lang="vi-VN" sz="4000" i="1" dirty="0">
                <a:solidFill>
                  <a:srgbClr val="FF0000"/>
                </a:solidFill>
                <a:latin typeface="#9Slide07 Marbelia Regular" panose="02000500000000000000" pitchFamily="2" charset="0"/>
                <a:ea typeface="Times New Roman" panose="02020603050405020304" pitchFamily="18" charset="0"/>
              </a:rPr>
              <a:t>.</a:t>
            </a:r>
            <a:endParaRPr lang="en-US" sz="4000" dirty="0">
              <a:solidFill>
                <a:srgbClr val="FF0000"/>
              </a:solidFill>
              <a:latin typeface="#9Slide07 Marbelia Regular" panose="02000500000000000000" pitchFamily="2" charset="0"/>
            </a:endParaRPr>
          </a:p>
        </p:txBody>
      </p:sp>
    </p:spTree>
    <p:extLst>
      <p:ext uri="{BB962C8B-B14F-4D97-AF65-F5344CB8AC3E}">
        <p14:creationId xmlns:p14="http://schemas.microsoft.com/office/powerpoint/2010/main" val="22218141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1" presetID="21" presetClass="entr" presetSubtype="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1)">
                                      <p:cBhvr>
                                        <p:cTn id="13" dur="2000"/>
                                        <p:tgtEl>
                                          <p:spTgt spid="13"/>
                                        </p:tgtEl>
                                      </p:cBhvr>
                                    </p:animEffect>
                                  </p:childTnLst>
                                </p:cTn>
                              </p:par>
                              <p:par>
                                <p:cTn id="14" presetID="53"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1000" fill="hold"/>
                                        <p:tgtEl>
                                          <p:spTgt spid="14"/>
                                        </p:tgtEl>
                                        <p:attrNameLst>
                                          <p:attrName>ppt_w</p:attrName>
                                        </p:attrNameLst>
                                      </p:cBhvr>
                                      <p:tavLst>
                                        <p:tav tm="0">
                                          <p:val>
                                            <p:fltVal val="0"/>
                                          </p:val>
                                        </p:tav>
                                        <p:tav tm="100000">
                                          <p:val>
                                            <p:strVal val="#ppt_w"/>
                                          </p:val>
                                        </p:tav>
                                      </p:tavLst>
                                    </p:anim>
                                    <p:anim calcmode="lin" valueType="num">
                                      <p:cBhvr>
                                        <p:cTn id="17" dur="1000" fill="hold"/>
                                        <p:tgtEl>
                                          <p:spTgt spid="14"/>
                                        </p:tgtEl>
                                        <p:attrNameLst>
                                          <p:attrName>ppt_h</p:attrName>
                                        </p:attrNameLst>
                                      </p:cBhvr>
                                      <p:tavLst>
                                        <p:tav tm="0">
                                          <p:val>
                                            <p:fltVal val="0"/>
                                          </p:val>
                                        </p:tav>
                                        <p:tav tm="100000">
                                          <p:val>
                                            <p:strVal val="#ppt_h"/>
                                          </p:val>
                                        </p:tav>
                                      </p:tavLst>
                                    </p:anim>
                                    <p:animEffect transition="in" filter="fade">
                                      <p:cBhvr>
                                        <p:cTn id="1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636567" y="634162"/>
            <a:ext cx="11640166" cy="6315244"/>
            <a:chOff x="636567" y="634162"/>
            <a:chExt cx="11640166" cy="6315244"/>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567" y="634162"/>
              <a:ext cx="5064981" cy="5897312"/>
            </a:xfrm>
            <a:prstGeom prst="rect">
              <a:avLst/>
            </a:prstGeom>
          </p:spPr>
        </p:pic>
        <p:pic>
          <p:nvPicPr>
            <p:cNvPr id="12" name="图片 7"/>
            <p:cNvPicPr>
              <a:picLocks noChangeAspect="1"/>
            </p:cNvPicPr>
            <p:nvPr/>
          </p:nvPicPr>
          <p:blipFill rotWithShape="1">
            <a:blip r:embed="rId3">
              <a:extLst>
                <a:ext uri="{28A0092B-C50C-407E-A947-70E740481C1C}">
                  <a14:useLocalDpi xmlns:a14="http://schemas.microsoft.com/office/drawing/2010/main" val="0"/>
                </a:ext>
              </a:extLst>
            </a:blip>
            <a:srcRect l="65866" t="43141" r="16000" b="18696"/>
            <a:stretch/>
          </p:blipFill>
          <p:spPr>
            <a:xfrm>
              <a:off x="8987410" y="3009026"/>
              <a:ext cx="1934005" cy="2654235"/>
            </a:xfrm>
            <a:prstGeom prst="rect">
              <a:avLst/>
            </a:prstGeom>
          </p:spPr>
        </p:pic>
        <p:pic>
          <p:nvPicPr>
            <p:cNvPr id="13" name="图片 6"/>
            <p:cNvPicPr>
              <a:picLocks noChangeAspect="1"/>
            </p:cNvPicPr>
            <p:nvPr/>
          </p:nvPicPr>
          <p:blipFill rotWithShape="1">
            <a:blip r:embed="rId4">
              <a:extLst>
                <a:ext uri="{28A0092B-C50C-407E-A947-70E740481C1C}">
                  <a14:useLocalDpi xmlns:a14="http://schemas.microsoft.com/office/drawing/2010/main" val="0"/>
                </a:ext>
              </a:extLst>
            </a:blip>
            <a:srcRect l="54800" t="72533" r="8533"/>
            <a:stretch/>
          </p:blipFill>
          <p:spPr>
            <a:xfrm>
              <a:off x="6438966" y="5181373"/>
              <a:ext cx="4470400" cy="1768033"/>
            </a:xfrm>
            <a:prstGeom prst="rect">
              <a:avLst/>
            </a:prstGeom>
          </p:spPr>
        </p:pic>
        <p:pic>
          <p:nvPicPr>
            <p:cNvPr id="14" name="图片 3"/>
            <p:cNvPicPr>
              <a:picLocks noChangeAspect="1"/>
            </p:cNvPicPr>
            <p:nvPr/>
          </p:nvPicPr>
          <p:blipFill rotWithShape="1">
            <a:blip r:embed="rId5">
              <a:extLst>
                <a:ext uri="{28A0092B-C50C-407E-A947-70E740481C1C}">
                  <a14:useLocalDpi xmlns:a14="http://schemas.microsoft.com/office/drawing/2010/main" val="0"/>
                </a:ext>
              </a:extLst>
            </a:blip>
            <a:srcRect l="3466" r="34400" b="5897"/>
            <a:stretch/>
          </p:blipFill>
          <p:spPr>
            <a:xfrm>
              <a:off x="1606163" y="987490"/>
              <a:ext cx="7994928" cy="4528321"/>
            </a:xfrm>
            <a:prstGeom prst="rect">
              <a:avLst/>
            </a:prstGeom>
          </p:spPr>
        </p:pic>
        <p:pic>
          <p:nvPicPr>
            <p:cNvPr id="15" name="图片 8"/>
            <p:cNvPicPr>
              <a:picLocks noChangeAspect="1"/>
            </p:cNvPicPr>
            <p:nvPr/>
          </p:nvPicPr>
          <p:blipFill rotWithShape="1">
            <a:blip r:embed="rId6">
              <a:extLst>
                <a:ext uri="{28A0092B-C50C-407E-A947-70E740481C1C}">
                  <a14:useLocalDpi xmlns:a14="http://schemas.microsoft.com/office/drawing/2010/main" val="0"/>
                </a:ext>
              </a:extLst>
            </a:blip>
            <a:srcRect l="77867" t="20385" r="6933" b="5896"/>
            <a:stretch/>
          </p:blipFill>
          <p:spPr>
            <a:xfrm>
              <a:off x="10423549" y="1675533"/>
              <a:ext cx="1853184" cy="5055616"/>
            </a:xfrm>
            <a:prstGeom prst="rect">
              <a:avLst/>
            </a:prstGeom>
          </p:spPr>
        </p:pic>
      </p:grpSp>
      <p:sp>
        <p:nvSpPr>
          <p:cNvPr id="16" name="Rectangle 15"/>
          <p:cNvSpPr/>
          <p:nvPr/>
        </p:nvSpPr>
        <p:spPr>
          <a:xfrm>
            <a:off x="3962085" y="2803405"/>
            <a:ext cx="4033490" cy="104797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500"/>
              </a:spcAft>
              <a:buClr>
                <a:srgbClr val="000000"/>
              </a:buClr>
              <a:buSzPts val="1200"/>
              <a:buFontTx/>
              <a:buNone/>
              <a:tabLst>
                <a:tab pos="252730" algn="l"/>
              </a:tabLst>
              <a:defRPr/>
            </a:pPr>
            <a:r>
              <a:rPr kumimoji="0" lang="vi-VN"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2</a:t>
            </a:r>
            <a:r>
              <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 </a:t>
            </a:r>
            <a:r>
              <a:rPr kumimoji="0" lang="vi-VN"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Biểu</a:t>
            </a:r>
            <a:r>
              <a:rPr kumimoji="0" lang="vi-VN" sz="5400" b="1" i="0" u="none" strike="noStrike" kern="1200" cap="none" spc="0" normalizeH="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 hiện</a:t>
            </a:r>
            <a:endPar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2361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57" y="52117"/>
            <a:ext cx="12308839" cy="6858000"/>
          </a:xfrm>
          <a:prstGeom prst="rect">
            <a:avLst/>
          </a:prstGeom>
        </p:spPr>
      </p:pic>
      <p:sp>
        <p:nvSpPr>
          <p:cNvPr id="4" name="Freeform 18"/>
          <p:cNvSpPr/>
          <p:nvPr/>
        </p:nvSpPr>
        <p:spPr bwMode="auto">
          <a:xfrm>
            <a:off x="4354513" y="2370138"/>
            <a:ext cx="3587750" cy="4487862"/>
          </a:xfrm>
          <a:custGeom>
            <a:avLst/>
            <a:gdLst/>
            <a:ahLst/>
            <a:cxnLst>
              <a:cxn ang="0">
                <a:pos x="935" y="802"/>
              </a:cxn>
              <a:cxn ang="0">
                <a:pos x="1068" y="631"/>
              </a:cxn>
              <a:cxn ang="0">
                <a:pos x="859" y="776"/>
              </a:cxn>
              <a:cxn ang="0">
                <a:pos x="733" y="833"/>
              </a:cxn>
              <a:cxn ang="0">
                <a:pos x="756" y="774"/>
              </a:cxn>
              <a:cxn ang="0">
                <a:pos x="787" y="673"/>
              </a:cxn>
              <a:cxn ang="0">
                <a:pos x="1102" y="378"/>
              </a:cxn>
              <a:cxn ang="0">
                <a:pos x="799" y="562"/>
              </a:cxn>
              <a:cxn ang="0">
                <a:pos x="784" y="427"/>
              </a:cxn>
              <a:cxn ang="0">
                <a:pos x="899" y="191"/>
              </a:cxn>
              <a:cxn ang="0">
                <a:pos x="763" y="361"/>
              </a:cxn>
              <a:cxn ang="0">
                <a:pos x="690" y="229"/>
              </a:cxn>
              <a:cxn ang="0">
                <a:pos x="721" y="695"/>
              </a:cxn>
              <a:cxn ang="0">
                <a:pos x="558" y="380"/>
              </a:cxn>
              <a:cxn ang="0">
                <a:pos x="641" y="869"/>
              </a:cxn>
              <a:cxn ang="0">
                <a:pos x="590" y="1012"/>
              </a:cxn>
              <a:cxn ang="0">
                <a:pos x="493" y="807"/>
              </a:cxn>
              <a:cxn ang="0">
                <a:pos x="539" y="595"/>
              </a:cxn>
              <a:cxn ang="0">
                <a:pos x="471" y="746"/>
              </a:cxn>
              <a:cxn ang="0">
                <a:pos x="459" y="704"/>
              </a:cxn>
              <a:cxn ang="0">
                <a:pos x="605" y="0"/>
              </a:cxn>
              <a:cxn ang="0">
                <a:pos x="474" y="213"/>
              </a:cxn>
              <a:cxn ang="0">
                <a:pos x="357" y="22"/>
              </a:cxn>
              <a:cxn ang="0">
                <a:pos x="440" y="298"/>
              </a:cxn>
              <a:cxn ang="0">
                <a:pos x="391" y="665"/>
              </a:cxn>
              <a:cxn ang="0">
                <a:pos x="423" y="846"/>
              </a:cxn>
              <a:cxn ang="0">
                <a:pos x="282" y="227"/>
              </a:cxn>
              <a:cxn ang="0">
                <a:pos x="271" y="507"/>
              </a:cxn>
              <a:cxn ang="0">
                <a:pos x="0" y="422"/>
              </a:cxn>
              <a:cxn ang="0">
                <a:pos x="276" y="569"/>
              </a:cxn>
              <a:cxn ang="0">
                <a:pos x="346" y="842"/>
              </a:cxn>
              <a:cxn ang="0">
                <a:pos x="212" y="826"/>
              </a:cxn>
              <a:cxn ang="0">
                <a:pos x="54" y="627"/>
              </a:cxn>
              <a:cxn ang="0">
                <a:pos x="167" y="836"/>
              </a:cxn>
              <a:cxn ang="0">
                <a:pos x="22" y="913"/>
              </a:cxn>
              <a:cxn ang="0">
                <a:pos x="389" y="929"/>
              </a:cxn>
              <a:cxn ang="0">
                <a:pos x="440" y="1007"/>
              </a:cxn>
              <a:cxn ang="0">
                <a:pos x="655" y="1517"/>
              </a:cxn>
              <a:cxn ang="0">
                <a:pos x="485" y="1601"/>
              </a:cxn>
              <a:cxn ang="0">
                <a:pos x="978" y="1601"/>
              </a:cxn>
              <a:cxn ang="0">
                <a:pos x="843" y="1513"/>
              </a:cxn>
              <a:cxn ang="0">
                <a:pos x="843" y="1513"/>
              </a:cxn>
              <a:cxn ang="0">
                <a:pos x="707" y="1144"/>
              </a:cxn>
              <a:cxn ang="0">
                <a:pos x="688" y="1006"/>
              </a:cxn>
              <a:cxn ang="0">
                <a:pos x="874" y="822"/>
              </a:cxn>
              <a:cxn ang="0">
                <a:pos x="876" y="822"/>
              </a:cxn>
              <a:cxn ang="0">
                <a:pos x="1091" y="949"/>
              </a:cxn>
              <a:cxn ang="0">
                <a:pos x="935" y="802"/>
              </a:cxn>
            </a:cxnLst>
            <a:rect l="0" t="0" r="r" b="b"/>
            <a:pathLst>
              <a:path w="1102" h="1601">
                <a:moveTo>
                  <a:pt x="935" y="802"/>
                </a:moveTo>
                <a:cubicBezTo>
                  <a:pt x="1004" y="772"/>
                  <a:pt x="1064" y="712"/>
                  <a:pt x="1068" y="631"/>
                </a:cubicBezTo>
                <a:cubicBezTo>
                  <a:pt x="1047" y="762"/>
                  <a:pt x="933" y="762"/>
                  <a:pt x="859" y="776"/>
                </a:cubicBezTo>
                <a:cubicBezTo>
                  <a:pt x="800" y="786"/>
                  <a:pt x="766" y="801"/>
                  <a:pt x="733" y="833"/>
                </a:cubicBezTo>
                <a:cubicBezTo>
                  <a:pt x="740" y="815"/>
                  <a:pt x="747" y="795"/>
                  <a:pt x="756" y="774"/>
                </a:cubicBezTo>
                <a:cubicBezTo>
                  <a:pt x="769" y="741"/>
                  <a:pt x="780" y="707"/>
                  <a:pt x="787" y="673"/>
                </a:cubicBezTo>
                <a:cubicBezTo>
                  <a:pt x="837" y="539"/>
                  <a:pt x="931" y="384"/>
                  <a:pt x="1102" y="378"/>
                </a:cubicBezTo>
                <a:cubicBezTo>
                  <a:pt x="1000" y="373"/>
                  <a:pt x="882" y="453"/>
                  <a:pt x="799" y="562"/>
                </a:cubicBezTo>
                <a:cubicBezTo>
                  <a:pt x="799" y="517"/>
                  <a:pt x="795" y="472"/>
                  <a:pt x="784" y="427"/>
                </a:cubicBezTo>
                <a:cubicBezTo>
                  <a:pt x="779" y="342"/>
                  <a:pt x="802" y="248"/>
                  <a:pt x="899" y="191"/>
                </a:cubicBezTo>
                <a:cubicBezTo>
                  <a:pt x="839" y="221"/>
                  <a:pt x="785" y="279"/>
                  <a:pt x="763" y="361"/>
                </a:cubicBezTo>
                <a:cubicBezTo>
                  <a:pt x="746" y="315"/>
                  <a:pt x="722" y="271"/>
                  <a:pt x="690" y="229"/>
                </a:cubicBezTo>
                <a:cubicBezTo>
                  <a:pt x="803" y="411"/>
                  <a:pt x="773" y="565"/>
                  <a:pt x="721" y="695"/>
                </a:cubicBezTo>
                <a:cubicBezTo>
                  <a:pt x="713" y="559"/>
                  <a:pt x="646" y="447"/>
                  <a:pt x="558" y="380"/>
                </a:cubicBezTo>
                <a:cubicBezTo>
                  <a:pt x="696" y="522"/>
                  <a:pt x="690" y="728"/>
                  <a:pt x="641" y="869"/>
                </a:cubicBezTo>
                <a:cubicBezTo>
                  <a:pt x="614" y="927"/>
                  <a:pt x="596" y="967"/>
                  <a:pt x="590" y="1012"/>
                </a:cubicBezTo>
                <a:cubicBezTo>
                  <a:pt x="552" y="943"/>
                  <a:pt x="518" y="871"/>
                  <a:pt x="493" y="807"/>
                </a:cubicBezTo>
                <a:cubicBezTo>
                  <a:pt x="549" y="704"/>
                  <a:pt x="539" y="595"/>
                  <a:pt x="539" y="595"/>
                </a:cubicBezTo>
                <a:cubicBezTo>
                  <a:pt x="540" y="660"/>
                  <a:pt x="494" y="719"/>
                  <a:pt x="471" y="746"/>
                </a:cubicBezTo>
                <a:cubicBezTo>
                  <a:pt x="466" y="731"/>
                  <a:pt x="462" y="717"/>
                  <a:pt x="459" y="704"/>
                </a:cubicBezTo>
                <a:cubicBezTo>
                  <a:pt x="417" y="531"/>
                  <a:pt x="425" y="253"/>
                  <a:pt x="605" y="0"/>
                </a:cubicBezTo>
                <a:cubicBezTo>
                  <a:pt x="558" y="58"/>
                  <a:pt x="511" y="131"/>
                  <a:pt x="474" y="213"/>
                </a:cubicBezTo>
                <a:cubicBezTo>
                  <a:pt x="462" y="127"/>
                  <a:pt x="415" y="60"/>
                  <a:pt x="357" y="22"/>
                </a:cubicBezTo>
                <a:cubicBezTo>
                  <a:pt x="457" y="97"/>
                  <a:pt x="461" y="209"/>
                  <a:pt x="440" y="298"/>
                </a:cubicBezTo>
                <a:cubicBezTo>
                  <a:pt x="398" y="414"/>
                  <a:pt x="376" y="541"/>
                  <a:pt x="391" y="665"/>
                </a:cubicBezTo>
                <a:cubicBezTo>
                  <a:pt x="395" y="695"/>
                  <a:pt x="406" y="786"/>
                  <a:pt x="423" y="846"/>
                </a:cubicBezTo>
                <a:cubicBezTo>
                  <a:pt x="321" y="706"/>
                  <a:pt x="254" y="499"/>
                  <a:pt x="282" y="227"/>
                </a:cubicBezTo>
                <a:cubicBezTo>
                  <a:pt x="267" y="310"/>
                  <a:pt x="263" y="406"/>
                  <a:pt x="271" y="507"/>
                </a:cubicBezTo>
                <a:cubicBezTo>
                  <a:pt x="192" y="422"/>
                  <a:pt x="86" y="400"/>
                  <a:pt x="0" y="422"/>
                </a:cubicBezTo>
                <a:cubicBezTo>
                  <a:pt x="143" y="398"/>
                  <a:pt x="233" y="482"/>
                  <a:pt x="276" y="569"/>
                </a:cubicBezTo>
                <a:cubicBezTo>
                  <a:pt x="289" y="663"/>
                  <a:pt x="310" y="754"/>
                  <a:pt x="346" y="842"/>
                </a:cubicBezTo>
                <a:cubicBezTo>
                  <a:pt x="301" y="826"/>
                  <a:pt x="256" y="822"/>
                  <a:pt x="212" y="826"/>
                </a:cubicBezTo>
                <a:cubicBezTo>
                  <a:pt x="139" y="798"/>
                  <a:pt x="67" y="740"/>
                  <a:pt x="54" y="627"/>
                </a:cubicBezTo>
                <a:cubicBezTo>
                  <a:pt x="58" y="702"/>
                  <a:pt x="96" y="784"/>
                  <a:pt x="167" y="836"/>
                </a:cubicBezTo>
                <a:cubicBezTo>
                  <a:pt x="114" y="850"/>
                  <a:pt x="64" y="876"/>
                  <a:pt x="22" y="913"/>
                </a:cubicBezTo>
                <a:cubicBezTo>
                  <a:pt x="188" y="850"/>
                  <a:pt x="303" y="870"/>
                  <a:pt x="389" y="929"/>
                </a:cubicBezTo>
                <a:cubicBezTo>
                  <a:pt x="404" y="955"/>
                  <a:pt x="421" y="983"/>
                  <a:pt x="440" y="1007"/>
                </a:cubicBezTo>
                <a:cubicBezTo>
                  <a:pt x="578" y="1192"/>
                  <a:pt x="661" y="1342"/>
                  <a:pt x="655" y="1517"/>
                </a:cubicBezTo>
                <a:cubicBezTo>
                  <a:pt x="653" y="1533"/>
                  <a:pt x="632" y="1582"/>
                  <a:pt x="485" y="1601"/>
                </a:cubicBezTo>
                <a:cubicBezTo>
                  <a:pt x="978" y="1601"/>
                  <a:pt x="978" y="1601"/>
                  <a:pt x="978" y="1601"/>
                </a:cubicBezTo>
                <a:cubicBezTo>
                  <a:pt x="978" y="1601"/>
                  <a:pt x="865" y="1568"/>
                  <a:pt x="843" y="1513"/>
                </a:cubicBezTo>
                <a:cubicBezTo>
                  <a:pt x="843" y="1513"/>
                  <a:pt x="843" y="1513"/>
                  <a:pt x="843" y="1513"/>
                </a:cubicBezTo>
                <a:cubicBezTo>
                  <a:pt x="836" y="1386"/>
                  <a:pt x="791" y="1260"/>
                  <a:pt x="707" y="1144"/>
                </a:cubicBezTo>
                <a:cubicBezTo>
                  <a:pt x="692" y="1093"/>
                  <a:pt x="685" y="1050"/>
                  <a:pt x="688" y="1006"/>
                </a:cubicBezTo>
                <a:cubicBezTo>
                  <a:pt x="721" y="915"/>
                  <a:pt x="766" y="845"/>
                  <a:pt x="874" y="822"/>
                </a:cubicBezTo>
                <a:cubicBezTo>
                  <a:pt x="876" y="822"/>
                  <a:pt x="876" y="822"/>
                  <a:pt x="876" y="822"/>
                </a:cubicBezTo>
                <a:cubicBezTo>
                  <a:pt x="953" y="822"/>
                  <a:pt x="1040" y="848"/>
                  <a:pt x="1091" y="949"/>
                </a:cubicBezTo>
                <a:cubicBezTo>
                  <a:pt x="1064" y="886"/>
                  <a:pt x="1010" y="828"/>
                  <a:pt x="935" y="802"/>
                </a:cubicBezTo>
                <a:close/>
              </a:path>
            </a:pathLst>
          </a:custGeom>
          <a:solidFill>
            <a:schemeClr val="bg2">
              <a:lumMod val="25000"/>
            </a:schemeClr>
          </a:solidFill>
          <a:ln w="9525">
            <a:noFill/>
            <a:round/>
          </a:ln>
        </p:spPr>
        <p:txBody>
          <a:bodyPr lIns="121682" tIns="60841" rIns="121682" bIns="60841"/>
          <a:lstStyle/>
          <a:p>
            <a:pPr defTabSz="1217295">
              <a:defRPr/>
            </a:pPr>
            <a:endParaRPr lang="en-US" sz="3190" kern="0" dirty="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5" name="Freeform 6"/>
          <p:cNvSpPr/>
          <p:nvPr/>
        </p:nvSpPr>
        <p:spPr bwMode="auto">
          <a:xfrm>
            <a:off x="2641600" y="3349625"/>
            <a:ext cx="2065338" cy="1560513"/>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6" name="Freeform 5"/>
          <p:cNvSpPr/>
          <p:nvPr/>
        </p:nvSpPr>
        <p:spPr bwMode="auto">
          <a:xfrm>
            <a:off x="6010275" y="1144588"/>
            <a:ext cx="1957388" cy="1438275"/>
          </a:xfrm>
          <a:custGeom>
            <a:avLst/>
            <a:gdLst/>
            <a:ahLst/>
            <a:cxnLst>
              <a:cxn ang="0">
                <a:pos x="45" y="281"/>
              </a:cxn>
              <a:cxn ang="0">
                <a:pos x="242" y="195"/>
              </a:cxn>
              <a:cxn ang="0">
                <a:pos x="361" y="2"/>
              </a:cxn>
              <a:cxn ang="0">
                <a:pos x="36" y="131"/>
              </a:cxn>
              <a:cxn ang="0">
                <a:pos x="30" y="269"/>
              </a:cxn>
              <a:cxn ang="0">
                <a:pos x="286" y="38"/>
              </a:cxn>
              <a:cxn ang="0">
                <a:pos x="45" y="281"/>
              </a:cxn>
            </a:cxnLst>
            <a:rect l="0" t="0" r="r" b="b"/>
            <a:pathLst>
              <a:path w="361" h="304">
                <a:moveTo>
                  <a:pt x="45" y="281"/>
                </a:moveTo>
                <a:cubicBezTo>
                  <a:pt x="131" y="304"/>
                  <a:pt x="212" y="283"/>
                  <a:pt x="242" y="195"/>
                </a:cubicBezTo>
                <a:cubicBezTo>
                  <a:pt x="274" y="105"/>
                  <a:pt x="303" y="42"/>
                  <a:pt x="361" y="2"/>
                </a:cubicBezTo>
                <a:cubicBezTo>
                  <a:pt x="229" y="0"/>
                  <a:pt x="109" y="24"/>
                  <a:pt x="36" y="131"/>
                </a:cubicBezTo>
                <a:cubicBezTo>
                  <a:pt x="0" y="185"/>
                  <a:pt x="5" y="231"/>
                  <a:pt x="30" y="269"/>
                </a:cubicBezTo>
                <a:cubicBezTo>
                  <a:pt x="90" y="165"/>
                  <a:pt x="182" y="90"/>
                  <a:pt x="286" y="38"/>
                </a:cubicBezTo>
                <a:cubicBezTo>
                  <a:pt x="167" y="107"/>
                  <a:pt x="98" y="185"/>
                  <a:pt x="45" y="28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7" name="Freeform 7"/>
          <p:cNvSpPr/>
          <p:nvPr/>
        </p:nvSpPr>
        <p:spPr bwMode="auto">
          <a:xfrm>
            <a:off x="4965700" y="3292475"/>
            <a:ext cx="265113" cy="458788"/>
          </a:xfrm>
          <a:custGeom>
            <a:avLst/>
            <a:gdLst/>
            <a:ahLst/>
            <a:cxnLst>
              <a:cxn ang="0">
                <a:pos x="39" y="170"/>
              </a:cxn>
              <a:cxn ang="0">
                <a:pos x="11" y="106"/>
              </a:cxn>
              <a:cxn ang="0">
                <a:pos x="15" y="0"/>
              </a:cxn>
              <a:cxn ang="0">
                <a:pos x="96" y="116"/>
              </a:cxn>
              <a:cxn ang="0">
                <a:pos x="49" y="170"/>
              </a:cxn>
              <a:cxn ang="0">
                <a:pos x="34" y="32"/>
              </a:cxn>
              <a:cxn ang="0">
                <a:pos x="39" y="170"/>
              </a:cxn>
            </a:cxnLst>
            <a:rect l="0" t="0" r="r" b="b"/>
            <a:pathLst>
              <a:path w="100" h="172">
                <a:moveTo>
                  <a:pt x="39" y="170"/>
                </a:moveTo>
                <a:cubicBezTo>
                  <a:pt x="11" y="156"/>
                  <a:pt x="0" y="130"/>
                  <a:pt x="11" y="106"/>
                </a:cubicBezTo>
                <a:cubicBezTo>
                  <a:pt x="24" y="72"/>
                  <a:pt x="24" y="36"/>
                  <a:pt x="15" y="0"/>
                </a:cubicBezTo>
                <a:cubicBezTo>
                  <a:pt x="51" y="28"/>
                  <a:pt x="90" y="62"/>
                  <a:pt x="96" y="116"/>
                </a:cubicBezTo>
                <a:cubicBezTo>
                  <a:pt x="100" y="152"/>
                  <a:pt x="86" y="172"/>
                  <a:pt x="49" y="170"/>
                </a:cubicBezTo>
                <a:cubicBezTo>
                  <a:pt x="53" y="130"/>
                  <a:pt x="51" y="80"/>
                  <a:pt x="34" y="32"/>
                </a:cubicBezTo>
                <a:cubicBezTo>
                  <a:pt x="51" y="86"/>
                  <a:pt x="49" y="128"/>
                  <a:pt x="39" y="170"/>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8" name="Freeform 8"/>
          <p:cNvSpPr/>
          <p:nvPr/>
        </p:nvSpPr>
        <p:spPr bwMode="auto">
          <a:xfrm>
            <a:off x="5668963" y="4127500"/>
            <a:ext cx="265112" cy="454025"/>
          </a:xfrm>
          <a:custGeom>
            <a:avLst/>
            <a:gdLst/>
            <a:ahLst/>
            <a:cxnLst>
              <a:cxn ang="0">
                <a:pos x="40" y="169"/>
              </a:cxn>
              <a:cxn ang="0">
                <a:pos x="11" y="105"/>
              </a:cxn>
              <a:cxn ang="0">
                <a:pos x="15" y="0"/>
              </a:cxn>
              <a:cxn ang="0">
                <a:pos x="96" y="115"/>
              </a:cxn>
              <a:cxn ang="0">
                <a:pos x="49" y="169"/>
              </a:cxn>
              <a:cxn ang="0">
                <a:pos x="34" y="31"/>
              </a:cxn>
              <a:cxn ang="0">
                <a:pos x="40" y="169"/>
              </a:cxn>
            </a:cxnLst>
            <a:rect l="0" t="0" r="r" b="b"/>
            <a:pathLst>
              <a:path w="100" h="171">
                <a:moveTo>
                  <a:pt x="40" y="169"/>
                </a:moveTo>
                <a:cubicBezTo>
                  <a:pt x="11" y="155"/>
                  <a:pt x="0" y="129"/>
                  <a:pt x="11" y="105"/>
                </a:cubicBezTo>
                <a:cubicBezTo>
                  <a:pt x="25" y="71"/>
                  <a:pt x="25" y="35"/>
                  <a:pt x="15" y="0"/>
                </a:cubicBezTo>
                <a:cubicBezTo>
                  <a:pt x="51" y="27"/>
                  <a:pt x="90" y="61"/>
                  <a:pt x="96" y="115"/>
                </a:cubicBezTo>
                <a:cubicBezTo>
                  <a:pt x="100" y="151"/>
                  <a:pt x="87" y="171"/>
                  <a:pt x="49" y="169"/>
                </a:cubicBezTo>
                <a:cubicBezTo>
                  <a:pt x="53" y="129"/>
                  <a:pt x="51" y="79"/>
                  <a:pt x="34" y="31"/>
                </a:cubicBezTo>
                <a:cubicBezTo>
                  <a:pt x="51" y="85"/>
                  <a:pt x="49" y="127"/>
                  <a:pt x="40" y="169"/>
                </a:cubicBezTo>
                <a:close/>
              </a:path>
            </a:pathLst>
          </a:custGeom>
          <a:solidFill>
            <a:srgbClr val="E71F3C"/>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9" name="Freeform 10"/>
          <p:cNvSpPr/>
          <p:nvPr/>
        </p:nvSpPr>
        <p:spPr bwMode="auto">
          <a:xfrm>
            <a:off x="4316413" y="4765675"/>
            <a:ext cx="244475" cy="409575"/>
          </a:xfrm>
          <a:custGeom>
            <a:avLst/>
            <a:gdLst/>
            <a:ahLst/>
            <a:cxnLst>
              <a:cxn ang="0">
                <a:pos x="80" y="217"/>
              </a:cxn>
              <a:cxn ang="0">
                <a:pos x="119" y="138"/>
              </a:cxn>
              <a:cxn ang="0">
                <a:pos x="125" y="0"/>
              </a:cxn>
              <a:cxn ang="0">
                <a:pos x="7" y="140"/>
              </a:cxn>
              <a:cxn ang="0">
                <a:pos x="73" y="217"/>
              </a:cxn>
              <a:cxn ang="0">
                <a:pos x="96" y="38"/>
              </a:cxn>
              <a:cxn ang="0">
                <a:pos x="80" y="217"/>
              </a:cxn>
            </a:cxnLst>
            <a:rect l="0" t="0" r="r" b="b"/>
            <a:pathLst>
              <a:path w="130" h="217">
                <a:moveTo>
                  <a:pt x="80" y="217"/>
                </a:moveTo>
                <a:cubicBezTo>
                  <a:pt x="119" y="204"/>
                  <a:pt x="130" y="171"/>
                  <a:pt x="119" y="138"/>
                </a:cubicBezTo>
                <a:cubicBezTo>
                  <a:pt x="106" y="91"/>
                  <a:pt x="109" y="47"/>
                  <a:pt x="125" y="0"/>
                </a:cubicBezTo>
                <a:cubicBezTo>
                  <a:pt x="75" y="33"/>
                  <a:pt x="21" y="71"/>
                  <a:pt x="7" y="140"/>
                </a:cubicBezTo>
                <a:cubicBezTo>
                  <a:pt x="0" y="187"/>
                  <a:pt x="21" y="215"/>
                  <a:pt x="73" y="217"/>
                </a:cubicBezTo>
                <a:cubicBezTo>
                  <a:pt x="54" y="157"/>
                  <a:pt x="67" y="94"/>
                  <a:pt x="96" y="38"/>
                </a:cubicBezTo>
                <a:cubicBezTo>
                  <a:pt x="67" y="107"/>
                  <a:pt x="65" y="162"/>
                  <a:pt x="80" y="217"/>
                </a:cubicBezTo>
                <a:close/>
              </a:path>
            </a:pathLst>
          </a:custGeom>
          <a:solidFill>
            <a:srgbClr val="FCC725"/>
          </a:solidFill>
          <a:ln w="9525">
            <a:noFill/>
            <a:round/>
          </a:ln>
        </p:spPr>
        <p:txBody>
          <a:bodyPr lIns="121682" tIns="60841" rIns="121682" bIns="60841"/>
          <a:lstStyle/>
          <a:p>
            <a:pPr defTabSz="1217295">
              <a:defRPr/>
            </a:pPr>
            <a:endParaRPr lang="en-US" sz="3190" kern="0" dirty="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0" name="Freeform 12"/>
          <p:cNvSpPr/>
          <p:nvPr/>
        </p:nvSpPr>
        <p:spPr bwMode="auto">
          <a:xfrm>
            <a:off x="4953000" y="3062288"/>
            <a:ext cx="349250" cy="274637"/>
          </a:xfrm>
          <a:custGeom>
            <a:avLst/>
            <a:gdLst/>
            <a:ahLst/>
            <a:cxnLst>
              <a:cxn ang="0">
                <a:pos x="116" y="84"/>
              </a:cxn>
              <a:cxn ang="0">
                <a:pos x="46" y="69"/>
              </a:cxn>
              <a:cxn ang="0">
                <a:pos x="0" y="10"/>
              </a:cxn>
              <a:cxn ang="0">
                <a:pos x="98" y="27"/>
              </a:cxn>
              <a:cxn ang="0">
                <a:pos x="121" y="76"/>
              </a:cxn>
              <a:cxn ang="0">
                <a:pos x="32" y="17"/>
              </a:cxn>
              <a:cxn ang="0">
                <a:pos x="116" y="84"/>
              </a:cxn>
            </a:cxnLst>
            <a:rect l="0" t="0" r="r" b="b"/>
            <a:pathLst>
              <a:path w="130" h="103">
                <a:moveTo>
                  <a:pt x="116" y="84"/>
                </a:moveTo>
                <a:cubicBezTo>
                  <a:pt x="91" y="103"/>
                  <a:pt x="63" y="101"/>
                  <a:pt x="46" y="69"/>
                </a:cubicBezTo>
                <a:cubicBezTo>
                  <a:pt x="35" y="47"/>
                  <a:pt x="23" y="24"/>
                  <a:pt x="0" y="10"/>
                </a:cubicBezTo>
                <a:cubicBezTo>
                  <a:pt x="37" y="0"/>
                  <a:pt x="70" y="5"/>
                  <a:pt x="98" y="27"/>
                </a:cubicBezTo>
                <a:cubicBezTo>
                  <a:pt x="98" y="27"/>
                  <a:pt x="130" y="44"/>
                  <a:pt x="121" y="76"/>
                </a:cubicBezTo>
                <a:cubicBezTo>
                  <a:pt x="98" y="52"/>
                  <a:pt x="65" y="29"/>
                  <a:pt x="32" y="17"/>
                </a:cubicBezTo>
                <a:cubicBezTo>
                  <a:pt x="70" y="37"/>
                  <a:pt x="95" y="57"/>
                  <a:pt x="116" y="84"/>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1" name="Freeform 13"/>
          <p:cNvSpPr/>
          <p:nvPr/>
        </p:nvSpPr>
        <p:spPr bwMode="auto">
          <a:xfrm>
            <a:off x="5727700" y="3333750"/>
            <a:ext cx="608013" cy="455613"/>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2" name="Freeform 14"/>
          <p:cNvSpPr/>
          <p:nvPr/>
        </p:nvSpPr>
        <p:spPr bwMode="auto">
          <a:xfrm>
            <a:off x="7585075" y="3101975"/>
            <a:ext cx="704850" cy="511175"/>
          </a:xfrm>
          <a:custGeom>
            <a:avLst/>
            <a:gdLst/>
            <a:ahLst/>
            <a:cxnLst>
              <a:cxn ang="0">
                <a:pos x="8" y="136"/>
              </a:cxn>
              <a:cxn ang="0">
                <a:pos x="149" y="138"/>
              </a:cxn>
              <a:cxn ang="0">
                <a:pos x="264" y="40"/>
              </a:cxn>
              <a:cxn ang="0">
                <a:pos x="64" y="32"/>
              </a:cxn>
              <a:cxn ang="0">
                <a:pos x="2" y="124"/>
              </a:cxn>
              <a:cxn ang="0">
                <a:pos x="200" y="42"/>
              </a:cxn>
              <a:cxn ang="0">
                <a:pos x="8" y="136"/>
              </a:cxn>
            </a:cxnLst>
            <a:rect l="0" t="0" r="r" b="b"/>
            <a:pathLst>
              <a:path w="264" h="192">
                <a:moveTo>
                  <a:pt x="8" y="136"/>
                </a:moveTo>
                <a:cubicBezTo>
                  <a:pt x="49" y="186"/>
                  <a:pt x="108" y="192"/>
                  <a:pt x="149" y="138"/>
                </a:cubicBezTo>
                <a:cubicBezTo>
                  <a:pt x="181" y="96"/>
                  <a:pt x="213" y="58"/>
                  <a:pt x="264" y="40"/>
                </a:cubicBezTo>
                <a:cubicBezTo>
                  <a:pt x="196" y="8"/>
                  <a:pt x="128" y="0"/>
                  <a:pt x="64" y="32"/>
                </a:cubicBezTo>
                <a:cubicBezTo>
                  <a:pt x="64" y="32"/>
                  <a:pt x="0" y="58"/>
                  <a:pt x="2" y="124"/>
                </a:cubicBezTo>
                <a:cubicBezTo>
                  <a:pt x="61" y="78"/>
                  <a:pt x="128" y="52"/>
                  <a:pt x="200" y="42"/>
                </a:cubicBezTo>
                <a:cubicBezTo>
                  <a:pt x="115" y="60"/>
                  <a:pt x="57" y="92"/>
                  <a:pt x="8" y="136"/>
                </a:cubicBezTo>
                <a:close/>
              </a:path>
            </a:pathLst>
          </a:custGeom>
          <a:solidFill>
            <a:srgbClr val="A5CA36"/>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3" name="Freeform 16"/>
          <p:cNvSpPr/>
          <p:nvPr/>
        </p:nvSpPr>
        <p:spPr bwMode="auto">
          <a:xfrm>
            <a:off x="7113588" y="4408488"/>
            <a:ext cx="177800" cy="268287"/>
          </a:xfrm>
          <a:custGeom>
            <a:avLst/>
            <a:gdLst/>
            <a:ahLst/>
            <a:cxnLst>
              <a:cxn ang="0">
                <a:pos x="30" y="100"/>
              </a:cxn>
              <a:cxn ang="0">
                <a:pos x="8" y="64"/>
              </a:cxn>
              <a:cxn ang="0">
                <a:pos x="0" y="0"/>
              </a:cxn>
              <a:cxn ang="0">
                <a:pos x="60" y="60"/>
              </a:cxn>
              <a:cxn ang="0">
                <a:pos x="34" y="98"/>
              </a:cxn>
              <a:cxn ang="0">
                <a:pos x="15" y="18"/>
              </a:cxn>
              <a:cxn ang="0">
                <a:pos x="30" y="100"/>
              </a:cxn>
            </a:cxnLst>
            <a:rect l="0" t="0" r="r" b="b"/>
            <a:pathLst>
              <a:path w="66" h="100">
                <a:moveTo>
                  <a:pt x="30" y="100"/>
                </a:moveTo>
                <a:cubicBezTo>
                  <a:pt x="13" y="94"/>
                  <a:pt x="6" y="80"/>
                  <a:pt x="8" y="64"/>
                </a:cubicBezTo>
                <a:cubicBezTo>
                  <a:pt x="13" y="42"/>
                  <a:pt x="10" y="20"/>
                  <a:pt x="0" y="0"/>
                </a:cubicBezTo>
                <a:cubicBezTo>
                  <a:pt x="25" y="12"/>
                  <a:pt x="51" y="28"/>
                  <a:pt x="60" y="60"/>
                </a:cubicBezTo>
                <a:cubicBezTo>
                  <a:pt x="66" y="80"/>
                  <a:pt x="59" y="94"/>
                  <a:pt x="34" y="98"/>
                </a:cubicBezTo>
                <a:cubicBezTo>
                  <a:pt x="40" y="70"/>
                  <a:pt x="30" y="42"/>
                  <a:pt x="15" y="18"/>
                </a:cubicBezTo>
                <a:cubicBezTo>
                  <a:pt x="32" y="48"/>
                  <a:pt x="36" y="72"/>
                  <a:pt x="30" y="100"/>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4" name="Freeform 13"/>
          <p:cNvSpPr/>
          <p:nvPr/>
        </p:nvSpPr>
        <p:spPr bwMode="auto">
          <a:xfrm rot="5400000">
            <a:off x="6939757" y="2483644"/>
            <a:ext cx="608012" cy="457200"/>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5" name="Freeform 13"/>
          <p:cNvSpPr/>
          <p:nvPr/>
        </p:nvSpPr>
        <p:spPr bwMode="auto">
          <a:xfrm>
            <a:off x="5089525" y="2301875"/>
            <a:ext cx="606425" cy="457200"/>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6" name="Freeform 13"/>
          <p:cNvSpPr/>
          <p:nvPr/>
        </p:nvSpPr>
        <p:spPr bwMode="auto">
          <a:xfrm rot="6413141">
            <a:off x="7585667" y="3996530"/>
            <a:ext cx="606425" cy="457200"/>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7" name="Freeform 13"/>
          <p:cNvSpPr/>
          <p:nvPr/>
        </p:nvSpPr>
        <p:spPr bwMode="auto">
          <a:xfrm>
            <a:off x="3971925" y="3159125"/>
            <a:ext cx="606425" cy="455613"/>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8" name="Freeform 17"/>
          <p:cNvSpPr/>
          <p:nvPr/>
        </p:nvSpPr>
        <p:spPr bwMode="auto">
          <a:xfrm rot="19297052">
            <a:off x="7540640" y="4368801"/>
            <a:ext cx="1562100" cy="1720850"/>
          </a:xfrm>
          <a:custGeom>
            <a:avLst/>
            <a:gdLst/>
            <a:ahLst/>
            <a:cxnLst>
              <a:cxn ang="0">
                <a:pos x="65" y="22"/>
              </a:cxn>
              <a:cxn ang="0">
                <a:pos x="72" y="260"/>
              </a:cxn>
              <a:cxn ang="0">
                <a:pos x="206" y="453"/>
              </a:cxn>
              <a:cxn ang="0">
                <a:pos x="206" y="69"/>
              </a:cxn>
              <a:cxn ang="0">
                <a:pos x="81" y="13"/>
              </a:cxn>
              <a:cxn ang="0">
                <a:pos x="199" y="362"/>
              </a:cxn>
              <a:cxn ang="0">
                <a:pos x="65" y="22"/>
              </a:cxn>
            </a:cxnLst>
            <a:rect l="0" t="0" r="r" b="b"/>
            <a:pathLst>
              <a:path w="277" h="453">
                <a:moveTo>
                  <a:pt x="65" y="22"/>
                </a:moveTo>
                <a:cubicBezTo>
                  <a:pt x="12" y="103"/>
                  <a:pt x="0" y="194"/>
                  <a:pt x="72" y="260"/>
                </a:cubicBezTo>
                <a:cubicBezTo>
                  <a:pt x="141" y="326"/>
                  <a:pt x="190" y="377"/>
                  <a:pt x="206" y="453"/>
                </a:cubicBezTo>
                <a:cubicBezTo>
                  <a:pt x="257" y="318"/>
                  <a:pt x="277" y="184"/>
                  <a:pt x="206" y="69"/>
                </a:cubicBezTo>
                <a:cubicBezTo>
                  <a:pt x="169" y="10"/>
                  <a:pt x="125" y="0"/>
                  <a:pt x="81" y="13"/>
                </a:cubicBezTo>
                <a:cubicBezTo>
                  <a:pt x="155" y="113"/>
                  <a:pt x="192" y="238"/>
                  <a:pt x="199" y="362"/>
                </a:cubicBezTo>
                <a:cubicBezTo>
                  <a:pt x="180" y="213"/>
                  <a:pt x="134" y="113"/>
                  <a:pt x="65" y="22"/>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20" name="Subtitle 19"/>
          <p:cNvSpPr>
            <a:spLocks noGrp="1"/>
          </p:cNvSpPr>
          <p:nvPr>
            <p:ph type="subTitle" idx="1"/>
          </p:nvPr>
        </p:nvSpPr>
        <p:spPr>
          <a:xfrm rot="1292703">
            <a:off x="7441406" y="4866887"/>
            <a:ext cx="1697037" cy="433387"/>
          </a:xfrm>
        </p:spPr>
        <p:txBody>
          <a:bodyPr rtlCol="0">
            <a:normAutofit fontScale="85000" lnSpcReduction="20000"/>
          </a:bodyPr>
          <a:lstStyle/>
          <a:p>
            <a:pPr eaLnBrk="1" fontAlgn="auto" hangingPunct="1">
              <a:spcAft>
                <a:spcPts val="0"/>
              </a:spcAft>
              <a:defRPr/>
            </a:pPr>
            <a:r>
              <a:rPr lang="en-US" dirty="0" err="1">
                <a:solidFill>
                  <a:schemeClr val="tx1"/>
                </a:solidFill>
                <a:latin typeface="Times New Roman" pitchFamily="18" charset="0"/>
                <a:cs typeface="Times New Roman" pitchFamily="18" charset="0"/>
              </a:rPr>
              <a:t>Thái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độ</a:t>
            </a:r>
            <a:endParaRPr lang="en-US" dirty="0">
              <a:solidFill>
                <a:schemeClr val="tx1"/>
              </a:solidFill>
              <a:latin typeface="Times New Roman" pitchFamily="18" charset="0"/>
              <a:cs typeface="Times New Roman" pitchFamily="18" charset="0"/>
            </a:endParaRPr>
          </a:p>
        </p:txBody>
      </p:sp>
      <p:sp>
        <p:nvSpPr>
          <p:cNvPr id="42002" name="Subtitle 19"/>
          <p:cNvSpPr txBox="1">
            <a:spLocks/>
          </p:cNvSpPr>
          <p:nvPr/>
        </p:nvSpPr>
        <p:spPr bwMode="auto">
          <a:xfrm rot="-2831555">
            <a:off x="6187281" y="1726407"/>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Times New Roman" panose="02020603050405020304" pitchFamily="18" charset="0"/>
                <a:cs typeface="Times New Roman" panose="02020603050405020304" pitchFamily="18" charset="0"/>
              </a:rPr>
              <a:t>Việc</a:t>
            </a:r>
            <a:r>
              <a:rPr lang="en-US" altLang="en-US" sz="2400" dirty="0">
                <a:solidFill>
                  <a:prstClr val="black"/>
                </a:solidFill>
                <a:latin typeface="Times New Roman" panose="02020603050405020304" pitchFamily="18" charset="0"/>
                <a:cs typeface="Times New Roman" panose="02020603050405020304" pitchFamily="18" charset="0"/>
              </a:rPr>
              <a:t> </a:t>
            </a:r>
            <a:r>
              <a:rPr lang="en-US" altLang="en-US" sz="2400" dirty="0" err="1">
                <a:solidFill>
                  <a:prstClr val="black"/>
                </a:solidFill>
                <a:latin typeface="Times New Roman" panose="02020603050405020304" pitchFamily="18" charset="0"/>
                <a:cs typeface="Times New Roman" panose="02020603050405020304" pitchFamily="18" charset="0"/>
              </a:rPr>
              <a:t>làm</a:t>
            </a:r>
            <a:endParaRPr lang="en-US" altLang="en-US" sz="2400" dirty="0">
              <a:solidFill>
                <a:prstClr val="black"/>
              </a:solidFill>
              <a:latin typeface="Times New Roman" panose="02020603050405020304" pitchFamily="18" charset="0"/>
              <a:cs typeface="Times New Roman" panose="02020603050405020304" pitchFamily="18" charset="0"/>
            </a:endParaRPr>
          </a:p>
        </p:txBody>
      </p:sp>
      <p:sp>
        <p:nvSpPr>
          <p:cNvPr id="42003" name="Subtitle 19"/>
          <p:cNvSpPr txBox="1">
            <a:spLocks/>
          </p:cNvSpPr>
          <p:nvPr/>
        </p:nvSpPr>
        <p:spPr bwMode="auto">
          <a:xfrm rot="1916937">
            <a:off x="2932113" y="4086225"/>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Times New Roman" panose="02020603050405020304" pitchFamily="18" charset="0"/>
                <a:cs typeface="Times New Roman" panose="02020603050405020304" pitchFamily="18" charset="0"/>
              </a:rPr>
              <a:t>Lời</a:t>
            </a:r>
            <a:r>
              <a:rPr lang="en-US" altLang="en-US" sz="2400" dirty="0">
                <a:solidFill>
                  <a:prstClr val="black"/>
                </a:solidFill>
                <a:latin typeface="Times New Roman" panose="02020603050405020304" pitchFamily="18" charset="0"/>
                <a:cs typeface="Times New Roman" panose="02020603050405020304" pitchFamily="18" charset="0"/>
              </a:rPr>
              <a:t> </a:t>
            </a:r>
            <a:r>
              <a:rPr lang="en-US" altLang="en-US" sz="2400" dirty="0" err="1">
                <a:solidFill>
                  <a:prstClr val="black"/>
                </a:solidFill>
                <a:latin typeface="Times New Roman" panose="02020603050405020304" pitchFamily="18" charset="0"/>
                <a:cs typeface="Times New Roman" panose="02020603050405020304" pitchFamily="18" charset="0"/>
              </a:rPr>
              <a:t>nói</a:t>
            </a:r>
            <a:endParaRPr lang="en-US" altLang="en-US" sz="2400" dirty="0">
              <a:solidFill>
                <a:prstClr val="black"/>
              </a:solidFill>
              <a:latin typeface="Times New Roman" panose="02020603050405020304" pitchFamily="18" charset="0"/>
              <a:cs typeface="Times New Roman" panose="02020603050405020304" pitchFamily="18" charset="0"/>
            </a:endParaRPr>
          </a:p>
        </p:txBody>
      </p:sp>
      <p:sp>
        <p:nvSpPr>
          <p:cNvPr id="23" name="Cloud Callout 22"/>
          <p:cNvSpPr/>
          <p:nvPr/>
        </p:nvSpPr>
        <p:spPr>
          <a:xfrm>
            <a:off x="7662434" y="926964"/>
            <a:ext cx="3984622" cy="1352550"/>
          </a:xfrm>
          <a:prstGeom prst="cloudCallou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lnSpc>
                <a:spcPct val="125000"/>
              </a:lnSpc>
              <a:spcBef>
                <a:spcPct val="0"/>
              </a:spcBef>
              <a:spcAft>
                <a:spcPct val="0"/>
              </a:spcAft>
              <a:defRPr/>
            </a:pPr>
            <a:r>
              <a:rPr lang="en-US" sz="2800" b="1" dirty="0" err="1">
                <a:solidFill>
                  <a:srgbClr val="FF0000"/>
                </a:solidFill>
                <a:latin typeface="#9Slide05 SVNTradeMark" panose="02000000000000000000" pitchFamily="2" charset="0"/>
                <a:ea typeface="Arial Unicode MS"/>
              </a:rPr>
              <a:t>Mỗi</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đội</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cử</a:t>
            </a:r>
            <a:r>
              <a:rPr lang="en-US" sz="2800" b="1" dirty="0">
                <a:solidFill>
                  <a:srgbClr val="FF0000"/>
                </a:solidFill>
                <a:latin typeface="#9Slide05 SVNTradeMark" panose="02000000000000000000" pitchFamily="2" charset="0"/>
                <a:ea typeface="Arial Unicode MS"/>
              </a:rPr>
              <a:t> 5 </a:t>
            </a:r>
            <a:r>
              <a:rPr lang="en-US" sz="2800" b="1" dirty="0" err="1">
                <a:solidFill>
                  <a:srgbClr val="FF0000"/>
                </a:solidFill>
                <a:latin typeface="#9Slide05 SVNTradeMark" panose="02000000000000000000" pitchFamily="2" charset="0"/>
                <a:ea typeface="Arial Unicode MS"/>
              </a:rPr>
              <a:t>bạn</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xuất</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sắc</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nhất</a:t>
            </a:r>
            <a:endParaRPr lang="zh-CN" altLang="en-US" sz="2400" b="1" dirty="0">
              <a:solidFill>
                <a:srgbClr val="FF0000"/>
              </a:solidFill>
              <a:latin typeface="#9Slide05 SVNTradeMark" panose="02000000000000000000" pitchFamily="2" charset="0"/>
              <a:ea typeface="微软雅黑"/>
              <a:sym typeface="微软雅黑" panose="020B0503020204020204" pitchFamily="34" charset="-122"/>
            </a:endParaRPr>
          </a:p>
        </p:txBody>
      </p:sp>
      <p:sp>
        <p:nvSpPr>
          <p:cNvPr id="24" name="Cloud Callout 23"/>
          <p:cNvSpPr/>
          <p:nvPr/>
        </p:nvSpPr>
        <p:spPr>
          <a:xfrm rot="304414">
            <a:off x="9159926" y="4688505"/>
            <a:ext cx="3245574" cy="2082180"/>
          </a:xfrm>
          <a:prstGeom prst="cloudCallou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dirty="0">
              <a:solidFill>
                <a:prstClr val="black"/>
              </a:solidFill>
              <a:latin typeface="Times New Roman" pitchFamily="18" charset="0"/>
              <a:cs typeface="Times New Roman" pitchFamily="18" charset="0"/>
            </a:endParaRPr>
          </a:p>
        </p:txBody>
      </p:sp>
      <p:sp>
        <p:nvSpPr>
          <p:cNvPr id="25" name="Cloud Callout 24"/>
          <p:cNvSpPr/>
          <p:nvPr/>
        </p:nvSpPr>
        <p:spPr>
          <a:xfrm rot="19915998" flipH="1">
            <a:off x="17524" y="2289556"/>
            <a:ext cx="3004879" cy="1987696"/>
          </a:xfrm>
          <a:prstGeom prst="cloudCallou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lnSpc>
                <a:spcPct val="125000"/>
              </a:lnSpc>
              <a:spcBef>
                <a:spcPct val="0"/>
              </a:spcBef>
              <a:spcAft>
                <a:spcPct val="0"/>
              </a:spcAft>
              <a:defRPr/>
            </a:pPr>
            <a:r>
              <a:rPr lang="en-US" sz="2800" b="1" dirty="0">
                <a:solidFill>
                  <a:srgbClr val="FF0000"/>
                </a:solidFill>
                <a:latin typeface="#9Slide05 SVNTradeMark" panose="02000000000000000000" pitchFamily="2" charset="0"/>
                <a:ea typeface="Arial Unicode MS"/>
              </a:rPr>
              <a:t>Chia </a:t>
            </a:r>
            <a:r>
              <a:rPr lang="en-US" sz="2800" b="1" dirty="0" err="1">
                <a:solidFill>
                  <a:srgbClr val="FF0000"/>
                </a:solidFill>
                <a:latin typeface="#9Slide05 SVNTradeMark" panose="02000000000000000000" pitchFamily="2" charset="0"/>
                <a:ea typeface="Arial Unicode MS"/>
              </a:rPr>
              <a:t>lớp</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ra</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thành</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ba</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đội</a:t>
            </a:r>
            <a:endParaRPr lang="zh-CN" altLang="en-US" sz="2400" b="1" dirty="0">
              <a:solidFill>
                <a:srgbClr val="FF0000"/>
              </a:solidFill>
              <a:latin typeface="#9Slide05 SVNTradeMark" panose="02000000000000000000" pitchFamily="2" charset="0"/>
              <a:ea typeface="微软雅黑"/>
              <a:sym typeface="微软雅黑" panose="020B0503020204020204" pitchFamily="34" charset="-122"/>
            </a:endParaRPr>
          </a:p>
        </p:txBody>
      </p:sp>
      <p:sp>
        <p:nvSpPr>
          <p:cNvPr id="27" name="Cloud Callout 26"/>
          <p:cNvSpPr/>
          <p:nvPr/>
        </p:nvSpPr>
        <p:spPr>
          <a:xfrm rot="21416254">
            <a:off x="8028210" y="2199996"/>
            <a:ext cx="4209127" cy="2301311"/>
          </a:xfrm>
          <a:prstGeom prst="cloudCallou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dirty="0">
              <a:solidFill>
                <a:prstClr val="black"/>
              </a:solidFill>
              <a:latin typeface="Times New Roman" pitchFamily="18" charset="0"/>
              <a:cs typeface="Times New Roman" pitchFamily="18" charset="0"/>
            </a:endParaRPr>
          </a:p>
        </p:txBody>
      </p:sp>
      <p:sp>
        <p:nvSpPr>
          <p:cNvPr id="2" name="Rectangle 1"/>
          <p:cNvSpPr/>
          <p:nvPr/>
        </p:nvSpPr>
        <p:spPr>
          <a:xfrm>
            <a:off x="8486371" y="2574574"/>
            <a:ext cx="3663128" cy="1552926"/>
          </a:xfrm>
          <a:prstGeom prst="rect">
            <a:avLst/>
          </a:prstGeom>
        </p:spPr>
        <p:txBody>
          <a:bodyPr wrap="square">
            <a:spAutoFit/>
          </a:bodyPr>
          <a:lstStyle/>
          <a:p>
            <a:pPr lvl="0" eaLnBrk="0" fontAlgn="base" hangingPunct="0">
              <a:lnSpc>
                <a:spcPct val="125000"/>
              </a:lnSpc>
              <a:spcBef>
                <a:spcPct val="0"/>
              </a:spcBef>
              <a:spcAft>
                <a:spcPct val="0"/>
              </a:spcAft>
              <a:defRPr/>
            </a:pPr>
            <a:r>
              <a:rPr lang="en-US" sz="2531" dirty="0" err="1">
                <a:solidFill>
                  <a:srgbClr val="3333CC"/>
                </a:solidFill>
                <a:latin typeface="#9Slide07 Marbelia Regular" panose="02000500000000000000" pitchFamily="2" charset="0"/>
                <a:ea typeface="Arial Unicode MS"/>
              </a:rPr>
              <a:t>Đạ</a:t>
            </a:r>
            <a:r>
              <a:rPr lang="it-IT" sz="2531" dirty="0">
                <a:solidFill>
                  <a:srgbClr val="3333CC"/>
                </a:solidFill>
                <a:latin typeface="#9Slide07 Marbelia Regular" panose="02000500000000000000" pitchFamily="2" charset="0"/>
                <a:ea typeface="Arial Unicode MS"/>
              </a:rPr>
              <a:t>i di</a:t>
            </a:r>
            <a:r>
              <a:rPr lang="en-US" sz="2531" dirty="0" err="1">
                <a:solidFill>
                  <a:srgbClr val="3333CC"/>
                </a:solidFill>
                <a:latin typeface="#9Slide07 Marbelia Regular" panose="02000500000000000000" pitchFamily="2" charset="0"/>
                <a:ea typeface="Arial Unicode MS"/>
              </a:rPr>
              <a:t>ện</a:t>
            </a:r>
            <a:r>
              <a:rPr lang="en-US" sz="2531" dirty="0">
                <a:solidFill>
                  <a:srgbClr val="3333CC"/>
                </a:solidFill>
                <a:latin typeface="#9Slide07 Marbelia Regular" panose="02000500000000000000" pitchFamily="2" charset="0"/>
                <a:ea typeface="Arial Unicode MS"/>
              </a:rPr>
              <a:t> </a:t>
            </a:r>
            <a:r>
              <a:rPr lang="en-US" sz="2531" dirty="0" err="1">
                <a:solidFill>
                  <a:srgbClr val="3333CC"/>
                </a:solidFill>
                <a:latin typeface="#9Slide07 Marbelia Regular" panose="02000500000000000000" pitchFamily="2" charset="0"/>
                <a:ea typeface="Arial Unicode MS"/>
              </a:rPr>
              <a:t>hai</a:t>
            </a:r>
            <a:r>
              <a:rPr lang="en-US" sz="2531" dirty="0">
                <a:solidFill>
                  <a:srgbClr val="3333CC"/>
                </a:solidFill>
                <a:latin typeface="#9Slide07 Marbelia Regular" panose="02000500000000000000" pitchFamily="2" charset="0"/>
                <a:ea typeface="Arial Unicode MS"/>
              </a:rPr>
              <a:t> </a:t>
            </a:r>
            <a:r>
              <a:rPr lang="en-US" sz="2531" dirty="0" err="1">
                <a:solidFill>
                  <a:srgbClr val="3333CC"/>
                </a:solidFill>
                <a:latin typeface="#9Slide07 Marbelia Regular" panose="02000500000000000000" pitchFamily="2" charset="0"/>
                <a:ea typeface="Arial Unicode MS"/>
              </a:rPr>
              <a:t>đội</a:t>
            </a:r>
            <a:r>
              <a:rPr lang="en-US" sz="2531" dirty="0">
                <a:solidFill>
                  <a:srgbClr val="3333CC"/>
                </a:solidFill>
                <a:latin typeface="#9Slide07 Marbelia Regular" panose="02000500000000000000" pitchFamily="2" charset="0"/>
                <a:ea typeface="Arial Unicode MS"/>
              </a:rPr>
              <a:t> l</a:t>
            </a:r>
            <a:r>
              <a:rPr lang="fr-FR" sz="2531" dirty="0">
                <a:solidFill>
                  <a:srgbClr val="3333CC"/>
                </a:solidFill>
                <a:latin typeface="#9Slide07 Marbelia Regular" panose="02000500000000000000" pitchFamily="2" charset="0"/>
                <a:ea typeface="Arial Unicode MS"/>
              </a:rPr>
              <a:t>ê</a:t>
            </a:r>
            <a:r>
              <a:rPr lang="en-US" sz="2531" dirty="0">
                <a:solidFill>
                  <a:srgbClr val="3333CC"/>
                </a:solidFill>
                <a:latin typeface="#9Slide07 Marbelia Regular" panose="02000500000000000000" pitchFamily="2" charset="0"/>
                <a:ea typeface="Arial Unicode MS"/>
              </a:rPr>
              <a:t>n </a:t>
            </a:r>
            <a:r>
              <a:rPr lang="en-US" sz="2531" dirty="0" err="1">
                <a:solidFill>
                  <a:srgbClr val="3333CC"/>
                </a:solidFill>
                <a:latin typeface="#9Slide07 Marbelia Regular" panose="02000500000000000000" pitchFamily="2" charset="0"/>
                <a:ea typeface="Arial Unicode MS"/>
              </a:rPr>
              <a:t>bả</a:t>
            </a:r>
            <a:r>
              <a:rPr lang="nl-NL" sz="2531" dirty="0">
                <a:solidFill>
                  <a:srgbClr val="3333CC"/>
                </a:solidFill>
                <a:latin typeface="#9Slide07 Marbelia Regular" panose="02000500000000000000" pitchFamily="2" charset="0"/>
                <a:ea typeface="Arial Unicode MS"/>
              </a:rPr>
              <a:t>ng v</a:t>
            </a:r>
            <a:r>
              <a:rPr lang="fr-FR" sz="2531" dirty="0">
                <a:solidFill>
                  <a:srgbClr val="3333CC"/>
                </a:solidFill>
                <a:latin typeface="#9Slide07 Marbelia Regular" panose="02000500000000000000" pitchFamily="2" charset="0"/>
                <a:ea typeface="Arial Unicode MS"/>
              </a:rPr>
              <a:t>à </a:t>
            </a:r>
            <a:r>
              <a:rPr lang="en-US" sz="2531" dirty="0" err="1">
                <a:solidFill>
                  <a:srgbClr val="3333CC"/>
                </a:solidFill>
                <a:latin typeface="#9Slide07 Marbelia Regular" panose="02000500000000000000" pitchFamily="2" charset="0"/>
                <a:ea typeface="Arial Unicode MS"/>
              </a:rPr>
              <a:t>viết</a:t>
            </a:r>
            <a:r>
              <a:rPr lang="en-US" sz="2531" dirty="0">
                <a:solidFill>
                  <a:srgbClr val="3333CC"/>
                </a:solidFill>
                <a:latin typeface="#9Slide07 Marbelia Regular" panose="02000500000000000000" pitchFamily="2" charset="0"/>
                <a:ea typeface="Arial Unicode MS"/>
              </a:rPr>
              <a:t>, </a:t>
            </a:r>
            <a:r>
              <a:rPr lang="en-US" sz="2531" dirty="0" err="1">
                <a:solidFill>
                  <a:srgbClr val="3333CC"/>
                </a:solidFill>
                <a:latin typeface="#9Slide07 Marbelia Regular" panose="02000500000000000000" pitchFamily="2" charset="0"/>
                <a:ea typeface="Arial Unicode MS"/>
              </a:rPr>
              <a:t>dán</a:t>
            </a:r>
            <a:r>
              <a:rPr lang="en-US" sz="2531" dirty="0">
                <a:solidFill>
                  <a:srgbClr val="3333CC"/>
                </a:solidFill>
                <a:latin typeface="#9Slide07 Marbelia Regular" panose="02000500000000000000" pitchFamily="2" charset="0"/>
                <a:ea typeface="Arial Unicode MS"/>
              </a:rPr>
              <a:t> </a:t>
            </a:r>
            <a:r>
              <a:rPr lang="en-US" sz="2531" dirty="0" err="1">
                <a:solidFill>
                  <a:srgbClr val="3333CC"/>
                </a:solidFill>
                <a:latin typeface="#9Slide07 Marbelia Regular" panose="02000500000000000000" pitchFamily="2" charset="0"/>
                <a:ea typeface="Arial Unicode MS"/>
              </a:rPr>
              <a:t>những</a:t>
            </a:r>
            <a:r>
              <a:rPr lang="en-US" sz="2531" dirty="0">
                <a:solidFill>
                  <a:srgbClr val="3333CC"/>
                </a:solidFill>
                <a:latin typeface="#9Slide07 Marbelia Regular" panose="02000500000000000000" pitchFamily="2" charset="0"/>
                <a:ea typeface="Arial Unicode MS"/>
              </a:rPr>
              <a:t> </a:t>
            </a:r>
            <a:r>
              <a:rPr lang="en-US" sz="2531" dirty="0" err="1">
                <a:solidFill>
                  <a:srgbClr val="3333CC"/>
                </a:solidFill>
                <a:latin typeface="#9Slide07 Marbelia Regular" panose="02000500000000000000" pitchFamily="2" charset="0"/>
                <a:ea typeface="Arial Unicode MS"/>
              </a:rPr>
              <a:t>biểu</a:t>
            </a:r>
            <a:r>
              <a:rPr lang="en-US" sz="2531" dirty="0">
                <a:solidFill>
                  <a:srgbClr val="3333CC"/>
                </a:solidFill>
                <a:latin typeface="#9Slide07 Marbelia Regular" panose="02000500000000000000" pitchFamily="2" charset="0"/>
                <a:ea typeface="Arial Unicode MS"/>
              </a:rPr>
              <a:t> </a:t>
            </a:r>
            <a:r>
              <a:rPr lang="en-US" sz="2531" dirty="0" err="1">
                <a:solidFill>
                  <a:srgbClr val="3333CC"/>
                </a:solidFill>
                <a:latin typeface="#9Slide07 Marbelia Regular" panose="02000500000000000000" pitchFamily="2" charset="0"/>
                <a:ea typeface="Arial Unicode MS"/>
              </a:rPr>
              <a:t>hiện</a:t>
            </a:r>
            <a:r>
              <a:rPr lang="en-US" sz="2531" dirty="0">
                <a:solidFill>
                  <a:srgbClr val="3333CC"/>
                </a:solidFill>
                <a:latin typeface="#9Slide07 Marbelia Regular" panose="02000500000000000000" pitchFamily="2" charset="0"/>
                <a:ea typeface="Arial Unicode MS"/>
              </a:rPr>
              <a:t> </a:t>
            </a:r>
            <a:r>
              <a:rPr lang="en-US" sz="2531" dirty="0" err="1">
                <a:solidFill>
                  <a:srgbClr val="3333CC"/>
                </a:solidFill>
                <a:latin typeface="#9Slide07 Marbelia Regular" panose="02000500000000000000" pitchFamily="2" charset="0"/>
                <a:ea typeface="Arial Unicode MS"/>
              </a:rPr>
              <a:t>của</a:t>
            </a:r>
            <a:r>
              <a:rPr lang="en-US" sz="2531" dirty="0">
                <a:solidFill>
                  <a:srgbClr val="3333CC"/>
                </a:solidFill>
                <a:latin typeface="#9Slide07 Marbelia Regular" panose="02000500000000000000" pitchFamily="2" charset="0"/>
                <a:ea typeface="Arial Unicode MS"/>
              </a:rPr>
              <a:t> </a:t>
            </a:r>
            <a:r>
              <a:rPr lang="vi-VN" sz="2531" dirty="0">
                <a:solidFill>
                  <a:srgbClr val="3333CC"/>
                </a:solidFill>
                <a:latin typeface="#9Slide07 Marbelia Regular" panose="02000500000000000000" pitchFamily="2" charset="0"/>
                <a:ea typeface="Arial Unicode MS"/>
              </a:rPr>
              <a:t>Tự chủ </a:t>
            </a:r>
            <a:r>
              <a:rPr lang="en-US" sz="2531" dirty="0" err="1">
                <a:solidFill>
                  <a:srgbClr val="3333CC"/>
                </a:solidFill>
                <a:latin typeface="#9Slide07 Marbelia Regular" panose="02000500000000000000" pitchFamily="2" charset="0"/>
                <a:ea typeface="Arial Unicode MS"/>
              </a:rPr>
              <a:t>trong</a:t>
            </a:r>
            <a:r>
              <a:rPr lang="en-US" sz="2531" dirty="0">
                <a:solidFill>
                  <a:srgbClr val="3333CC"/>
                </a:solidFill>
                <a:latin typeface="#9Slide07 Marbelia Regular" panose="02000500000000000000" pitchFamily="2" charset="0"/>
                <a:ea typeface="Arial Unicode MS"/>
              </a:rPr>
              <a:t> </a:t>
            </a:r>
            <a:r>
              <a:rPr lang="vi-VN" sz="2531" dirty="0">
                <a:solidFill>
                  <a:srgbClr val="3333CC"/>
                </a:solidFill>
                <a:latin typeface="#9Slide07 Marbelia Regular" panose="02000500000000000000" pitchFamily="2" charset="0"/>
                <a:ea typeface="Arial Unicode MS"/>
              </a:rPr>
              <a:t>thời gian </a:t>
            </a:r>
            <a:r>
              <a:rPr lang="en-US" sz="2531" dirty="0">
                <a:solidFill>
                  <a:srgbClr val="3333CC"/>
                </a:solidFill>
                <a:latin typeface="#9Slide07 Marbelia Regular" panose="02000500000000000000" pitchFamily="2" charset="0"/>
                <a:ea typeface="Arial Unicode MS"/>
              </a:rPr>
              <a:t>5’</a:t>
            </a:r>
          </a:p>
        </p:txBody>
      </p:sp>
      <p:sp>
        <p:nvSpPr>
          <p:cNvPr id="3" name="Rectangle 2"/>
          <p:cNvSpPr/>
          <p:nvPr/>
        </p:nvSpPr>
        <p:spPr>
          <a:xfrm>
            <a:off x="9296451" y="5293963"/>
            <a:ext cx="3024784" cy="871264"/>
          </a:xfrm>
          <a:prstGeom prst="rect">
            <a:avLst/>
          </a:prstGeom>
        </p:spPr>
        <p:txBody>
          <a:bodyPr wrap="square">
            <a:spAutoFit/>
          </a:bodyPr>
          <a:lstStyle/>
          <a:p>
            <a:pPr lvl="0" eaLnBrk="0" fontAlgn="base" hangingPunct="0">
              <a:spcBef>
                <a:spcPct val="0"/>
              </a:spcBef>
              <a:spcAft>
                <a:spcPct val="0"/>
              </a:spcAft>
              <a:defRPr/>
            </a:pPr>
            <a:r>
              <a:rPr lang="en-US" sz="2531" b="1" dirty="0" err="1">
                <a:solidFill>
                  <a:srgbClr val="FF0000"/>
                </a:solidFill>
                <a:latin typeface="#9Slide05 Kathya" panose="02000000000000000000" pitchFamily="2" charset="0"/>
                <a:ea typeface="Arial Unicode MS"/>
              </a:rPr>
              <a:t>Đội</a:t>
            </a:r>
            <a:r>
              <a:rPr lang="en-US" sz="2531" b="1" dirty="0">
                <a:solidFill>
                  <a:srgbClr val="FF0000"/>
                </a:solidFill>
                <a:latin typeface="#9Slide05 Kathya" panose="02000000000000000000" pitchFamily="2" charset="0"/>
                <a:ea typeface="Arial Unicode MS"/>
              </a:rPr>
              <a:t> n</a:t>
            </a:r>
            <a:r>
              <a:rPr lang="fr-FR" sz="2531" b="1" dirty="0">
                <a:solidFill>
                  <a:srgbClr val="FF0000"/>
                </a:solidFill>
                <a:latin typeface="#9Slide05 Kathya" panose="02000000000000000000" pitchFamily="2" charset="0"/>
                <a:ea typeface="Arial Unicode MS"/>
              </a:rPr>
              <a:t>à</a:t>
            </a:r>
            <a:r>
              <a:rPr lang="en-US" sz="2531" b="1" dirty="0">
                <a:solidFill>
                  <a:srgbClr val="FF0000"/>
                </a:solidFill>
                <a:latin typeface="#9Slide05 Kathya" panose="02000000000000000000" pitchFamily="2" charset="0"/>
                <a:ea typeface="Arial Unicode MS"/>
              </a:rPr>
              <a:t>o </a:t>
            </a:r>
            <a:r>
              <a:rPr lang="en-US" sz="2531" b="1" dirty="0" err="1">
                <a:solidFill>
                  <a:srgbClr val="FF0000"/>
                </a:solidFill>
                <a:latin typeface="#9Slide05 Kathya" panose="02000000000000000000" pitchFamily="2" charset="0"/>
                <a:ea typeface="Arial Unicode MS"/>
              </a:rPr>
              <a:t>viết</a:t>
            </a:r>
            <a:r>
              <a:rPr lang="en-US" sz="2531" b="1" dirty="0">
                <a:solidFill>
                  <a:srgbClr val="FF0000"/>
                </a:solidFill>
                <a:latin typeface="#9Slide05 Kathya" panose="02000000000000000000" pitchFamily="2" charset="0"/>
                <a:ea typeface="Arial Unicode MS"/>
              </a:rPr>
              <a:t> </a:t>
            </a:r>
            <a:r>
              <a:rPr lang="en-US" sz="2531" b="1" dirty="0" err="1">
                <a:solidFill>
                  <a:srgbClr val="FF0000"/>
                </a:solidFill>
                <a:latin typeface="#9Slide05 Kathya" panose="02000000000000000000" pitchFamily="2" charset="0"/>
                <a:ea typeface="Arial Unicode MS"/>
              </a:rPr>
              <a:t>đượ</a:t>
            </a:r>
            <a:r>
              <a:rPr lang="pt-PT" sz="2531" b="1" dirty="0">
                <a:solidFill>
                  <a:srgbClr val="FF0000"/>
                </a:solidFill>
                <a:latin typeface="#9Slide05 Kathya" panose="02000000000000000000" pitchFamily="2" charset="0"/>
                <a:ea typeface="Arial Unicode MS"/>
              </a:rPr>
              <a:t>c nhi</a:t>
            </a:r>
            <a:r>
              <a:rPr lang="en-US" sz="2531" b="1" dirty="0" err="1">
                <a:solidFill>
                  <a:srgbClr val="FF0000"/>
                </a:solidFill>
                <a:latin typeface="#9Slide05 Kathya" panose="02000000000000000000" pitchFamily="2" charset="0"/>
                <a:ea typeface="Arial Unicode MS"/>
              </a:rPr>
              <a:t>ều</a:t>
            </a:r>
            <a:r>
              <a:rPr lang="en-US" sz="2531" b="1" dirty="0">
                <a:solidFill>
                  <a:srgbClr val="FF0000"/>
                </a:solidFill>
                <a:latin typeface="#9Slide05 Kathya" panose="02000000000000000000" pitchFamily="2" charset="0"/>
                <a:ea typeface="Arial Unicode MS"/>
              </a:rPr>
              <a:t> </a:t>
            </a:r>
            <a:r>
              <a:rPr lang="en-US" sz="2531" b="1" dirty="0" err="1">
                <a:solidFill>
                  <a:srgbClr val="FF0000"/>
                </a:solidFill>
                <a:latin typeface="#9Slide05 Kathya" panose="02000000000000000000" pitchFamily="2" charset="0"/>
                <a:ea typeface="Arial Unicode MS"/>
              </a:rPr>
              <a:t>truyền</a:t>
            </a:r>
            <a:r>
              <a:rPr lang="en-US" sz="2531" b="1" dirty="0">
                <a:solidFill>
                  <a:srgbClr val="FF0000"/>
                </a:solidFill>
                <a:latin typeface="#9Slide05 Kathya" panose="02000000000000000000" pitchFamily="2" charset="0"/>
                <a:ea typeface="Arial Unicode MS"/>
              </a:rPr>
              <a:t> </a:t>
            </a:r>
            <a:r>
              <a:rPr lang="en-US" sz="2531" b="1" dirty="0" err="1">
                <a:solidFill>
                  <a:srgbClr val="FF0000"/>
                </a:solidFill>
                <a:latin typeface="#9Slide05 Kathya" panose="02000000000000000000" pitchFamily="2" charset="0"/>
                <a:ea typeface="Arial Unicode MS"/>
              </a:rPr>
              <a:t>thống</a:t>
            </a:r>
            <a:r>
              <a:rPr lang="en-US" sz="2531" b="1" dirty="0">
                <a:solidFill>
                  <a:srgbClr val="FF0000"/>
                </a:solidFill>
                <a:latin typeface="#9Slide05 Kathya" panose="02000000000000000000" pitchFamily="2" charset="0"/>
                <a:ea typeface="Arial Unicode MS"/>
              </a:rPr>
              <a:t> </a:t>
            </a:r>
            <a:r>
              <a:rPr lang="en-US" sz="2531" b="1" dirty="0" err="1">
                <a:solidFill>
                  <a:srgbClr val="FF0000"/>
                </a:solidFill>
                <a:latin typeface="#9Slide05 Kathya" panose="02000000000000000000" pitchFamily="2" charset="0"/>
                <a:ea typeface="Arial Unicode MS"/>
              </a:rPr>
              <a:t>sẽ</a:t>
            </a:r>
            <a:r>
              <a:rPr lang="en-US" sz="2531" b="1" dirty="0">
                <a:solidFill>
                  <a:srgbClr val="FF0000"/>
                </a:solidFill>
                <a:latin typeface="#9Slide05 Kathya" panose="02000000000000000000" pitchFamily="2" charset="0"/>
                <a:ea typeface="Arial Unicode MS"/>
              </a:rPr>
              <a:t> </a:t>
            </a:r>
            <a:r>
              <a:rPr lang="en-US" sz="2531" b="1" dirty="0" err="1">
                <a:solidFill>
                  <a:srgbClr val="FF0000"/>
                </a:solidFill>
                <a:latin typeface="#9Slide05 Kathya" panose="02000000000000000000" pitchFamily="2" charset="0"/>
                <a:ea typeface="Arial Unicode MS"/>
              </a:rPr>
              <a:t>được</a:t>
            </a:r>
            <a:r>
              <a:rPr lang="en-US" sz="2531" b="1" dirty="0">
                <a:solidFill>
                  <a:srgbClr val="FF0000"/>
                </a:solidFill>
                <a:latin typeface="#9Slide05 Kathya" panose="02000000000000000000" pitchFamily="2" charset="0"/>
                <a:ea typeface="Arial Unicode MS"/>
              </a:rPr>
              <a:t> 10 </a:t>
            </a:r>
            <a:r>
              <a:rPr lang="en-US" sz="2531" b="1" dirty="0" err="1">
                <a:solidFill>
                  <a:srgbClr val="FF0000"/>
                </a:solidFill>
                <a:latin typeface="#9Slide05 Kathya" panose="02000000000000000000" pitchFamily="2" charset="0"/>
                <a:ea typeface="Arial Unicode MS"/>
              </a:rPr>
              <a:t>điểm</a:t>
            </a:r>
            <a:r>
              <a:rPr lang="en-US" sz="2531" b="1" dirty="0">
                <a:solidFill>
                  <a:srgbClr val="FF0000"/>
                </a:solidFill>
                <a:latin typeface="#9Slide05 Kathya" panose="02000000000000000000" pitchFamily="2" charset="0"/>
                <a:ea typeface="Arial Unicode MS"/>
              </a:rPr>
              <a:t>. </a:t>
            </a:r>
            <a:endParaRPr lang="en-SG" sz="2531" b="1" dirty="0">
              <a:solidFill>
                <a:srgbClr val="FF0000"/>
              </a:solidFill>
              <a:latin typeface="#9Slide05 Kathya" panose="02000000000000000000" pitchFamily="2" charset="0"/>
              <a:ea typeface="微软雅黑"/>
            </a:endParaRPr>
          </a:p>
        </p:txBody>
      </p:sp>
      <p:pic>
        <p:nvPicPr>
          <p:cNvPr id="29" name="图片 1"/>
          <p:cNvPicPr>
            <a:picLocks noChangeAspect="1"/>
          </p:cNvPicPr>
          <p:nvPr/>
        </p:nvPicPr>
        <p:blipFill>
          <a:blip r:embed="rId3">
            <a:extLst>
              <a:ext uri="{28A0092B-C50C-407E-A947-70E740481C1C}">
                <a14:useLocalDpi xmlns:a14="http://schemas.microsoft.com/office/drawing/2010/main" val="0"/>
              </a:ext>
            </a:extLst>
          </a:blip>
          <a:srcRect l="8347" r="32761"/>
          <a:stretch>
            <a:fillRect/>
          </a:stretch>
        </p:blipFill>
        <p:spPr bwMode="auto">
          <a:xfrm>
            <a:off x="2646146" y="5062216"/>
            <a:ext cx="1517073" cy="173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p:cNvSpPr>
            <a:spLocks noChangeArrowheads="1"/>
          </p:cNvSpPr>
          <p:nvPr/>
        </p:nvSpPr>
        <p:spPr bwMode="auto">
          <a:xfrm>
            <a:off x="1077906" y="-46677"/>
            <a:ext cx="758206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dirty="0">
                <a:solidFill>
                  <a:srgbClr val="FF0000"/>
                </a:solidFill>
                <a:latin typeface="#9Slide05 Fourth" panose="00000500000000000000" pitchFamily="2" charset="0"/>
                <a:ea typeface="Helvetica Neue"/>
                <a:cs typeface="Helvetica Neue"/>
              </a:rPr>
              <a:t>TRÒ CHƠI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“NGƯỜI LÀM VƯỜN </a:t>
            </a:r>
            <a:r>
              <a:rPr lang="vi-VN" altLang="en-US" sz="4400" b="1" dirty="0">
                <a:solidFill>
                  <a:srgbClr val="FF0000"/>
                </a:solidFill>
                <a:latin typeface="#9Slide05 Fourth" panose="00000500000000000000" pitchFamily="2" charset="0"/>
                <a:ea typeface="Helvetica Neue"/>
                <a:cs typeface="Helvetica Neue"/>
              </a:rPr>
              <a:t>TỰ CHỦ</a:t>
            </a:r>
            <a:r>
              <a:rPr lang="en-US" altLang="en-US" sz="4400" b="1" dirty="0">
                <a:solidFill>
                  <a:srgbClr val="FF0000"/>
                </a:solidFill>
                <a:latin typeface="#9Slide05 Fourth" panose="00000500000000000000" pitchFamily="2" charset="0"/>
                <a:ea typeface="Helvetica Neue"/>
                <a:cs typeface="Helvetica Neue"/>
              </a:rPr>
              <a:t>”</a:t>
            </a:r>
            <a:endParaRPr lang="en-SG" altLang="en-US" sz="4400" b="1" dirty="0">
              <a:solidFill>
                <a:srgbClr val="FF0000"/>
              </a:solidFill>
              <a:latin typeface="#9Slide05 Fourth" panose="00000500000000000000" pitchFamily="2" charset="0"/>
            </a:endParaRPr>
          </a:p>
        </p:txBody>
      </p:sp>
    </p:spTree>
    <p:extLst>
      <p:ext uri="{BB962C8B-B14F-4D97-AF65-F5344CB8AC3E}">
        <p14:creationId xmlns:p14="http://schemas.microsoft.com/office/powerpoint/2010/main" val="178244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39" y="0"/>
            <a:ext cx="12308839" cy="6858000"/>
          </a:xfrm>
          <a:prstGeom prst="rect">
            <a:avLst/>
          </a:prstGeom>
        </p:spPr>
      </p:pic>
      <p:sp>
        <p:nvSpPr>
          <p:cNvPr id="4" name="Freeform 18"/>
          <p:cNvSpPr/>
          <p:nvPr/>
        </p:nvSpPr>
        <p:spPr bwMode="auto">
          <a:xfrm>
            <a:off x="2621141" y="2410159"/>
            <a:ext cx="6095643" cy="4487862"/>
          </a:xfrm>
          <a:custGeom>
            <a:avLst/>
            <a:gdLst/>
            <a:ahLst/>
            <a:cxnLst>
              <a:cxn ang="0">
                <a:pos x="935" y="802"/>
              </a:cxn>
              <a:cxn ang="0">
                <a:pos x="1068" y="631"/>
              </a:cxn>
              <a:cxn ang="0">
                <a:pos x="859" y="776"/>
              </a:cxn>
              <a:cxn ang="0">
                <a:pos x="733" y="833"/>
              </a:cxn>
              <a:cxn ang="0">
                <a:pos x="756" y="774"/>
              </a:cxn>
              <a:cxn ang="0">
                <a:pos x="787" y="673"/>
              </a:cxn>
              <a:cxn ang="0">
                <a:pos x="1102" y="378"/>
              </a:cxn>
              <a:cxn ang="0">
                <a:pos x="799" y="562"/>
              </a:cxn>
              <a:cxn ang="0">
                <a:pos x="784" y="427"/>
              </a:cxn>
              <a:cxn ang="0">
                <a:pos x="899" y="191"/>
              </a:cxn>
              <a:cxn ang="0">
                <a:pos x="763" y="361"/>
              </a:cxn>
              <a:cxn ang="0">
                <a:pos x="690" y="229"/>
              </a:cxn>
              <a:cxn ang="0">
                <a:pos x="721" y="695"/>
              </a:cxn>
              <a:cxn ang="0">
                <a:pos x="558" y="380"/>
              </a:cxn>
              <a:cxn ang="0">
                <a:pos x="641" y="869"/>
              </a:cxn>
              <a:cxn ang="0">
                <a:pos x="590" y="1012"/>
              </a:cxn>
              <a:cxn ang="0">
                <a:pos x="493" y="807"/>
              </a:cxn>
              <a:cxn ang="0">
                <a:pos x="539" y="595"/>
              </a:cxn>
              <a:cxn ang="0">
                <a:pos x="471" y="746"/>
              </a:cxn>
              <a:cxn ang="0">
                <a:pos x="459" y="704"/>
              </a:cxn>
              <a:cxn ang="0">
                <a:pos x="605" y="0"/>
              </a:cxn>
              <a:cxn ang="0">
                <a:pos x="474" y="213"/>
              </a:cxn>
              <a:cxn ang="0">
                <a:pos x="357" y="22"/>
              </a:cxn>
              <a:cxn ang="0">
                <a:pos x="440" y="298"/>
              </a:cxn>
              <a:cxn ang="0">
                <a:pos x="391" y="665"/>
              </a:cxn>
              <a:cxn ang="0">
                <a:pos x="423" y="846"/>
              </a:cxn>
              <a:cxn ang="0">
                <a:pos x="282" y="227"/>
              </a:cxn>
              <a:cxn ang="0">
                <a:pos x="271" y="507"/>
              </a:cxn>
              <a:cxn ang="0">
                <a:pos x="0" y="422"/>
              </a:cxn>
              <a:cxn ang="0">
                <a:pos x="276" y="569"/>
              </a:cxn>
              <a:cxn ang="0">
                <a:pos x="346" y="842"/>
              </a:cxn>
              <a:cxn ang="0">
                <a:pos x="212" y="826"/>
              </a:cxn>
              <a:cxn ang="0">
                <a:pos x="54" y="627"/>
              </a:cxn>
              <a:cxn ang="0">
                <a:pos x="167" y="836"/>
              </a:cxn>
              <a:cxn ang="0">
                <a:pos x="22" y="913"/>
              </a:cxn>
              <a:cxn ang="0">
                <a:pos x="389" y="929"/>
              </a:cxn>
              <a:cxn ang="0">
                <a:pos x="440" y="1007"/>
              </a:cxn>
              <a:cxn ang="0">
                <a:pos x="655" y="1517"/>
              </a:cxn>
              <a:cxn ang="0">
                <a:pos x="485" y="1601"/>
              </a:cxn>
              <a:cxn ang="0">
                <a:pos x="978" y="1601"/>
              </a:cxn>
              <a:cxn ang="0">
                <a:pos x="843" y="1513"/>
              </a:cxn>
              <a:cxn ang="0">
                <a:pos x="843" y="1513"/>
              </a:cxn>
              <a:cxn ang="0">
                <a:pos x="707" y="1144"/>
              </a:cxn>
              <a:cxn ang="0">
                <a:pos x="688" y="1006"/>
              </a:cxn>
              <a:cxn ang="0">
                <a:pos x="874" y="822"/>
              </a:cxn>
              <a:cxn ang="0">
                <a:pos x="876" y="822"/>
              </a:cxn>
              <a:cxn ang="0">
                <a:pos x="1091" y="949"/>
              </a:cxn>
              <a:cxn ang="0">
                <a:pos x="935" y="802"/>
              </a:cxn>
            </a:cxnLst>
            <a:rect l="0" t="0" r="r" b="b"/>
            <a:pathLst>
              <a:path w="1102" h="1601">
                <a:moveTo>
                  <a:pt x="935" y="802"/>
                </a:moveTo>
                <a:cubicBezTo>
                  <a:pt x="1004" y="772"/>
                  <a:pt x="1064" y="712"/>
                  <a:pt x="1068" y="631"/>
                </a:cubicBezTo>
                <a:cubicBezTo>
                  <a:pt x="1047" y="762"/>
                  <a:pt x="933" y="762"/>
                  <a:pt x="859" y="776"/>
                </a:cubicBezTo>
                <a:cubicBezTo>
                  <a:pt x="800" y="786"/>
                  <a:pt x="766" y="801"/>
                  <a:pt x="733" y="833"/>
                </a:cubicBezTo>
                <a:cubicBezTo>
                  <a:pt x="740" y="815"/>
                  <a:pt x="747" y="795"/>
                  <a:pt x="756" y="774"/>
                </a:cubicBezTo>
                <a:cubicBezTo>
                  <a:pt x="769" y="741"/>
                  <a:pt x="780" y="707"/>
                  <a:pt x="787" y="673"/>
                </a:cubicBezTo>
                <a:cubicBezTo>
                  <a:pt x="837" y="539"/>
                  <a:pt x="931" y="384"/>
                  <a:pt x="1102" y="378"/>
                </a:cubicBezTo>
                <a:cubicBezTo>
                  <a:pt x="1000" y="373"/>
                  <a:pt x="882" y="453"/>
                  <a:pt x="799" y="562"/>
                </a:cubicBezTo>
                <a:cubicBezTo>
                  <a:pt x="799" y="517"/>
                  <a:pt x="795" y="472"/>
                  <a:pt x="784" y="427"/>
                </a:cubicBezTo>
                <a:cubicBezTo>
                  <a:pt x="779" y="342"/>
                  <a:pt x="802" y="248"/>
                  <a:pt x="899" y="191"/>
                </a:cubicBezTo>
                <a:cubicBezTo>
                  <a:pt x="839" y="221"/>
                  <a:pt x="785" y="279"/>
                  <a:pt x="763" y="361"/>
                </a:cubicBezTo>
                <a:cubicBezTo>
                  <a:pt x="746" y="315"/>
                  <a:pt x="722" y="271"/>
                  <a:pt x="690" y="229"/>
                </a:cubicBezTo>
                <a:cubicBezTo>
                  <a:pt x="803" y="411"/>
                  <a:pt x="773" y="565"/>
                  <a:pt x="721" y="695"/>
                </a:cubicBezTo>
                <a:cubicBezTo>
                  <a:pt x="713" y="559"/>
                  <a:pt x="646" y="447"/>
                  <a:pt x="558" y="380"/>
                </a:cubicBezTo>
                <a:cubicBezTo>
                  <a:pt x="696" y="522"/>
                  <a:pt x="690" y="728"/>
                  <a:pt x="641" y="869"/>
                </a:cubicBezTo>
                <a:cubicBezTo>
                  <a:pt x="614" y="927"/>
                  <a:pt x="596" y="967"/>
                  <a:pt x="590" y="1012"/>
                </a:cubicBezTo>
                <a:cubicBezTo>
                  <a:pt x="552" y="943"/>
                  <a:pt x="518" y="871"/>
                  <a:pt x="493" y="807"/>
                </a:cubicBezTo>
                <a:cubicBezTo>
                  <a:pt x="549" y="704"/>
                  <a:pt x="539" y="595"/>
                  <a:pt x="539" y="595"/>
                </a:cubicBezTo>
                <a:cubicBezTo>
                  <a:pt x="540" y="660"/>
                  <a:pt x="494" y="719"/>
                  <a:pt x="471" y="746"/>
                </a:cubicBezTo>
                <a:cubicBezTo>
                  <a:pt x="466" y="731"/>
                  <a:pt x="462" y="717"/>
                  <a:pt x="459" y="704"/>
                </a:cubicBezTo>
                <a:cubicBezTo>
                  <a:pt x="417" y="531"/>
                  <a:pt x="425" y="253"/>
                  <a:pt x="605" y="0"/>
                </a:cubicBezTo>
                <a:cubicBezTo>
                  <a:pt x="558" y="58"/>
                  <a:pt x="511" y="131"/>
                  <a:pt x="474" y="213"/>
                </a:cubicBezTo>
                <a:cubicBezTo>
                  <a:pt x="462" y="127"/>
                  <a:pt x="415" y="60"/>
                  <a:pt x="357" y="22"/>
                </a:cubicBezTo>
                <a:cubicBezTo>
                  <a:pt x="457" y="97"/>
                  <a:pt x="461" y="209"/>
                  <a:pt x="440" y="298"/>
                </a:cubicBezTo>
                <a:cubicBezTo>
                  <a:pt x="398" y="414"/>
                  <a:pt x="376" y="541"/>
                  <a:pt x="391" y="665"/>
                </a:cubicBezTo>
                <a:cubicBezTo>
                  <a:pt x="395" y="695"/>
                  <a:pt x="406" y="786"/>
                  <a:pt x="423" y="846"/>
                </a:cubicBezTo>
                <a:cubicBezTo>
                  <a:pt x="321" y="706"/>
                  <a:pt x="254" y="499"/>
                  <a:pt x="282" y="227"/>
                </a:cubicBezTo>
                <a:cubicBezTo>
                  <a:pt x="267" y="310"/>
                  <a:pt x="263" y="406"/>
                  <a:pt x="271" y="507"/>
                </a:cubicBezTo>
                <a:cubicBezTo>
                  <a:pt x="192" y="422"/>
                  <a:pt x="86" y="400"/>
                  <a:pt x="0" y="422"/>
                </a:cubicBezTo>
                <a:cubicBezTo>
                  <a:pt x="143" y="398"/>
                  <a:pt x="233" y="482"/>
                  <a:pt x="276" y="569"/>
                </a:cubicBezTo>
                <a:cubicBezTo>
                  <a:pt x="289" y="663"/>
                  <a:pt x="310" y="754"/>
                  <a:pt x="346" y="842"/>
                </a:cubicBezTo>
                <a:cubicBezTo>
                  <a:pt x="301" y="826"/>
                  <a:pt x="256" y="822"/>
                  <a:pt x="212" y="826"/>
                </a:cubicBezTo>
                <a:cubicBezTo>
                  <a:pt x="139" y="798"/>
                  <a:pt x="67" y="740"/>
                  <a:pt x="54" y="627"/>
                </a:cubicBezTo>
                <a:cubicBezTo>
                  <a:pt x="58" y="702"/>
                  <a:pt x="96" y="784"/>
                  <a:pt x="167" y="836"/>
                </a:cubicBezTo>
                <a:cubicBezTo>
                  <a:pt x="114" y="850"/>
                  <a:pt x="64" y="876"/>
                  <a:pt x="22" y="913"/>
                </a:cubicBezTo>
                <a:cubicBezTo>
                  <a:pt x="188" y="850"/>
                  <a:pt x="303" y="870"/>
                  <a:pt x="389" y="929"/>
                </a:cubicBezTo>
                <a:cubicBezTo>
                  <a:pt x="404" y="955"/>
                  <a:pt x="421" y="983"/>
                  <a:pt x="440" y="1007"/>
                </a:cubicBezTo>
                <a:cubicBezTo>
                  <a:pt x="578" y="1192"/>
                  <a:pt x="661" y="1342"/>
                  <a:pt x="655" y="1517"/>
                </a:cubicBezTo>
                <a:cubicBezTo>
                  <a:pt x="653" y="1533"/>
                  <a:pt x="632" y="1582"/>
                  <a:pt x="485" y="1601"/>
                </a:cubicBezTo>
                <a:cubicBezTo>
                  <a:pt x="978" y="1601"/>
                  <a:pt x="978" y="1601"/>
                  <a:pt x="978" y="1601"/>
                </a:cubicBezTo>
                <a:cubicBezTo>
                  <a:pt x="978" y="1601"/>
                  <a:pt x="865" y="1568"/>
                  <a:pt x="843" y="1513"/>
                </a:cubicBezTo>
                <a:cubicBezTo>
                  <a:pt x="843" y="1513"/>
                  <a:pt x="843" y="1513"/>
                  <a:pt x="843" y="1513"/>
                </a:cubicBezTo>
                <a:cubicBezTo>
                  <a:pt x="836" y="1386"/>
                  <a:pt x="791" y="1260"/>
                  <a:pt x="707" y="1144"/>
                </a:cubicBezTo>
                <a:cubicBezTo>
                  <a:pt x="692" y="1093"/>
                  <a:pt x="685" y="1050"/>
                  <a:pt x="688" y="1006"/>
                </a:cubicBezTo>
                <a:cubicBezTo>
                  <a:pt x="721" y="915"/>
                  <a:pt x="766" y="845"/>
                  <a:pt x="874" y="822"/>
                </a:cubicBezTo>
                <a:cubicBezTo>
                  <a:pt x="876" y="822"/>
                  <a:pt x="876" y="822"/>
                  <a:pt x="876" y="822"/>
                </a:cubicBezTo>
                <a:cubicBezTo>
                  <a:pt x="953" y="822"/>
                  <a:pt x="1040" y="848"/>
                  <a:pt x="1091" y="949"/>
                </a:cubicBezTo>
                <a:cubicBezTo>
                  <a:pt x="1064" y="886"/>
                  <a:pt x="1010" y="828"/>
                  <a:pt x="935" y="802"/>
                </a:cubicBezTo>
                <a:close/>
              </a:path>
            </a:pathLst>
          </a:custGeom>
          <a:solidFill>
            <a:schemeClr val="bg2">
              <a:lumMod val="25000"/>
            </a:schemeClr>
          </a:solidFill>
          <a:ln w="9525">
            <a:noFill/>
            <a:round/>
          </a:ln>
        </p:spPr>
        <p:txBody>
          <a:bodyPr lIns="121682" tIns="60841" rIns="121682" bIns="60841"/>
          <a:lstStyle/>
          <a:p>
            <a:pPr defTabSz="1217295">
              <a:defRPr/>
            </a:pPr>
            <a:endParaRPr lang="en-US" sz="3190" kern="0" dirty="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5" name="Freeform 6"/>
          <p:cNvSpPr/>
          <p:nvPr/>
        </p:nvSpPr>
        <p:spPr bwMode="auto">
          <a:xfrm>
            <a:off x="1374003" y="3378681"/>
            <a:ext cx="2065338" cy="1560513"/>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6" name="Freeform 5"/>
          <p:cNvSpPr/>
          <p:nvPr/>
        </p:nvSpPr>
        <p:spPr bwMode="auto">
          <a:xfrm>
            <a:off x="6101416" y="714978"/>
            <a:ext cx="2939444" cy="2009435"/>
          </a:xfrm>
          <a:custGeom>
            <a:avLst/>
            <a:gdLst/>
            <a:ahLst/>
            <a:cxnLst>
              <a:cxn ang="0">
                <a:pos x="45" y="281"/>
              </a:cxn>
              <a:cxn ang="0">
                <a:pos x="242" y="195"/>
              </a:cxn>
              <a:cxn ang="0">
                <a:pos x="361" y="2"/>
              </a:cxn>
              <a:cxn ang="0">
                <a:pos x="36" y="131"/>
              </a:cxn>
              <a:cxn ang="0">
                <a:pos x="30" y="269"/>
              </a:cxn>
              <a:cxn ang="0">
                <a:pos x="286" y="38"/>
              </a:cxn>
              <a:cxn ang="0">
                <a:pos x="45" y="281"/>
              </a:cxn>
            </a:cxnLst>
            <a:rect l="0" t="0" r="r" b="b"/>
            <a:pathLst>
              <a:path w="361" h="304">
                <a:moveTo>
                  <a:pt x="45" y="281"/>
                </a:moveTo>
                <a:cubicBezTo>
                  <a:pt x="131" y="304"/>
                  <a:pt x="212" y="283"/>
                  <a:pt x="242" y="195"/>
                </a:cubicBezTo>
                <a:cubicBezTo>
                  <a:pt x="274" y="105"/>
                  <a:pt x="303" y="42"/>
                  <a:pt x="361" y="2"/>
                </a:cubicBezTo>
                <a:cubicBezTo>
                  <a:pt x="229" y="0"/>
                  <a:pt x="109" y="24"/>
                  <a:pt x="36" y="131"/>
                </a:cubicBezTo>
                <a:cubicBezTo>
                  <a:pt x="0" y="185"/>
                  <a:pt x="5" y="231"/>
                  <a:pt x="30" y="269"/>
                </a:cubicBezTo>
                <a:cubicBezTo>
                  <a:pt x="90" y="165"/>
                  <a:pt x="182" y="90"/>
                  <a:pt x="286" y="38"/>
                </a:cubicBezTo>
                <a:cubicBezTo>
                  <a:pt x="167" y="107"/>
                  <a:pt x="98" y="185"/>
                  <a:pt x="45" y="28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7" name="Freeform 7"/>
          <p:cNvSpPr/>
          <p:nvPr/>
        </p:nvSpPr>
        <p:spPr bwMode="auto">
          <a:xfrm>
            <a:off x="4965700" y="3292475"/>
            <a:ext cx="265113" cy="458788"/>
          </a:xfrm>
          <a:custGeom>
            <a:avLst/>
            <a:gdLst/>
            <a:ahLst/>
            <a:cxnLst>
              <a:cxn ang="0">
                <a:pos x="39" y="170"/>
              </a:cxn>
              <a:cxn ang="0">
                <a:pos x="11" y="106"/>
              </a:cxn>
              <a:cxn ang="0">
                <a:pos x="15" y="0"/>
              </a:cxn>
              <a:cxn ang="0">
                <a:pos x="96" y="116"/>
              </a:cxn>
              <a:cxn ang="0">
                <a:pos x="49" y="170"/>
              </a:cxn>
              <a:cxn ang="0">
                <a:pos x="34" y="32"/>
              </a:cxn>
              <a:cxn ang="0">
                <a:pos x="39" y="170"/>
              </a:cxn>
            </a:cxnLst>
            <a:rect l="0" t="0" r="r" b="b"/>
            <a:pathLst>
              <a:path w="100" h="172">
                <a:moveTo>
                  <a:pt x="39" y="170"/>
                </a:moveTo>
                <a:cubicBezTo>
                  <a:pt x="11" y="156"/>
                  <a:pt x="0" y="130"/>
                  <a:pt x="11" y="106"/>
                </a:cubicBezTo>
                <a:cubicBezTo>
                  <a:pt x="24" y="72"/>
                  <a:pt x="24" y="36"/>
                  <a:pt x="15" y="0"/>
                </a:cubicBezTo>
                <a:cubicBezTo>
                  <a:pt x="51" y="28"/>
                  <a:pt x="90" y="62"/>
                  <a:pt x="96" y="116"/>
                </a:cubicBezTo>
                <a:cubicBezTo>
                  <a:pt x="100" y="152"/>
                  <a:pt x="86" y="172"/>
                  <a:pt x="49" y="170"/>
                </a:cubicBezTo>
                <a:cubicBezTo>
                  <a:pt x="53" y="130"/>
                  <a:pt x="51" y="80"/>
                  <a:pt x="34" y="32"/>
                </a:cubicBezTo>
                <a:cubicBezTo>
                  <a:pt x="51" y="86"/>
                  <a:pt x="49" y="128"/>
                  <a:pt x="39" y="170"/>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8" name="Freeform 8"/>
          <p:cNvSpPr/>
          <p:nvPr/>
        </p:nvSpPr>
        <p:spPr bwMode="auto">
          <a:xfrm>
            <a:off x="5668963" y="4127500"/>
            <a:ext cx="265112" cy="454025"/>
          </a:xfrm>
          <a:custGeom>
            <a:avLst/>
            <a:gdLst/>
            <a:ahLst/>
            <a:cxnLst>
              <a:cxn ang="0">
                <a:pos x="40" y="169"/>
              </a:cxn>
              <a:cxn ang="0">
                <a:pos x="11" y="105"/>
              </a:cxn>
              <a:cxn ang="0">
                <a:pos x="15" y="0"/>
              </a:cxn>
              <a:cxn ang="0">
                <a:pos x="96" y="115"/>
              </a:cxn>
              <a:cxn ang="0">
                <a:pos x="49" y="169"/>
              </a:cxn>
              <a:cxn ang="0">
                <a:pos x="34" y="31"/>
              </a:cxn>
              <a:cxn ang="0">
                <a:pos x="40" y="169"/>
              </a:cxn>
            </a:cxnLst>
            <a:rect l="0" t="0" r="r" b="b"/>
            <a:pathLst>
              <a:path w="100" h="171">
                <a:moveTo>
                  <a:pt x="40" y="169"/>
                </a:moveTo>
                <a:cubicBezTo>
                  <a:pt x="11" y="155"/>
                  <a:pt x="0" y="129"/>
                  <a:pt x="11" y="105"/>
                </a:cubicBezTo>
                <a:cubicBezTo>
                  <a:pt x="25" y="71"/>
                  <a:pt x="25" y="35"/>
                  <a:pt x="15" y="0"/>
                </a:cubicBezTo>
                <a:cubicBezTo>
                  <a:pt x="51" y="27"/>
                  <a:pt x="90" y="61"/>
                  <a:pt x="96" y="115"/>
                </a:cubicBezTo>
                <a:cubicBezTo>
                  <a:pt x="100" y="151"/>
                  <a:pt x="87" y="171"/>
                  <a:pt x="49" y="169"/>
                </a:cubicBezTo>
                <a:cubicBezTo>
                  <a:pt x="53" y="129"/>
                  <a:pt x="51" y="79"/>
                  <a:pt x="34" y="31"/>
                </a:cubicBezTo>
                <a:cubicBezTo>
                  <a:pt x="51" y="85"/>
                  <a:pt x="49" y="127"/>
                  <a:pt x="40" y="169"/>
                </a:cubicBezTo>
                <a:close/>
              </a:path>
            </a:pathLst>
          </a:custGeom>
          <a:solidFill>
            <a:srgbClr val="E71F3C"/>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9" name="Freeform 10"/>
          <p:cNvSpPr/>
          <p:nvPr/>
        </p:nvSpPr>
        <p:spPr bwMode="auto">
          <a:xfrm>
            <a:off x="4316413" y="4765675"/>
            <a:ext cx="244475" cy="409575"/>
          </a:xfrm>
          <a:custGeom>
            <a:avLst/>
            <a:gdLst/>
            <a:ahLst/>
            <a:cxnLst>
              <a:cxn ang="0">
                <a:pos x="80" y="217"/>
              </a:cxn>
              <a:cxn ang="0">
                <a:pos x="119" y="138"/>
              </a:cxn>
              <a:cxn ang="0">
                <a:pos x="125" y="0"/>
              </a:cxn>
              <a:cxn ang="0">
                <a:pos x="7" y="140"/>
              </a:cxn>
              <a:cxn ang="0">
                <a:pos x="73" y="217"/>
              </a:cxn>
              <a:cxn ang="0">
                <a:pos x="96" y="38"/>
              </a:cxn>
              <a:cxn ang="0">
                <a:pos x="80" y="217"/>
              </a:cxn>
            </a:cxnLst>
            <a:rect l="0" t="0" r="r" b="b"/>
            <a:pathLst>
              <a:path w="130" h="217">
                <a:moveTo>
                  <a:pt x="80" y="217"/>
                </a:moveTo>
                <a:cubicBezTo>
                  <a:pt x="119" y="204"/>
                  <a:pt x="130" y="171"/>
                  <a:pt x="119" y="138"/>
                </a:cubicBezTo>
                <a:cubicBezTo>
                  <a:pt x="106" y="91"/>
                  <a:pt x="109" y="47"/>
                  <a:pt x="125" y="0"/>
                </a:cubicBezTo>
                <a:cubicBezTo>
                  <a:pt x="75" y="33"/>
                  <a:pt x="21" y="71"/>
                  <a:pt x="7" y="140"/>
                </a:cubicBezTo>
                <a:cubicBezTo>
                  <a:pt x="0" y="187"/>
                  <a:pt x="21" y="215"/>
                  <a:pt x="73" y="217"/>
                </a:cubicBezTo>
                <a:cubicBezTo>
                  <a:pt x="54" y="157"/>
                  <a:pt x="67" y="94"/>
                  <a:pt x="96" y="38"/>
                </a:cubicBezTo>
                <a:cubicBezTo>
                  <a:pt x="67" y="107"/>
                  <a:pt x="65" y="162"/>
                  <a:pt x="80" y="217"/>
                </a:cubicBezTo>
                <a:close/>
              </a:path>
            </a:pathLst>
          </a:custGeom>
          <a:solidFill>
            <a:srgbClr val="FCC725"/>
          </a:solidFill>
          <a:ln w="9525">
            <a:noFill/>
            <a:round/>
          </a:ln>
        </p:spPr>
        <p:txBody>
          <a:bodyPr lIns="121682" tIns="60841" rIns="121682" bIns="60841"/>
          <a:lstStyle/>
          <a:p>
            <a:pPr defTabSz="1217295">
              <a:defRPr/>
            </a:pPr>
            <a:endParaRPr lang="en-US" sz="3190" kern="0" dirty="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0" name="Freeform 12"/>
          <p:cNvSpPr/>
          <p:nvPr/>
        </p:nvSpPr>
        <p:spPr bwMode="auto">
          <a:xfrm>
            <a:off x="4953000" y="3062288"/>
            <a:ext cx="349250" cy="274637"/>
          </a:xfrm>
          <a:custGeom>
            <a:avLst/>
            <a:gdLst/>
            <a:ahLst/>
            <a:cxnLst>
              <a:cxn ang="0">
                <a:pos x="116" y="84"/>
              </a:cxn>
              <a:cxn ang="0">
                <a:pos x="46" y="69"/>
              </a:cxn>
              <a:cxn ang="0">
                <a:pos x="0" y="10"/>
              </a:cxn>
              <a:cxn ang="0">
                <a:pos x="98" y="27"/>
              </a:cxn>
              <a:cxn ang="0">
                <a:pos x="121" y="76"/>
              </a:cxn>
              <a:cxn ang="0">
                <a:pos x="32" y="17"/>
              </a:cxn>
              <a:cxn ang="0">
                <a:pos x="116" y="84"/>
              </a:cxn>
            </a:cxnLst>
            <a:rect l="0" t="0" r="r" b="b"/>
            <a:pathLst>
              <a:path w="130" h="103">
                <a:moveTo>
                  <a:pt x="116" y="84"/>
                </a:moveTo>
                <a:cubicBezTo>
                  <a:pt x="91" y="103"/>
                  <a:pt x="63" y="101"/>
                  <a:pt x="46" y="69"/>
                </a:cubicBezTo>
                <a:cubicBezTo>
                  <a:pt x="35" y="47"/>
                  <a:pt x="23" y="24"/>
                  <a:pt x="0" y="10"/>
                </a:cubicBezTo>
                <a:cubicBezTo>
                  <a:pt x="37" y="0"/>
                  <a:pt x="70" y="5"/>
                  <a:pt x="98" y="27"/>
                </a:cubicBezTo>
                <a:cubicBezTo>
                  <a:pt x="98" y="27"/>
                  <a:pt x="130" y="44"/>
                  <a:pt x="121" y="76"/>
                </a:cubicBezTo>
                <a:cubicBezTo>
                  <a:pt x="98" y="52"/>
                  <a:pt x="65" y="29"/>
                  <a:pt x="32" y="17"/>
                </a:cubicBezTo>
                <a:cubicBezTo>
                  <a:pt x="70" y="37"/>
                  <a:pt x="95" y="57"/>
                  <a:pt x="116" y="84"/>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1" name="Freeform 13"/>
          <p:cNvSpPr/>
          <p:nvPr/>
        </p:nvSpPr>
        <p:spPr bwMode="auto">
          <a:xfrm>
            <a:off x="5727700" y="3333750"/>
            <a:ext cx="608013" cy="455613"/>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2" name="Freeform 14"/>
          <p:cNvSpPr/>
          <p:nvPr/>
        </p:nvSpPr>
        <p:spPr bwMode="auto">
          <a:xfrm>
            <a:off x="7585075" y="3101975"/>
            <a:ext cx="704850" cy="511175"/>
          </a:xfrm>
          <a:custGeom>
            <a:avLst/>
            <a:gdLst/>
            <a:ahLst/>
            <a:cxnLst>
              <a:cxn ang="0">
                <a:pos x="8" y="136"/>
              </a:cxn>
              <a:cxn ang="0">
                <a:pos x="149" y="138"/>
              </a:cxn>
              <a:cxn ang="0">
                <a:pos x="264" y="40"/>
              </a:cxn>
              <a:cxn ang="0">
                <a:pos x="64" y="32"/>
              </a:cxn>
              <a:cxn ang="0">
                <a:pos x="2" y="124"/>
              </a:cxn>
              <a:cxn ang="0">
                <a:pos x="200" y="42"/>
              </a:cxn>
              <a:cxn ang="0">
                <a:pos x="8" y="136"/>
              </a:cxn>
            </a:cxnLst>
            <a:rect l="0" t="0" r="r" b="b"/>
            <a:pathLst>
              <a:path w="264" h="192">
                <a:moveTo>
                  <a:pt x="8" y="136"/>
                </a:moveTo>
                <a:cubicBezTo>
                  <a:pt x="49" y="186"/>
                  <a:pt x="108" y="192"/>
                  <a:pt x="149" y="138"/>
                </a:cubicBezTo>
                <a:cubicBezTo>
                  <a:pt x="181" y="96"/>
                  <a:pt x="213" y="58"/>
                  <a:pt x="264" y="40"/>
                </a:cubicBezTo>
                <a:cubicBezTo>
                  <a:pt x="196" y="8"/>
                  <a:pt x="128" y="0"/>
                  <a:pt x="64" y="32"/>
                </a:cubicBezTo>
                <a:cubicBezTo>
                  <a:pt x="64" y="32"/>
                  <a:pt x="0" y="58"/>
                  <a:pt x="2" y="124"/>
                </a:cubicBezTo>
                <a:cubicBezTo>
                  <a:pt x="61" y="78"/>
                  <a:pt x="128" y="52"/>
                  <a:pt x="200" y="42"/>
                </a:cubicBezTo>
                <a:cubicBezTo>
                  <a:pt x="115" y="60"/>
                  <a:pt x="57" y="92"/>
                  <a:pt x="8" y="136"/>
                </a:cubicBezTo>
                <a:close/>
              </a:path>
            </a:pathLst>
          </a:custGeom>
          <a:solidFill>
            <a:srgbClr val="A5CA36"/>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3" name="Freeform 16"/>
          <p:cNvSpPr/>
          <p:nvPr/>
        </p:nvSpPr>
        <p:spPr bwMode="auto">
          <a:xfrm>
            <a:off x="7113588" y="4408488"/>
            <a:ext cx="177800" cy="268287"/>
          </a:xfrm>
          <a:custGeom>
            <a:avLst/>
            <a:gdLst/>
            <a:ahLst/>
            <a:cxnLst>
              <a:cxn ang="0">
                <a:pos x="30" y="100"/>
              </a:cxn>
              <a:cxn ang="0">
                <a:pos x="8" y="64"/>
              </a:cxn>
              <a:cxn ang="0">
                <a:pos x="0" y="0"/>
              </a:cxn>
              <a:cxn ang="0">
                <a:pos x="60" y="60"/>
              </a:cxn>
              <a:cxn ang="0">
                <a:pos x="34" y="98"/>
              </a:cxn>
              <a:cxn ang="0">
                <a:pos x="15" y="18"/>
              </a:cxn>
              <a:cxn ang="0">
                <a:pos x="30" y="100"/>
              </a:cxn>
            </a:cxnLst>
            <a:rect l="0" t="0" r="r" b="b"/>
            <a:pathLst>
              <a:path w="66" h="100">
                <a:moveTo>
                  <a:pt x="30" y="100"/>
                </a:moveTo>
                <a:cubicBezTo>
                  <a:pt x="13" y="94"/>
                  <a:pt x="6" y="80"/>
                  <a:pt x="8" y="64"/>
                </a:cubicBezTo>
                <a:cubicBezTo>
                  <a:pt x="13" y="42"/>
                  <a:pt x="10" y="20"/>
                  <a:pt x="0" y="0"/>
                </a:cubicBezTo>
                <a:cubicBezTo>
                  <a:pt x="25" y="12"/>
                  <a:pt x="51" y="28"/>
                  <a:pt x="60" y="60"/>
                </a:cubicBezTo>
                <a:cubicBezTo>
                  <a:pt x="66" y="80"/>
                  <a:pt x="59" y="94"/>
                  <a:pt x="34" y="98"/>
                </a:cubicBezTo>
                <a:cubicBezTo>
                  <a:pt x="40" y="70"/>
                  <a:pt x="30" y="42"/>
                  <a:pt x="15" y="18"/>
                </a:cubicBezTo>
                <a:cubicBezTo>
                  <a:pt x="32" y="48"/>
                  <a:pt x="36" y="72"/>
                  <a:pt x="30" y="100"/>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4" name="Freeform 13"/>
          <p:cNvSpPr/>
          <p:nvPr/>
        </p:nvSpPr>
        <p:spPr bwMode="auto">
          <a:xfrm rot="5400000">
            <a:off x="6939757" y="2483644"/>
            <a:ext cx="608012" cy="457200"/>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5" name="Freeform 13"/>
          <p:cNvSpPr/>
          <p:nvPr/>
        </p:nvSpPr>
        <p:spPr bwMode="auto">
          <a:xfrm>
            <a:off x="2978315" y="1341826"/>
            <a:ext cx="1970286" cy="1614487"/>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6" name="Freeform 13"/>
          <p:cNvSpPr/>
          <p:nvPr/>
        </p:nvSpPr>
        <p:spPr bwMode="auto">
          <a:xfrm rot="6413141">
            <a:off x="7666037" y="4689476"/>
            <a:ext cx="606425" cy="457200"/>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7" name="Freeform 13"/>
          <p:cNvSpPr/>
          <p:nvPr/>
        </p:nvSpPr>
        <p:spPr bwMode="auto">
          <a:xfrm>
            <a:off x="3971925" y="3159125"/>
            <a:ext cx="606425" cy="455613"/>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8" name="Freeform 17"/>
          <p:cNvSpPr/>
          <p:nvPr/>
        </p:nvSpPr>
        <p:spPr bwMode="auto">
          <a:xfrm rot="18265941">
            <a:off x="7910997" y="3398486"/>
            <a:ext cx="1562100" cy="1720850"/>
          </a:xfrm>
          <a:custGeom>
            <a:avLst/>
            <a:gdLst/>
            <a:ahLst/>
            <a:cxnLst>
              <a:cxn ang="0">
                <a:pos x="65" y="22"/>
              </a:cxn>
              <a:cxn ang="0">
                <a:pos x="72" y="260"/>
              </a:cxn>
              <a:cxn ang="0">
                <a:pos x="206" y="453"/>
              </a:cxn>
              <a:cxn ang="0">
                <a:pos x="206" y="69"/>
              </a:cxn>
              <a:cxn ang="0">
                <a:pos x="81" y="13"/>
              </a:cxn>
              <a:cxn ang="0">
                <a:pos x="199" y="362"/>
              </a:cxn>
              <a:cxn ang="0">
                <a:pos x="65" y="22"/>
              </a:cxn>
            </a:cxnLst>
            <a:rect l="0" t="0" r="r" b="b"/>
            <a:pathLst>
              <a:path w="277" h="453">
                <a:moveTo>
                  <a:pt x="65" y="22"/>
                </a:moveTo>
                <a:cubicBezTo>
                  <a:pt x="12" y="103"/>
                  <a:pt x="0" y="194"/>
                  <a:pt x="72" y="260"/>
                </a:cubicBezTo>
                <a:cubicBezTo>
                  <a:pt x="141" y="326"/>
                  <a:pt x="190" y="377"/>
                  <a:pt x="206" y="453"/>
                </a:cubicBezTo>
                <a:cubicBezTo>
                  <a:pt x="257" y="318"/>
                  <a:pt x="277" y="184"/>
                  <a:pt x="206" y="69"/>
                </a:cubicBezTo>
                <a:cubicBezTo>
                  <a:pt x="169" y="10"/>
                  <a:pt x="125" y="0"/>
                  <a:pt x="81" y="13"/>
                </a:cubicBezTo>
                <a:cubicBezTo>
                  <a:pt x="155" y="113"/>
                  <a:pt x="192" y="238"/>
                  <a:pt x="199" y="362"/>
                </a:cubicBezTo>
                <a:cubicBezTo>
                  <a:pt x="180" y="213"/>
                  <a:pt x="134" y="113"/>
                  <a:pt x="65" y="22"/>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20" name="Subtitle 19"/>
          <p:cNvSpPr>
            <a:spLocks noGrp="1"/>
          </p:cNvSpPr>
          <p:nvPr>
            <p:ph type="subTitle" idx="1"/>
          </p:nvPr>
        </p:nvSpPr>
        <p:spPr>
          <a:xfrm rot="21063923">
            <a:off x="7732196" y="3939147"/>
            <a:ext cx="1697037" cy="433387"/>
          </a:xfrm>
        </p:spPr>
        <p:txBody>
          <a:bodyPr rtlCol="0">
            <a:normAutofit fontScale="85000" lnSpcReduction="20000"/>
          </a:bodyPr>
          <a:lstStyle/>
          <a:p>
            <a:pPr eaLnBrk="1" fontAlgn="auto" hangingPunct="1">
              <a:spcAft>
                <a:spcPts val="0"/>
              </a:spcAft>
              <a:defRPr/>
            </a:pPr>
            <a:r>
              <a:rPr lang="en-US" altLang="en-US" dirty="0" err="1">
                <a:solidFill>
                  <a:prstClr val="black"/>
                </a:solidFill>
                <a:latin typeface="#9Slide05 SVNTradeMark" panose="02000000000000000000" pitchFamily="2" charset="0"/>
                <a:cs typeface="Times New Roman" panose="02020603050405020304" pitchFamily="18" charset="0"/>
              </a:rPr>
              <a:t>Tự</a:t>
            </a:r>
            <a:r>
              <a:rPr lang="en-US" altLang="en-US" dirty="0">
                <a:solidFill>
                  <a:prstClr val="black"/>
                </a:solidFill>
                <a:latin typeface="#9Slide05 SVNTradeMark" panose="02000000000000000000" pitchFamily="2" charset="0"/>
                <a:cs typeface="Times New Roman" panose="02020603050405020304" pitchFamily="18" charset="0"/>
              </a:rPr>
              <a:t> tin</a:t>
            </a:r>
            <a:endParaRPr lang="en-US" dirty="0">
              <a:solidFill>
                <a:schemeClr val="tx1"/>
              </a:solidFill>
              <a:latin typeface="#9Slide05 SVNTradeMark" panose="02000000000000000000" pitchFamily="2" charset="0"/>
              <a:cs typeface="Times New Roman" pitchFamily="18" charset="0"/>
            </a:endParaRPr>
          </a:p>
        </p:txBody>
      </p:sp>
      <p:sp>
        <p:nvSpPr>
          <p:cNvPr id="42002" name="Subtitle 19"/>
          <p:cNvSpPr txBox="1">
            <a:spLocks/>
          </p:cNvSpPr>
          <p:nvPr/>
        </p:nvSpPr>
        <p:spPr bwMode="auto">
          <a:xfrm rot="-2831555">
            <a:off x="6004137" y="1307134"/>
            <a:ext cx="2841618"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9Slide05 SVNTradeMark" panose="02000000000000000000" pitchFamily="2" charset="0"/>
                <a:cs typeface="Times New Roman" panose="02020603050405020304" pitchFamily="18" charset="0"/>
              </a:rPr>
              <a:t>Không</a:t>
            </a:r>
            <a:r>
              <a:rPr lang="en-US" altLang="en-US" sz="2400" dirty="0">
                <a:solidFill>
                  <a:prstClr val="black"/>
                </a:solidFill>
                <a:latin typeface="#9Slide05 SVNTradeMark" panose="02000000000000000000" pitchFamily="2" charset="0"/>
                <a:cs typeface="Times New Roman" panose="02020603050405020304" pitchFamily="18" charset="0"/>
              </a:rPr>
              <a:t> </a:t>
            </a:r>
            <a:r>
              <a:rPr lang="en-US" altLang="en-US" sz="2400" dirty="0" err="1">
                <a:solidFill>
                  <a:prstClr val="black"/>
                </a:solidFill>
                <a:latin typeface="#9Slide05 SVNTradeMark" panose="02000000000000000000" pitchFamily="2" charset="0"/>
                <a:cs typeface="Times New Roman" panose="02020603050405020304" pitchFamily="18" charset="0"/>
              </a:rPr>
              <a:t>hoang</a:t>
            </a:r>
            <a:r>
              <a:rPr lang="en-US" altLang="en-US" sz="2400" dirty="0">
                <a:solidFill>
                  <a:prstClr val="black"/>
                </a:solidFill>
                <a:latin typeface="#9Slide05 SVNTradeMark" panose="02000000000000000000" pitchFamily="2" charset="0"/>
                <a:cs typeface="Times New Roman" panose="02020603050405020304" pitchFamily="18" charset="0"/>
              </a:rPr>
              <a:t> </a:t>
            </a:r>
            <a:r>
              <a:rPr lang="en-US" altLang="en-US" sz="2400" dirty="0" err="1">
                <a:solidFill>
                  <a:prstClr val="black"/>
                </a:solidFill>
                <a:latin typeface="#9Slide05 SVNTradeMark" panose="02000000000000000000" pitchFamily="2" charset="0"/>
                <a:cs typeface="Times New Roman" panose="02020603050405020304" pitchFamily="18" charset="0"/>
              </a:rPr>
              <a:t>mang</a:t>
            </a:r>
            <a:endParaRPr lang="en-US" altLang="en-US" sz="2400" dirty="0">
              <a:solidFill>
                <a:prstClr val="black"/>
              </a:solidFill>
              <a:latin typeface="#9Slide05 SVNTradeMark" panose="02000000000000000000" pitchFamily="2" charset="0"/>
              <a:cs typeface="Times New Roman" panose="02020603050405020304" pitchFamily="18" charset="0"/>
            </a:endParaRPr>
          </a:p>
        </p:txBody>
      </p:sp>
      <p:sp>
        <p:nvSpPr>
          <p:cNvPr id="42003" name="Subtitle 19"/>
          <p:cNvSpPr txBox="1">
            <a:spLocks/>
          </p:cNvSpPr>
          <p:nvPr/>
        </p:nvSpPr>
        <p:spPr bwMode="auto">
          <a:xfrm rot="1916937">
            <a:off x="4689875" y="4899892"/>
            <a:ext cx="1698625" cy="433388"/>
          </a:xfrm>
          <a:prstGeom prst="rect">
            <a:avLst/>
          </a:prstGeom>
          <a:solidFill>
            <a:schemeClr val="accent3">
              <a:lumMod val="20000"/>
              <a:lumOff val="80000"/>
            </a:schemeClr>
          </a:soli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Times New Roman" panose="02020603050405020304" pitchFamily="18" charset="0"/>
                <a:cs typeface="Times New Roman" panose="02020603050405020304" pitchFamily="18" charset="0"/>
              </a:rPr>
              <a:t>Lời</a:t>
            </a:r>
            <a:r>
              <a:rPr lang="en-US" altLang="en-US" sz="2400" dirty="0">
                <a:solidFill>
                  <a:prstClr val="black"/>
                </a:solidFill>
                <a:latin typeface="Times New Roman" panose="02020603050405020304" pitchFamily="18" charset="0"/>
                <a:cs typeface="Times New Roman" panose="02020603050405020304" pitchFamily="18" charset="0"/>
              </a:rPr>
              <a:t> </a:t>
            </a:r>
            <a:r>
              <a:rPr lang="en-US" altLang="en-US" sz="2400" dirty="0" err="1">
                <a:solidFill>
                  <a:prstClr val="black"/>
                </a:solidFill>
                <a:latin typeface="Times New Roman" panose="02020603050405020304" pitchFamily="18" charset="0"/>
                <a:cs typeface="Times New Roman" panose="02020603050405020304" pitchFamily="18" charset="0"/>
              </a:rPr>
              <a:t>nói</a:t>
            </a:r>
            <a:endParaRPr lang="en-US" altLang="en-US" sz="2400" dirty="0">
              <a:solidFill>
                <a:prstClr val="black"/>
              </a:solidFill>
              <a:latin typeface="Times New Roman" panose="02020603050405020304" pitchFamily="18" charset="0"/>
              <a:cs typeface="Times New Roman" panose="02020603050405020304" pitchFamily="18" charset="0"/>
            </a:endParaRPr>
          </a:p>
        </p:txBody>
      </p:sp>
      <p:sp>
        <p:nvSpPr>
          <p:cNvPr id="28" name="Subtitle 19"/>
          <p:cNvSpPr txBox="1">
            <a:spLocks/>
          </p:cNvSpPr>
          <p:nvPr/>
        </p:nvSpPr>
        <p:spPr bwMode="auto">
          <a:xfrm rot="19233125">
            <a:off x="6204610" y="4593836"/>
            <a:ext cx="1697037" cy="433387"/>
          </a:xfrm>
          <a:prstGeom prst="rect">
            <a:avLst/>
          </a:prstGeom>
          <a:solidFill>
            <a:srgbClr val="FFCCFF"/>
          </a:solidFill>
          <a:ln>
            <a:noFill/>
          </a:ln>
        </p:spPr>
        <p:txBody>
          <a:bodyPr vert="horz" wrap="square" lIns="91440" tIns="45720" rIns="91440" bIns="45720" numCol="1" rtlCol="0" anchor="t" anchorCtr="0" compatLnSpc="1">
            <a:prstTxWarp prst="textNoShape">
              <a:avLst/>
            </a:prstTxWarp>
            <a:normAutofit fontScale="85000" lnSpcReduction="20000"/>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dirty="0" err="1">
                <a:solidFill>
                  <a:schemeClr val="tx1"/>
                </a:solidFill>
                <a:latin typeface="Times New Roman" pitchFamily="18" charset="0"/>
                <a:cs typeface="Times New Roman" pitchFamily="18" charset="0"/>
              </a:rPr>
              <a:t>Thái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độ</a:t>
            </a:r>
            <a:endParaRPr lang="en-US" dirty="0">
              <a:solidFill>
                <a:schemeClr val="tx1"/>
              </a:solidFill>
              <a:latin typeface="Times New Roman" pitchFamily="18" charset="0"/>
              <a:cs typeface="Times New Roman" pitchFamily="18" charset="0"/>
            </a:endParaRPr>
          </a:p>
        </p:txBody>
      </p:sp>
      <p:sp>
        <p:nvSpPr>
          <p:cNvPr id="29" name="Subtitle 19"/>
          <p:cNvSpPr txBox="1">
            <a:spLocks/>
          </p:cNvSpPr>
          <p:nvPr/>
        </p:nvSpPr>
        <p:spPr bwMode="auto">
          <a:xfrm rot="17271864">
            <a:off x="4778024" y="3477581"/>
            <a:ext cx="1698625" cy="433388"/>
          </a:xfrm>
          <a:prstGeom prst="rect">
            <a:avLst/>
          </a:prstGeom>
          <a:solidFill>
            <a:schemeClr val="accent2">
              <a:lumMod val="20000"/>
              <a:lumOff val="80000"/>
            </a:schemeClr>
          </a:soli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Times New Roman" panose="02020603050405020304" pitchFamily="18" charset="0"/>
                <a:cs typeface="Times New Roman" panose="02020603050405020304" pitchFamily="18" charset="0"/>
              </a:rPr>
              <a:t>Việc</a:t>
            </a:r>
            <a:r>
              <a:rPr lang="en-US" altLang="en-US" sz="2400" dirty="0">
                <a:solidFill>
                  <a:prstClr val="black"/>
                </a:solidFill>
                <a:latin typeface="Times New Roman" panose="02020603050405020304" pitchFamily="18" charset="0"/>
                <a:cs typeface="Times New Roman" panose="02020603050405020304" pitchFamily="18" charset="0"/>
              </a:rPr>
              <a:t> </a:t>
            </a:r>
            <a:r>
              <a:rPr lang="en-US" altLang="en-US" sz="2400" dirty="0" err="1">
                <a:solidFill>
                  <a:prstClr val="black"/>
                </a:solidFill>
                <a:latin typeface="Times New Roman" panose="02020603050405020304" pitchFamily="18" charset="0"/>
                <a:cs typeface="Times New Roman" panose="02020603050405020304" pitchFamily="18" charset="0"/>
              </a:rPr>
              <a:t>làm</a:t>
            </a:r>
            <a:endParaRPr lang="en-US" altLang="en-US" sz="2400" dirty="0">
              <a:solidFill>
                <a:prstClr val="black"/>
              </a:solidFill>
              <a:latin typeface="Times New Roman" panose="02020603050405020304" pitchFamily="18" charset="0"/>
              <a:cs typeface="Times New Roman" panose="02020603050405020304" pitchFamily="18" charset="0"/>
            </a:endParaRPr>
          </a:p>
        </p:txBody>
      </p:sp>
      <p:sp>
        <p:nvSpPr>
          <p:cNvPr id="30" name="Subtitle 19"/>
          <p:cNvSpPr txBox="1">
            <a:spLocks/>
          </p:cNvSpPr>
          <p:nvPr/>
        </p:nvSpPr>
        <p:spPr bwMode="auto">
          <a:xfrm rot="1916937">
            <a:off x="1633364" y="3928431"/>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9Slide07 Marbelia Regular" panose="02000500000000000000" pitchFamily="2" charset="0"/>
                <a:cs typeface="Times New Roman" panose="02020603050405020304" pitchFamily="18" charset="0"/>
              </a:rPr>
              <a:t>Lịch</a:t>
            </a:r>
            <a:r>
              <a:rPr lang="en-US" altLang="en-US" sz="2400" dirty="0">
                <a:solidFill>
                  <a:prstClr val="black"/>
                </a:solidFill>
                <a:latin typeface="#9Slide07 Marbelia Regular" panose="02000500000000000000" pitchFamily="2" charset="0"/>
                <a:cs typeface="Times New Roman" panose="02020603050405020304" pitchFamily="18" charset="0"/>
              </a:rPr>
              <a:t> </a:t>
            </a:r>
            <a:r>
              <a:rPr lang="en-US" altLang="en-US" sz="2400" dirty="0" err="1">
                <a:solidFill>
                  <a:prstClr val="black"/>
                </a:solidFill>
                <a:latin typeface="#9Slide07 Marbelia Regular" panose="02000500000000000000" pitchFamily="2" charset="0"/>
                <a:cs typeface="Times New Roman" panose="02020603050405020304" pitchFamily="18" charset="0"/>
              </a:rPr>
              <a:t>sự</a:t>
            </a:r>
            <a:endParaRPr lang="en-US" altLang="en-US" sz="2400" dirty="0">
              <a:solidFill>
                <a:prstClr val="black"/>
              </a:solidFill>
              <a:latin typeface="#9Slide07 Marbelia Regular" panose="02000500000000000000" pitchFamily="2" charset="0"/>
              <a:cs typeface="Times New Roman" panose="02020603050405020304" pitchFamily="18" charset="0"/>
            </a:endParaRPr>
          </a:p>
        </p:txBody>
      </p:sp>
      <p:sp>
        <p:nvSpPr>
          <p:cNvPr id="31" name="Freeform 6"/>
          <p:cNvSpPr/>
          <p:nvPr/>
        </p:nvSpPr>
        <p:spPr bwMode="auto">
          <a:xfrm>
            <a:off x="56378" y="3885272"/>
            <a:ext cx="2065338" cy="1560513"/>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32" name="Subtitle 19"/>
          <p:cNvSpPr txBox="1">
            <a:spLocks/>
          </p:cNvSpPr>
          <p:nvPr/>
        </p:nvSpPr>
        <p:spPr bwMode="auto">
          <a:xfrm rot="1916937">
            <a:off x="337518" y="4501135"/>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9Slide07 Marbelia Regular" panose="02000500000000000000" pitchFamily="2" charset="0"/>
                <a:cs typeface="Times New Roman" panose="02020603050405020304" pitchFamily="18" charset="0"/>
              </a:rPr>
              <a:t>Điềm</a:t>
            </a:r>
            <a:r>
              <a:rPr lang="en-US" altLang="en-US" sz="2400" dirty="0">
                <a:solidFill>
                  <a:prstClr val="black"/>
                </a:solidFill>
                <a:latin typeface="#9Slide07 Marbelia Regular" panose="02000500000000000000" pitchFamily="2" charset="0"/>
                <a:cs typeface="Times New Roman" panose="02020603050405020304" pitchFamily="18" charset="0"/>
              </a:rPr>
              <a:t> </a:t>
            </a:r>
            <a:r>
              <a:rPr lang="en-US" altLang="en-US" sz="2400" dirty="0" err="1">
                <a:solidFill>
                  <a:prstClr val="black"/>
                </a:solidFill>
                <a:latin typeface="#9Slide07 Marbelia Regular" panose="02000500000000000000" pitchFamily="2" charset="0"/>
                <a:cs typeface="Times New Roman" panose="02020603050405020304" pitchFamily="18" charset="0"/>
              </a:rPr>
              <a:t>tĩnh</a:t>
            </a:r>
            <a:r>
              <a:rPr lang="en-US" altLang="en-US" sz="2400" dirty="0">
                <a:solidFill>
                  <a:prstClr val="black"/>
                </a:solidFill>
                <a:latin typeface="#9Slide07 Marbelia Regular" panose="02000500000000000000" pitchFamily="2" charset="0"/>
                <a:cs typeface="Times New Roman" panose="02020603050405020304" pitchFamily="18" charset="0"/>
              </a:rPr>
              <a:t> </a:t>
            </a:r>
          </a:p>
        </p:txBody>
      </p:sp>
      <p:sp>
        <p:nvSpPr>
          <p:cNvPr id="33" name="Freeform 6"/>
          <p:cNvSpPr/>
          <p:nvPr/>
        </p:nvSpPr>
        <p:spPr bwMode="auto">
          <a:xfrm>
            <a:off x="1449929" y="2120821"/>
            <a:ext cx="2065338" cy="1560513"/>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34" name="Subtitle 19"/>
          <p:cNvSpPr txBox="1">
            <a:spLocks/>
          </p:cNvSpPr>
          <p:nvPr/>
        </p:nvSpPr>
        <p:spPr bwMode="auto">
          <a:xfrm rot="1916937">
            <a:off x="1646339" y="2614811"/>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9Slide07 Marbelia Regular" panose="02000500000000000000" pitchFamily="2" charset="0"/>
                <a:cs typeface="Times New Roman" panose="02020603050405020304" pitchFamily="18" charset="0"/>
              </a:rPr>
              <a:t>Có</a:t>
            </a:r>
            <a:r>
              <a:rPr lang="en-US" altLang="en-US" sz="2400" dirty="0">
                <a:solidFill>
                  <a:prstClr val="black"/>
                </a:solidFill>
                <a:latin typeface="#9Slide07 Marbelia Regular" panose="02000500000000000000" pitchFamily="2" charset="0"/>
                <a:cs typeface="Times New Roman" panose="02020603050405020304" pitchFamily="18" charset="0"/>
              </a:rPr>
              <a:t> </a:t>
            </a:r>
            <a:r>
              <a:rPr lang="en-US" altLang="en-US" sz="2400" dirty="0" err="1">
                <a:solidFill>
                  <a:prstClr val="black"/>
                </a:solidFill>
                <a:latin typeface="#9Slide07 Marbelia Regular" panose="02000500000000000000" pitchFamily="2" charset="0"/>
                <a:cs typeface="Times New Roman" panose="02020603050405020304" pitchFamily="18" charset="0"/>
              </a:rPr>
              <a:t>văn</a:t>
            </a:r>
            <a:r>
              <a:rPr lang="en-US" altLang="en-US" sz="2400" dirty="0">
                <a:solidFill>
                  <a:prstClr val="black"/>
                </a:solidFill>
                <a:latin typeface="#9Slide07 Marbelia Regular" panose="02000500000000000000" pitchFamily="2" charset="0"/>
                <a:cs typeface="Times New Roman" panose="02020603050405020304" pitchFamily="18" charset="0"/>
              </a:rPr>
              <a:t> </a:t>
            </a:r>
            <a:r>
              <a:rPr lang="en-US" altLang="en-US" sz="2400" dirty="0" err="1">
                <a:solidFill>
                  <a:prstClr val="black"/>
                </a:solidFill>
                <a:latin typeface="#9Slide07 Marbelia Regular" panose="02000500000000000000" pitchFamily="2" charset="0"/>
                <a:cs typeface="Times New Roman" panose="02020603050405020304" pitchFamily="18" charset="0"/>
              </a:rPr>
              <a:t>hóa</a:t>
            </a:r>
            <a:endParaRPr lang="en-US" altLang="en-US" sz="2400" dirty="0">
              <a:solidFill>
                <a:prstClr val="black"/>
              </a:solidFill>
              <a:latin typeface="#9Slide07 Marbelia Regular" panose="02000500000000000000" pitchFamily="2" charset="0"/>
              <a:cs typeface="Times New Roman" panose="02020603050405020304" pitchFamily="18" charset="0"/>
            </a:endParaRPr>
          </a:p>
        </p:txBody>
      </p:sp>
      <p:sp>
        <p:nvSpPr>
          <p:cNvPr id="35" name="Freeform 6"/>
          <p:cNvSpPr/>
          <p:nvPr/>
        </p:nvSpPr>
        <p:spPr bwMode="auto">
          <a:xfrm rot="17294764">
            <a:off x="1375780" y="5013900"/>
            <a:ext cx="2065338" cy="1560513"/>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36" name="Subtitle 19"/>
          <p:cNvSpPr txBox="1">
            <a:spLocks/>
          </p:cNvSpPr>
          <p:nvPr/>
        </p:nvSpPr>
        <p:spPr bwMode="auto">
          <a:xfrm rot="19195578">
            <a:off x="1490496" y="5513875"/>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9Slide07 Marbelia Regular" panose="02000500000000000000" pitchFamily="2" charset="0"/>
                <a:cs typeface="Times New Roman" panose="02020603050405020304" pitchFamily="18" charset="0"/>
              </a:rPr>
              <a:t>Nhẹ</a:t>
            </a:r>
            <a:r>
              <a:rPr lang="en-US" altLang="en-US" sz="2400" dirty="0">
                <a:solidFill>
                  <a:prstClr val="black"/>
                </a:solidFill>
                <a:latin typeface="#9Slide07 Marbelia Regular" panose="02000500000000000000" pitchFamily="2" charset="0"/>
                <a:cs typeface="Times New Roman" panose="02020603050405020304" pitchFamily="18" charset="0"/>
              </a:rPr>
              <a:t> </a:t>
            </a:r>
            <a:r>
              <a:rPr lang="en-US" altLang="en-US" sz="2400" dirty="0" err="1">
                <a:solidFill>
                  <a:prstClr val="black"/>
                </a:solidFill>
                <a:latin typeface="#9Slide07 Marbelia Regular" panose="02000500000000000000" pitchFamily="2" charset="0"/>
                <a:cs typeface="Times New Roman" panose="02020603050405020304" pitchFamily="18" charset="0"/>
              </a:rPr>
              <a:t>nhàng</a:t>
            </a:r>
            <a:endParaRPr lang="en-US" altLang="en-US" sz="2400" dirty="0">
              <a:solidFill>
                <a:prstClr val="black"/>
              </a:solidFill>
              <a:latin typeface="#9Slide07 Marbelia Regular" panose="02000500000000000000" pitchFamily="2" charset="0"/>
              <a:cs typeface="Times New Roman" panose="02020603050405020304" pitchFamily="18" charset="0"/>
            </a:endParaRPr>
          </a:p>
        </p:txBody>
      </p:sp>
      <p:sp>
        <p:nvSpPr>
          <p:cNvPr id="37" name="Freeform 36"/>
          <p:cNvSpPr/>
          <p:nvPr/>
        </p:nvSpPr>
        <p:spPr bwMode="auto">
          <a:xfrm rot="18327244">
            <a:off x="4060513" y="381636"/>
            <a:ext cx="1957388" cy="1438275"/>
          </a:xfrm>
          <a:custGeom>
            <a:avLst/>
            <a:gdLst/>
            <a:ahLst/>
            <a:cxnLst>
              <a:cxn ang="0">
                <a:pos x="45" y="281"/>
              </a:cxn>
              <a:cxn ang="0">
                <a:pos x="242" y="195"/>
              </a:cxn>
              <a:cxn ang="0">
                <a:pos x="361" y="2"/>
              </a:cxn>
              <a:cxn ang="0">
                <a:pos x="36" y="131"/>
              </a:cxn>
              <a:cxn ang="0">
                <a:pos x="30" y="269"/>
              </a:cxn>
              <a:cxn ang="0">
                <a:pos x="286" y="38"/>
              </a:cxn>
              <a:cxn ang="0">
                <a:pos x="45" y="281"/>
              </a:cxn>
            </a:cxnLst>
            <a:rect l="0" t="0" r="r" b="b"/>
            <a:pathLst>
              <a:path w="361" h="304">
                <a:moveTo>
                  <a:pt x="45" y="281"/>
                </a:moveTo>
                <a:cubicBezTo>
                  <a:pt x="131" y="304"/>
                  <a:pt x="212" y="283"/>
                  <a:pt x="242" y="195"/>
                </a:cubicBezTo>
                <a:cubicBezTo>
                  <a:pt x="274" y="105"/>
                  <a:pt x="303" y="42"/>
                  <a:pt x="361" y="2"/>
                </a:cubicBezTo>
                <a:cubicBezTo>
                  <a:pt x="229" y="0"/>
                  <a:pt x="109" y="24"/>
                  <a:pt x="36" y="131"/>
                </a:cubicBezTo>
                <a:cubicBezTo>
                  <a:pt x="0" y="185"/>
                  <a:pt x="5" y="231"/>
                  <a:pt x="30" y="269"/>
                </a:cubicBezTo>
                <a:cubicBezTo>
                  <a:pt x="90" y="165"/>
                  <a:pt x="182" y="90"/>
                  <a:pt x="286" y="38"/>
                </a:cubicBezTo>
                <a:cubicBezTo>
                  <a:pt x="167" y="107"/>
                  <a:pt x="98" y="185"/>
                  <a:pt x="45" y="28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38" name="Subtitle 19"/>
          <p:cNvSpPr txBox="1">
            <a:spLocks/>
          </p:cNvSpPr>
          <p:nvPr/>
        </p:nvSpPr>
        <p:spPr bwMode="auto">
          <a:xfrm rot="16200000">
            <a:off x="4061619" y="820904"/>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9Slide05 SVNTradeMark" panose="02000000000000000000" pitchFamily="2" charset="0"/>
                <a:cs typeface="Times New Roman" panose="02020603050405020304" pitchFamily="18" charset="0"/>
              </a:rPr>
              <a:t>Suy</a:t>
            </a:r>
            <a:r>
              <a:rPr lang="en-US" altLang="en-US" sz="2400" dirty="0">
                <a:solidFill>
                  <a:prstClr val="black"/>
                </a:solidFill>
                <a:latin typeface="#9Slide05 SVNTradeMark" panose="02000000000000000000" pitchFamily="2" charset="0"/>
                <a:cs typeface="Times New Roman" panose="02020603050405020304" pitchFamily="18" charset="0"/>
              </a:rPr>
              <a:t> </a:t>
            </a:r>
            <a:r>
              <a:rPr lang="en-US" altLang="en-US" sz="2400" dirty="0" err="1">
                <a:solidFill>
                  <a:prstClr val="black"/>
                </a:solidFill>
                <a:latin typeface="#9Slide05 SVNTradeMark" panose="02000000000000000000" pitchFamily="2" charset="0"/>
                <a:cs typeface="Times New Roman" panose="02020603050405020304" pitchFamily="18" charset="0"/>
              </a:rPr>
              <a:t>nghĩ</a:t>
            </a:r>
            <a:r>
              <a:rPr lang="en-US" altLang="en-US" sz="2400" dirty="0">
                <a:solidFill>
                  <a:prstClr val="black"/>
                </a:solidFill>
                <a:latin typeface="#9Slide05 SVNTradeMark" panose="02000000000000000000" pitchFamily="2" charset="0"/>
                <a:cs typeface="Times New Roman" panose="02020603050405020304" pitchFamily="18" charset="0"/>
              </a:rPr>
              <a:t> </a:t>
            </a:r>
            <a:r>
              <a:rPr lang="en-US" altLang="en-US" sz="2400" dirty="0" err="1">
                <a:solidFill>
                  <a:prstClr val="black"/>
                </a:solidFill>
                <a:latin typeface="#9Slide05 SVNTradeMark" panose="02000000000000000000" pitchFamily="2" charset="0"/>
                <a:cs typeface="Times New Roman" panose="02020603050405020304" pitchFamily="18" charset="0"/>
              </a:rPr>
              <a:t>kĩ</a:t>
            </a:r>
            <a:r>
              <a:rPr lang="en-US" altLang="en-US" sz="2400" dirty="0">
                <a:solidFill>
                  <a:prstClr val="black"/>
                </a:solidFill>
                <a:latin typeface="#9Slide05 SVNTradeMark" panose="02000000000000000000" pitchFamily="2" charset="0"/>
                <a:cs typeface="Times New Roman" panose="02020603050405020304" pitchFamily="18" charset="0"/>
              </a:rPr>
              <a:t>.</a:t>
            </a:r>
          </a:p>
        </p:txBody>
      </p:sp>
      <p:sp>
        <p:nvSpPr>
          <p:cNvPr id="39" name="Freeform 38"/>
          <p:cNvSpPr/>
          <p:nvPr/>
        </p:nvSpPr>
        <p:spPr bwMode="auto">
          <a:xfrm>
            <a:off x="5241044" y="96915"/>
            <a:ext cx="2807113" cy="1980240"/>
          </a:xfrm>
          <a:custGeom>
            <a:avLst/>
            <a:gdLst/>
            <a:ahLst/>
            <a:cxnLst>
              <a:cxn ang="0">
                <a:pos x="45" y="281"/>
              </a:cxn>
              <a:cxn ang="0">
                <a:pos x="242" y="195"/>
              </a:cxn>
              <a:cxn ang="0">
                <a:pos x="361" y="2"/>
              </a:cxn>
              <a:cxn ang="0">
                <a:pos x="36" y="131"/>
              </a:cxn>
              <a:cxn ang="0">
                <a:pos x="30" y="269"/>
              </a:cxn>
              <a:cxn ang="0">
                <a:pos x="286" y="38"/>
              </a:cxn>
              <a:cxn ang="0">
                <a:pos x="45" y="281"/>
              </a:cxn>
            </a:cxnLst>
            <a:rect l="0" t="0" r="r" b="b"/>
            <a:pathLst>
              <a:path w="361" h="304">
                <a:moveTo>
                  <a:pt x="45" y="281"/>
                </a:moveTo>
                <a:cubicBezTo>
                  <a:pt x="131" y="304"/>
                  <a:pt x="212" y="283"/>
                  <a:pt x="242" y="195"/>
                </a:cubicBezTo>
                <a:cubicBezTo>
                  <a:pt x="274" y="105"/>
                  <a:pt x="303" y="42"/>
                  <a:pt x="361" y="2"/>
                </a:cubicBezTo>
                <a:cubicBezTo>
                  <a:pt x="229" y="0"/>
                  <a:pt x="109" y="24"/>
                  <a:pt x="36" y="131"/>
                </a:cubicBezTo>
                <a:cubicBezTo>
                  <a:pt x="0" y="185"/>
                  <a:pt x="5" y="231"/>
                  <a:pt x="30" y="269"/>
                </a:cubicBezTo>
                <a:cubicBezTo>
                  <a:pt x="90" y="165"/>
                  <a:pt x="182" y="90"/>
                  <a:pt x="286" y="38"/>
                </a:cubicBezTo>
                <a:cubicBezTo>
                  <a:pt x="167" y="107"/>
                  <a:pt x="98" y="185"/>
                  <a:pt x="45" y="28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40" name="Subtitle 19"/>
          <p:cNvSpPr txBox="1">
            <a:spLocks/>
          </p:cNvSpPr>
          <p:nvPr/>
        </p:nvSpPr>
        <p:spPr bwMode="auto">
          <a:xfrm rot="-2831555">
            <a:off x="5147059" y="875963"/>
            <a:ext cx="2887507"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9Slide05 SVNTradeMark" panose="02000000000000000000" pitchFamily="2" charset="0"/>
                <a:cs typeface="Times New Roman" panose="02020603050405020304" pitchFamily="18" charset="0"/>
              </a:rPr>
              <a:t>Tự</a:t>
            </a:r>
            <a:r>
              <a:rPr lang="en-US" altLang="en-US" sz="2400" dirty="0">
                <a:solidFill>
                  <a:prstClr val="black"/>
                </a:solidFill>
                <a:latin typeface="#9Slide05 SVNTradeMark" panose="02000000000000000000" pitchFamily="2" charset="0"/>
                <a:cs typeface="Times New Roman" panose="02020603050405020304" pitchFamily="18" charset="0"/>
              </a:rPr>
              <a:t> </a:t>
            </a:r>
            <a:r>
              <a:rPr lang="en-US" altLang="en-US" sz="2400" dirty="0" err="1">
                <a:solidFill>
                  <a:prstClr val="black"/>
                </a:solidFill>
                <a:latin typeface="#9Slide05 SVNTradeMark" panose="02000000000000000000" pitchFamily="2" charset="0"/>
                <a:cs typeface="Times New Roman" panose="02020603050405020304" pitchFamily="18" charset="0"/>
              </a:rPr>
              <a:t>điều</a:t>
            </a:r>
            <a:r>
              <a:rPr lang="en-US" altLang="en-US" sz="2400" dirty="0">
                <a:solidFill>
                  <a:prstClr val="black"/>
                </a:solidFill>
                <a:latin typeface="#9Slide05 SVNTradeMark" panose="02000000000000000000" pitchFamily="2" charset="0"/>
                <a:cs typeface="Times New Roman" panose="02020603050405020304" pitchFamily="18" charset="0"/>
              </a:rPr>
              <a:t> </a:t>
            </a:r>
            <a:r>
              <a:rPr lang="en-US" altLang="en-US" sz="2400" dirty="0" err="1">
                <a:solidFill>
                  <a:prstClr val="black"/>
                </a:solidFill>
                <a:latin typeface="#9Slide05 SVNTradeMark" panose="02000000000000000000" pitchFamily="2" charset="0"/>
                <a:cs typeface="Times New Roman" panose="02020603050405020304" pitchFamily="18" charset="0"/>
              </a:rPr>
              <a:t>chỉnh</a:t>
            </a:r>
            <a:r>
              <a:rPr lang="en-US" altLang="en-US" sz="2400" dirty="0">
                <a:solidFill>
                  <a:prstClr val="black"/>
                </a:solidFill>
                <a:latin typeface="#9Slide05 SVNTradeMark" panose="02000000000000000000" pitchFamily="2" charset="0"/>
                <a:cs typeface="Times New Roman" panose="02020603050405020304" pitchFamily="18" charset="0"/>
              </a:rPr>
              <a:t> </a:t>
            </a:r>
            <a:r>
              <a:rPr lang="en-US" altLang="en-US" sz="2400" dirty="0" err="1">
                <a:solidFill>
                  <a:prstClr val="black"/>
                </a:solidFill>
                <a:latin typeface="#9Slide05 SVNTradeMark" panose="02000000000000000000" pitchFamily="2" charset="0"/>
                <a:cs typeface="Times New Roman" panose="02020603050405020304" pitchFamily="18" charset="0"/>
              </a:rPr>
              <a:t>hành</a:t>
            </a:r>
            <a:r>
              <a:rPr lang="en-US" altLang="en-US" sz="2400" dirty="0">
                <a:solidFill>
                  <a:prstClr val="black"/>
                </a:solidFill>
                <a:latin typeface="#9Slide05 SVNTradeMark" panose="02000000000000000000" pitchFamily="2" charset="0"/>
                <a:cs typeface="Times New Roman" panose="02020603050405020304" pitchFamily="18" charset="0"/>
              </a:rPr>
              <a:t> vi</a:t>
            </a:r>
          </a:p>
        </p:txBody>
      </p:sp>
      <p:sp>
        <p:nvSpPr>
          <p:cNvPr id="41" name="Freeform 40"/>
          <p:cNvSpPr/>
          <p:nvPr/>
        </p:nvSpPr>
        <p:spPr bwMode="auto">
          <a:xfrm rot="18265941">
            <a:off x="7669406" y="2093391"/>
            <a:ext cx="1562100" cy="1720850"/>
          </a:xfrm>
          <a:custGeom>
            <a:avLst/>
            <a:gdLst/>
            <a:ahLst/>
            <a:cxnLst>
              <a:cxn ang="0">
                <a:pos x="65" y="22"/>
              </a:cxn>
              <a:cxn ang="0">
                <a:pos x="72" y="260"/>
              </a:cxn>
              <a:cxn ang="0">
                <a:pos x="206" y="453"/>
              </a:cxn>
              <a:cxn ang="0">
                <a:pos x="206" y="69"/>
              </a:cxn>
              <a:cxn ang="0">
                <a:pos x="81" y="13"/>
              </a:cxn>
              <a:cxn ang="0">
                <a:pos x="199" y="362"/>
              </a:cxn>
              <a:cxn ang="0">
                <a:pos x="65" y="22"/>
              </a:cxn>
            </a:cxnLst>
            <a:rect l="0" t="0" r="r" b="b"/>
            <a:pathLst>
              <a:path w="277" h="453">
                <a:moveTo>
                  <a:pt x="65" y="22"/>
                </a:moveTo>
                <a:cubicBezTo>
                  <a:pt x="12" y="103"/>
                  <a:pt x="0" y="194"/>
                  <a:pt x="72" y="260"/>
                </a:cubicBezTo>
                <a:cubicBezTo>
                  <a:pt x="141" y="326"/>
                  <a:pt x="190" y="377"/>
                  <a:pt x="206" y="453"/>
                </a:cubicBezTo>
                <a:cubicBezTo>
                  <a:pt x="257" y="318"/>
                  <a:pt x="277" y="184"/>
                  <a:pt x="206" y="69"/>
                </a:cubicBezTo>
                <a:cubicBezTo>
                  <a:pt x="169" y="10"/>
                  <a:pt x="125" y="0"/>
                  <a:pt x="81" y="13"/>
                </a:cubicBezTo>
                <a:cubicBezTo>
                  <a:pt x="155" y="113"/>
                  <a:pt x="192" y="238"/>
                  <a:pt x="199" y="362"/>
                </a:cubicBezTo>
                <a:cubicBezTo>
                  <a:pt x="180" y="213"/>
                  <a:pt x="134" y="113"/>
                  <a:pt x="65" y="22"/>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42" name="Subtitle 19"/>
          <p:cNvSpPr txBox="1">
            <a:spLocks/>
          </p:cNvSpPr>
          <p:nvPr/>
        </p:nvSpPr>
        <p:spPr bwMode="auto">
          <a:xfrm rot="21063923">
            <a:off x="7441407" y="2494662"/>
            <a:ext cx="1697037"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85000" lnSpcReduction="20000"/>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altLang="en-US" dirty="0" err="1">
                <a:solidFill>
                  <a:prstClr val="black"/>
                </a:solidFill>
                <a:latin typeface="#9Slide05 SVNTradeMark" panose="02000000000000000000" pitchFamily="2" charset="0"/>
                <a:cs typeface="Times New Roman" panose="02020603050405020304" pitchFamily="18" charset="0"/>
              </a:rPr>
              <a:t>Bình</a:t>
            </a:r>
            <a:r>
              <a:rPr lang="en-US" altLang="en-US" dirty="0">
                <a:solidFill>
                  <a:prstClr val="black"/>
                </a:solidFill>
                <a:latin typeface="#9Slide05 SVNTradeMark" panose="02000000000000000000" pitchFamily="2" charset="0"/>
                <a:cs typeface="Times New Roman" panose="02020603050405020304" pitchFamily="18" charset="0"/>
              </a:rPr>
              <a:t> </a:t>
            </a:r>
            <a:r>
              <a:rPr lang="en-US" altLang="en-US" dirty="0" err="1">
                <a:solidFill>
                  <a:prstClr val="black"/>
                </a:solidFill>
                <a:latin typeface="#9Slide05 SVNTradeMark" panose="02000000000000000000" pitchFamily="2" charset="0"/>
                <a:cs typeface="Times New Roman" panose="02020603050405020304" pitchFamily="18" charset="0"/>
              </a:rPr>
              <a:t>tĩnh</a:t>
            </a:r>
            <a:endParaRPr lang="en-US" dirty="0">
              <a:solidFill>
                <a:schemeClr val="tx1"/>
              </a:solidFill>
              <a:latin typeface="#9Slide05 SVNTradeMark" panose="02000000000000000000" pitchFamily="2" charset="0"/>
              <a:cs typeface="Times New Roman" pitchFamily="18" charset="0"/>
            </a:endParaRPr>
          </a:p>
        </p:txBody>
      </p:sp>
      <p:sp>
        <p:nvSpPr>
          <p:cNvPr id="43" name="Freeform 42"/>
          <p:cNvSpPr/>
          <p:nvPr/>
        </p:nvSpPr>
        <p:spPr bwMode="auto">
          <a:xfrm rot="18265941">
            <a:off x="8768012" y="4623462"/>
            <a:ext cx="1562100" cy="1720850"/>
          </a:xfrm>
          <a:custGeom>
            <a:avLst/>
            <a:gdLst/>
            <a:ahLst/>
            <a:cxnLst>
              <a:cxn ang="0">
                <a:pos x="65" y="22"/>
              </a:cxn>
              <a:cxn ang="0">
                <a:pos x="72" y="260"/>
              </a:cxn>
              <a:cxn ang="0">
                <a:pos x="206" y="453"/>
              </a:cxn>
              <a:cxn ang="0">
                <a:pos x="206" y="69"/>
              </a:cxn>
              <a:cxn ang="0">
                <a:pos x="81" y="13"/>
              </a:cxn>
              <a:cxn ang="0">
                <a:pos x="199" y="362"/>
              </a:cxn>
              <a:cxn ang="0">
                <a:pos x="65" y="22"/>
              </a:cxn>
            </a:cxnLst>
            <a:rect l="0" t="0" r="r" b="b"/>
            <a:pathLst>
              <a:path w="277" h="453">
                <a:moveTo>
                  <a:pt x="65" y="22"/>
                </a:moveTo>
                <a:cubicBezTo>
                  <a:pt x="12" y="103"/>
                  <a:pt x="0" y="194"/>
                  <a:pt x="72" y="260"/>
                </a:cubicBezTo>
                <a:cubicBezTo>
                  <a:pt x="141" y="326"/>
                  <a:pt x="190" y="377"/>
                  <a:pt x="206" y="453"/>
                </a:cubicBezTo>
                <a:cubicBezTo>
                  <a:pt x="257" y="318"/>
                  <a:pt x="277" y="184"/>
                  <a:pt x="206" y="69"/>
                </a:cubicBezTo>
                <a:cubicBezTo>
                  <a:pt x="169" y="10"/>
                  <a:pt x="125" y="0"/>
                  <a:pt x="81" y="13"/>
                </a:cubicBezTo>
                <a:cubicBezTo>
                  <a:pt x="155" y="113"/>
                  <a:pt x="192" y="238"/>
                  <a:pt x="199" y="362"/>
                </a:cubicBezTo>
                <a:cubicBezTo>
                  <a:pt x="180" y="213"/>
                  <a:pt x="134" y="113"/>
                  <a:pt x="65" y="22"/>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44" name="Subtitle 19"/>
          <p:cNvSpPr txBox="1">
            <a:spLocks/>
          </p:cNvSpPr>
          <p:nvPr/>
        </p:nvSpPr>
        <p:spPr bwMode="auto">
          <a:xfrm rot="21063923">
            <a:off x="8589211" y="5375330"/>
            <a:ext cx="1697037"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85000" lnSpcReduction="20000"/>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fontAlgn="auto" hangingPunct="1">
              <a:spcAft>
                <a:spcPts val="0"/>
              </a:spcAft>
              <a:defRPr/>
            </a:pPr>
            <a:r>
              <a:rPr lang="en-US" dirty="0" err="1">
                <a:solidFill>
                  <a:prstClr val="black"/>
                </a:solidFill>
                <a:latin typeface="#9Slide05 SVNTradeMark" panose="02000000000000000000" pitchFamily="2" charset="0"/>
                <a:cs typeface="Times New Roman" panose="02020603050405020304" pitchFamily="18" charset="0"/>
              </a:rPr>
              <a:t>Ôn</a:t>
            </a:r>
            <a:r>
              <a:rPr lang="en-US" dirty="0">
                <a:solidFill>
                  <a:prstClr val="black"/>
                </a:solidFill>
                <a:latin typeface="#9Slide05 SVNTradeMark" panose="02000000000000000000" pitchFamily="2" charset="0"/>
                <a:cs typeface="Times New Roman" panose="02020603050405020304" pitchFamily="18" charset="0"/>
              </a:rPr>
              <a:t> </a:t>
            </a:r>
            <a:r>
              <a:rPr lang="en-US" dirty="0" err="1">
                <a:solidFill>
                  <a:prstClr val="black"/>
                </a:solidFill>
                <a:latin typeface="#9Slide05 SVNTradeMark" panose="02000000000000000000" pitchFamily="2" charset="0"/>
                <a:cs typeface="Times New Roman" panose="02020603050405020304" pitchFamily="18" charset="0"/>
              </a:rPr>
              <a:t>tồn</a:t>
            </a:r>
            <a:endParaRPr lang="en-US" dirty="0">
              <a:solidFill>
                <a:schemeClr val="tx1"/>
              </a:solidFill>
              <a:latin typeface="#9Slide05 SVNTradeMark" panose="02000000000000000000" pitchFamily="2" charset="0"/>
              <a:cs typeface="Times New Roman" pitchFamily="18" charset="0"/>
            </a:endParaRPr>
          </a:p>
        </p:txBody>
      </p:sp>
      <p:sp>
        <p:nvSpPr>
          <p:cNvPr id="45" name="Subtitle 19"/>
          <p:cNvSpPr txBox="1">
            <a:spLocks/>
          </p:cNvSpPr>
          <p:nvPr/>
        </p:nvSpPr>
        <p:spPr bwMode="auto">
          <a:xfrm rot="1916937">
            <a:off x="3313916" y="1981515"/>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a:solidFill>
                  <a:prstClr val="black"/>
                </a:solidFill>
                <a:latin typeface="#9Slide05 SVNTradeMark" panose="02000000000000000000" pitchFamily="2" charset="0"/>
                <a:cs typeface="Times New Roman" panose="02020603050405020304" pitchFamily="18" charset="0"/>
              </a:rPr>
              <a:t>Đúng</a:t>
            </a:r>
            <a:r>
              <a:rPr lang="en-US" altLang="en-US" sz="2400" dirty="0">
                <a:solidFill>
                  <a:prstClr val="black"/>
                </a:solidFill>
                <a:latin typeface="#9Slide05 SVNTradeMark" panose="02000000000000000000" pitchFamily="2" charset="0"/>
                <a:cs typeface="Times New Roman" panose="02020603050405020304" pitchFamily="18" charset="0"/>
              </a:rPr>
              <a:t> </a:t>
            </a:r>
            <a:r>
              <a:rPr lang="en-US" altLang="en-US" sz="2400" dirty="0" err="1">
                <a:solidFill>
                  <a:prstClr val="black"/>
                </a:solidFill>
                <a:latin typeface="#9Slide05 SVNTradeMark" panose="02000000000000000000" pitchFamily="2" charset="0"/>
                <a:cs typeface="Times New Roman" panose="02020603050405020304" pitchFamily="18" charset="0"/>
              </a:rPr>
              <a:t>mực</a:t>
            </a:r>
            <a:endParaRPr lang="en-US" altLang="en-US" sz="2400" dirty="0">
              <a:solidFill>
                <a:prstClr val="black"/>
              </a:solidFill>
              <a:latin typeface="#9Slide05 SVNTradeMark" panose="02000000000000000000" pitchFamily="2" charset="0"/>
              <a:cs typeface="Times New Roman" panose="02020603050405020304" pitchFamily="18" charset="0"/>
            </a:endParaRPr>
          </a:p>
        </p:txBody>
      </p:sp>
      <p:sp>
        <p:nvSpPr>
          <p:cNvPr id="47" name="Freeform 46"/>
          <p:cNvSpPr/>
          <p:nvPr/>
        </p:nvSpPr>
        <p:spPr bwMode="auto">
          <a:xfrm rot="18265941">
            <a:off x="9537455" y="2670630"/>
            <a:ext cx="1832546" cy="2169696"/>
          </a:xfrm>
          <a:custGeom>
            <a:avLst/>
            <a:gdLst/>
            <a:ahLst/>
            <a:cxnLst>
              <a:cxn ang="0">
                <a:pos x="65" y="22"/>
              </a:cxn>
              <a:cxn ang="0">
                <a:pos x="72" y="260"/>
              </a:cxn>
              <a:cxn ang="0">
                <a:pos x="206" y="453"/>
              </a:cxn>
              <a:cxn ang="0">
                <a:pos x="206" y="69"/>
              </a:cxn>
              <a:cxn ang="0">
                <a:pos x="81" y="13"/>
              </a:cxn>
              <a:cxn ang="0">
                <a:pos x="199" y="362"/>
              </a:cxn>
              <a:cxn ang="0">
                <a:pos x="65" y="22"/>
              </a:cxn>
            </a:cxnLst>
            <a:rect l="0" t="0" r="r" b="b"/>
            <a:pathLst>
              <a:path w="277" h="453">
                <a:moveTo>
                  <a:pt x="65" y="22"/>
                </a:moveTo>
                <a:cubicBezTo>
                  <a:pt x="12" y="103"/>
                  <a:pt x="0" y="194"/>
                  <a:pt x="72" y="260"/>
                </a:cubicBezTo>
                <a:cubicBezTo>
                  <a:pt x="141" y="326"/>
                  <a:pt x="190" y="377"/>
                  <a:pt x="206" y="453"/>
                </a:cubicBezTo>
                <a:cubicBezTo>
                  <a:pt x="257" y="318"/>
                  <a:pt x="277" y="184"/>
                  <a:pt x="206" y="69"/>
                </a:cubicBezTo>
                <a:cubicBezTo>
                  <a:pt x="169" y="10"/>
                  <a:pt x="125" y="0"/>
                  <a:pt x="81" y="13"/>
                </a:cubicBezTo>
                <a:cubicBezTo>
                  <a:pt x="155" y="113"/>
                  <a:pt x="192" y="238"/>
                  <a:pt x="199" y="362"/>
                </a:cubicBezTo>
                <a:cubicBezTo>
                  <a:pt x="180" y="213"/>
                  <a:pt x="134" y="113"/>
                  <a:pt x="65" y="22"/>
                </a:cubicBezTo>
                <a:close/>
              </a:path>
            </a:pathLst>
          </a:custGeom>
          <a:solidFill>
            <a:srgbClr val="FCC725"/>
          </a:solidFill>
          <a:ln w="9525">
            <a:noFill/>
            <a:round/>
          </a:ln>
        </p:spPr>
        <p:txBody>
          <a:bodyPr lIns="121682" tIns="60841" rIns="121682" bIns="60841"/>
          <a:lstStyle/>
          <a:p>
            <a:pPr defTabSz="1217295">
              <a:defRPr/>
            </a:pPr>
            <a:endParaRPr lang="en-US" sz="3190" kern="0" dirty="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2" name="Rectangle 1"/>
          <p:cNvSpPr/>
          <p:nvPr/>
        </p:nvSpPr>
        <p:spPr>
          <a:xfrm>
            <a:off x="9480093" y="3358793"/>
            <a:ext cx="2210862"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2400" b="0" i="0" u="none" strike="noStrike" kern="0" cap="none" spc="0" normalizeH="0" baseline="0" noProof="0" dirty="0">
                <a:ln>
                  <a:noFill/>
                </a:ln>
                <a:solidFill>
                  <a:prstClr val="black"/>
                </a:solidFill>
                <a:effectLst/>
                <a:uLnTx/>
                <a:uFillTx/>
                <a:latin typeface="#9Slide05 SVNTradeMark" panose="02000000000000000000" pitchFamily="2" charset="0"/>
                <a:ea typeface="Times New Roman" panose="02020603050405020304" pitchFamily="18" charset="0"/>
                <a:cs typeface=".VnArabiaH" panose="020B7200000000000000" pitchFamily="34" charset="0"/>
              </a:rPr>
              <a:t>kiềm chế cảm xúc</a:t>
            </a:r>
            <a:endParaRPr kumimoji="0" lang="en-US" sz="24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035197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959" y="0"/>
            <a:ext cx="12308839" cy="6858000"/>
          </a:xfrm>
          <a:prstGeom prst="rect">
            <a:avLst/>
          </a:prstGeom>
        </p:spPr>
      </p:pic>
      <p:pic>
        <p:nvPicPr>
          <p:cNvPr id="9" name="Picture 8"/>
          <p:cNvPicPr>
            <a:picLocks noChangeAspect="1"/>
          </p:cNvPicPr>
          <p:nvPr/>
        </p:nvPicPr>
        <p:blipFill>
          <a:blip r:embed="rId3"/>
          <a:stretch>
            <a:fillRect/>
          </a:stretch>
        </p:blipFill>
        <p:spPr>
          <a:xfrm>
            <a:off x="9707417" y="2463890"/>
            <a:ext cx="2900751" cy="4359018"/>
          </a:xfrm>
          <a:prstGeom prst="rect">
            <a:avLst/>
          </a:prstGeom>
        </p:spPr>
      </p:pic>
      <p:pic>
        <p:nvPicPr>
          <p:cNvPr id="13" name="Picture 12"/>
          <p:cNvPicPr>
            <a:picLocks noChangeAspect="1"/>
          </p:cNvPicPr>
          <p:nvPr/>
        </p:nvPicPr>
        <p:blipFill>
          <a:blip r:embed="rId4"/>
          <a:stretch>
            <a:fillRect/>
          </a:stretch>
        </p:blipFill>
        <p:spPr>
          <a:xfrm>
            <a:off x="-187959" y="129308"/>
            <a:ext cx="11069320" cy="6585527"/>
          </a:xfrm>
          <a:prstGeom prst="rect">
            <a:avLst/>
          </a:prstGeom>
        </p:spPr>
      </p:pic>
      <p:sp>
        <p:nvSpPr>
          <p:cNvPr id="14" name="Text Box 5"/>
          <p:cNvSpPr txBox="1">
            <a:spLocks noChangeArrowheads="1"/>
          </p:cNvSpPr>
          <p:nvPr/>
        </p:nvSpPr>
        <p:spPr bwMode="auto">
          <a:xfrm>
            <a:off x="1632857" y="552541"/>
            <a:ext cx="8242663" cy="435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vi-VN" dirty="0">
                <a:solidFill>
                  <a:prstClr val="black"/>
                </a:solidFill>
                <a:latin typeface="#9Slide05 SVNTradeMark" panose="02000000000000000000" pitchFamily="2" charset="0"/>
                <a:ea typeface="Times New Roman" panose="02020603050405020304" pitchFamily="18" charset="0"/>
                <a:cs typeface=".VnArabiaH" panose="020B7200000000000000" pitchFamily="34" charset="0"/>
              </a:rPr>
              <a:t>*Biểu hiện của tự chủ </a:t>
            </a:r>
          </a:p>
          <a:p>
            <a:pPr>
              <a:buNone/>
            </a:pPr>
            <a:r>
              <a:rPr lang="vi-VN" dirty="0">
                <a:solidFill>
                  <a:prstClr val="black"/>
                </a:solidFill>
                <a:latin typeface="#9Slide05 SVNTradeMark" panose="02000000000000000000" pitchFamily="2" charset="0"/>
                <a:ea typeface="Times New Roman" panose="02020603050405020304" pitchFamily="18" charset="0"/>
                <a:cs typeface=".VnArabiaH" panose="020B7200000000000000" pitchFamily="34" charset="0"/>
              </a:rPr>
              <a:t>Biểu hiện của tự chủ được thể hiện ngay ở lời nói, việc làm và thái độ của mọi người trong cuộc sống.</a:t>
            </a:r>
            <a:endParaRPr lang="vi-VN" b="1" i="1" dirty="0">
              <a:latin typeface="#9Slide05 Phobia" panose="02000506000000020003" pitchFamily="2" charset="0"/>
            </a:endParaRPr>
          </a:p>
          <a:p>
            <a:pPr>
              <a:buNone/>
            </a:pPr>
            <a:r>
              <a:rPr lang="vi-VN" dirty="0">
                <a:latin typeface="#9Slide05 SVNTradeMark" panose="02000000000000000000" pitchFamily="2" charset="0"/>
                <a:ea typeface="Times New Roman" panose="02020603050405020304" pitchFamily="18" charset="0"/>
                <a:cs typeface=".VnArabiaH" panose="020B7200000000000000" pitchFamily="34" charset="0"/>
              </a:rPr>
              <a:t>1. </a:t>
            </a:r>
            <a:r>
              <a:rPr lang="vi-VN" dirty="0">
                <a:solidFill>
                  <a:srgbClr val="FF0000"/>
                </a:solidFill>
                <a:latin typeface="#9Slide05 SVNTradeMark" panose="02000000000000000000" pitchFamily="2" charset="0"/>
                <a:ea typeface="Times New Roman" panose="02020603050405020304" pitchFamily="18" charset="0"/>
                <a:cs typeface=".VnArabiaH" panose="020B7200000000000000" pitchFamily="34" charset="0"/>
              </a:rPr>
              <a:t>Biểu hiện của tự chủ</a:t>
            </a:r>
            <a:r>
              <a:rPr lang="vi-VN" dirty="0">
                <a:latin typeface="#9Slide05 SVNTradeMark" panose="02000000000000000000" pitchFamily="2" charset="0"/>
                <a:ea typeface="Times New Roman" panose="02020603050405020304" pitchFamily="18" charset="0"/>
                <a:cs typeface=".VnArabiaH" panose="020B7200000000000000" pitchFamily="34" charset="0"/>
              </a:rPr>
              <a:t>: B</a:t>
            </a:r>
            <a:r>
              <a:rPr lang="nl-NL" dirty="0">
                <a:latin typeface="#9Slide05 SVNTradeMark" panose="02000000000000000000" pitchFamily="2" charset="0"/>
                <a:ea typeface="Times New Roman" panose="02020603050405020304" pitchFamily="18" charset="0"/>
                <a:cs typeface=".VnArabiaH" panose="020B7200000000000000" pitchFamily="34" charset="0"/>
              </a:rPr>
              <a:t>iết kiềm chế cảm xúc, bình tĩnh, tự tin trong mọi tình huống; không nao núng, hoang mang khi khó khăn; không bị ngả nghiêng, lôi kéo trước những áp lực tiêu cực...</a:t>
            </a:r>
            <a:endParaRPr lang="en-US" dirty="0">
              <a:latin typeface="#9Slide05 SVNTradeMark" panose="02000000000000000000" pitchFamily="2" charset="0"/>
              <a:ea typeface="Times New Roman" panose="02020603050405020304" pitchFamily="18" charset="0"/>
              <a:cs typeface=".VnArabiaH" panose="020B7200000000000000" pitchFamily="34" charset="0"/>
            </a:endParaRPr>
          </a:p>
          <a:p>
            <a:pPr>
              <a:buNone/>
            </a:pPr>
            <a:r>
              <a:rPr lang="vi-VN" b="1" i="1" dirty="0">
                <a:latin typeface="#9Slide05 Phobia" panose="02000506000000020003" pitchFamily="2" charset="0"/>
              </a:rPr>
              <a:t>2</a:t>
            </a:r>
            <a:r>
              <a:rPr lang="vi-VN" dirty="0">
                <a:solidFill>
                  <a:srgbClr val="FF0000"/>
                </a:solidFill>
                <a:latin typeface="#9Slide05 SVNTradeMark" panose="02000000000000000000" pitchFamily="2" charset="0"/>
                <a:ea typeface="Times New Roman" panose="02020603050405020304" pitchFamily="18" charset="0"/>
                <a:cs typeface=".VnArabiaH" panose="020B7200000000000000" pitchFamily="34" charset="0"/>
              </a:rPr>
              <a:t>. Biểu hiện chưa tự chủ</a:t>
            </a:r>
            <a:r>
              <a:rPr lang="vi-VN" dirty="0">
                <a:latin typeface="#9Slide05 SVNTradeMark" panose="02000000000000000000" pitchFamily="2" charset="0"/>
                <a:ea typeface="Times New Roman" panose="02020603050405020304" pitchFamily="18" charset="0"/>
                <a:cs typeface=".VnArabiaH" panose="020B7200000000000000" pitchFamily="34" charset="0"/>
              </a:rPr>
              <a:t>: </a:t>
            </a:r>
            <a:r>
              <a:rPr lang="nl-NL" dirty="0">
                <a:latin typeface="#9Slide05 SVNTradeMark" panose="02000000000000000000" pitchFamily="2" charset="0"/>
                <a:ea typeface="Times New Roman" panose="02020603050405020304" pitchFamily="18" charset="0"/>
                <a:cs typeface=".VnArabiaH" panose="020B7200000000000000" pitchFamily="34" charset="0"/>
              </a:rPr>
              <a:t>Nổi nóng, to tiếng, cãi vã, gây gổ</a:t>
            </a:r>
            <a:r>
              <a:rPr lang="vi-VN" dirty="0">
                <a:latin typeface="Nunito Black" panose="00000A00000000000000" pitchFamily="2" charset="0"/>
                <a:ea typeface="Times New Roman" panose="02020603050405020304" pitchFamily="18" charset="0"/>
                <a:cs typeface=".VnArabiaH" panose="020B7200000000000000" pitchFamily="34" charset="0"/>
              </a:rPr>
              <a:t>, s</a:t>
            </a:r>
            <a:r>
              <a:rPr lang="nl-NL" dirty="0">
                <a:latin typeface="#9Slide05 SVNTradeMark" panose="02000000000000000000" pitchFamily="2" charset="0"/>
                <a:ea typeface="Times New Roman" panose="02020603050405020304" pitchFamily="18" charset="0"/>
                <a:cs typeface=".VnArabiaH" panose="020B7200000000000000" pitchFamily="34" charset="0"/>
              </a:rPr>
              <a:t>ợ hãi, chán nản bị lôi kéo, dụ dỗ, lợi dụng</a:t>
            </a:r>
            <a:r>
              <a:rPr lang="vi-VN" dirty="0">
                <a:latin typeface="Nunito Black" panose="00000A00000000000000" pitchFamily="2" charset="0"/>
                <a:ea typeface="Times New Roman" panose="02020603050405020304" pitchFamily="18" charset="0"/>
                <a:cs typeface=".VnArabiaH" panose="020B7200000000000000" pitchFamily="34" charset="0"/>
              </a:rPr>
              <a:t>,c</a:t>
            </a:r>
            <a:r>
              <a:rPr lang="nl-NL" dirty="0">
                <a:latin typeface="#9Slide05 SVNTradeMark" panose="02000000000000000000" pitchFamily="2" charset="0"/>
                <a:ea typeface="Times New Roman" panose="02020603050405020304" pitchFamily="18" charset="0"/>
                <a:cs typeface=".VnArabiaH" panose="020B7200000000000000" pitchFamily="34" charset="0"/>
              </a:rPr>
              <a:t>ó những hành vi tự phát như: văng tục, cư xử thô lỗ.</a:t>
            </a:r>
            <a:endParaRPr lang="en-US" dirty="0">
              <a:latin typeface="#9Slide05 SVNTradeMark" panose="02000000000000000000" pitchFamily="2" charset="0"/>
              <a:ea typeface="Times New Roman" panose="02020603050405020304" pitchFamily="18" charset="0"/>
            </a:endParaRPr>
          </a:p>
        </p:txBody>
      </p:sp>
      <p:pic>
        <p:nvPicPr>
          <p:cNvPr id="12" name="图片 8" descr="6fc417983c9675ce1b60e983870aeb8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8649" y="5359808"/>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72699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childTnLst>
                          </p:cTn>
                        </p:par>
                        <p:par>
                          <p:cTn id="13" fill="hold">
                            <p:stCondLst>
                              <p:cond delay="2000"/>
                            </p:stCondLst>
                            <p:childTnLst>
                              <p:par>
                                <p:cTn id="14" presetID="37"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900" decel="100000" fill="hold"/>
                                        <p:tgtEl>
                                          <p:spTgt spid="12"/>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636567" y="634162"/>
            <a:ext cx="11640166" cy="6315244"/>
            <a:chOff x="636567" y="634162"/>
            <a:chExt cx="11640166" cy="6315244"/>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567" y="634162"/>
              <a:ext cx="5064981" cy="5897312"/>
            </a:xfrm>
            <a:prstGeom prst="rect">
              <a:avLst/>
            </a:prstGeom>
          </p:spPr>
        </p:pic>
        <p:pic>
          <p:nvPicPr>
            <p:cNvPr id="12" name="图片 7"/>
            <p:cNvPicPr>
              <a:picLocks noChangeAspect="1"/>
            </p:cNvPicPr>
            <p:nvPr/>
          </p:nvPicPr>
          <p:blipFill rotWithShape="1">
            <a:blip r:embed="rId3">
              <a:extLst>
                <a:ext uri="{28A0092B-C50C-407E-A947-70E740481C1C}">
                  <a14:useLocalDpi xmlns:a14="http://schemas.microsoft.com/office/drawing/2010/main" val="0"/>
                </a:ext>
              </a:extLst>
            </a:blip>
            <a:srcRect l="65866" t="43141" r="16000" b="18696"/>
            <a:stretch/>
          </p:blipFill>
          <p:spPr>
            <a:xfrm>
              <a:off x="8987410" y="3009026"/>
              <a:ext cx="1934005" cy="2654235"/>
            </a:xfrm>
            <a:prstGeom prst="rect">
              <a:avLst/>
            </a:prstGeom>
          </p:spPr>
        </p:pic>
        <p:pic>
          <p:nvPicPr>
            <p:cNvPr id="13" name="图片 6"/>
            <p:cNvPicPr>
              <a:picLocks noChangeAspect="1"/>
            </p:cNvPicPr>
            <p:nvPr/>
          </p:nvPicPr>
          <p:blipFill rotWithShape="1">
            <a:blip r:embed="rId4">
              <a:extLst>
                <a:ext uri="{28A0092B-C50C-407E-A947-70E740481C1C}">
                  <a14:useLocalDpi xmlns:a14="http://schemas.microsoft.com/office/drawing/2010/main" val="0"/>
                </a:ext>
              </a:extLst>
            </a:blip>
            <a:srcRect l="54800" t="72533" r="8533"/>
            <a:stretch/>
          </p:blipFill>
          <p:spPr>
            <a:xfrm>
              <a:off x="6438966" y="5181373"/>
              <a:ext cx="4470400" cy="1768033"/>
            </a:xfrm>
            <a:prstGeom prst="rect">
              <a:avLst/>
            </a:prstGeom>
          </p:spPr>
        </p:pic>
        <p:pic>
          <p:nvPicPr>
            <p:cNvPr id="14" name="图片 3"/>
            <p:cNvPicPr>
              <a:picLocks noChangeAspect="1"/>
            </p:cNvPicPr>
            <p:nvPr/>
          </p:nvPicPr>
          <p:blipFill rotWithShape="1">
            <a:blip r:embed="rId5">
              <a:extLst>
                <a:ext uri="{28A0092B-C50C-407E-A947-70E740481C1C}">
                  <a14:useLocalDpi xmlns:a14="http://schemas.microsoft.com/office/drawing/2010/main" val="0"/>
                </a:ext>
              </a:extLst>
            </a:blip>
            <a:srcRect l="3466" r="34400" b="5897"/>
            <a:stretch/>
          </p:blipFill>
          <p:spPr>
            <a:xfrm>
              <a:off x="1606163" y="987490"/>
              <a:ext cx="7994928" cy="4528321"/>
            </a:xfrm>
            <a:prstGeom prst="rect">
              <a:avLst/>
            </a:prstGeom>
          </p:spPr>
        </p:pic>
        <p:pic>
          <p:nvPicPr>
            <p:cNvPr id="15" name="图片 8"/>
            <p:cNvPicPr>
              <a:picLocks noChangeAspect="1"/>
            </p:cNvPicPr>
            <p:nvPr/>
          </p:nvPicPr>
          <p:blipFill rotWithShape="1">
            <a:blip r:embed="rId6">
              <a:extLst>
                <a:ext uri="{28A0092B-C50C-407E-A947-70E740481C1C}">
                  <a14:useLocalDpi xmlns:a14="http://schemas.microsoft.com/office/drawing/2010/main" val="0"/>
                </a:ext>
              </a:extLst>
            </a:blip>
            <a:srcRect l="77867" t="20385" r="6933" b="5896"/>
            <a:stretch/>
          </p:blipFill>
          <p:spPr>
            <a:xfrm>
              <a:off x="10423549" y="1675533"/>
              <a:ext cx="1853184" cy="5055616"/>
            </a:xfrm>
            <a:prstGeom prst="rect">
              <a:avLst/>
            </a:prstGeom>
          </p:spPr>
        </p:pic>
      </p:grpSp>
      <p:sp>
        <p:nvSpPr>
          <p:cNvPr id="16" name="Rectangle 15"/>
          <p:cNvSpPr/>
          <p:nvPr/>
        </p:nvSpPr>
        <p:spPr>
          <a:xfrm>
            <a:off x="3962085" y="2803405"/>
            <a:ext cx="4033490" cy="104797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500"/>
              </a:spcAft>
              <a:buClr>
                <a:srgbClr val="000000"/>
              </a:buClr>
              <a:buSzPts val="1200"/>
              <a:buFontTx/>
              <a:buNone/>
              <a:tabLst>
                <a:tab pos="252730" algn="l"/>
              </a:tabLst>
              <a:defRPr/>
            </a:pPr>
            <a:r>
              <a:rPr kumimoji="0" lang="vi-VN"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3</a:t>
            </a:r>
            <a:r>
              <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 </a:t>
            </a:r>
            <a:r>
              <a:rPr lang="vi-VN" sz="5400" b="1" dirty="0">
                <a:solidFill>
                  <a:srgbClr val="FF0000"/>
                </a:solidFill>
                <a:latin typeface="#9Slide06 SVNSlow Attack" pitchFamily="2" charset="0"/>
                <a:ea typeface="Arial" panose="020B0604020202020204" pitchFamily="34" charset="0"/>
                <a:cs typeface="Arial" panose="020B0604020202020204" pitchFamily="34" charset="0"/>
              </a:rPr>
              <a:t>Ý nghĩa</a:t>
            </a:r>
            <a:endPar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6332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08839" cy="6858000"/>
          </a:xfrm>
          <a:prstGeom prst="rect">
            <a:avLst/>
          </a:prstGeom>
        </p:spPr>
      </p:pic>
      <p:sp>
        <p:nvSpPr>
          <p:cNvPr id="21" name="Rectangle 20"/>
          <p:cNvSpPr>
            <a:spLocks noChangeArrowheads="1"/>
          </p:cNvSpPr>
          <p:nvPr/>
        </p:nvSpPr>
        <p:spPr bwMode="auto">
          <a:xfrm>
            <a:off x="455196" y="2797498"/>
            <a:ext cx="1105269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5400" b="1" dirty="0" err="1">
                <a:solidFill>
                  <a:srgbClr val="0000FF"/>
                </a:solidFill>
                <a:latin typeface="#9Slide05 Fourth" panose="00000500000000000000" pitchFamily="2" charset="0"/>
                <a:ea typeface="Helvetica Neue"/>
                <a:cs typeface="Helvetica Neue"/>
              </a:rPr>
              <a:t>Bài</a:t>
            </a:r>
            <a:r>
              <a:rPr lang="en-US" altLang="en-US" sz="5400" b="1" dirty="0">
                <a:solidFill>
                  <a:srgbClr val="0000FF"/>
                </a:solidFill>
                <a:latin typeface="#9Slide05 Fourth" panose="00000500000000000000" pitchFamily="2" charset="0"/>
                <a:ea typeface="Helvetica Neue"/>
                <a:cs typeface="Helvetica Neue"/>
              </a:rPr>
              <a:t> 2:</a:t>
            </a:r>
            <a:r>
              <a:rPr lang="en-US" altLang="en-US" sz="5400" b="1" dirty="0">
                <a:solidFill>
                  <a:srgbClr val="FF0000"/>
                </a:solidFill>
                <a:latin typeface="#9Slide05 Fourth" panose="00000500000000000000" pitchFamily="2" charset="0"/>
                <a:ea typeface="Helvetica Neue"/>
                <a:cs typeface="Helvetica Neue"/>
              </a:rPr>
              <a:t> TỰ CHỦ</a:t>
            </a:r>
            <a:endParaRPr lang="en-SG" altLang="en-US" sz="5400" b="1" dirty="0">
              <a:solidFill>
                <a:srgbClr val="0000FF"/>
              </a:solidFill>
              <a:latin typeface="#9Slide05 Fourth" panose="00000500000000000000" pitchFamily="2" charset="0"/>
            </a:endParaRPr>
          </a:p>
        </p:txBody>
      </p:sp>
      <p:pic>
        <p:nvPicPr>
          <p:cNvPr id="10" name="Picture 36" descr="Picture 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903" y="1688316"/>
            <a:ext cx="2650169" cy="20826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12" descr="Picture 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5064" y="398276"/>
            <a:ext cx="2575343" cy="23051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a:extLst>
              <a:ext uri="{FF2B5EF4-FFF2-40B4-BE49-F238E27FC236}">
                <a16:creationId xmlns:a16="http://schemas.microsoft.com/office/drawing/2014/main" id="{2F1F0723-2A05-4645-9255-71AF6A55FF52}"/>
              </a:ext>
            </a:extLst>
          </p:cNvPr>
          <p:cNvPicPr>
            <a:picLocks noChangeAspect="1"/>
          </p:cNvPicPr>
          <p:nvPr/>
        </p:nvPicPr>
        <p:blipFill>
          <a:blip r:embed="rId5"/>
          <a:stretch>
            <a:fillRect/>
          </a:stretch>
        </p:blipFill>
        <p:spPr>
          <a:xfrm>
            <a:off x="4392736" y="3847651"/>
            <a:ext cx="3771833" cy="250856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AutoShape 2" descr="Hình Ảnh Danh ngôn Về cuộc sống ý nghĩa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6"/>
          <a:stretch>
            <a:fillRect/>
          </a:stretch>
        </p:blipFill>
        <p:spPr>
          <a:xfrm>
            <a:off x="8641565" y="2957836"/>
            <a:ext cx="3550435" cy="24421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p:cNvPicPr>
            <a:picLocks noChangeAspect="1"/>
          </p:cNvPicPr>
          <p:nvPr/>
        </p:nvPicPr>
        <p:blipFill>
          <a:blip r:embed="rId7"/>
          <a:stretch>
            <a:fillRect/>
          </a:stretch>
        </p:blipFill>
        <p:spPr>
          <a:xfrm>
            <a:off x="307975" y="4365093"/>
            <a:ext cx="3607765" cy="24558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Picture 6" descr="Tuyên giáo An Gia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9238" y="291842"/>
            <a:ext cx="2766233" cy="22138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2" name="Picture 12" descr="Hành vi trộm cắp 200 nghìn bị xử phạt như thế nà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07069" y="58342"/>
            <a:ext cx="2984931" cy="20502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306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5"/>
          <p:cNvSpPr>
            <a:spLocks noChangeArrowheads="1" noChangeShapeType="1" noTextEdit="1"/>
          </p:cNvSpPr>
          <p:nvPr/>
        </p:nvSpPr>
        <p:spPr bwMode="auto">
          <a:xfrm>
            <a:off x="1292225" y="130828"/>
            <a:ext cx="9144000" cy="2514600"/>
          </a:xfrm>
          <a:prstGeom prst="rect">
            <a:avLst/>
          </a:prstGeom>
        </p:spPr>
        <p:txBody>
          <a:bodyPr wrap="none" fromWordArt="1">
            <a:prstTxWarp prst="textPlain">
              <a:avLst>
                <a:gd name="adj" fmla="val 49875"/>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3600" b="1" i="1" u="none" strike="noStrike" kern="10" cap="none" spc="0" normalizeH="0" baseline="0" noProof="0" dirty="0">
                <a:ln w="9525">
                  <a:solidFill>
                    <a:srgbClr val="000000"/>
                  </a:solidFill>
                  <a:round/>
                  <a:headEnd/>
                  <a:tailEnd/>
                </a:ln>
                <a:solidFill>
                  <a:srgbClr val="0000FF"/>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Trò chơi </a:t>
            </a:r>
            <a:endParaRPr kumimoji="0" lang="en-US" sz="3600" b="1" i="1" u="none" strike="noStrike" kern="10" cap="none" spc="0" normalizeH="0" baseline="0" noProof="0" dirty="0">
              <a:ln w="9525">
                <a:solidFill>
                  <a:srgbClr val="000000"/>
                </a:solidFill>
                <a:round/>
                <a:headEnd/>
                <a:tailEnd/>
              </a:ln>
              <a:solidFill>
                <a:srgbClr val="0000FF"/>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3600" b="1" i="1" u="none" strike="noStrike" kern="10" cap="none" spc="0" normalizeH="0" baseline="0" noProof="0" dirty="0">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a:t>
            </a:r>
            <a:r>
              <a:rPr kumimoji="0" lang="en-US" sz="3600" b="1" i="1" u="none" strike="noStrike" kern="10" cap="none" spc="0" normalizeH="0" baseline="0" noProof="0" dirty="0">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KÌ PHÙNG ĐỊCH THỦ</a:t>
            </a:r>
            <a:r>
              <a:rPr kumimoji="0" lang="vi-VN" sz="3600" b="1" i="1" u="none" strike="noStrike" kern="10" cap="none" spc="0" normalizeH="0" baseline="0" noProof="0" dirty="0">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a:t>
            </a:r>
            <a:r>
              <a:rPr kumimoji="0" lang="en-US" sz="3600" b="1" i="1" u="none" strike="noStrike" kern="10" cap="none" spc="0" normalizeH="0" baseline="0" noProof="0" dirty="0">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p>
        </p:txBody>
      </p:sp>
      <p:sp>
        <p:nvSpPr>
          <p:cNvPr id="6" name="Text Box 33"/>
          <p:cNvSpPr txBox="1">
            <a:spLocks noChangeArrowheads="1"/>
          </p:cNvSpPr>
          <p:nvPr/>
        </p:nvSpPr>
        <p:spPr bwMode="auto">
          <a:xfrm>
            <a:off x="1248159" y="2741644"/>
            <a:ext cx="9569669" cy="707886"/>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err="1">
                <a:ln>
                  <a:noFill/>
                </a:ln>
                <a:solidFill>
                  <a:srgbClr val="FF00FF"/>
                </a:solidFill>
                <a:effectLst/>
                <a:uLnTx/>
                <a:uFillTx/>
                <a:latin typeface="#9Slide05 Kathya" panose="02000000000000000000" pitchFamily="2" charset="0"/>
                <a:ea typeface="+mn-ea"/>
                <a:cs typeface="Arial" panose="020B0604020202020204" pitchFamily="34" charset="0"/>
              </a:rPr>
              <a:t>Tìm</a:t>
            </a:r>
            <a:r>
              <a:rPr kumimoji="0" lang="en-US" altLang="en-US" sz="4000" b="1" i="0" u="none" strike="noStrike" kern="1200" cap="none" spc="0" normalizeH="0" baseline="0" noProof="0" dirty="0">
                <a:ln>
                  <a:noFill/>
                </a:ln>
                <a:solidFill>
                  <a:srgbClr val="FF00FF"/>
                </a:solidFill>
                <a:effectLst/>
                <a:uLnTx/>
                <a:uFillTx/>
                <a:latin typeface="#9Slide05 Kathya" panose="02000000000000000000" pitchFamily="2" charset="0"/>
                <a:ea typeface="+mn-ea"/>
                <a:cs typeface="Arial" panose="020B0604020202020204" pitchFamily="34" charset="0"/>
              </a:rPr>
              <a:t> ca </a:t>
            </a:r>
            <a:r>
              <a:rPr kumimoji="0" lang="en-US" altLang="en-US" sz="4000" b="1" i="0" u="none" strike="noStrike" kern="1200" cap="none" spc="0" normalizeH="0" baseline="0" noProof="0" dirty="0" err="1">
                <a:ln>
                  <a:noFill/>
                </a:ln>
                <a:solidFill>
                  <a:srgbClr val="FF00FF"/>
                </a:solidFill>
                <a:effectLst/>
                <a:uLnTx/>
                <a:uFillTx/>
                <a:latin typeface="#9Slide05 Kathya" panose="02000000000000000000" pitchFamily="2" charset="0"/>
                <a:ea typeface="+mn-ea"/>
                <a:cs typeface="Arial" panose="020B0604020202020204" pitchFamily="34" charset="0"/>
              </a:rPr>
              <a:t>dao</a:t>
            </a:r>
            <a:r>
              <a:rPr kumimoji="0" lang="en-US" altLang="en-US" sz="4000" b="1" i="0" u="none" strike="noStrike" kern="1200" cap="none" spc="0" normalizeH="0" baseline="0" noProof="0" dirty="0">
                <a:ln>
                  <a:noFill/>
                </a:ln>
                <a:solidFill>
                  <a:srgbClr val="FF00FF"/>
                </a:solidFill>
                <a:effectLst/>
                <a:uLnTx/>
                <a:uFillTx/>
                <a:latin typeface="#9Slide05 Kathya" panose="02000000000000000000" pitchFamily="2" charset="0"/>
                <a:ea typeface="+mn-ea"/>
                <a:cs typeface="Arial" panose="020B0604020202020204" pitchFamily="34" charset="0"/>
              </a:rPr>
              <a:t>, </a:t>
            </a:r>
            <a:r>
              <a:rPr kumimoji="0" lang="en-US" altLang="en-US" sz="4000" b="1" i="0" u="none" strike="noStrike" kern="1200" cap="none" spc="0" normalizeH="0" baseline="0" noProof="0" dirty="0" err="1">
                <a:ln>
                  <a:noFill/>
                </a:ln>
                <a:solidFill>
                  <a:srgbClr val="FF00FF"/>
                </a:solidFill>
                <a:effectLst/>
                <a:uLnTx/>
                <a:uFillTx/>
                <a:latin typeface="#9Slide05 Kathya" panose="02000000000000000000" pitchFamily="2" charset="0"/>
                <a:ea typeface="+mn-ea"/>
                <a:cs typeface="Arial" panose="020B0604020202020204" pitchFamily="34" charset="0"/>
              </a:rPr>
              <a:t>tục</a:t>
            </a:r>
            <a:r>
              <a:rPr kumimoji="0" lang="en-US" altLang="en-US" sz="4000" b="1" i="0" u="none" strike="noStrike" kern="1200" cap="none" spc="0" normalizeH="0" baseline="0" noProof="0" dirty="0">
                <a:ln>
                  <a:noFill/>
                </a:ln>
                <a:solidFill>
                  <a:srgbClr val="FF00FF"/>
                </a:solidFill>
                <a:effectLst/>
                <a:uLnTx/>
                <a:uFillTx/>
                <a:latin typeface="#9Slide05 Kathya" panose="02000000000000000000" pitchFamily="2" charset="0"/>
                <a:ea typeface="+mn-ea"/>
                <a:cs typeface="Arial" panose="020B0604020202020204" pitchFamily="34" charset="0"/>
              </a:rPr>
              <a:t> </a:t>
            </a:r>
            <a:r>
              <a:rPr kumimoji="0" lang="en-US" altLang="en-US" sz="4000" b="1" i="0" u="none" strike="noStrike" kern="1200" cap="none" spc="0" normalizeH="0" baseline="0" noProof="0" dirty="0" err="1">
                <a:ln>
                  <a:noFill/>
                </a:ln>
                <a:solidFill>
                  <a:srgbClr val="FF00FF"/>
                </a:solidFill>
                <a:effectLst/>
                <a:uLnTx/>
                <a:uFillTx/>
                <a:latin typeface="#9Slide05 Kathya" panose="02000000000000000000" pitchFamily="2" charset="0"/>
                <a:ea typeface="+mn-ea"/>
                <a:cs typeface="Arial" panose="020B0604020202020204" pitchFamily="34" charset="0"/>
              </a:rPr>
              <a:t>ngữ</a:t>
            </a:r>
            <a:r>
              <a:rPr kumimoji="0" lang="vi-VN" altLang="en-US" sz="4000" b="1" i="0" u="none" strike="noStrike" kern="1200" cap="none" spc="0" normalizeH="0" baseline="0" noProof="0" dirty="0">
                <a:ln>
                  <a:noFill/>
                </a:ln>
                <a:solidFill>
                  <a:srgbClr val="FF00FF"/>
                </a:solidFill>
                <a:effectLst/>
                <a:uLnTx/>
                <a:uFillTx/>
                <a:latin typeface="#9Slide05 Kathya" panose="02000000000000000000" pitchFamily="2" charset="0"/>
                <a:ea typeface="+mn-ea"/>
                <a:cs typeface="Arial" panose="020B0604020202020204" pitchFamily="34" charset="0"/>
              </a:rPr>
              <a:t>, châm ngôn</a:t>
            </a:r>
            <a:r>
              <a:rPr kumimoji="0" lang="en-US" altLang="en-US" sz="4000" b="1" i="0" u="none" strike="noStrike" kern="1200" cap="none" spc="0" normalizeH="0" baseline="0" noProof="0" dirty="0">
                <a:ln>
                  <a:noFill/>
                </a:ln>
                <a:solidFill>
                  <a:srgbClr val="FF00FF"/>
                </a:solidFill>
                <a:effectLst/>
                <a:uLnTx/>
                <a:uFillTx/>
                <a:latin typeface="#9Slide05 Kathya" panose="02000000000000000000" pitchFamily="2" charset="0"/>
                <a:ea typeface="+mn-ea"/>
                <a:cs typeface="Arial" panose="020B0604020202020204" pitchFamily="34" charset="0"/>
              </a:rPr>
              <a:t> </a:t>
            </a:r>
            <a:r>
              <a:rPr kumimoji="0" lang="en-US" altLang="en-US" sz="4000" b="1" i="0" u="none" strike="noStrike" kern="1200" cap="none" spc="0" normalizeH="0" baseline="0" noProof="0" dirty="0" err="1">
                <a:ln>
                  <a:noFill/>
                </a:ln>
                <a:solidFill>
                  <a:srgbClr val="FF00FF"/>
                </a:solidFill>
                <a:effectLst/>
                <a:uLnTx/>
                <a:uFillTx/>
                <a:latin typeface="#9Slide05 Kathya" panose="02000000000000000000" pitchFamily="2" charset="0"/>
                <a:ea typeface="+mn-ea"/>
                <a:cs typeface="Arial" panose="020B0604020202020204" pitchFamily="34" charset="0"/>
              </a:rPr>
              <a:t>về</a:t>
            </a:r>
            <a:r>
              <a:rPr kumimoji="0" lang="en-US" altLang="en-US" sz="4000" b="1" i="0" u="none" strike="noStrike" kern="1200" cap="none" spc="0" normalizeH="0" baseline="0" noProof="0" dirty="0">
                <a:ln>
                  <a:noFill/>
                </a:ln>
                <a:solidFill>
                  <a:srgbClr val="FF00FF"/>
                </a:solidFill>
                <a:effectLst/>
                <a:uLnTx/>
                <a:uFillTx/>
                <a:latin typeface="#9Slide05 Kathya" panose="02000000000000000000" pitchFamily="2" charset="0"/>
                <a:ea typeface="+mn-ea"/>
                <a:cs typeface="Arial" panose="020B0604020202020204" pitchFamily="34" charset="0"/>
              </a:rPr>
              <a:t>  </a:t>
            </a:r>
            <a:r>
              <a:rPr kumimoji="0" lang="vi-VN" altLang="en-US" sz="4000" b="1" i="0" u="none" strike="noStrike" kern="1200" cap="none" spc="0" normalizeH="0" baseline="0" noProof="0" dirty="0">
                <a:ln>
                  <a:noFill/>
                </a:ln>
                <a:solidFill>
                  <a:srgbClr val="FF00FF"/>
                </a:solidFill>
                <a:effectLst/>
                <a:uLnTx/>
                <a:uFillTx/>
                <a:latin typeface="#9Slide05 Kathya" panose="02000000000000000000" pitchFamily="2" charset="0"/>
                <a:ea typeface="+mn-ea"/>
                <a:cs typeface="Arial" panose="020B0604020202020204" pitchFamily="34" charset="0"/>
              </a:rPr>
              <a:t>Tự chủ</a:t>
            </a:r>
            <a:endParaRPr kumimoji="0" lang="en-US" altLang="en-US" sz="4000" b="1" i="0" u="none" strike="noStrike" kern="1200" cap="none" spc="0" normalizeH="0" baseline="0" noProof="0" dirty="0">
              <a:ln>
                <a:noFill/>
              </a:ln>
              <a:solidFill>
                <a:srgbClr val="FF00FF"/>
              </a:solidFill>
              <a:effectLst/>
              <a:uLnTx/>
              <a:uFillTx/>
              <a:latin typeface="#9Slide05 Kathya" panose="02000000000000000000" pitchFamily="2" charset="0"/>
              <a:ea typeface="+mn-ea"/>
              <a:cs typeface="Arial" panose="020B0604020202020204" pitchFamily="34" charset="0"/>
            </a:endParaRPr>
          </a:p>
        </p:txBody>
      </p:sp>
      <p:sp>
        <p:nvSpPr>
          <p:cNvPr id="7" name="Rectangle 6"/>
          <p:cNvSpPr/>
          <p:nvPr/>
        </p:nvSpPr>
        <p:spPr>
          <a:xfrm>
            <a:off x="2662218" y="4099517"/>
            <a:ext cx="7774007" cy="23083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LUẬT CHƠI</a:t>
            </a:r>
            <a:r>
              <a:rPr kumimoji="0" lang="en-US" sz="2400" b="0"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Số</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người</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tham</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gia</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cả</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lớp</a:t>
            </a:r>
            <a:endPar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Cách</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thức</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Chia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lớp</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làm</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hai</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đội</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hoặc</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3)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theo</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dãy</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bàn</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Mỗi</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dãy</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cử</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1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đâị</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diện</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Lần</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lượt</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đọc</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câu</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ca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dao</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tục</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ngữ</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châm</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ngôn</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về</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vi-VN"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tự</a:t>
            </a:r>
            <a:r>
              <a:rPr kumimoji="0" lang="vi-VN" sz="2400" b="1" i="0" u="none" strike="noStrike" kern="1200" cap="none" spc="0" normalizeH="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chủ</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được</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đọc</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lặp</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lại</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câu</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của</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người</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khác</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Đến</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lượt</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đội</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nào</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đọc</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được</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sẽ</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bị</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9Slide05 SVNTradeMark" panose="02000000000000000000" pitchFamily="2" charset="0"/>
                <a:ea typeface="+mn-ea"/>
                <a:cs typeface="Times New Roman" panose="02020603050405020304" pitchFamily="18" charset="0"/>
              </a:rPr>
              <a:t>loại</a:t>
            </a:r>
            <a:r>
              <a:rPr kumimoji="0" lang="en-US" sz="2400" b="1" i="0" u="none" strike="noStrike" kern="1200" cap="none" spc="0" normalizeH="0" baseline="0" noProof="0" dirty="0">
                <a:ln>
                  <a:noFill/>
                </a:ln>
                <a:solidFill>
                  <a:prstClr val="black"/>
                </a:solidFill>
                <a:effectLst/>
                <a:uLnTx/>
                <a:uFillTx/>
                <a:latin typeface="#9Slide05 SVNTradeMark" panose="02000000000000000000" pitchFamily="2" charset="0"/>
                <a:ea typeface="+mn-ea"/>
                <a:cs typeface="Times New Roman" panose="02020603050405020304" pitchFamily="18" charset="0"/>
              </a:rPr>
              <a:t>. </a:t>
            </a:r>
          </a:p>
        </p:txBody>
      </p:sp>
      <p:pic>
        <p:nvPicPr>
          <p:cNvPr id="8" name="Picture 7"/>
          <p:cNvPicPr>
            <a:picLocks noChangeAspect="1"/>
          </p:cNvPicPr>
          <p:nvPr/>
        </p:nvPicPr>
        <p:blipFill>
          <a:blip r:embed="rId2"/>
          <a:stretch>
            <a:fillRect/>
          </a:stretch>
        </p:blipFill>
        <p:spPr>
          <a:xfrm>
            <a:off x="9842864" y="2498982"/>
            <a:ext cx="2516829" cy="4359018"/>
          </a:xfrm>
          <a:prstGeom prst="rect">
            <a:avLst/>
          </a:prstGeom>
        </p:spPr>
      </p:pic>
      <p:pic>
        <p:nvPicPr>
          <p:cNvPr id="10"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8385" y="3649358"/>
            <a:ext cx="1782022" cy="97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179340" y="2509124"/>
            <a:ext cx="2150029" cy="2112622"/>
          </a:xfrm>
          <a:prstGeom prst="rect">
            <a:avLst/>
          </a:prstGeom>
        </p:spPr>
      </p:pic>
    </p:spTree>
    <p:extLst>
      <p:ext uri="{BB962C8B-B14F-4D97-AF65-F5344CB8AC3E}">
        <p14:creationId xmlns:p14="http://schemas.microsoft.com/office/powerpoint/2010/main" val="111463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1" presetID="42"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slide(fromBottom)">
                                      <p:cBhvr>
                                        <p:cTn id="20" dur="500"/>
                                        <p:tgtEl>
                                          <p:spTgt spid="6"/>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61063" y="1195086"/>
            <a:ext cx="6096000" cy="3539430"/>
          </a:xfrm>
          <a:prstGeom prst="rect">
            <a:avLst/>
          </a:prstGeom>
          <a:ln w="76200">
            <a:solidFill>
              <a:schemeClr val="accent2">
                <a:lumMod val="75000"/>
              </a:schemeClr>
            </a:solidFill>
          </a:ln>
        </p:spPr>
        <p:style>
          <a:lnRef idx="0">
            <a:schemeClr val="accent4"/>
          </a:lnRef>
          <a:fillRef idx="3">
            <a:schemeClr val="accent4"/>
          </a:fillRef>
          <a:effectRef idx="3">
            <a:schemeClr val="accent4"/>
          </a:effectRef>
          <a:fontRef idx="minor">
            <a:schemeClr val="lt1"/>
          </a:fontRef>
        </p:style>
        <p:txBody>
          <a:bodyPr>
            <a:spAutoFit/>
          </a:bodyPr>
          <a:lstStyle/>
          <a:p>
            <a:r>
              <a:rPr lang="pt-BR" sz="1400" i="1" dirty="0">
                <a:latin typeface="Times New Roman" panose="02020603050405020304" pitchFamily="18" charset="0"/>
                <a:ea typeface="Times New Roman" panose="02020603050405020304" pitchFamily="18" charset="0"/>
              </a:rPr>
              <a:t>- </a:t>
            </a:r>
            <a:r>
              <a:rPr lang="pt-BR" sz="3200" i="1" dirty="0">
                <a:latin typeface="#9Slide05 SVNTradeMark" panose="02000000000000000000" pitchFamily="2" charset="0"/>
                <a:ea typeface="Times New Roman" panose="02020603050405020304" pitchFamily="18" charset="0"/>
              </a:rPr>
              <a:t>Ai cũng tạo nên số phận của mình.</a:t>
            </a:r>
            <a:endParaRPr lang="en-US" sz="3200" dirty="0">
              <a:latin typeface="#9Slide05 SVNTradeMark" panose="02000000000000000000" pitchFamily="2" charset="0"/>
              <a:ea typeface="Times New Roman" panose="02020603050405020304" pitchFamily="18" charset="0"/>
            </a:endParaRPr>
          </a:p>
          <a:p>
            <a:r>
              <a:rPr lang="pt-BR" sz="3200" i="1" dirty="0">
                <a:latin typeface="#9Slide05 SVNTradeMark" panose="02000000000000000000" pitchFamily="2" charset="0"/>
                <a:ea typeface="Times New Roman" panose="02020603050405020304" pitchFamily="18" charset="0"/>
              </a:rPr>
              <a:t>- Ăn đói qua ngày, ăn vay nên nợ</a:t>
            </a:r>
            <a:endParaRPr lang="en-US" sz="3200" dirty="0">
              <a:latin typeface="#9Slide05 SVNTradeMark" panose="02000000000000000000" pitchFamily="2" charset="0"/>
              <a:ea typeface="Times New Roman" panose="02020603050405020304" pitchFamily="18" charset="0"/>
            </a:endParaRPr>
          </a:p>
          <a:p>
            <a:r>
              <a:rPr lang="pt-BR" sz="3200" i="1" dirty="0">
                <a:latin typeface="#9Slide05 SVNTradeMark" panose="02000000000000000000" pitchFamily="2" charset="0"/>
                <a:ea typeface="Times New Roman" panose="02020603050405020304" pitchFamily="18" charset="0"/>
              </a:rPr>
              <a:t>- Làm người ăn tối lo mai</a:t>
            </a:r>
            <a:endParaRPr lang="en-US" sz="3200" dirty="0">
              <a:latin typeface="#9Slide05 SVNTradeMark" panose="02000000000000000000" pitchFamily="2" charset="0"/>
              <a:ea typeface="Times New Roman" panose="02020603050405020304" pitchFamily="18" charset="0"/>
            </a:endParaRPr>
          </a:p>
          <a:p>
            <a:r>
              <a:rPr lang="pt-BR" sz="3200" i="1" dirty="0">
                <a:latin typeface="#9Slide05 SVNTradeMark" panose="02000000000000000000" pitchFamily="2" charset="0"/>
                <a:ea typeface="Times New Roman" panose="02020603050405020304" pitchFamily="18" charset="0"/>
              </a:rPr>
              <a:t>Việc mình hồ dễ để ai lo lường</a:t>
            </a:r>
            <a:endParaRPr lang="en-US" sz="3200" dirty="0">
              <a:latin typeface="#9Slide05 SVNTradeMark" panose="02000000000000000000" pitchFamily="2" charset="0"/>
              <a:ea typeface="Times New Roman" panose="02020603050405020304" pitchFamily="18" charset="0"/>
            </a:endParaRPr>
          </a:p>
          <a:p>
            <a:r>
              <a:rPr lang="pt-BR" sz="3200" i="1" dirty="0">
                <a:latin typeface="#9Slide05 SVNTradeMark" panose="02000000000000000000" pitchFamily="2" charset="0"/>
                <a:ea typeface="Times New Roman" panose="02020603050405020304" pitchFamily="18" charset="0"/>
              </a:rPr>
              <a:t>- Ăn có nhai, nói có nghĩ</a:t>
            </a:r>
            <a:endParaRPr lang="en-US" sz="3200" dirty="0">
              <a:latin typeface="#9Slide05 SVNTradeMark" panose="02000000000000000000" pitchFamily="2" charset="0"/>
              <a:ea typeface="Times New Roman" panose="02020603050405020304" pitchFamily="18" charset="0"/>
            </a:endParaRPr>
          </a:p>
          <a:p>
            <a:r>
              <a:rPr lang="pt-BR" sz="3200" i="1" dirty="0">
                <a:latin typeface="#9Slide05 SVNTradeMark" panose="02000000000000000000" pitchFamily="2" charset="0"/>
                <a:ea typeface="Times New Roman" panose="02020603050405020304" pitchFamily="18" charset="0"/>
              </a:rPr>
              <a:t>- Đừng ăn thỏa đói, đừng nói thỏa giận...</a:t>
            </a:r>
            <a:endParaRPr lang="en-US" sz="3200" dirty="0">
              <a:latin typeface="#9Slide05 SVNTradeMark" panose="02000000000000000000" pitchFamily="2" charset="0"/>
            </a:endParaRPr>
          </a:p>
        </p:txBody>
      </p:sp>
    </p:spTree>
    <p:extLst>
      <p:ext uri="{BB962C8B-B14F-4D97-AF65-F5344CB8AC3E}">
        <p14:creationId xmlns:p14="http://schemas.microsoft.com/office/powerpoint/2010/main" val="943158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oạt hình ý nghĩa- Nóng giậ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19450" y="2059082"/>
            <a:ext cx="9069976" cy="44185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TextBox 4"/>
          <p:cNvSpPr txBox="1">
            <a:spLocks noChangeArrowheads="1"/>
          </p:cNvSpPr>
          <p:nvPr/>
        </p:nvSpPr>
        <p:spPr bwMode="auto">
          <a:xfrm>
            <a:off x="274320" y="561701"/>
            <a:ext cx="11189426" cy="986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vi-VN" altLang="en-US" sz="4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Xem video và nêu cảm nhận</a:t>
            </a:r>
            <a:endParaRPr lang="en-US" altLang="en-US" sz="4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857432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4"/>
                                        </p:tgtEl>
                                      </p:cBhvr>
                                    </p:cmd>
                                  </p:childTnLst>
                                </p:cTn>
                              </p:par>
                            </p:childTnLst>
                          </p:cTn>
                        </p:par>
                      </p:childTnLst>
                    </p:cTn>
                  </p:par>
                </p:childTnLst>
              </p:cTn>
              <p:nextCondLst>
                <p:cond evt="onClick" delay="0">
                  <p:tgtEl>
                    <p:spTgt spid="4"/>
                  </p:tgtEl>
                </p:cond>
              </p:nextCondLst>
            </p:seq>
            <p:video>
              <p:cMediaNode vol="80000">
                <p:cTn id="14" fill="hold" display="0">
                  <p:stCondLst>
                    <p:cond delay="indefinite"/>
                  </p:stCondLst>
                </p:cTn>
                <p:tgtEl>
                  <p:spTgt spid="4"/>
                </p:tgtEl>
              </p:cMediaNode>
            </p:video>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Box 4"/>
          <p:cNvSpPr txBox="1">
            <a:spLocks noChangeArrowheads="1"/>
          </p:cNvSpPr>
          <p:nvPr/>
        </p:nvSpPr>
        <p:spPr bwMode="auto">
          <a:xfrm>
            <a:off x="2471658" y="-59819"/>
            <a:ext cx="7253461" cy="584775"/>
          </a:xfrm>
          <a:prstGeom prst="rect">
            <a:avLst/>
          </a:prstGeom>
          <a:ln w="57150"/>
        </p:spPr>
        <p:style>
          <a:lnRef idx="2">
            <a:schemeClr val="accent6"/>
          </a:lnRef>
          <a:fillRef idx="1">
            <a:schemeClr val="lt1"/>
          </a:fillRef>
          <a:effectRef idx="0">
            <a:schemeClr val="accent6"/>
          </a:effectRef>
          <a:fontRef idx="minor">
            <a:schemeClr val="dk1"/>
          </a:fontRef>
        </p:style>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w="22225">
                  <a:solidFill>
                    <a:srgbClr val="FF0000"/>
                  </a:solidFill>
                  <a:prstDash val="solid"/>
                </a:ln>
                <a:solidFill>
                  <a:srgbClr val="C0504D">
                    <a:lumMod val="40000"/>
                    <a:lumOff val="6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sym typeface="Arial" panose="020B0604020202020204" pitchFamily="34" charset="0"/>
              </a:rPr>
              <a:t>TRÒ CHƠI: TRANH TÀI HÙNG BIỆN</a:t>
            </a:r>
          </a:p>
        </p:txBody>
      </p:sp>
      <p:pic>
        <p:nvPicPr>
          <p:cNvPr id="68611"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503238"/>
            <a:ext cx="12072395"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a:stretch>
            <a:fillRect/>
          </a:stretch>
        </p:blipFill>
        <p:spPr>
          <a:xfrm>
            <a:off x="0" y="4765675"/>
            <a:ext cx="12072394" cy="2035175"/>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6"/>
          <a:stretch>
            <a:fillRect/>
          </a:stretch>
        </p:blipFill>
        <p:spPr>
          <a:xfrm>
            <a:off x="0" y="2582355"/>
            <a:ext cx="12072394" cy="2011363"/>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2131384" y="2684970"/>
            <a:ext cx="9736131" cy="1815882"/>
          </a:xfrm>
          <a:prstGeom prst="rect">
            <a:avLst/>
          </a:prstGeom>
          <a:solidFill>
            <a:schemeClr val="bg1"/>
          </a:solidFill>
        </p:spPr>
        <p:txBody>
          <a:bodyPr wrap="square">
            <a:spAutoFit/>
          </a:bodyPr>
          <a:lstStyle/>
          <a:p>
            <a:pPr>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CÂU HỎI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 </a:t>
            </a:r>
            <a:r>
              <a:rPr lang="en-US" altLang="en-US" sz="2800" b="1" kern="0" dirty="0" err="1">
                <a:solidFill>
                  <a:srgbClr val="FF6600"/>
                </a:solidFill>
                <a:latin typeface="#9Slide05 SVNTradeMark" panose="02000000000000000000" pitchFamily="2" charset="0"/>
                <a:cs typeface="Arial"/>
              </a:rPr>
              <a:t>Vì</a:t>
            </a:r>
            <a:r>
              <a:rPr lang="en-US" altLang="en-US" sz="2800" b="1" kern="0" dirty="0">
                <a:solidFill>
                  <a:srgbClr val="FF6600"/>
                </a:solidFill>
                <a:latin typeface="#9Slide05 SVNTradeMark" panose="02000000000000000000" pitchFamily="2" charset="0"/>
                <a:cs typeface="Arial"/>
              </a:rPr>
              <a:t> </a:t>
            </a:r>
            <a:r>
              <a:rPr lang="en-US" altLang="en-US" sz="2800" b="1" kern="0" dirty="0" err="1">
                <a:solidFill>
                  <a:srgbClr val="FF6600"/>
                </a:solidFill>
                <a:latin typeface="#9Slide05 SVNTradeMark" panose="02000000000000000000" pitchFamily="2" charset="0"/>
                <a:cs typeface="Arial"/>
              </a:rPr>
              <a:t>sao</a:t>
            </a:r>
            <a:r>
              <a:rPr lang="en-US" altLang="en-US" sz="2800" b="1" kern="0" dirty="0">
                <a:solidFill>
                  <a:srgbClr val="FF6600"/>
                </a:solidFill>
                <a:latin typeface="#9Slide05 SVNTradeMark" panose="02000000000000000000" pitchFamily="2" charset="0"/>
                <a:cs typeface="Arial"/>
              </a:rPr>
              <a:t> con </a:t>
            </a:r>
            <a:r>
              <a:rPr lang="en-US" altLang="en-US" sz="2800" b="1" kern="0" dirty="0" err="1">
                <a:solidFill>
                  <a:srgbClr val="FF6600"/>
                </a:solidFill>
                <a:latin typeface="#9Slide05 SVNTradeMark" panose="02000000000000000000" pitchFamily="2" charset="0"/>
                <a:cs typeface="Arial"/>
              </a:rPr>
              <a:t>người</a:t>
            </a:r>
            <a:r>
              <a:rPr lang="en-US" altLang="en-US" sz="2800" b="1" kern="0" dirty="0">
                <a:solidFill>
                  <a:srgbClr val="FF6600"/>
                </a:solidFill>
                <a:latin typeface="#9Slide05 SVNTradeMark" panose="02000000000000000000" pitchFamily="2" charset="0"/>
                <a:cs typeface="Arial"/>
              </a:rPr>
              <a:t> </a:t>
            </a:r>
            <a:r>
              <a:rPr lang="en-US" altLang="en-US" sz="2800" b="1" kern="0" dirty="0" err="1">
                <a:solidFill>
                  <a:srgbClr val="FF6600"/>
                </a:solidFill>
                <a:latin typeface="#9Slide05 SVNTradeMark" panose="02000000000000000000" pitchFamily="2" charset="0"/>
                <a:cs typeface="Arial"/>
              </a:rPr>
              <a:t>cần</a:t>
            </a:r>
            <a:r>
              <a:rPr lang="en-US" altLang="en-US" sz="2800" b="1" kern="0" dirty="0">
                <a:solidFill>
                  <a:srgbClr val="FF6600"/>
                </a:solidFill>
                <a:latin typeface="#9Slide05 SVNTradeMark" panose="02000000000000000000" pitchFamily="2" charset="0"/>
                <a:cs typeface="Arial"/>
              </a:rPr>
              <a:t> </a:t>
            </a:r>
            <a:r>
              <a:rPr lang="en-US" altLang="en-US" sz="2800" b="1" kern="0" dirty="0" err="1">
                <a:solidFill>
                  <a:srgbClr val="FF6600"/>
                </a:solidFill>
                <a:latin typeface="#9Slide05 SVNTradeMark" panose="02000000000000000000" pitchFamily="2" charset="0"/>
                <a:cs typeface="Arial"/>
              </a:rPr>
              <a:t>phải</a:t>
            </a:r>
            <a:r>
              <a:rPr lang="en-US" altLang="en-US" sz="2800" b="1" kern="0" dirty="0">
                <a:solidFill>
                  <a:srgbClr val="FF6600"/>
                </a:solidFill>
                <a:latin typeface="#9Slide05 SVNTradeMark" panose="02000000000000000000" pitchFamily="2" charset="0"/>
                <a:cs typeface="Arial"/>
              </a:rPr>
              <a:t> </a:t>
            </a:r>
            <a:r>
              <a:rPr lang="en-US" altLang="en-US" sz="2800" b="1" kern="0" dirty="0" err="1">
                <a:solidFill>
                  <a:srgbClr val="FF6600"/>
                </a:solidFill>
                <a:latin typeface="#9Slide05 SVNTradeMark" panose="02000000000000000000" pitchFamily="2" charset="0"/>
                <a:cs typeface="Arial"/>
              </a:rPr>
              <a:t>biết</a:t>
            </a:r>
            <a:r>
              <a:rPr lang="en-US" altLang="en-US" sz="2800" b="1" kern="0" dirty="0">
                <a:solidFill>
                  <a:srgbClr val="FF6600"/>
                </a:solidFill>
                <a:latin typeface="#9Slide05 SVNTradeMark" panose="02000000000000000000" pitchFamily="2" charset="0"/>
                <a:cs typeface="Arial"/>
              </a:rPr>
              <a:t> </a:t>
            </a:r>
            <a:r>
              <a:rPr lang="en-US" altLang="en-US" sz="2800" b="1" kern="0" dirty="0" err="1">
                <a:solidFill>
                  <a:srgbClr val="FF6600"/>
                </a:solidFill>
                <a:latin typeface="#9Slide05 SVNTradeMark" panose="02000000000000000000" pitchFamily="2" charset="0"/>
                <a:cs typeface="Arial"/>
              </a:rPr>
              <a:t>tự</a:t>
            </a:r>
            <a:r>
              <a:rPr lang="en-US" altLang="en-US" sz="2800" b="1" kern="0" dirty="0">
                <a:solidFill>
                  <a:srgbClr val="FF6600"/>
                </a:solidFill>
                <a:latin typeface="#9Slide05 SVNTradeMark" panose="02000000000000000000" pitchFamily="2" charset="0"/>
                <a:cs typeface="Arial"/>
              </a:rPr>
              <a:t> </a:t>
            </a:r>
            <a:r>
              <a:rPr lang="en-US" altLang="en-US" sz="2800" b="1" kern="0" dirty="0" err="1">
                <a:solidFill>
                  <a:srgbClr val="FF6600"/>
                </a:solidFill>
                <a:latin typeface="#9Slide05 SVNTradeMark" panose="02000000000000000000" pitchFamily="2" charset="0"/>
                <a:cs typeface="Arial"/>
              </a:rPr>
              <a:t>chủ</a:t>
            </a:r>
            <a:r>
              <a:rPr lang="en-US" altLang="en-US" sz="2800" b="1" kern="0" dirty="0">
                <a:solidFill>
                  <a:srgbClr val="FF6600"/>
                </a:solidFill>
                <a:latin typeface="#9Slide05 SVNTradeMark" panose="02000000000000000000" pitchFamily="2" charset="0"/>
                <a:cs typeface="Arial"/>
              </a:rPr>
              <a:t>?</a:t>
            </a:r>
            <a:r>
              <a:rPr lang="en-US" altLang="en-US" sz="2400" kern="0" dirty="0">
                <a:solidFill>
                  <a:srgbClr val="FF6600"/>
                </a:solidFill>
                <a:latin typeface="Arial"/>
                <a:cs typeface="Arial"/>
              </a:rPr>
              <a:t>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 </a:t>
            </a: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a:t>
            </a:r>
          </a:p>
        </p:txBody>
      </p:sp>
      <p:sp>
        <p:nvSpPr>
          <p:cNvPr id="12" name="TextBox 11"/>
          <p:cNvSpPr txBox="1"/>
          <p:nvPr/>
        </p:nvSpPr>
        <p:spPr>
          <a:xfrm>
            <a:off x="1284790" y="524956"/>
            <a:ext cx="10394066" cy="1815882"/>
          </a:xfrm>
          <a:prstGeom prst="rect">
            <a:avLst/>
          </a:prstGeom>
          <a:solidFill>
            <a:schemeClr val="bg1"/>
          </a:solidFill>
        </p:spPr>
        <p:txBody>
          <a:bodyPr wrap="square">
            <a:spAutoFit/>
          </a:bodyPr>
          <a:lstStyle/>
          <a:p>
            <a:pPr marL="342900" lvl="0" indent="-342900" fontAlgn="base">
              <a:spcBef>
                <a:spcPct val="20000"/>
              </a:spcBef>
              <a:spcAft>
                <a:spcPct val="0"/>
              </a:spcAft>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CÂU HỎI </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1:</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 </a:t>
            </a:r>
            <a:r>
              <a:rPr lang="en-US" sz="2800" b="1" kern="0" noProof="0" dirty="0" err="1">
                <a:solidFill>
                  <a:srgbClr val="FF6600"/>
                </a:solidFill>
                <a:latin typeface="#9Slide05 SVNTradeMark" panose="02000000000000000000" pitchFamily="2" charset="0"/>
                <a:cs typeface="Arial"/>
                <a:sym typeface="Arial" panose="020B0604020202020204" pitchFamily="34" charset="0"/>
              </a:rPr>
              <a:t>Nhân</a:t>
            </a:r>
            <a:r>
              <a:rPr lang="en-US" sz="2800" b="1" kern="0" noProof="0" dirty="0">
                <a:solidFill>
                  <a:srgbClr val="FF6600"/>
                </a:solidFill>
                <a:latin typeface="#9Slide05 SVNTradeMark" panose="02000000000000000000" pitchFamily="2" charset="0"/>
                <a:cs typeface="Arial"/>
                <a:sym typeface="Arial" panose="020B0604020202020204" pitchFamily="34" charset="0"/>
              </a:rPr>
              <a:t> </a:t>
            </a:r>
            <a:r>
              <a:rPr lang="en-US" sz="2800" b="1" kern="0" noProof="0" dirty="0" err="1">
                <a:solidFill>
                  <a:srgbClr val="FF6600"/>
                </a:solidFill>
                <a:latin typeface="#9Slide05 SVNTradeMark" panose="02000000000000000000" pitchFamily="2" charset="0"/>
                <a:cs typeface="Arial"/>
                <a:sym typeface="Arial" panose="020B0604020202020204" pitchFamily="34" charset="0"/>
              </a:rPr>
              <a:t>vật</a:t>
            </a:r>
            <a:r>
              <a:rPr lang="en-US" sz="2800" b="1" kern="0" noProof="0" dirty="0">
                <a:solidFill>
                  <a:srgbClr val="FF6600"/>
                </a:solidFill>
                <a:latin typeface="#9Slide05 SVNTradeMark" panose="02000000000000000000" pitchFamily="2" charset="0"/>
                <a:cs typeface="Arial"/>
                <a:sym typeface="Arial" panose="020B0604020202020204" pitchFamily="34" charset="0"/>
              </a:rPr>
              <a:t> </a:t>
            </a:r>
            <a:r>
              <a:rPr lang="en-US" sz="2800" b="1" kern="0" noProof="0" dirty="0" err="1">
                <a:solidFill>
                  <a:srgbClr val="FF6600"/>
                </a:solidFill>
                <a:latin typeface="#9Slide05 SVNTradeMark" panose="02000000000000000000" pitchFamily="2" charset="0"/>
                <a:cs typeface="Arial"/>
                <a:sym typeface="Arial" panose="020B0604020202020204" pitchFamily="34" charset="0"/>
              </a:rPr>
              <a:t>trong</a:t>
            </a:r>
            <a:r>
              <a:rPr lang="en-US" sz="2800" b="1" kern="0" noProof="0" dirty="0">
                <a:solidFill>
                  <a:srgbClr val="FF6600"/>
                </a:solidFill>
                <a:latin typeface="#9Slide05 SVNTradeMark" panose="02000000000000000000" pitchFamily="2" charset="0"/>
                <a:cs typeface="Arial"/>
                <a:sym typeface="Arial" panose="020B0604020202020204" pitchFamily="34" charset="0"/>
              </a:rPr>
              <a:t> video </a:t>
            </a:r>
            <a:r>
              <a:rPr lang="en-US" sz="2800" b="1" kern="0" noProof="0" dirty="0" err="1">
                <a:solidFill>
                  <a:srgbClr val="FF6600"/>
                </a:solidFill>
                <a:latin typeface="#9Slide05 SVNTradeMark" panose="02000000000000000000" pitchFamily="2" charset="0"/>
                <a:cs typeface="Arial"/>
                <a:sym typeface="Arial" panose="020B0604020202020204" pitchFamily="34" charset="0"/>
              </a:rPr>
              <a:t>đã</a:t>
            </a:r>
            <a:r>
              <a:rPr lang="en-US" sz="2800" b="1" kern="0" noProof="0" dirty="0">
                <a:solidFill>
                  <a:srgbClr val="FF6600"/>
                </a:solidFill>
                <a:latin typeface="#9Slide05 SVNTradeMark" panose="02000000000000000000" pitchFamily="2" charset="0"/>
                <a:cs typeface="Arial"/>
                <a:sym typeface="Arial" panose="020B0604020202020204" pitchFamily="34" charset="0"/>
              </a:rPr>
              <a:t> </a:t>
            </a:r>
            <a:r>
              <a:rPr lang="en-US" sz="2800" b="1" kern="0" noProof="0" dirty="0" err="1">
                <a:solidFill>
                  <a:srgbClr val="FF6600"/>
                </a:solidFill>
                <a:latin typeface="#9Slide05 SVNTradeMark" panose="02000000000000000000" pitchFamily="2" charset="0"/>
                <a:cs typeface="Arial"/>
                <a:sym typeface="Arial" panose="020B0604020202020204" pitchFamily="34" charset="0"/>
              </a:rPr>
              <a:t>có</a:t>
            </a:r>
            <a:r>
              <a:rPr lang="en-US" sz="2800" b="1" kern="0" noProof="0" dirty="0">
                <a:solidFill>
                  <a:srgbClr val="FF6600"/>
                </a:solidFill>
                <a:latin typeface="#9Slide05 SVNTradeMark" panose="02000000000000000000" pitchFamily="2" charset="0"/>
                <a:cs typeface="Arial"/>
                <a:sym typeface="Arial" panose="020B0604020202020204" pitchFamily="34" charset="0"/>
              </a:rPr>
              <a:t> </a:t>
            </a:r>
            <a:r>
              <a:rPr lang="en-US" sz="2800" b="1" kern="0" noProof="0" dirty="0" err="1">
                <a:solidFill>
                  <a:srgbClr val="FF6600"/>
                </a:solidFill>
                <a:latin typeface="#9Slide05 SVNTradeMark" panose="02000000000000000000" pitchFamily="2" charset="0"/>
                <a:cs typeface="Arial"/>
                <a:sym typeface="Arial" panose="020B0604020202020204" pitchFamily="34" charset="0"/>
              </a:rPr>
              <a:t>tính</a:t>
            </a:r>
            <a:r>
              <a:rPr lang="en-US" sz="2800" b="1" kern="0" noProof="0" dirty="0">
                <a:solidFill>
                  <a:srgbClr val="FF6600"/>
                </a:solidFill>
                <a:latin typeface="#9Slide05 SVNTradeMark" panose="02000000000000000000" pitchFamily="2" charset="0"/>
                <a:cs typeface="Arial"/>
                <a:sym typeface="Arial" panose="020B0604020202020204" pitchFamily="34" charset="0"/>
              </a:rPr>
              <a:t> </a:t>
            </a:r>
            <a:r>
              <a:rPr lang="en-US" sz="2800" b="1" kern="0" noProof="0" dirty="0" err="1">
                <a:solidFill>
                  <a:srgbClr val="FF6600"/>
                </a:solidFill>
                <a:latin typeface="#9Slide05 SVNTradeMark" panose="02000000000000000000" pitchFamily="2" charset="0"/>
                <a:cs typeface="Arial"/>
                <a:sym typeface="Arial" panose="020B0604020202020204" pitchFamily="34" charset="0"/>
              </a:rPr>
              <a:t>tự</a:t>
            </a:r>
            <a:r>
              <a:rPr lang="en-US" sz="2800" b="1" kern="0" noProof="0" dirty="0">
                <a:solidFill>
                  <a:srgbClr val="FF6600"/>
                </a:solidFill>
                <a:latin typeface="#9Slide05 SVNTradeMark" panose="02000000000000000000" pitchFamily="2" charset="0"/>
                <a:cs typeface="Arial"/>
                <a:sym typeface="Arial" panose="020B0604020202020204" pitchFamily="34" charset="0"/>
              </a:rPr>
              <a:t> </a:t>
            </a:r>
            <a:r>
              <a:rPr lang="en-US" sz="2800" b="1" kern="0" noProof="0" dirty="0" err="1">
                <a:solidFill>
                  <a:srgbClr val="FF6600"/>
                </a:solidFill>
                <a:latin typeface="#9Slide05 SVNTradeMark" panose="02000000000000000000" pitchFamily="2" charset="0"/>
                <a:cs typeface="Arial"/>
                <a:sym typeface="Arial" panose="020B0604020202020204" pitchFamily="34" charset="0"/>
              </a:rPr>
              <a:t>chủ</a:t>
            </a:r>
            <a:r>
              <a:rPr lang="en-US" sz="2800" b="1" kern="0" noProof="0" dirty="0">
                <a:solidFill>
                  <a:srgbClr val="FF6600"/>
                </a:solidFill>
                <a:latin typeface="#9Slide05 SVNTradeMark" panose="02000000000000000000" pitchFamily="2" charset="0"/>
                <a:cs typeface="Arial"/>
                <a:sym typeface="Arial" panose="020B0604020202020204" pitchFamily="34" charset="0"/>
              </a:rPr>
              <a:t> </a:t>
            </a:r>
            <a:r>
              <a:rPr lang="en-US" sz="2800" b="1" kern="0" noProof="0" dirty="0" err="1">
                <a:solidFill>
                  <a:srgbClr val="FF6600"/>
                </a:solidFill>
                <a:latin typeface="#9Slide05 SVNTradeMark" panose="02000000000000000000" pitchFamily="2" charset="0"/>
                <a:cs typeface="Arial"/>
                <a:sym typeface="Arial" panose="020B0604020202020204" pitchFamily="34" charset="0"/>
              </a:rPr>
              <a:t>chưa</a:t>
            </a:r>
            <a:r>
              <a:rPr lang="en-US" altLang="en-US" sz="2800" b="1" kern="0" dirty="0">
                <a:solidFill>
                  <a:srgbClr val="FF6600"/>
                </a:solidFill>
                <a:latin typeface="#9Slide05 SVNTradeMark" panose="02000000000000000000" pitchFamily="2" charset="0"/>
                <a:cs typeface="Arial"/>
              </a:rPr>
              <a:t>?</a:t>
            </a:r>
            <a:r>
              <a:rPr lang="en-US" altLang="en-US" sz="2400" kern="0" dirty="0">
                <a:solidFill>
                  <a:srgbClr val="FF6600"/>
                </a:solidFill>
                <a:latin typeface="Arial"/>
                <a:cs typeface="Arial"/>
              </a:rPr>
              <a:t> </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a:t>
            </a:r>
          </a:p>
        </p:txBody>
      </p:sp>
      <p:sp>
        <p:nvSpPr>
          <p:cNvPr id="13" name="TextBox 12"/>
          <p:cNvSpPr txBox="1"/>
          <p:nvPr/>
        </p:nvSpPr>
        <p:spPr>
          <a:xfrm>
            <a:off x="373202" y="4875212"/>
            <a:ext cx="10822328" cy="1816100"/>
          </a:xfrm>
          <a:prstGeom prst="rect">
            <a:avLst/>
          </a:prstGeom>
          <a:solidFill>
            <a:schemeClr val="bg1"/>
          </a:solidFill>
        </p:spPr>
        <p:txBody>
          <a:bodyPr wrap="square">
            <a:spAutoFit/>
          </a:bodyPr>
          <a:lstStyle/>
          <a:p>
            <a:pPr lvl="0">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3.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CÂU HỎI </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3</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 </a:t>
            </a:r>
            <a:r>
              <a:rPr lang="vi-VN" altLang="en-US" sz="2800" b="1" kern="0" dirty="0">
                <a:solidFill>
                  <a:srgbClr val="FF6600"/>
                </a:solidFill>
                <a:latin typeface="#9Slide05 SVNTradeMark" panose="02000000000000000000" pitchFamily="2" charset="0"/>
                <a:cs typeface="Arial"/>
              </a:rPr>
              <a:t>T</a:t>
            </a:r>
            <a:r>
              <a:rPr lang="en-US" altLang="en-US" sz="2800" b="1" kern="0" dirty="0">
                <a:solidFill>
                  <a:srgbClr val="FF6600"/>
                </a:solidFill>
                <a:latin typeface="#9Slide05 SVNTradeMark" panose="02000000000000000000" pitchFamily="2" charset="0"/>
                <a:cs typeface="Arial"/>
              </a:rPr>
              <a:t>ự </a:t>
            </a:r>
            <a:r>
              <a:rPr lang="en-US" altLang="en-US" sz="2800" b="1" kern="0" dirty="0" err="1">
                <a:solidFill>
                  <a:srgbClr val="FF6600"/>
                </a:solidFill>
                <a:latin typeface="#9Slide05 SVNTradeMark" panose="02000000000000000000" pitchFamily="2" charset="0"/>
                <a:cs typeface="Arial"/>
              </a:rPr>
              <a:t>chủ</a:t>
            </a:r>
            <a:r>
              <a:rPr lang="vi-VN" altLang="en-US" sz="2800" b="1" kern="0" dirty="0">
                <a:solidFill>
                  <a:srgbClr val="FF6600"/>
                </a:solidFill>
                <a:latin typeface="#9Slide05 SVNTradeMark" panose="02000000000000000000" pitchFamily="2" charset="0"/>
                <a:cs typeface="Arial"/>
              </a:rPr>
              <a:t> có ý nghĩa như thế nào</a:t>
            </a:r>
            <a:r>
              <a:rPr lang="en-US" altLang="en-US" sz="2800" b="1" kern="0" dirty="0">
                <a:solidFill>
                  <a:srgbClr val="FF6600"/>
                </a:solidFill>
                <a:latin typeface="#9Slide05 SVNTradeMark" panose="02000000000000000000" pitchFamily="2" charset="0"/>
                <a:cs typeface="Arial"/>
              </a:rPr>
              <a:t>?</a:t>
            </a:r>
            <a:endParaRPr lang="en-US" sz="2800" b="1" dirty="0">
              <a:solidFill>
                <a:srgbClr val="FF0000"/>
              </a:solidFill>
              <a:latin typeface="Times New Roman" panose="02020603050405020304" pitchFamily="18" charset="0"/>
              <a:cs typeface="Times New Roman" panose="02020603050405020304" pitchFamily="18" charset="0"/>
              <a:sym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8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panose="020B0604020202020204" pitchFamily="34" charset="0"/>
              </a:rPr>
              <a:t>………………………………………………………………………………………………………………………………………………………………………………………………</a:t>
            </a:r>
          </a:p>
        </p:txBody>
      </p:sp>
    </p:spTree>
    <p:custDataLst>
      <p:tags r:id="rId1"/>
    </p:custDataLst>
    <p:extLst>
      <p:ext uri="{BB962C8B-B14F-4D97-AF65-F5344CB8AC3E}">
        <p14:creationId xmlns:p14="http://schemas.microsoft.com/office/powerpoint/2010/main" val="708535816"/>
      </p:ext>
    </p:extLst>
  </p:cSld>
  <p:clrMapOvr>
    <a:masterClrMapping/>
  </p:clrMapOvr>
  <p:transition spd="slow" advTm="3888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39" y="0"/>
            <a:ext cx="12308839" cy="6858000"/>
          </a:xfrm>
          <a:prstGeom prst="rect">
            <a:avLst/>
          </a:prstGeom>
        </p:spPr>
      </p:pic>
      <p:pic>
        <p:nvPicPr>
          <p:cNvPr id="10" name="Google Shape;154;p8"/>
          <p:cNvPicPr preferRelativeResize="0"/>
          <p:nvPr/>
        </p:nvPicPr>
        <p:blipFill rotWithShape="1">
          <a:blip r:embed="rId3">
            <a:alphaModFix/>
          </a:blip>
          <a:srcRect l="16992" t="-937" r="50159" b="17086"/>
          <a:stretch/>
        </p:blipFill>
        <p:spPr>
          <a:xfrm>
            <a:off x="6271322" y="1058091"/>
            <a:ext cx="6431375" cy="6143835"/>
          </a:xfrm>
          <a:prstGeom prst="rect">
            <a:avLst/>
          </a:prstGeom>
          <a:noFill/>
          <a:ln>
            <a:noFill/>
          </a:ln>
        </p:spPr>
      </p:pic>
      <p:pic>
        <p:nvPicPr>
          <p:cNvPr id="11" name="Google Shape;155;p8"/>
          <p:cNvPicPr preferRelativeResize="0"/>
          <p:nvPr/>
        </p:nvPicPr>
        <p:blipFill rotWithShape="1">
          <a:blip r:embed="rId4">
            <a:alphaModFix/>
          </a:blip>
          <a:srcRect/>
          <a:stretch/>
        </p:blipFill>
        <p:spPr>
          <a:xfrm>
            <a:off x="5568836" y="5301899"/>
            <a:ext cx="1708012" cy="1760417"/>
          </a:xfrm>
          <a:prstGeom prst="rect">
            <a:avLst/>
          </a:prstGeom>
          <a:noFill/>
          <a:ln>
            <a:noFill/>
          </a:ln>
        </p:spPr>
      </p:pic>
      <p:pic>
        <p:nvPicPr>
          <p:cNvPr id="12" name="Google Shape;164;p9"/>
          <p:cNvPicPr preferRelativeResize="0"/>
          <p:nvPr/>
        </p:nvPicPr>
        <p:blipFill rotWithShape="1">
          <a:blip r:embed="rId5">
            <a:alphaModFix/>
          </a:blip>
          <a:srcRect l="15285" t="10430" r="46645" b="11190"/>
          <a:stretch/>
        </p:blipFill>
        <p:spPr>
          <a:xfrm>
            <a:off x="-910002" y="-238888"/>
            <a:ext cx="7438028" cy="7580298"/>
          </a:xfrm>
          <a:prstGeom prst="rect">
            <a:avLst/>
          </a:prstGeom>
          <a:noFill/>
          <a:ln>
            <a:noFill/>
          </a:ln>
        </p:spPr>
      </p:pic>
      <p:pic>
        <p:nvPicPr>
          <p:cNvPr id="13" name="Google Shape;165;p9"/>
          <p:cNvPicPr preferRelativeResize="0"/>
          <p:nvPr/>
        </p:nvPicPr>
        <p:blipFill rotWithShape="1">
          <a:blip r:embed="rId6">
            <a:alphaModFix/>
          </a:blip>
          <a:srcRect l="18975" t="9789" r="12467"/>
          <a:stretch/>
        </p:blipFill>
        <p:spPr>
          <a:xfrm>
            <a:off x="3279230" y="5302556"/>
            <a:ext cx="2124215" cy="1899370"/>
          </a:xfrm>
          <a:prstGeom prst="rect">
            <a:avLst/>
          </a:prstGeom>
          <a:noFill/>
          <a:ln>
            <a:noFill/>
          </a:ln>
        </p:spPr>
      </p:pic>
      <p:sp>
        <p:nvSpPr>
          <p:cNvPr id="2" name="Rectangle 1"/>
          <p:cNvSpPr/>
          <p:nvPr/>
        </p:nvSpPr>
        <p:spPr>
          <a:xfrm>
            <a:off x="320246" y="673550"/>
            <a:ext cx="5651846" cy="50167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1"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rPr>
              <a:t>* </a:t>
            </a:r>
            <a:r>
              <a:rPr kumimoji="0" lang="en-US" sz="4800" b="1" i="1" u="none" strike="noStrike" kern="1200" cap="none" spc="0" normalizeH="0" baseline="0" noProof="0" dirty="0" err="1">
                <a:ln>
                  <a:noFill/>
                </a:ln>
                <a:solidFill>
                  <a:srgbClr val="0000FF"/>
                </a:solidFill>
                <a:effectLst/>
                <a:uLnTx/>
                <a:uFillTx/>
                <a:latin typeface="#9Slide05 Phobia" panose="02000506000000020003" pitchFamily="2" charset="0"/>
                <a:ea typeface="+mn-ea"/>
                <a:cs typeface="+mn-cs"/>
              </a:rPr>
              <a:t>Vì</a:t>
            </a:r>
            <a:r>
              <a:rPr kumimoji="0" lang="en-US" sz="4800" b="1" i="1"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rPr>
              <a:t> </a:t>
            </a:r>
            <a:r>
              <a:rPr kumimoji="0" lang="en-US" sz="4800" b="1" i="1" u="none" strike="noStrike" kern="1200" cap="none" spc="0" normalizeH="0" baseline="0" noProof="0" dirty="0" err="1">
                <a:ln>
                  <a:noFill/>
                </a:ln>
                <a:solidFill>
                  <a:srgbClr val="0000FF"/>
                </a:solidFill>
                <a:effectLst/>
                <a:uLnTx/>
                <a:uFillTx/>
                <a:latin typeface="#9Slide05 Phobia" panose="02000506000000020003" pitchFamily="2" charset="0"/>
                <a:ea typeface="+mn-ea"/>
                <a:cs typeface="+mn-cs"/>
              </a:rPr>
              <a:t>sao</a:t>
            </a:r>
            <a:r>
              <a:rPr kumimoji="0" lang="en-US" sz="4800" b="1" i="1"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rPr>
              <a:t> </a:t>
            </a:r>
            <a:r>
              <a:rPr kumimoji="0" lang="en-US" sz="4800" b="1" i="1" u="none" strike="noStrike" kern="1200" cap="none" spc="0" normalizeH="0" baseline="0" noProof="0" dirty="0" err="1">
                <a:ln>
                  <a:noFill/>
                </a:ln>
                <a:solidFill>
                  <a:srgbClr val="0000FF"/>
                </a:solidFill>
                <a:effectLst/>
                <a:uLnTx/>
                <a:uFillTx/>
                <a:latin typeface="#9Slide05 Phobia" panose="02000506000000020003" pitchFamily="2" charset="0"/>
                <a:ea typeface="+mn-ea"/>
                <a:cs typeface="+mn-cs"/>
              </a:rPr>
              <a:t>phải</a:t>
            </a:r>
            <a:r>
              <a:rPr kumimoji="0" lang="en-US" sz="4800" b="1" i="1"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rPr>
              <a:t> </a:t>
            </a:r>
            <a:r>
              <a:rPr kumimoji="0" lang="vi-VN" sz="4800" b="1" i="1"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rPr>
              <a:t>tự chủ</a:t>
            </a:r>
            <a:endParaRPr kumimoji="0" lang="en-US" sz="4800" b="1" i="0"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vi-VN" altLang="en-US" sz="3200" b="0" i="0" u="none" strike="noStrike" kern="1200" cap="none" spc="0" normalizeH="0" baseline="0" noProof="0" dirty="0">
                <a:ln>
                  <a:noFill/>
                </a:ln>
                <a:solidFill>
                  <a:srgbClr val="FF0000"/>
                </a:solidFill>
                <a:effectLst/>
                <a:uLnTx/>
                <a:uFillTx/>
                <a:latin typeface="#9Slide05 Kathya" panose="02000000000000000000" pitchFamily="2" charset="0"/>
                <a:ea typeface="+mn-ea"/>
                <a:cs typeface="Arial" panose="020B0604020202020204" pitchFamily="34" charset="0"/>
              </a:rPr>
              <a:t>- </a:t>
            </a:r>
            <a:r>
              <a:rPr kumimoji="0" lang="vi-VN" altLang="en-US" sz="2400" b="0" i="0" u="none" strike="noStrike" kern="1200" cap="none" spc="0" normalizeH="0" baseline="0" noProof="0" dirty="0">
                <a:ln>
                  <a:noFill/>
                </a:ln>
                <a:solidFill>
                  <a:srgbClr val="FF0000"/>
                </a:solidFill>
                <a:effectLst/>
                <a:uLnTx/>
                <a:uFillTx/>
                <a:latin typeface="#9Slide05 Kathya" panose="02000000000000000000" pitchFamily="2" charset="0"/>
                <a:ea typeface="+mn-ea"/>
                <a:cs typeface="Arial" panose="020B0604020202020204" pitchFamily="34" charset="0"/>
              </a:rPr>
              <a:t>Tính tự chủ rất cần thiết vì trong cuộc sống, con người luôn luôn gặp những tình huống đòi hỏi phải có sự ứng xử đúng đắn, phù hợp.</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vi-VN" altLang="en-US" sz="2400" b="0" i="0" u="none" strike="noStrike" kern="1200" cap="none" spc="0" normalizeH="0" baseline="0" noProof="0" dirty="0">
                <a:ln>
                  <a:noFill/>
                </a:ln>
                <a:solidFill>
                  <a:srgbClr val="FF0000"/>
                </a:solidFill>
                <a:effectLst/>
                <a:uLnTx/>
                <a:uFillTx/>
                <a:latin typeface="#9Slide05 Kathya" panose="02000000000000000000" pitchFamily="2" charset="0"/>
                <a:ea typeface="+mn-ea"/>
                <a:cs typeface="Arial" panose="020B0604020202020204" pitchFamily="34" charset="0"/>
              </a:rPr>
              <a:t>- Tính tự chủ giúp con người tránh được những sai lầm không đúng, sáng suốt lựa chọn cách thức thực hiện mục đích cuộc sống của mình.</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vi-VN" altLang="en-US" sz="2400" b="0" i="0" u="none" strike="noStrike" kern="1200" cap="none" spc="0" normalizeH="0" baseline="0" noProof="0" dirty="0">
                <a:ln>
                  <a:noFill/>
                </a:ln>
                <a:solidFill>
                  <a:srgbClr val="FF0000"/>
                </a:solidFill>
                <a:effectLst/>
                <a:uLnTx/>
                <a:uFillTx/>
                <a:latin typeface="#9Slide05 Kathya" panose="02000000000000000000" pitchFamily="2" charset="0"/>
                <a:ea typeface="+mn-ea"/>
                <a:cs typeface="Arial" panose="020B0604020202020204" pitchFamily="34" charset="0"/>
              </a:rPr>
              <a:t>- Trong xã hội, nếu mọi người đều biết tự chủ, biết xử sự như những người có văn hoá thì xã hội sẽ tốt đẹp hơn.</a:t>
            </a:r>
          </a:p>
        </p:txBody>
      </p:sp>
      <p:sp>
        <p:nvSpPr>
          <p:cNvPr id="4" name="Rectangle 3"/>
          <p:cNvSpPr/>
          <p:nvPr/>
        </p:nvSpPr>
        <p:spPr>
          <a:xfrm>
            <a:off x="6765255" y="2865046"/>
            <a:ext cx="5187259" cy="3275961"/>
          </a:xfrm>
          <a:prstGeom prst="rect">
            <a:avLst/>
          </a:prstGeom>
          <a:noFill/>
          <a:ln w="57150">
            <a:solidFill>
              <a:schemeClr val="accent1"/>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vi-VN" sz="4800" b="1" i="1"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rPr>
              <a:t>* </a:t>
            </a:r>
            <a:r>
              <a:rPr kumimoji="0" lang="en-US" sz="4800" b="1" i="1"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rPr>
              <a:t>Ý </a:t>
            </a:r>
            <a:r>
              <a:rPr kumimoji="0" lang="en-US" sz="4800" b="1" i="1" u="none" strike="noStrike" kern="1200" cap="none" spc="0" normalizeH="0" baseline="0" noProof="0" dirty="0" err="1">
                <a:ln>
                  <a:noFill/>
                </a:ln>
                <a:solidFill>
                  <a:srgbClr val="0000FF"/>
                </a:solidFill>
                <a:effectLst/>
                <a:uLnTx/>
                <a:uFillTx/>
                <a:latin typeface="#9Slide05 Phobia" panose="02000506000000020003" pitchFamily="2" charset="0"/>
                <a:ea typeface="+mn-ea"/>
                <a:cs typeface="+mn-cs"/>
              </a:rPr>
              <a:t>nghĩa</a:t>
            </a:r>
            <a:r>
              <a:rPr kumimoji="0" lang="en-US" sz="4800" b="1" i="1"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rPr>
              <a:t> </a:t>
            </a:r>
            <a:r>
              <a:rPr kumimoji="0" lang="vi-VN" sz="4800" b="1" i="1"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rPr>
              <a:t>của tự chủ</a:t>
            </a:r>
            <a:endParaRPr kumimoji="0" lang="en-US" sz="4800" b="1" i="0"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Tự</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chủ</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là</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một</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đức</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tính</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quý</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giá</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a:t>
            </a:r>
          </a:p>
          <a:p>
            <a:pPr marL="342900" marR="0" lvl="0" indent="-342900" algn="l" defTabSz="914400" rtl="0" eaLnBrk="1" fontAlgn="base" latinLnBrk="0" hangingPunct="1">
              <a:lnSpc>
                <a:spcPct val="80000"/>
              </a:lnSpc>
              <a:spcBef>
                <a:spcPct val="2000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Có</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tự</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chủ</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con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người</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sống</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đúng</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đắn</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có</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văn</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hoá</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a:t>
            </a:r>
          </a:p>
          <a:p>
            <a:pPr marL="342900" marR="0" lvl="0" indent="-342900" algn="l" defTabSz="914400" rtl="0" eaLnBrk="1" fontAlgn="base" latinLnBrk="0" hangingPunct="1">
              <a:lnSpc>
                <a:spcPct val="80000"/>
              </a:lnSpc>
              <a:spcBef>
                <a:spcPct val="2000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Tính</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tự</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chủ</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giúp</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con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người</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vượt</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q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ua</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khó</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khăn</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thử</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thách</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và</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cám</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 </a:t>
            </a:r>
            <a:r>
              <a:rPr kumimoji="0" lang="en-US" altLang="en-US" sz="2400" b="0" i="0" u="none" strike="noStrike" kern="0" cap="none" spc="0" normalizeH="0" baseline="0" noProof="0" dirty="0" err="1">
                <a:ln>
                  <a:noFill/>
                </a:ln>
                <a:solidFill>
                  <a:srgbClr val="000000"/>
                </a:solidFill>
                <a:effectLst/>
                <a:uLnTx/>
                <a:uFillTx/>
                <a:latin typeface="#9Slide05 SVNTradeMark" panose="02000000000000000000" pitchFamily="2" charset="0"/>
                <a:ea typeface="+mn-ea"/>
                <a:cs typeface="+mn-cs"/>
              </a:rPr>
              <a:t>dỗ</a:t>
            </a:r>
            <a:r>
              <a:rPr kumimoji="0" lang="en-US" altLang="en-US" sz="2400" b="0" i="0" u="none" strike="noStrike" kern="0" cap="none" spc="0" normalizeH="0" baseline="0" noProof="0" dirty="0">
                <a:ln>
                  <a:noFill/>
                </a:ln>
                <a:solidFill>
                  <a:srgbClr val="000000"/>
                </a:solidFill>
                <a:effectLst/>
                <a:uLnTx/>
                <a:uFillTx/>
                <a:latin typeface="#9Slide05 SVNTradeMark" panose="02000000000000000000" pitchFamily="2" charset="0"/>
                <a:ea typeface="+mn-ea"/>
                <a:cs typeface="+mn-cs"/>
              </a:rPr>
              <a:t>.</a:t>
            </a:r>
            <a:endParaRPr kumimoji="0" lang="en-US" sz="2400" b="0" i="0" u="none" strike="noStrike" kern="0" cap="none" spc="0" normalizeH="0" baseline="0" noProof="0" dirty="0">
              <a:ln>
                <a:noFill/>
              </a:ln>
              <a:solidFill>
                <a:sysClr val="windowText" lastClr="000000"/>
              </a:solidFill>
              <a:effectLst/>
              <a:uLnTx/>
              <a:uFillTx/>
              <a:latin typeface="#9Slide05 SVNTradeMark" panose="02000000000000000000" pitchFamily="2" charset="0"/>
              <a:ea typeface="+mn-ea"/>
              <a:cs typeface="+mn-cs"/>
            </a:endParaRPr>
          </a:p>
        </p:txBody>
      </p:sp>
    </p:spTree>
    <p:extLst>
      <p:ext uri="{BB962C8B-B14F-4D97-AF65-F5344CB8AC3E}">
        <p14:creationId xmlns:p14="http://schemas.microsoft.com/office/powerpoint/2010/main" val="14940989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000"/>
                                        <p:tgtEl>
                                          <p:spTgt spid="1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636567" y="634162"/>
            <a:ext cx="11640166" cy="6315244"/>
            <a:chOff x="636567" y="634162"/>
            <a:chExt cx="11640166" cy="6315244"/>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567" y="634162"/>
              <a:ext cx="5064981" cy="5897312"/>
            </a:xfrm>
            <a:prstGeom prst="rect">
              <a:avLst/>
            </a:prstGeom>
          </p:spPr>
        </p:pic>
        <p:pic>
          <p:nvPicPr>
            <p:cNvPr id="12" name="图片 7"/>
            <p:cNvPicPr>
              <a:picLocks noChangeAspect="1"/>
            </p:cNvPicPr>
            <p:nvPr/>
          </p:nvPicPr>
          <p:blipFill rotWithShape="1">
            <a:blip r:embed="rId3">
              <a:extLst>
                <a:ext uri="{28A0092B-C50C-407E-A947-70E740481C1C}">
                  <a14:useLocalDpi xmlns:a14="http://schemas.microsoft.com/office/drawing/2010/main" val="0"/>
                </a:ext>
              </a:extLst>
            </a:blip>
            <a:srcRect l="65866" t="43141" r="16000" b="18696"/>
            <a:stretch/>
          </p:blipFill>
          <p:spPr>
            <a:xfrm>
              <a:off x="8987410" y="3009026"/>
              <a:ext cx="1934005" cy="2654235"/>
            </a:xfrm>
            <a:prstGeom prst="rect">
              <a:avLst/>
            </a:prstGeom>
          </p:spPr>
        </p:pic>
        <p:pic>
          <p:nvPicPr>
            <p:cNvPr id="13" name="图片 6"/>
            <p:cNvPicPr>
              <a:picLocks noChangeAspect="1"/>
            </p:cNvPicPr>
            <p:nvPr/>
          </p:nvPicPr>
          <p:blipFill rotWithShape="1">
            <a:blip r:embed="rId4">
              <a:extLst>
                <a:ext uri="{28A0092B-C50C-407E-A947-70E740481C1C}">
                  <a14:useLocalDpi xmlns:a14="http://schemas.microsoft.com/office/drawing/2010/main" val="0"/>
                </a:ext>
              </a:extLst>
            </a:blip>
            <a:srcRect l="54800" t="72533" r="8533"/>
            <a:stretch/>
          </p:blipFill>
          <p:spPr>
            <a:xfrm>
              <a:off x="6438966" y="5181373"/>
              <a:ext cx="4470400" cy="1768033"/>
            </a:xfrm>
            <a:prstGeom prst="rect">
              <a:avLst/>
            </a:prstGeom>
          </p:spPr>
        </p:pic>
        <p:pic>
          <p:nvPicPr>
            <p:cNvPr id="14" name="图片 3"/>
            <p:cNvPicPr>
              <a:picLocks noChangeAspect="1"/>
            </p:cNvPicPr>
            <p:nvPr/>
          </p:nvPicPr>
          <p:blipFill rotWithShape="1">
            <a:blip r:embed="rId5">
              <a:extLst>
                <a:ext uri="{28A0092B-C50C-407E-A947-70E740481C1C}">
                  <a14:useLocalDpi xmlns:a14="http://schemas.microsoft.com/office/drawing/2010/main" val="0"/>
                </a:ext>
              </a:extLst>
            </a:blip>
            <a:srcRect l="3466" r="34400" b="5897"/>
            <a:stretch/>
          </p:blipFill>
          <p:spPr>
            <a:xfrm>
              <a:off x="1606163" y="987490"/>
              <a:ext cx="7994928" cy="4528321"/>
            </a:xfrm>
            <a:prstGeom prst="rect">
              <a:avLst/>
            </a:prstGeom>
          </p:spPr>
        </p:pic>
        <p:pic>
          <p:nvPicPr>
            <p:cNvPr id="15" name="图片 8"/>
            <p:cNvPicPr>
              <a:picLocks noChangeAspect="1"/>
            </p:cNvPicPr>
            <p:nvPr/>
          </p:nvPicPr>
          <p:blipFill rotWithShape="1">
            <a:blip r:embed="rId6">
              <a:extLst>
                <a:ext uri="{28A0092B-C50C-407E-A947-70E740481C1C}">
                  <a14:useLocalDpi xmlns:a14="http://schemas.microsoft.com/office/drawing/2010/main" val="0"/>
                </a:ext>
              </a:extLst>
            </a:blip>
            <a:srcRect l="77867" t="20385" r="6933" b="5896"/>
            <a:stretch/>
          </p:blipFill>
          <p:spPr>
            <a:xfrm>
              <a:off x="10423549" y="1675533"/>
              <a:ext cx="1853184" cy="5055616"/>
            </a:xfrm>
            <a:prstGeom prst="rect">
              <a:avLst/>
            </a:prstGeom>
          </p:spPr>
        </p:pic>
      </p:grpSp>
      <p:sp>
        <p:nvSpPr>
          <p:cNvPr id="16" name="Rectangle 15"/>
          <p:cNvSpPr/>
          <p:nvPr/>
        </p:nvSpPr>
        <p:spPr>
          <a:xfrm>
            <a:off x="3962084" y="2803405"/>
            <a:ext cx="4750841" cy="104797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500"/>
              </a:spcAft>
              <a:buClr>
                <a:srgbClr val="000000"/>
              </a:buClr>
              <a:buSzPts val="1200"/>
              <a:buFontTx/>
              <a:buNone/>
              <a:tabLst>
                <a:tab pos="252730" algn="l"/>
              </a:tabLst>
              <a:defRPr/>
            </a:pPr>
            <a:r>
              <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4. </a:t>
            </a:r>
            <a:r>
              <a:rPr kumimoji="0" lang="en-US" sz="5400" b="1" i="0" u="none" strike="noStrike" kern="1200" cap="none" spc="0" normalizeH="0" baseline="0" noProof="0" dirty="0" err="1">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Cách</a:t>
            </a:r>
            <a:r>
              <a:rPr kumimoji="0" lang="en-US" sz="5400" b="1" i="0" u="none" strike="noStrike" kern="1200" cap="none" spc="0" normalizeH="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 </a:t>
            </a:r>
            <a:r>
              <a:rPr kumimoji="0" lang="en-US" sz="5400" b="1" i="0" u="none" strike="noStrike" kern="1200" cap="none" spc="0" normalizeH="0" noProof="0" dirty="0" err="1">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rèn</a:t>
            </a:r>
            <a:r>
              <a:rPr kumimoji="0" lang="en-US" sz="5400" b="1" i="0" u="none" strike="noStrike" kern="1200" cap="none" spc="0" normalizeH="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 </a:t>
            </a:r>
            <a:r>
              <a:rPr kumimoji="0" lang="en-US" sz="5400" b="1" i="0" u="none" strike="noStrike" kern="1200" cap="none" spc="0" normalizeH="0" noProof="0" dirty="0" err="1">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rPr>
              <a:t>luyện</a:t>
            </a:r>
            <a:endParaRPr kumimoji="0" lang="en-US" sz="5400" b="1" i="0" u="none" strike="noStrike" kern="1200" cap="none" spc="0" normalizeH="0" baseline="0" noProof="0" dirty="0">
              <a:ln>
                <a:noFill/>
              </a:ln>
              <a:solidFill>
                <a:srgbClr val="FF0000"/>
              </a:solidFill>
              <a:effectLst/>
              <a:uLnTx/>
              <a:uFillTx/>
              <a:latin typeface="#9Slide06 SVNSlow Attack" pitchFamily="2"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112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33"/>
          <p:cNvSpPr txBox="1">
            <a:spLocks noChangeArrowheads="1"/>
          </p:cNvSpPr>
          <p:nvPr/>
        </p:nvSpPr>
        <p:spPr bwMode="auto">
          <a:xfrm>
            <a:off x="3037917" y="2185802"/>
            <a:ext cx="8871284" cy="3859518"/>
          </a:xfrm>
          <a:prstGeom prst="rect">
            <a:avLst/>
          </a:prstGeom>
          <a:solidFill>
            <a:schemeClr val="accent4">
              <a:lumMod val="20000"/>
              <a:lumOff val="80000"/>
            </a:schemeClr>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9Slide05 Fourth" panose="00000500000000000000" pitchFamily="2" charset="0"/>
              </a:rPr>
              <a:t>LUẬT CHƠI</a:t>
            </a:r>
            <a:r>
              <a:rPr kumimoji="0" lang="en-US" sz="2400" b="0" i="0" u="none" strike="noStrike" kern="1200" cap="none" spc="0" normalizeH="0" baseline="0" noProof="0" dirty="0">
                <a:ln>
                  <a:noFill/>
                </a:ln>
                <a:solidFill>
                  <a:prstClr val="black"/>
                </a:solidFill>
                <a:effectLst/>
                <a:uLnTx/>
                <a:uFillTx/>
                <a:latin typeface="#9Slide05 Fourth" panose="00000500000000000000" pitchFamily="2" charset="0"/>
              </a:rPr>
              <a:t>: </a:t>
            </a:r>
          </a:p>
          <a:p>
            <a:pPr marL="0" marR="0" lvl="0" indent="0" algn="just" defTabSz="914400" rtl="0" eaLnBrk="1" fontAlgn="base" latinLnBrk="0" hangingPunct="1">
              <a:lnSpc>
                <a:spcPct val="100000"/>
              </a:lnSpc>
              <a:spcBef>
                <a:spcPct val="2000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Một</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bạn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học</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sinh</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đóng</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vai</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phóng</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viên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xuống</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dưới</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lớp</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để</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phỏng</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vấn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một</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số</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bạn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với</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những</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câu</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hỏi</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liên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quan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đến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bài</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học</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như</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Bạn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đã</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tự</a:t>
            </a:r>
            <a:r>
              <a:rPr kumimoji="0" lang="en-US" sz="2400" b="0" u="none" strike="noStrike" kern="1200" cap="none" spc="0" normalizeH="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noProof="0" dirty="0" err="1">
                <a:ln>
                  <a:noFill/>
                </a:ln>
                <a:solidFill>
                  <a:prstClr val="black"/>
                </a:solidFill>
                <a:effectLst/>
                <a:uLnTx/>
                <a:uFillTx/>
                <a:latin typeface="#9Slide07 Marbelia Regular" panose="02000500000000000000" pitchFamily="2" charset="0"/>
              </a:rPr>
              <a:t>chủ</a:t>
            </a:r>
            <a:r>
              <a:rPr kumimoji="0" lang="en-US" sz="2400" b="0" u="none" strike="noStrike" kern="1200" cap="none" spc="0" normalizeH="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chưa</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Vì</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sao</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Kể</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2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việc</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mà</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bạn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thấy</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mình</a:t>
            </a:r>
            <a:r>
              <a:rPr kumimoji="0" lang="en-US" sz="2400" b="0" u="none" strike="noStrike" kern="1200" cap="none" spc="0" normalizeH="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noProof="0" dirty="0" err="1">
                <a:ln>
                  <a:noFill/>
                </a:ln>
                <a:solidFill>
                  <a:prstClr val="black"/>
                </a:solidFill>
                <a:effectLst/>
                <a:uLnTx/>
                <a:uFillTx/>
                <a:latin typeface="#9Slide07 Marbelia Regular" panose="02000500000000000000" pitchFamily="2" charset="0"/>
              </a:rPr>
              <a:t>là</a:t>
            </a:r>
            <a:r>
              <a:rPr kumimoji="0" lang="en-US" sz="2400" b="0" u="none" strike="noStrike" kern="1200" cap="none" spc="0" normalizeH="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noProof="0" dirty="0" err="1">
                <a:ln>
                  <a:noFill/>
                </a:ln>
                <a:solidFill>
                  <a:prstClr val="black"/>
                </a:solidFill>
                <a:effectLst/>
                <a:uLnTx/>
                <a:uFillTx/>
                <a:latin typeface="#9Slide07 Marbelia Regular" panose="02000500000000000000" pitchFamily="2" charset="0"/>
              </a:rPr>
              <a:t>người</a:t>
            </a:r>
            <a:r>
              <a:rPr kumimoji="0" lang="en-US" sz="2400" b="0" u="none" strike="noStrike" kern="1200" cap="none" spc="0" normalizeH="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noProof="0" dirty="0" err="1">
                <a:ln>
                  <a:noFill/>
                </a:ln>
                <a:solidFill>
                  <a:prstClr val="black"/>
                </a:solidFill>
                <a:effectLst/>
                <a:uLnTx/>
                <a:uFillTx/>
                <a:latin typeface="#9Slide07 Marbelia Regular" panose="02000500000000000000" pitchFamily="2" charset="0"/>
              </a:rPr>
              <a:t>tự</a:t>
            </a:r>
            <a:r>
              <a:rPr kumimoji="0" lang="en-US" sz="2400" b="0" u="none" strike="noStrike" kern="1200" cap="none" spc="0" normalizeH="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noProof="0" dirty="0" err="1">
                <a:ln>
                  <a:noFill/>
                </a:ln>
                <a:solidFill>
                  <a:prstClr val="black"/>
                </a:solidFill>
                <a:effectLst/>
                <a:uLnTx/>
                <a:uFillTx/>
                <a:latin typeface="#9Slide07 Marbelia Regular" panose="02000500000000000000" pitchFamily="2" charset="0"/>
              </a:rPr>
              <a:t>chủ</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Kể</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2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việc</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mà</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bạn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chưa</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thấy</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hài</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lòng</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về</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tính</a:t>
            </a:r>
            <a:r>
              <a:rPr kumimoji="0" lang="en-US" sz="2400" b="0" u="none" strike="noStrike" kern="1200" cap="none" spc="0" normalizeH="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noProof="0" dirty="0" err="1">
                <a:ln>
                  <a:noFill/>
                </a:ln>
                <a:solidFill>
                  <a:prstClr val="black"/>
                </a:solidFill>
                <a:effectLst/>
                <a:uLnTx/>
                <a:uFillTx/>
                <a:latin typeface="#9Slide07 Marbelia Regular" panose="02000500000000000000" pitchFamily="2" charset="0"/>
              </a:rPr>
              <a:t>tự</a:t>
            </a:r>
            <a:r>
              <a:rPr kumimoji="0" lang="en-US" sz="2400" b="0" u="none" strike="noStrike" kern="1200" cap="none" spc="0" normalizeH="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noProof="0" dirty="0" err="1">
                <a:ln>
                  <a:noFill/>
                </a:ln>
                <a:solidFill>
                  <a:prstClr val="black"/>
                </a:solidFill>
                <a:effectLst/>
                <a:uLnTx/>
                <a:uFillTx/>
                <a:latin typeface="#9Slide07 Marbelia Regular" panose="02000500000000000000" pitchFamily="2" charset="0"/>
              </a:rPr>
              <a:t>chủ</a:t>
            </a:r>
            <a:r>
              <a:rPr kumimoji="0" lang="en-US" sz="2400" b="0" u="none" strike="noStrike" kern="1200" cap="none" spc="0" normalizeH="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noProof="0" dirty="0" err="1">
                <a:ln>
                  <a:noFill/>
                </a:ln>
                <a:solidFill>
                  <a:prstClr val="black"/>
                </a:solidFill>
                <a:effectLst/>
                <a:uLnTx/>
                <a:uFillTx/>
                <a:latin typeface="#9Slide07 Marbelia Regular" panose="02000500000000000000" pitchFamily="2" charset="0"/>
              </a:rPr>
              <a:t>của</a:t>
            </a:r>
            <a:r>
              <a:rPr kumimoji="0" lang="en-US" sz="2400" b="0" u="none" strike="noStrike" kern="1200" cap="none" spc="0" normalizeH="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bản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thân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a:t>
            </a:r>
          </a:p>
          <a:p>
            <a:pPr marL="0" marR="0" lvl="0" indent="0" algn="just" defTabSz="914400" rtl="0" eaLnBrk="1" fontAlgn="auto" latinLnBrk="0" hangingPunct="1">
              <a:lnSpc>
                <a:spcPct val="100000"/>
              </a:lnSpc>
              <a:spcBef>
                <a:spcPct val="20000"/>
              </a:spcBef>
              <a:spcAft>
                <a:spcPts val="0"/>
              </a:spcAft>
              <a:buClrTx/>
              <a:buSzTx/>
              <a:buFontTx/>
              <a:buNone/>
              <a:tabLst/>
              <a:defRPr/>
            </a:pPr>
            <a:r>
              <a:rPr lang="en-US" sz="2400" dirty="0">
                <a:solidFill>
                  <a:prstClr val="black"/>
                </a:solidFill>
                <a:latin typeface="#9Slide07 Marbelia Regular" panose="02000500000000000000" pitchFamily="2" charset="0"/>
              </a:rPr>
              <a:t>? </a:t>
            </a:r>
            <a:r>
              <a:rPr lang="en-US" sz="2400" dirty="0" err="1">
                <a:solidFill>
                  <a:prstClr val="black"/>
                </a:solidFill>
                <a:latin typeface="#9Slide07 Marbelia Regular" panose="02000500000000000000" pitchFamily="2" charset="0"/>
              </a:rPr>
              <a:t>Cách</a:t>
            </a:r>
            <a:r>
              <a:rPr lang="en-US" sz="2400" dirty="0">
                <a:solidFill>
                  <a:prstClr val="black"/>
                </a:solidFill>
                <a:latin typeface="#9Slide07 Marbelia Regular" panose="02000500000000000000" pitchFamily="2" charset="0"/>
              </a:rPr>
              <a:t> </a:t>
            </a:r>
            <a:r>
              <a:rPr lang="en-US" sz="2400" dirty="0" err="1">
                <a:solidFill>
                  <a:prstClr val="black"/>
                </a:solidFill>
                <a:latin typeface="#9Slide07 Marbelia Regular" panose="02000500000000000000" pitchFamily="2" charset="0"/>
              </a:rPr>
              <a:t>rèn</a:t>
            </a:r>
            <a:r>
              <a:rPr lang="en-US" sz="2400" dirty="0">
                <a:solidFill>
                  <a:prstClr val="black"/>
                </a:solidFill>
                <a:latin typeface="#9Slide07 Marbelia Regular" panose="02000500000000000000" pitchFamily="2" charset="0"/>
              </a:rPr>
              <a:t> </a:t>
            </a:r>
            <a:r>
              <a:rPr lang="en-US" sz="2400" dirty="0" err="1">
                <a:solidFill>
                  <a:prstClr val="black"/>
                </a:solidFill>
                <a:latin typeface="#9Slide07 Marbelia Regular" panose="02000500000000000000" pitchFamily="2" charset="0"/>
              </a:rPr>
              <a:t>luyện</a:t>
            </a:r>
            <a:r>
              <a:rPr lang="en-US" sz="2400" dirty="0">
                <a:solidFill>
                  <a:prstClr val="black"/>
                </a:solidFill>
                <a:latin typeface="#9Slide07 Marbelia Regular" panose="02000500000000000000" pitchFamily="2" charset="0"/>
              </a:rPr>
              <a:t> </a:t>
            </a:r>
            <a:r>
              <a:rPr lang="en-US" sz="2400" dirty="0" err="1">
                <a:solidFill>
                  <a:prstClr val="black"/>
                </a:solidFill>
                <a:latin typeface="#9Slide07 Marbelia Regular" panose="02000500000000000000" pitchFamily="2" charset="0"/>
              </a:rPr>
              <a:t>tự</a:t>
            </a:r>
            <a:r>
              <a:rPr lang="en-US" sz="2400" dirty="0">
                <a:solidFill>
                  <a:prstClr val="black"/>
                </a:solidFill>
                <a:latin typeface="#9Slide07 Marbelia Regular" panose="02000500000000000000" pitchFamily="2" charset="0"/>
              </a:rPr>
              <a:t> </a:t>
            </a:r>
            <a:r>
              <a:rPr lang="en-US" sz="2400" dirty="0" err="1">
                <a:solidFill>
                  <a:prstClr val="black"/>
                </a:solidFill>
                <a:latin typeface="#9Slide07 Marbelia Regular" panose="02000500000000000000" pitchFamily="2" charset="0"/>
              </a:rPr>
              <a:t>chủ</a:t>
            </a:r>
            <a:r>
              <a:rPr lang="en-US" sz="2400" dirty="0">
                <a:solidFill>
                  <a:prstClr val="black"/>
                </a:solidFill>
                <a:latin typeface="#9Slide07 Marbelia Regular" panose="02000500000000000000" pitchFamily="2" charset="0"/>
              </a:rPr>
              <a:t> </a:t>
            </a:r>
            <a:r>
              <a:rPr lang="en-US" sz="2400" dirty="0" err="1">
                <a:solidFill>
                  <a:prstClr val="black"/>
                </a:solidFill>
                <a:latin typeface="#9Slide07 Marbelia Regular" panose="02000500000000000000" pitchFamily="2" charset="0"/>
              </a:rPr>
              <a:t>là</a:t>
            </a:r>
            <a:r>
              <a:rPr lang="en-US" sz="2400" dirty="0">
                <a:solidFill>
                  <a:prstClr val="black"/>
                </a:solidFill>
                <a:latin typeface="#9Slide07 Marbelia Regular" panose="02000500000000000000" pitchFamily="2" charset="0"/>
              </a:rPr>
              <a:t> </a:t>
            </a:r>
            <a:r>
              <a:rPr lang="en-US" sz="2400" dirty="0" err="1">
                <a:solidFill>
                  <a:prstClr val="black"/>
                </a:solidFill>
                <a:latin typeface="#9Slide07 Marbelia Regular" panose="02000500000000000000" pitchFamily="2" charset="0"/>
              </a:rPr>
              <a:t>gì</a:t>
            </a:r>
            <a:r>
              <a:rPr lang="en-US" sz="2400" dirty="0">
                <a:solidFill>
                  <a:prstClr val="black"/>
                </a:solidFill>
                <a:latin typeface="#9Slide07 Marbelia Regular" panose="02000500000000000000" pitchFamily="2" charset="0"/>
              </a:rPr>
              <a:t>?</a:t>
            </a:r>
            <a:endPar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endParaRPr>
          </a:p>
          <a:p>
            <a:pPr marL="0" marR="0" lvl="0" indent="0" algn="just" defTabSz="914400" rtl="0" eaLnBrk="1" fontAlgn="base" latinLnBrk="0" hangingPunct="1">
              <a:lnSpc>
                <a:spcPct val="100000"/>
              </a:lnSpc>
              <a:spcBef>
                <a:spcPct val="2000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Các</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bạn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được</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phỏng</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vấn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tự</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giới</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thiệu</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về</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mình</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ngắn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gọn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trước</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khi</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trả</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lời</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phỏng</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 </a:t>
            </a:r>
            <a:r>
              <a:rPr kumimoji="0" lang="en-US" sz="2400" b="0" u="none" strike="noStrike" kern="1200" cap="none" spc="0" normalizeH="0" baseline="0" noProof="0" dirty="0" err="1">
                <a:ln>
                  <a:noFill/>
                </a:ln>
                <a:solidFill>
                  <a:prstClr val="black"/>
                </a:solidFill>
                <a:effectLst/>
                <a:uLnTx/>
                <a:uFillTx/>
                <a:latin typeface="#9Slide07 Marbelia Regular" panose="02000500000000000000" pitchFamily="2" charset="0"/>
              </a:rPr>
              <a:t>vấn</a:t>
            </a:r>
            <a:r>
              <a:rPr kumimoji="0" lang="en-US" sz="2400" b="0" u="none" strike="noStrike" kern="1200" cap="none" spc="0" normalizeH="0" baseline="0" noProof="0" dirty="0">
                <a:ln>
                  <a:noFill/>
                </a:ln>
                <a:solidFill>
                  <a:prstClr val="black"/>
                </a:solidFill>
                <a:effectLst/>
                <a:uLnTx/>
                <a:uFillTx/>
                <a:latin typeface="#9Slide07 Marbelia Regular" panose="02000500000000000000" pitchFamily="2" charset="0"/>
              </a:rPr>
              <a:t>.</a:t>
            </a:r>
          </a:p>
        </p:txBody>
      </p:sp>
      <p:pic>
        <p:nvPicPr>
          <p:cNvPr id="1029" name="Picture 5"/>
          <p:cNvPicPr>
            <a:picLocks noChangeAspect="1" noChangeArrowheads="1"/>
          </p:cNvPicPr>
          <p:nvPr/>
        </p:nvPicPr>
        <p:blipFill>
          <a:blip r:embed="rId2"/>
          <a:srcRect/>
          <a:stretch>
            <a:fillRect/>
          </a:stretch>
        </p:blipFill>
        <p:spPr bwMode="auto">
          <a:xfrm>
            <a:off x="16127" y="240630"/>
            <a:ext cx="2277895" cy="6609347"/>
          </a:xfrm>
          <a:prstGeom prst="rect">
            <a:avLst/>
          </a:prstGeom>
          <a:noFill/>
          <a:ln w="9525">
            <a:noFill/>
            <a:miter lim="800000"/>
            <a:headEnd/>
            <a:tailEnd/>
          </a:ln>
          <a:effectLst/>
        </p:spPr>
      </p:pic>
      <p:sp>
        <p:nvSpPr>
          <p:cNvPr id="15" name="WordArt 5"/>
          <p:cNvSpPr>
            <a:spLocks noChangeArrowheads="1" noChangeShapeType="1" noTextEdit="1"/>
          </p:cNvSpPr>
          <p:nvPr/>
        </p:nvSpPr>
        <p:spPr bwMode="auto">
          <a:xfrm>
            <a:off x="1620251" y="0"/>
            <a:ext cx="9673389" cy="2119810"/>
          </a:xfrm>
          <a:prstGeom prst="rect">
            <a:avLst/>
          </a:prstGeom>
        </p:spPr>
        <p:txBody>
          <a:bodyPr wrap="none" fromWordArt="1">
            <a:prstTxWarp prst="textPlain">
              <a:avLst>
                <a:gd name="adj" fmla="val 49875"/>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3600" b="1" i="1" u="none" strike="noStrike" kern="10" cap="none" spc="0" normalizeH="0" baseline="0" noProof="0" dirty="0">
                <a:ln w="9525">
                  <a:solidFill>
                    <a:srgbClr val="000000"/>
                  </a:solidFill>
                  <a:round/>
                  <a:headEnd/>
                  <a:tailEnd/>
                </a:ln>
                <a:solidFill>
                  <a:srgbClr val="0000FF"/>
                </a:solidFill>
                <a:effectLst>
                  <a:outerShdw dist="107763" dir="13500000" algn="ctr" rotWithShape="0">
                    <a:srgbClr val="808080">
                      <a:alpha val="50000"/>
                    </a:srgbClr>
                  </a:outerShdw>
                </a:effectLst>
                <a:uLnTx/>
                <a:uFillTx/>
                <a:latin typeface="Arial" panose="020B0604020202020204" pitchFamily="34" charset="0"/>
                <a:ea typeface="Verdana" panose="020B0604030504040204" pitchFamily="34" charset="0"/>
                <a:cs typeface="+mn-cs"/>
              </a:rPr>
              <a:t>Trò chơi </a:t>
            </a:r>
            <a:endParaRPr kumimoji="0" lang="en-US" sz="3600" b="1" i="1" u="none" strike="noStrike" kern="10" cap="none" spc="0" normalizeH="0" baseline="0" noProof="0" dirty="0">
              <a:ln w="9525">
                <a:solidFill>
                  <a:srgbClr val="000000"/>
                </a:solidFill>
                <a:round/>
                <a:headEnd/>
                <a:tailEnd/>
              </a:ln>
              <a:solidFill>
                <a:srgbClr val="0000FF"/>
              </a:solidFill>
              <a:effectLst>
                <a:outerShdw dist="107763" dir="13500000" algn="ctr" rotWithShape="0">
                  <a:srgbClr val="808080">
                    <a:alpha val="50000"/>
                  </a:srgbClr>
                </a:outerShdw>
              </a:effectLst>
              <a:uLnTx/>
              <a:uFillTx/>
              <a:latin typeface="Calibri" panose="020F0502020204030204"/>
              <a:ea typeface="Verdana" panose="020B0604030504040204" pitchFamily="34" charset="0"/>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3600" b="1" i="1" u="none" strike="noStrike" kern="10" cap="none" spc="0" normalizeH="0" baseline="0" noProof="0" dirty="0">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Calibri" panose="020F0502020204030204"/>
                <a:ea typeface="Verdana" panose="020B0604030504040204" pitchFamily="34" charset="0"/>
                <a:cs typeface="+mn-cs"/>
              </a:rPr>
              <a:t> “</a:t>
            </a:r>
            <a:r>
              <a:rPr kumimoji="0" lang="en-US" sz="3600" b="1" i="1" u="none" strike="noStrike" kern="10" cap="none" spc="0" normalizeH="0" baseline="0" noProof="0" dirty="0">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Calibri" panose="020F0502020204030204"/>
                <a:ea typeface="Verdana" panose="020B0604030504040204" pitchFamily="34" charset="0"/>
                <a:cs typeface="+mn-cs"/>
              </a:rPr>
              <a:t>PHÓNG VIÊN NHÍ</a:t>
            </a:r>
            <a:r>
              <a:rPr kumimoji="0" lang="en-AU" sz="3600" b="1" i="1" u="none" strike="noStrike" kern="10" cap="none" spc="0" normalizeH="0" baseline="0" noProof="0" dirty="0">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Calibri" panose="020F0502020204030204"/>
                <a:ea typeface="Verdana" panose="020B0604030504040204" pitchFamily="34" charset="0"/>
                <a:cs typeface="+mn-cs"/>
              </a:rPr>
              <a:t>”</a:t>
            </a:r>
            <a:r>
              <a:rPr kumimoji="0" lang="en-US" sz="3600" b="1" i="1" u="none" strike="noStrike" kern="10" cap="none" spc="0" normalizeH="0" baseline="0" noProof="0" dirty="0">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Calibri" panose="020F0502020204030204"/>
                <a:ea typeface="Verdana" panose="020B0604030504040204" pitchFamily="34" charset="0"/>
                <a:cs typeface="+mn-cs"/>
              </a:rPr>
              <a:t> </a:t>
            </a:r>
          </a:p>
        </p:txBody>
      </p:sp>
    </p:spTree>
    <p:extLst>
      <p:ext uri="{BB962C8B-B14F-4D97-AF65-F5344CB8AC3E}">
        <p14:creationId xmlns:p14="http://schemas.microsoft.com/office/powerpoint/2010/main" val="75157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39" y="0"/>
            <a:ext cx="12308839" cy="6858000"/>
          </a:xfrm>
          <a:prstGeom prst="rect">
            <a:avLst/>
          </a:prstGeom>
        </p:spPr>
      </p:pic>
      <p:pic>
        <p:nvPicPr>
          <p:cNvPr id="10" name="Google Shape;154;p8"/>
          <p:cNvPicPr preferRelativeResize="0"/>
          <p:nvPr/>
        </p:nvPicPr>
        <p:blipFill rotWithShape="1">
          <a:blip r:embed="rId3">
            <a:alphaModFix/>
          </a:blip>
          <a:srcRect l="16992" t="-937" r="50159" b="17086"/>
          <a:stretch/>
        </p:blipFill>
        <p:spPr>
          <a:xfrm>
            <a:off x="2821892" y="250730"/>
            <a:ext cx="7628394" cy="5213836"/>
          </a:xfrm>
          <a:prstGeom prst="rect">
            <a:avLst/>
          </a:prstGeom>
          <a:noFill/>
          <a:ln>
            <a:noFill/>
          </a:ln>
        </p:spPr>
      </p:pic>
      <p:pic>
        <p:nvPicPr>
          <p:cNvPr id="11" name="Google Shape;155;p8"/>
          <p:cNvPicPr preferRelativeResize="0"/>
          <p:nvPr/>
        </p:nvPicPr>
        <p:blipFill rotWithShape="1">
          <a:blip r:embed="rId4">
            <a:alphaModFix/>
          </a:blip>
          <a:srcRect/>
          <a:stretch/>
        </p:blipFill>
        <p:spPr>
          <a:xfrm>
            <a:off x="5568836" y="5301899"/>
            <a:ext cx="1708012" cy="1760417"/>
          </a:xfrm>
          <a:prstGeom prst="rect">
            <a:avLst/>
          </a:prstGeom>
          <a:noFill/>
          <a:ln>
            <a:noFill/>
          </a:ln>
        </p:spPr>
      </p:pic>
      <p:pic>
        <p:nvPicPr>
          <p:cNvPr id="13" name="Google Shape;165;p9"/>
          <p:cNvPicPr preferRelativeResize="0"/>
          <p:nvPr/>
        </p:nvPicPr>
        <p:blipFill rotWithShape="1">
          <a:blip r:embed="rId5">
            <a:alphaModFix/>
          </a:blip>
          <a:srcRect l="18975" t="9789" r="12467"/>
          <a:stretch/>
        </p:blipFill>
        <p:spPr>
          <a:xfrm>
            <a:off x="3279230" y="5302556"/>
            <a:ext cx="2124215" cy="1899370"/>
          </a:xfrm>
          <a:prstGeom prst="rect">
            <a:avLst/>
          </a:prstGeom>
          <a:noFill/>
          <a:ln>
            <a:noFill/>
          </a:ln>
        </p:spPr>
      </p:pic>
      <p:sp>
        <p:nvSpPr>
          <p:cNvPr id="16" name="Rectangle 15"/>
          <p:cNvSpPr/>
          <p:nvPr/>
        </p:nvSpPr>
        <p:spPr>
          <a:xfrm>
            <a:off x="3289948" y="1452438"/>
            <a:ext cx="6520258" cy="32316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1"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rPr>
              <a:t>* Cách rèn luyện tự chủ</a:t>
            </a:r>
            <a:endParaRPr kumimoji="0" lang="en-US" sz="4800" b="1" i="0" u="none" strike="noStrike" kern="1200" cap="none" spc="0" normalizeH="0" baseline="0" noProof="0" dirty="0">
              <a:ln>
                <a:noFill/>
              </a:ln>
              <a:solidFill>
                <a:srgbClr val="0000FF"/>
              </a:solidFill>
              <a:effectLst/>
              <a:uLnTx/>
              <a:uFillTx/>
              <a:latin typeface="#9Slide05 Phobia" panose="02000506000000020003" pitchFamily="2" charset="0"/>
              <a:ea typeface="+mn-ea"/>
              <a:cs typeface="+mn-cs"/>
            </a:endParaRPr>
          </a:p>
          <a:p>
            <a:pPr marL="0" marR="0" lvl="0" indent="143510" algn="l" defTabSz="914400" rtl="0" eaLnBrk="1" fontAlgn="auto" latinLnBrk="0" hangingPunct="1">
              <a:lnSpc>
                <a:spcPct val="100000"/>
              </a:lnSpc>
              <a:spcBef>
                <a:spcPts val="0"/>
              </a:spcBef>
              <a:spcAft>
                <a:spcPts val="0"/>
              </a:spcAft>
              <a:buClrTx/>
              <a:buSzTx/>
              <a:buFontTx/>
              <a:buNone/>
              <a:tabLst/>
              <a:defRPr/>
            </a:pPr>
            <a:r>
              <a:rPr kumimoji="0" lang="nl-NL" sz="3200" b="0" i="0" u="none" strike="noStrike" kern="1200" cap="none" spc="0" normalizeH="0" baseline="0" noProof="0" dirty="0">
                <a:ln>
                  <a:noFill/>
                </a:ln>
                <a:solidFill>
                  <a:srgbClr val="FF0000"/>
                </a:solidFill>
                <a:effectLst/>
                <a:uLnTx/>
                <a:uFillTx/>
                <a:latin typeface="#9Slide05 Kathya" panose="02000000000000000000" pitchFamily="2" charset="0"/>
                <a:ea typeface="Times New Roman" panose="02020603050405020304" pitchFamily="18" charset="0"/>
                <a:cs typeface=".VnArabiaH" panose="020B7200000000000000" pitchFamily="34" charset="0"/>
              </a:rPr>
              <a:t>- Phải tập điều chỉnh hành vi theo nếp sống  văn hóa.</a:t>
            </a:r>
            <a:endParaRPr kumimoji="0" lang="en-US" sz="3200" b="0" i="0" u="none" strike="noStrike" kern="1200" cap="none" spc="0" normalizeH="0" baseline="0" noProof="0" dirty="0">
              <a:ln>
                <a:noFill/>
              </a:ln>
              <a:solidFill>
                <a:srgbClr val="FF0000"/>
              </a:solidFill>
              <a:effectLst/>
              <a:uLnTx/>
              <a:uFillTx/>
              <a:latin typeface="#9Slide05 Kathya" panose="02000000000000000000" pitchFamily="2" charset="0"/>
              <a:ea typeface="Times New Roman" panose="02020603050405020304" pitchFamily="18" charset="0"/>
              <a:cs typeface=".VnArabiaH" panose="020B7200000000000000" pitchFamily="34" charset="0"/>
            </a:endParaRPr>
          </a:p>
          <a:p>
            <a:pPr marL="0" marR="0" lvl="0" indent="143510" algn="l" defTabSz="914400" rtl="0" eaLnBrk="1" fontAlgn="auto" latinLnBrk="0" hangingPunct="1">
              <a:lnSpc>
                <a:spcPct val="100000"/>
              </a:lnSpc>
              <a:spcBef>
                <a:spcPts val="0"/>
              </a:spcBef>
              <a:spcAft>
                <a:spcPts val="0"/>
              </a:spcAft>
              <a:buClrTx/>
              <a:buSzTx/>
              <a:buFontTx/>
              <a:buNone/>
              <a:tabLst/>
              <a:defRPr/>
            </a:pPr>
            <a:r>
              <a:rPr kumimoji="0" lang="nl-NL" sz="3200" b="0" i="0" u="none" strike="noStrike" kern="1200" cap="none" spc="0" normalizeH="0" baseline="0" noProof="0" dirty="0">
                <a:ln>
                  <a:noFill/>
                </a:ln>
                <a:solidFill>
                  <a:srgbClr val="FF0000"/>
                </a:solidFill>
                <a:effectLst/>
                <a:uLnTx/>
                <a:uFillTx/>
                <a:latin typeface="#9Slide05 Kathya" panose="02000000000000000000" pitchFamily="2" charset="0"/>
                <a:ea typeface="Times New Roman" panose="02020603050405020304" pitchFamily="18" charset="0"/>
                <a:cs typeface=".VnArabiaH" panose="020B7200000000000000" pitchFamily="34" charset="0"/>
              </a:rPr>
              <a:t> - Tập hạn chế những đòi hỏi</a:t>
            </a:r>
            <a:r>
              <a:rPr kumimoji="0" lang="vi-VN" sz="3200" b="0" i="0" u="none" strike="noStrike" kern="1200" cap="none" spc="0" normalizeH="0" baseline="0" noProof="0" dirty="0">
                <a:ln>
                  <a:noFill/>
                </a:ln>
                <a:solidFill>
                  <a:srgbClr val="FF0000"/>
                </a:solidFill>
                <a:effectLst/>
                <a:uLnTx/>
                <a:uFillTx/>
                <a:latin typeface="#9Slide05 Kathya" panose="02000000000000000000" pitchFamily="2" charset="0"/>
                <a:ea typeface="Times New Roman" panose="02020603050405020304" pitchFamily="18" charset="0"/>
                <a:cs typeface=".VnArabiaH" panose="020B7200000000000000" pitchFamily="34" charset="0"/>
              </a:rPr>
              <a:t>.</a:t>
            </a:r>
            <a:endParaRPr kumimoji="0" lang="en-US" sz="3200" b="0" i="0" u="none" strike="noStrike" kern="1200" cap="none" spc="0" normalizeH="0" baseline="0" noProof="0" dirty="0">
              <a:ln>
                <a:noFill/>
              </a:ln>
              <a:solidFill>
                <a:srgbClr val="FF0000"/>
              </a:solidFill>
              <a:effectLst/>
              <a:uLnTx/>
              <a:uFillTx/>
              <a:latin typeface="#9Slide05 Kathya" panose="02000000000000000000" pitchFamily="2" charset="0"/>
              <a:ea typeface="Times New Roman" panose="02020603050405020304" pitchFamily="18" charset="0"/>
              <a:cs typeface=".VnArabiaH" panose="020B72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200" b="0" i="0" u="none" strike="noStrike" kern="1200" cap="none" spc="0" normalizeH="0" baseline="0" noProof="0" dirty="0">
                <a:ln>
                  <a:noFill/>
                </a:ln>
                <a:solidFill>
                  <a:srgbClr val="FF0000"/>
                </a:solidFill>
                <a:effectLst/>
                <a:uLnTx/>
                <a:uFillTx/>
                <a:latin typeface="#9Slide05 Kathya" panose="02000000000000000000" pitchFamily="2" charset="0"/>
                <a:ea typeface="Times New Roman" panose="02020603050405020304" pitchFamily="18" charset="0"/>
                <a:cs typeface="+mn-cs"/>
              </a:rPr>
              <a:t> - Tập suy nghĩ trước và sau khi hành động.</a:t>
            </a:r>
            <a:endParaRPr kumimoji="0" lang="en-US" sz="3200" b="0" i="0" u="none" strike="noStrike" kern="1200" cap="none" spc="0" normalizeH="0" baseline="0" noProof="0" dirty="0">
              <a:ln>
                <a:noFill/>
              </a:ln>
              <a:solidFill>
                <a:srgbClr val="FF0000"/>
              </a:solidFill>
              <a:effectLst/>
              <a:uLnTx/>
              <a:uFillTx/>
              <a:latin typeface="#9Slide05 Kathya" panose="02000000000000000000" pitchFamily="2" charset="0"/>
              <a:ea typeface="+mn-ea"/>
              <a:cs typeface="+mn-cs"/>
            </a:endParaRPr>
          </a:p>
          <a:p>
            <a:pPr marL="0" marR="0" lvl="0" indent="143510" algn="l" defTabSz="914400" rtl="0" eaLnBrk="1" fontAlgn="auto" latinLnBrk="0" hangingPunct="1">
              <a:lnSpc>
                <a:spcPct val="100000"/>
              </a:lnSpc>
              <a:spcBef>
                <a:spcPts val="0"/>
              </a:spcBef>
              <a:spcAft>
                <a:spcPts val="0"/>
              </a:spcAft>
              <a:buClrTx/>
              <a:buSzTx/>
              <a:buFontTx/>
              <a:buNone/>
              <a:tabLst/>
              <a:defRPr/>
            </a:pPr>
            <a:r>
              <a:rPr kumimoji="0" lang="nl-NL" sz="2800" b="0" i="0" u="none" strike="noStrike" kern="1200" cap="none" spc="0" normalizeH="0" baseline="0" noProof="0" dirty="0">
                <a:ln>
                  <a:noFill/>
                </a:ln>
                <a:solidFill>
                  <a:srgbClr val="FF0000"/>
                </a:solidFill>
                <a:effectLst/>
                <a:uLnTx/>
                <a:uFillTx/>
                <a:latin typeface="Nunito Black" panose="00000A00000000000000" pitchFamily="2" charset="0"/>
                <a:ea typeface="Times New Roman" panose="02020603050405020304" pitchFamily="18" charset="0"/>
                <a:cs typeface=".VnArabiaH" panose="020B7200000000000000" pitchFamily="34" charset="0"/>
              </a:rPr>
              <a:t> </a:t>
            </a:r>
            <a:endParaRPr kumimoji="0" lang="en-US" sz="2800" b="1" i="0" u="none" strike="noStrike" kern="1200" cap="none" spc="0" normalizeH="0" baseline="0" noProof="0" dirty="0">
              <a:ln>
                <a:noFill/>
              </a:ln>
              <a:solidFill>
                <a:srgbClr val="FF0000"/>
              </a:solidFill>
              <a:effectLst/>
              <a:uLnTx/>
              <a:uFillTx/>
              <a:latin typeface="SVN-Vanilla Daisy Pro"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226532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p:tgtEl>
                                          <p:spTgt spid="1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988" y="0"/>
            <a:ext cx="12308839"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2986645" y="3934313"/>
              <a:ext cx="480" cy="360"/>
            </p14:xfrm>
          </p:contentPart>
        </mc:Choice>
        <mc:Fallback xmlns="">
          <p:pic>
            <p:nvPicPr>
              <p:cNvPr id="4" name="Ink 3"/>
              <p:cNvPicPr/>
              <p:nvPr/>
            </p:nvPicPr>
            <p:blipFill>
              <a:blip r:embed="rId4"/>
              <a:stretch>
                <a:fillRect/>
              </a:stretch>
            </p:blipFill>
            <p:spPr>
              <a:xfrm>
                <a:off x="2970325" y="3922073"/>
                <a:ext cx="3312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p14:cNvContentPartPr/>
              <p14:nvPr/>
            </p14:nvContentPartPr>
            <p14:xfrm>
              <a:off x="3643765" y="4515353"/>
              <a:ext cx="480" cy="360"/>
            </p14:xfrm>
          </p:contentPart>
        </mc:Choice>
        <mc:Fallback xmlns="">
          <p:pic>
            <p:nvPicPr>
              <p:cNvPr id="5" name="Ink 4"/>
              <p:cNvPicPr/>
              <p:nvPr/>
            </p:nvPicPr>
            <p:blipFill>
              <a:blip r:embed="rId4"/>
              <a:stretch>
                <a:fillRect/>
              </a:stretch>
            </p:blipFill>
            <p:spPr>
              <a:xfrm>
                <a:off x="3627445" y="4503113"/>
                <a:ext cx="33120" cy="24840"/>
              </a:xfrm>
              <a:prstGeom prst="rect">
                <a:avLst/>
              </a:prstGeom>
            </p:spPr>
          </p:pic>
        </mc:Fallback>
      </mc:AlternateContent>
      <p:sp>
        <p:nvSpPr>
          <p:cNvPr id="25" name="Vertical Scroll 24"/>
          <p:cNvSpPr/>
          <p:nvPr/>
        </p:nvSpPr>
        <p:spPr>
          <a:xfrm>
            <a:off x="-496389" y="2093894"/>
            <a:ext cx="3238227" cy="4601124"/>
          </a:xfrm>
          <a:prstGeom prst="verticalScroll">
            <a:avLst/>
          </a:prstGeom>
          <a:solidFill>
            <a:srgbClr val="00B0F0"/>
          </a:soli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8" name="Vertical Scroll 27"/>
          <p:cNvSpPr/>
          <p:nvPr/>
        </p:nvSpPr>
        <p:spPr>
          <a:xfrm>
            <a:off x="2194561" y="2124442"/>
            <a:ext cx="4265506" cy="4570575"/>
          </a:xfrm>
          <a:prstGeom prst="verticalScroll">
            <a:avLst/>
          </a:prstGeom>
          <a:solidFill>
            <a:schemeClr val="accent6">
              <a:lumMod val="40000"/>
              <a:lumOff val="60000"/>
            </a:schemeClr>
          </a:soli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29" name="Vertical Scroll 28"/>
          <p:cNvSpPr/>
          <p:nvPr/>
        </p:nvSpPr>
        <p:spPr>
          <a:xfrm>
            <a:off x="5937250" y="1959489"/>
            <a:ext cx="3460411" cy="4735530"/>
          </a:xfrm>
          <a:prstGeom prst="verticalScroll">
            <a:avLst/>
          </a:prstGeom>
          <a:solidFill>
            <a:schemeClr val="accent4">
              <a:lumMod val="40000"/>
              <a:lumOff val="60000"/>
            </a:schemeClr>
          </a:soli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30" name="Rectangle 29"/>
          <p:cNvSpPr>
            <a:spLocks noChangeArrowheads="1"/>
          </p:cNvSpPr>
          <p:nvPr/>
        </p:nvSpPr>
        <p:spPr bwMode="auto">
          <a:xfrm>
            <a:off x="33658" y="2728798"/>
            <a:ext cx="2391833" cy="3283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88900" algn="l"/>
                <a:tab pos="179388" algn="l"/>
              </a:tabLst>
              <a:defRPr sz="2000">
                <a:solidFill>
                  <a:schemeClr val="tx1"/>
                </a:solidFill>
                <a:latin typeface="Arial" panose="020B0604020202020204" pitchFamily="34" charset="0"/>
              </a:defRPr>
            </a:lvl1pPr>
            <a:lvl2pPr marL="742950" indent="-285750">
              <a:tabLst>
                <a:tab pos="88900" algn="l"/>
                <a:tab pos="179388" algn="l"/>
              </a:tabLst>
              <a:defRPr sz="2000">
                <a:solidFill>
                  <a:schemeClr val="tx1"/>
                </a:solidFill>
                <a:latin typeface="Arial" panose="020B0604020202020204" pitchFamily="34" charset="0"/>
              </a:defRPr>
            </a:lvl2pPr>
            <a:lvl3pPr marL="1143000" indent="-228600">
              <a:tabLst>
                <a:tab pos="88900" algn="l"/>
                <a:tab pos="179388" algn="l"/>
              </a:tabLst>
              <a:defRPr sz="2000">
                <a:solidFill>
                  <a:schemeClr val="tx1"/>
                </a:solidFill>
                <a:latin typeface="Arial" panose="020B0604020202020204" pitchFamily="34" charset="0"/>
              </a:defRPr>
            </a:lvl3pPr>
            <a:lvl4pPr marL="1600200" indent="-228600">
              <a:tabLst>
                <a:tab pos="88900" algn="l"/>
                <a:tab pos="179388" algn="l"/>
              </a:tabLst>
              <a:defRPr sz="2000">
                <a:solidFill>
                  <a:schemeClr val="tx1"/>
                </a:solidFill>
                <a:latin typeface="Arial" panose="020B0604020202020204" pitchFamily="34" charset="0"/>
              </a:defRPr>
            </a:lvl4pPr>
            <a:lvl5pPr marL="2057400" indent="-228600">
              <a:tabLst>
                <a:tab pos="88900" algn="l"/>
                <a:tab pos="17938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88900" algn="l"/>
                <a:tab pos="17938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88900" algn="l"/>
                <a:tab pos="17938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88900" algn="l"/>
                <a:tab pos="17938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88900" algn="l"/>
                <a:tab pos="179388" algn="l"/>
              </a:tabLst>
              <a:defRPr sz="2000">
                <a:solidFill>
                  <a:schemeClr val="tx1"/>
                </a:solidFill>
                <a:latin typeface="Arial" panose="020B0604020202020204" pitchFamily="34" charset="0"/>
              </a:defRPr>
            </a:lvl9pPr>
          </a:lstStyle>
          <a:p>
            <a:r>
              <a:rPr lang="pt-BR" sz="2400" b="1" dirty="0">
                <a:latin typeface="#9Slide05 SVNTradeMark" panose="02000000000000000000" pitchFamily="2" charset="0"/>
              </a:rPr>
              <a:t>1. Tự chủ là gì</a:t>
            </a:r>
            <a:endParaRPr lang="en-US" sz="2400" dirty="0">
              <a:latin typeface="#9Slide05 SVNTradeMark" panose="02000000000000000000" pitchFamily="2" charset="0"/>
            </a:endParaRPr>
          </a:p>
          <a:p>
            <a:r>
              <a:rPr lang="pt-BR" sz="2400" dirty="0">
                <a:latin typeface="#9Slide05 SVNTradeMark" panose="02000000000000000000" pitchFamily="2" charset="0"/>
              </a:rPr>
              <a:t>- Tự chủ là làm chủ bản thân, người biết tự chủ là người biết làm chủ được suy nghĩ, hành vi của mình.</a:t>
            </a:r>
            <a:endParaRPr lang="en-US" sz="2400" dirty="0">
              <a:latin typeface="#9Slide05 SVNTradeMark" panose="02000000000000000000" pitchFamily="2" charset="0"/>
            </a:endParaRPr>
          </a:p>
          <a:p>
            <a:pPr marL="0" marR="0" lvl="0" indent="0" algn="l" defTabSz="914400" rtl="0" eaLnBrk="0" fontAlgn="base" latinLnBrk="0" hangingPunct="0">
              <a:lnSpc>
                <a:spcPts val="2267"/>
              </a:lnSpc>
              <a:spcBef>
                <a:spcPct val="0"/>
              </a:spcBef>
              <a:spcAft>
                <a:spcPct val="0"/>
              </a:spcAft>
              <a:buClrTx/>
              <a:buSzTx/>
              <a:buFontTx/>
              <a:buNone/>
              <a:tabLst>
                <a:tab pos="88900" algn="l"/>
                <a:tab pos="179388" algn="l"/>
              </a:tabLst>
              <a:defRPr/>
            </a:pPr>
            <a:endParaRPr kumimoji="0" lang="en-US" altLang="en-US" sz="2400" b="1" i="0" u="none" strike="noStrike" kern="1200" cap="none" spc="0" normalizeH="0" baseline="0" noProof="0" dirty="0">
              <a:ln>
                <a:noFill/>
              </a:ln>
              <a:solidFill>
                <a:prstClr val="black"/>
              </a:solidFill>
              <a:effectLst/>
              <a:uLnTx/>
              <a:uFillTx/>
              <a:latin typeface="#9Slide05 SVNTradeMark" panose="02000000000000000000" pitchFamily="2" charset="0"/>
              <a:cs typeface="Times New Roman" panose="02020603050405020304" pitchFamily="18" charset="0"/>
            </a:endParaRPr>
          </a:p>
          <a:p>
            <a:pPr marL="0" marR="0" lvl="0" indent="0" algn="l" defTabSz="914400" rtl="0" eaLnBrk="0" fontAlgn="base" latinLnBrk="0" hangingPunct="0">
              <a:lnSpc>
                <a:spcPts val="2267"/>
              </a:lnSpc>
              <a:spcBef>
                <a:spcPct val="0"/>
              </a:spcBef>
              <a:spcAft>
                <a:spcPct val="0"/>
              </a:spcAft>
              <a:buClrTx/>
              <a:buSzTx/>
              <a:buFontTx/>
              <a:buNone/>
              <a:tabLst>
                <a:tab pos="88900" algn="l"/>
                <a:tab pos="179388" algn="l"/>
              </a:tabLst>
              <a:defRPr/>
            </a:pPr>
            <a:r>
              <a:rPr kumimoji="0" lang="en-US" altLang="en-US" sz="2400" b="1" i="0" u="none" strike="noStrike" kern="1200" cap="none" spc="0" normalizeH="0" baseline="0" noProof="0" dirty="0">
                <a:ln>
                  <a:noFill/>
                </a:ln>
                <a:solidFill>
                  <a:prstClr val="black"/>
                </a:solidFill>
                <a:effectLst/>
                <a:uLnTx/>
                <a:uFillTx/>
                <a:latin typeface="#9Slide05 SVNTradeMark" panose="02000000000000000000" pitchFamily="2" charset="0"/>
                <a:cs typeface="Times New Roman" panose="02020603050405020304" pitchFamily="18" charset="0"/>
              </a:rPr>
              <a:t>  </a:t>
            </a:r>
            <a:endParaRPr kumimoji="0" lang="en-US" altLang="en-US" sz="2400" b="0" i="0" u="none" strike="noStrike" kern="1200" cap="none" spc="0" normalizeH="0" baseline="0" noProof="0" dirty="0">
              <a:ln>
                <a:noFill/>
              </a:ln>
              <a:solidFill>
                <a:srgbClr val="FFFDDD"/>
              </a:solidFill>
              <a:effectLst/>
              <a:uLnTx/>
              <a:uFillTx/>
              <a:latin typeface="#9Slide05 SVNTradeMark" panose="02000000000000000000" pitchFamily="2" charset="0"/>
              <a:ea typeface="Calibri" panose="020F0502020204030204" pitchFamily="34" charset="0"/>
              <a:cs typeface="Times New Roman" panose="02020603050405020304" pitchFamily="18" charset="0"/>
            </a:endParaRPr>
          </a:p>
        </p:txBody>
      </p:sp>
      <p:sp>
        <p:nvSpPr>
          <p:cNvPr id="31" name="Google Shape;725;p30"/>
          <p:cNvSpPr txBox="1">
            <a:spLocks/>
          </p:cNvSpPr>
          <p:nvPr/>
        </p:nvSpPr>
        <p:spPr bwMode="auto">
          <a:xfrm>
            <a:off x="2741839" y="2700810"/>
            <a:ext cx="3485394" cy="3994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2533" tIns="162533" rIns="162533" bIns="162533" anchor="ctr"/>
          <a:lstStyle>
            <a:lvl1pPr>
              <a:spcBef>
                <a:spcPct val="20000"/>
              </a:spcBef>
              <a:buClr>
                <a:schemeClr val="accent1"/>
              </a:buClr>
              <a:buSzPct val="100000"/>
              <a:buFont typeface="Symbol" panose="05050102010706020507" pitchFamily="18" charset="2"/>
              <a:buChar char=""/>
              <a:tabLst>
                <a:tab pos="88900" algn="l"/>
                <a:tab pos="179388" algn="l"/>
              </a:tabLst>
              <a:defRPr sz="2400">
                <a:solidFill>
                  <a:schemeClr val="tx2"/>
                </a:solidFill>
                <a:latin typeface="Candara" panose="020E0502030303020204" pitchFamily="34" charset="0"/>
              </a:defRPr>
            </a:lvl1pPr>
            <a:lvl2pPr marL="576263" indent="-273050">
              <a:spcBef>
                <a:spcPct val="20000"/>
              </a:spcBef>
              <a:buClr>
                <a:schemeClr val="accent1"/>
              </a:buClr>
              <a:buSzPct val="100000"/>
              <a:buFont typeface="Symbol" panose="05050102010706020507" pitchFamily="18" charset="2"/>
              <a:buChar char=""/>
              <a:tabLst>
                <a:tab pos="88900" algn="l"/>
                <a:tab pos="179388" algn="l"/>
              </a:tabLst>
              <a:defRPr sz="2200">
                <a:solidFill>
                  <a:schemeClr val="tx2"/>
                </a:solidFill>
                <a:latin typeface="Candara" panose="020E0502030303020204" pitchFamily="34" charset="0"/>
              </a:defRPr>
            </a:lvl2pPr>
            <a:lvl3pPr marL="855663" indent="-228600">
              <a:spcBef>
                <a:spcPct val="20000"/>
              </a:spcBef>
              <a:buClr>
                <a:schemeClr val="accent1"/>
              </a:buClr>
              <a:buSzPct val="100000"/>
              <a:buFont typeface="Symbol" panose="05050102010706020507" pitchFamily="18" charset="2"/>
              <a:buChar char=""/>
              <a:tabLst>
                <a:tab pos="88900" algn="l"/>
                <a:tab pos="179388" algn="l"/>
              </a:tabLst>
              <a:defRPr sz="2000">
                <a:solidFill>
                  <a:schemeClr val="tx2"/>
                </a:solidFill>
                <a:latin typeface="Candara" panose="020E0502030303020204" pitchFamily="34" charset="0"/>
              </a:defRPr>
            </a:lvl3pPr>
            <a:lvl4pPr marL="1143000" indent="-228600">
              <a:spcBef>
                <a:spcPct val="20000"/>
              </a:spcBef>
              <a:buClr>
                <a:schemeClr val="accent1"/>
              </a:buClr>
              <a:buSzPct val="100000"/>
              <a:buFont typeface="Symbol" panose="05050102010706020507" pitchFamily="18" charset="2"/>
              <a:buChar char=""/>
              <a:tabLst>
                <a:tab pos="88900" algn="l"/>
                <a:tab pos="179388" algn="l"/>
              </a:tabLst>
              <a:defRPr>
                <a:solidFill>
                  <a:schemeClr val="tx2"/>
                </a:solidFill>
                <a:latin typeface="Candara" panose="020E0502030303020204" pitchFamily="34" charset="0"/>
              </a:defRPr>
            </a:lvl4pPr>
            <a:lvl5pPr marL="1462088" indent="-228600">
              <a:spcBef>
                <a:spcPct val="20000"/>
              </a:spcBef>
              <a:buClr>
                <a:schemeClr val="accent1"/>
              </a:buClr>
              <a:buSzPct val="100000"/>
              <a:buFont typeface="Symbol" panose="05050102010706020507" pitchFamily="18" charset="2"/>
              <a:buChar char=""/>
              <a:tabLst>
                <a:tab pos="88900" algn="l"/>
                <a:tab pos="179388" algn="l"/>
              </a:tabLst>
              <a:defRPr sz="1600">
                <a:solidFill>
                  <a:schemeClr val="tx2"/>
                </a:solidFill>
                <a:latin typeface="Candara" panose="020E0502030303020204" pitchFamily="34" charset="0"/>
              </a:defRPr>
            </a:lvl5pPr>
            <a:lvl6pPr marL="1919288" indent="-228600" eaLnBrk="0" fontAlgn="base" hangingPunct="0">
              <a:spcBef>
                <a:spcPct val="20000"/>
              </a:spcBef>
              <a:spcAft>
                <a:spcPct val="0"/>
              </a:spcAft>
              <a:buClr>
                <a:schemeClr val="accent1"/>
              </a:buClr>
              <a:buSzPct val="100000"/>
              <a:buFont typeface="Symbol" panose="05050102010706020507" pitchFamily="18" charset="2"/>
              <a:buChar char=""/>
              <a:tabLst>
                <a:tab pos="88900" algn="l"/>
                <a:tab pos="179388" algn="l"/>
              </a:tabLst>
              <a:defRPr sz="1600">
                <a:solidFill>
                  <a:schemeClr val="tx2"/>
                </a:solidFill>
                <a:latin typeface="Candara" panose="020E0502030303020204" pitchFamily="34" charset="0"/>
              </a:defRPr>
            </a:lvl6pPr>
            <a:lvl7pPr marL="2376488" indent="-228600" eaLnBrk="0" fontAlgn="base" hangingPunct="0">
              <a:spcBef>
                <a:spcPct val="20000"/>
              </a:spcBef>
              <a:spcAft>
                <a:spcPct val="0"/>
              </a:spcAft>
              <a:buClr>
                <a:schemeClr val="accent1"/>
              </a:buClr>
              <a:buSzPct val="100000"/>
              <a:buFont typeface="Symbol" panose="05050102010706020507" pitchFamily="18" charset="2"/>
              <a:buChar char=""/>
              <a:tabLst>
                <a:tab pos="88900" algn="l"/>
                <a:tab pos="179388" algn="l"/>
              </a:tabLst>
              <a:defRPr sz="1600">
                <a:solidFill>
                  <a:schemeClr val="tx2"/>
                </a:solidFill>
                <a:latin typeface="Candara" panose="020E0502030303020204" pitchFamily="34" charset="0"/>
              </a:defRPr>
            </a:lvl7pPr>
            <a:lvl8pPr marL="2833688" indent="-228600" eaLnBrk="0" fontAlgn="base" hangingPunct="0">
              <a:spcBef>
                <a:spcPct val="20000"/>
              </a:spcBef>
              <a:spcAft>
                <a:spcPct val="0"/>
              </a:spcAft>
              <a:buClr>
                <a:schemeClr val="accent1"/>
              </a:buClr>
              <a:buSzPct val="100000"/>
              <a:buFont typeface="Symbol" panose="05050102010706020507" pitchFamily="18" charset="2"/>
              <a:buChar char=""/>
              <a:tabLst>
                <a:tab pos="88900" algn="l"/>
                <a:tab pos="179388" algn="l"/>
              </a:tabLst>
              <a:defRPr sz="1600">
                <a:solidFill>
                  <a:schemeClr val="tx2"/>
                </a:solidFill>
                <a:latin typeface="Candara" panose="020E0502030303020204" pitchFamily="34" charset="0"/>
              </a:defRPr>
            </a:lvl8pPr>
            <a:lvl9pPr marL="3290888" indent="-228600" eaLnBrk="0" fontAlgn="base" hangingPunct="0">
              <a:spcBef>
                <a:spcPct val="20000"/>
              </a:spcBef>
              <a:spcAft>
                <a:spcPct val="0"/>
              </a:spcAft>
              <a:buClr>
                <a:schemeClr val="accent1"/>
              </a:buClr>
              <a:buSzPct val="100000"/>
              <a:buFont typeface="Symbol" panose="05050102010706020507" pitchFamily="18" charset="2"/>
              <a:buChar char=""/>
              <a:tabLst>
                <a:tab pos="88900" algn="l"/>
                <a:tab pos="179388" algn="l"/>
              </a:tabLst>
              <a:defRPr sz="1600">
                <a:solidFill>
                  <a:schemeClr val="tx2"/>
                </a:solidFill>
                <a:latin typeface="Candara" panose="020E0502030303020204" pitchFamily="34" charset="0"/>
              </a:defRPr>
            </a:lvl9pPr>
          </a:lstStyle>
          <a:p>
            <a:pPr>
              <a:buNone/>
            </a:pPr>
            <a:r>
              <a:rPr lang="en-US" b="1" dirty="0"/>
              <a:t>2. </a:t>
            </a:r>
            <a:r>
              <a:rPr lang="en-US" b="1" dirty="0" err="1">
                <a:latin typeface="#9Slide05 SVNTradeMark" panose="02000000000000000000" pitchFamily="2" charset="0"/>
              </a:rPr>
              <a:t>Biểu</a:t>
            </a:r>
            <a:r>
              <a:rPr lang="en-US" b="1" dirty="0">
                <a:latin typeface="#9Slide05 SVNTradeMark" panose="02000000000000000000" pitchFamily="2" charset="0"/>
              </a:rPr>
              <a:t> </a:t>
            </a:r>
            <a:r>
              <a:rPr lang="en-US" b="1" dirty="0" err="1">
                <a:latin typeface="#9Slide05 SVNTradeMark" panose="02000000000000000000" pitchFamily="2" charset="0"/>
              </a:rPr>
              <a:t>hiện</a:t>
            </a:r>
            <a:r>
              <a:rPr lang="en-US" b="1" dirty="0">
                <a:latin typeface="#9Slide05 SVNTradeMark" panose="02000000000000000000" pitchFamily="2" charset="0"/>
              </a:rPr>
              <a:t> </a:t>
            </a:r>
            <a:endParaRPr lang="en-US" dirty="0">
              <a:latin typeface="#9Slide05 SVNTradeMark" panose="02000000000000000000" pitchFamily="2" charset="0"/>
            </a:endParaRPr>
          </a:p>
          <a:p>
            <a:r>
              <a:rPr lang="nl-NL" i="1" dirty="0">
                <a:latin typeface="#9Slide05 SVNTradeMark" panose="02000000000000000000" pitchFamily="2" charset="0"/>
              </a:rPr>
              <a:t>Tự chủ biểu hiện thông qua suy nghĩ, hành động (việc làm), lời nói, thái độ</a:t>
            </a:r>
            <a:endParaRPr lang="en-US" dirty="0">
              <a:latin typeface="#9Slide05 SVNTradeMark" panose="02000000000000000000" pitchFamily="2" charset="0"/>
            </a:endParaRPr>
          </a:p>
          <a:p>
            <a:r>
              <a:rPr lang="nl-NL" i="1" dirty="0">
                <a:latin typeface="#9Slide05 SVNTradeMark" panose="02000000000000000000" pitchFamily="2" charset="0"/>
              </a:rPr>
              <a:t>Một số biểu hiện của tự chủ thường gặp:</a:t>
            </a:r>
            <a:endParaRPr lang="en-US" dirty="0">
              <a:latin typeface="#9Slide05 SVNTradeMark" panose="02000000000000000000" pitchFamily="2" charset="0"/>
            </a:endParaRPr>
          </a:p>
          <a:p>
            <a:pPr>
              <a:buNone/>
            </a:pPr>
            <a:r>
              <a:rPr lang="pt-BR" dirty="0">
                <a:latin typeface="#9Slide05 SVNTradeMark" panose="02000000000000000000" pitchFamily="2" charset="0"/>
              </a:rPr>
              <a:t>- Luôn bình tĩnh, tự tin</a:t>
            </a:r>
            <a:endParaRPr lang="en-US" dirty="0">
              <a:latin typeface="#9Slide05 SVNTradeMark" panose="02000000000000000000" pitchFamily="2" charset="0"/>
            </a:endParaRPr>
          </a:p>
          <a:p>
            <a:pPr>
              <a:buNone/>
            </a:pPr>
            <a:r>
              <a:rPr lang="pt-BR" dirty="0">
                <a:latin typeface="#9Slide05 SVNTradeMark" panose="02000000000000000000" pitchFamily="2" charset="0"/>
              </a:rPr>
              <a:t>- Không nóng vội, hấp tấp</a:t>
            </a:r>
            <a:endParaRPr lang="en-US" dirty="0">
              <a:latin typeface="#9Slide05 SVNTradeMark" panose="02000000000000000000" pitchFamily="2" charset="0"/>
            </a:endParaRPr>
          </a:p>
          <a:p>
            <a:pPr>
              <a:buNone/>
            </a:pPr>
            <a:r>
              <a:rPr lang="pt-BR" dirty="0">
                <a:latin typeface="#9Slide05 SVNTradeMark" panose="02000000000000000000" pitchFamily="2" charset="0"/>
              </a:rPr>
              <a:t>- Không sợ hãi hoặc chán nản, ........</a:t>
            </a:r>
            <a:endParaRPr kumimoji="0" lang="en-US" altLang="en-US" b="1" i="0" u="none" strike="noStrike" kern="1200" cap="none" spc="0" normalizeH="0" baseline="0" noProof="0" dirty="0">
              <a:ln>
                <a:noFill/>
              </a:ln>
              <a:solidFill>
                <a:prstClr val="black"/>
              </a:solidFill>
              <a:effectLst/>
              <a:uLnTx/>
              <a:uFillTx/>
              <a:latin typeface="#9Slide05 SVNTradeMark" panose="02000000000000000000" pitchFamily="2" charset="0"/>
              <a:cs typeface="Calibri" panose="020F0502020204030204" pitchFamily="34" charset="0"/>
            </a:endParaRPr>
          </a:p>
        </p:txBody>
      </p:sp>
      <p:sp>
        <p:nvSpPr>
          <p:cNvPr id="32" name="Rectangle 31"/>
          <p:cNvSpPr>
            <a:spLocks noChangeArrowheads="1"/>
          </p:cNvSpPr>
          <p:nvPr/>
        </p:nvSpPr>
        <p:spPr bwMode="auto">
          <a:xfrm>
            <a:off x="6460066" y="1912800"/>
            <a:ext cx="274531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kumimoji="0" lang="en-US" altLang="en-US" sz="3200" b="1" i="0" u="none" strike="noStrike" kern="1200" cap="none" spc="0" normalizeH="0" baseline="0" noProof="0" dirty="0">
                <a:ln>
                  <a:noFill/>
                </a:ln>
                <a:solidFill>
                  <a:srgbClr val="141414"/>
                </a:solidFill>
                <a:effectLst/>
                <a:uLnTx/>
                <a:uFillTx/>
                <a:latin typeface="UTM Caviar" panose="02040603050506020204" pitchFamily="18" charset="0"/>
                <a:ea typeface="+mn-ea"/>
                <a:cs typeface="Calibri" panose="020F0502020204030204" pitchFamily="34" charset="0"/>
              </a:rPr>
              <a:t> </a:t>
            </a:r>
            <a:r>
              <a:rPr lang="en-US" sz="2400" b="1" dirty="0">
                <a:latin typeface="#9Slide05 SVNTradeMark" panose="02000000000000000000" pitchFamily="2" charset="0"/>
              </a:rPr>
              <a:t>3. Ý </a:t>
            </a:r>
            <a:r>
              <a:rPr lang="en-US" sz="2400" b="1" dirty="0" err="1">
                <a:latin typeface="#9Slide05 SVNTradeMark" panose="02000000000000000000" pitchFamily="2" charset="0"/>
              </a:rPr>
              <a:t>nghĩa</a:t>
            </a:r>
            <a:endParaRPr lang="en-US" sz="2400" dirty="0">
              <a:latin typeface="#9Slide05 SVNTradeMark" panose="02000000000000000000" pitchFamily="2" charset="0"/>
            </a:endParaRPr>
          </a:p>
          <a:p>
            <a:r>
              <a:rPr lang="en-US" dirty="0">
                <a:latin typeface="#9Slide05 SVNTradeMark" panose="02000000000000000000" pitchFamily="2" charset="0"/>
              </a:rPr>
              <a:t>- </a:t>
            </a:r>
            <a:r>
              <a:rPr lang="en-US" dirty="0" err="1">
                <a:latin typeface="#9Slide05 SVNTradeMark" panose="02000000000000000000" pitchFamily="2" charset="0"/>
              </a:rPr>
              <a:t>Là</a:t>
            </a:r>
            <a:r>
              <a:rPr lang="en-US" dirty="0">
                <a:latin typeface="#9Slide05 SVNTradeMark" panose="02000000000000000000" pitchFamily="2" charset="0"/>
              </a:rPr>
              <a:t> </a:t>
            </a:r>
            <a:r>
              <a:rPr lang="en-US" dirty="0" err="1">
                <a:latin typeface="#9Slide05 SVNTradeMark" panose="02000000000000000000" pitchFamily="2" charset="0"/>
              </a:rPr>
              <a:t>phẩm</a:t>
            </a:r>
            <a:r>
              <a:rPr lang="en-US" dirty="0">
                <a:latin typeface="#9Slide05 SVNTradeMark" panose="02000000000000000000" pitchFamily="2" charset="0"/>
              </a:rPr>
              <a:t> </a:t>
            </a:r>
            <a:r>
              <a:rPr lang="en-US" dirty="0" err="1">
                <a:latin typeface="#9Slide05 SVNTradeMark" panose="02000000000000000000" pitchFamily="2" charset="0"/>
              </a:rPr>
              <a:t>chất</a:t>
            </a:r>
            <a:r>
              <a:rPr lang="en-US" dirty="0">
                <a:latin typeface="#9Slide05 SVNTradeMark" panose="02000000000000000000" pitchFamily="2" charset="0"/>
              </a:rPr>
              <a:t> </a:t>
            </a:r>
            <a:r>
              <a:rPr lang="en-US" dirty="0" err="1">
                <a:latin typeface="#9Slide05 SVNTradeMark" panose="02000000000000000000" pitchFamily="2" charset="0"/>
              </a:rPr>
              <a:t>quý</a:t>
            </a:r>
            <a:r>
              <a:rPr lang="en-US" dirty="0">
                <a:latin typeface="#9Slide05 SVNTradeMark" panose="02000000000000000000" pitchFamily="2" charset="0"/>
              </a:rPr>
              <a:t> </a:t>
            </a:r>
            <a:r>
              <a:rPr lang="en-US" dirty="0" err="1">
                <a:latin typeface="#9Slide05 SVNTradeMark" panose="02000000000000000000" pitchFamily="2" charset="0"/>
              </a:rPr>
              <a:t>giá</a:t>
            </a:r>
            <a:r>
              <a:rPr lang="en-US" dirty="0">
                <a:latin typeface="#9Slide05 SVNTradeMark" panose="02000000000000000000" pitchFamily="2" charset="0"/>
              </a:rPr>
              <a:t> </a:t>
            </a:r>
            <a:r>
              <a:rPr lang="en-US" dirty="0" err="1">
                <a:latin typeface="#9Slide05 SVNTradeMark" panose="02000000000000000000" pitchFamily="2" charset="0"/>
              </a:rPr>
              <a:t>của</a:t>
            </a:r>
            <a:r>
              <a:rPr lang="en-US" dirty="0">
                <a:latin typeface="#9Slide05 SVNTradeMark" panose="02000000000000000000" pitchFamily="2" charset="0"/>
              </a:rPr>
              <a:t> </a:t>
            </a:r>
            <a:r>
              <a:rPr lang="en-US" dirty="0" err="1">
                <a:latin typeface="#9Slide05 SVNTradeMark" panose="02000000000000000000" pitchFamily="2" charset="0"/>
              </a:rPr>
              <a:t>mỗi</a:t>
            </a:r>
            <a:r>
              <a:rPr lang="en-US" dirty="0">
                <a:latin typeface="#9Slide05 SVNTradeMark" panose="02000000000000000000" pitchFamily="2" charset="0"/>
              </a:rPr>
              <a:t> </a:t>
            </a:r>
            <a:r>
              <a:rPr lang="en-US" dirty="0" err="1">
                <a:latin typeface="#9Slide05 SVNTradeMark" panose="02000000000000000000" pitchFamily="2" charset="0"/>
              </a:rPr>
              <a:t>người</a:t>
            </a:r>
            <a:r>
              <a:rPr lang="en-US" dirty="0">
                <a:latin typeface="#9Slide05 SVNTradeMark" panose="02000000000000000000" pitchFamily="2" charset="0"/>
              </a:rPr>
              <a:t>.</a:t>
            </a:r>
          </a:p>
          <a:p>
            <a:r>
              <a:rPr lang="en-US" dirty="0">
                <a:latin typeface="#9Slide05 SVNTradeMark" panose="02000000000000000000" pitchFamily="2" charset="0"/>
              </a:rPr>
              <a:t>- </a:t>
            </a:r>
            <a:r>
              <a:rPr lang="en-US" dirty="0" err="1">
                <a:latin typeface="#9Slide05 SVNTradeMark" panose="02000000000000000000" pitchFamily="2" charset="0"/>
              </a:rPr>
              <a:t>Giúp</a:t>
            </a:r>
            <a:r>
              <a:rPr lang="en-US" dirty="0">
                <a:latin typeface="#9Slide05 SVNTradeMark" panose="02000000000000000000" pitchFamily="2" charset="0"/>
              </a:rPr>
              <a:t> con </a:t>
            </a:r>
            <a:r>
              <a:rPr lang="en-US" dirty="0" err="1">
                <a:latin typeface="#9Slide05 SVNTradeMark" panose="02000000000000000000" pitchFamily="2" charset="0"/>
              </a:rPr>
              <a:t>người</a:t>
            </a:r>
            <a:r>
              <a:rPr lang="en-US" dirty="0">
                <a:latin typeface="#9Slide05 SVNTradeMark" panose="02000000000000000000" pitchFamily="2" charset="0"/>
              </a:rPr>
              <a:t> </a:t>
            </a:r>
            <a:r>
              <a:rPr lang="en-US" dirty="0" err="1">
                <a:latin typeface="#9Slide05 SVNTradeMark" panose="02000000000000000000" pitchFamily="2" charset="0"/>
              </a:rPr>
              <a:t>sống</a:t>
            </a:r>
            <a:r>
              <a:rPr lang="en-US" dirty="0">
                <a:latin typeface="#9Slide05 SVNTradeMark" panose="02000000000000000000" pitchFamily="2" charset="0"/>
              </a:rPr>
              <a:t> </a:t>
            </a:r>
            <a:r>
              <a:rPr lang="en-US" dirty="0" err="1">
                <a:latin typeface="#9Slide05 SVNTradeMark" panose="02000000000000000000" pitchFamily="2" charset="0"/>
              </a:rPr>
              <a:t>đúng</a:t>
            </a:r>
            <a:r>
              <a:rPr lang="en-US" dirty="0">
                <a:latin typeface="#9Slide05 SVNTradeMark" panose="02000000000000000000" pitchFamily="2" charset="0"/>
              </a:rPr>
              <a:t> </a:t>
            </a:r>
            <a:r>
              <a:rPr lang="en-US" dirty="0" err="1">
                <a:latin typeface="#9Slide05 SVNTradeMark" panose="02000000000000000000" pitchFamily="2" charset="0"/>
              </a:rPr>
              <a:t>đắn</a:t>
            </a:r>
            <a:r>
              <a:rPr lang="en-US" dirty="0">
                <a:latin typeface="#9Slide05 SVNTradeMark" panose="02000000000000000000" pitchFamily="2" charset="0"/>
              </a:rPr>
              <a:t> </a:t>
            </a:r>
            <a:r>
              <a:rPr lang="en-US" dirty="0" err="1">
                <a:latin typeface="#9Slide05 SVNTradeMark" panose="02000000000000000000" pitchFamily="2" charset="0"/>
              </a:rPr>
              <a:t>cư</a:t>
            </a:r>
            <a:r>
              <a:rPr lang="en-US" dirty="0">
                <a:latin typeface="#9Slide05 SVNTradeMark" panose="02000000000000000000" pitchFamily="2" charset="0"/>
              </a:rPr>
              <a:t> </a:t>
            </a:r>
            <a:r>
              <a:rPr lang="en-US" dirty="0" err="1">
                <a:latin typeface="#9Slide05 SVNTradeMark" panose="02000000000000000000" pitchFamily="2" charset="0"/>
              </a:rPr>
              <a:t>xử</a:t>
            </a:r>
            <a:r>
              <a:rPr lang="en-US" dirty="0">
                <a:latin typeface="#9Slide05 SVNTradeMark" panose="02000000000000000000" pitchFamily="2" charset="0"/>
              </a:rPr>
              <a:t> </a:t>
            </a:r>
            <a:r>
              <a:rPr lang="en-US" dirty="0" err="1">
                <a:latin typeface="#9Slide05 SVNTradeMark" panose="02000000000000000000" pitchFamily="2" charset="0"/>
              </a:rPr>
              <a:t>có</a:t>
            </a:r>
            <a:r>
              <a:rPr lang="en-US" dirty="0">
                <a:latin typeface="#9Slide05 SVNTradeMark" panose="02000000000000000000" pitchFamily="2" charset="0"/>
              </a:rPr>
              <a:t> </a:t>
            </a:r>
            <a:r>
              <a:rPr lang="en-US" dirty="0" err="1">
                <a:latin typeface="#9Slide05 SVNTradeMark" panose="02000000000000000000" pitchFamily="2" charset="0"/>
              </a:rPr>
              <a:t>đạo</a:t>
            </a:r>
            <a:r>
              <a:rPr lang="en-US" dirty="0">
                <a:latin typeface="#9Slide05 SVNTradeMark" panose="02000000000000000000" pitchFamily="2" charset="0"/>
              </a:rPr>
              <a:t> </a:t>
            </a:r>
            <a:r>
              <a:rPr lang="en-US" dirty="0" err="1">
                <a:latin typeface="#9Slide05 SVNTradeMark" panose="02000000000000000000" pitchFamily="2" charset="0"/>
              </a:rPr>
              <a:t>đức</a:t>
            </a:r>
            <a:r>
              <a:rPr lang="en-US" dirty="0">
                <a:latin typeface="#9Slide05 SVNTradeMark" panose="02000000000000000000" pitchFamily="2" charset="0"/>
              </a:rPr>
              <a:t>, </a:t>
            </a:r>
            <a:r>
              <a:rPr lang="en-US" dirty="0" err="1">
                <a:latin typeface="#9Slide05 SVNTradeMark" panose="02000000000000000000" pitchFamily="2" charset="0"/>
              </a:rPr>
              <a:t>văn</a:t>
            </a:r>
            <a:r>
              <a:rPr lang="en-US" dirty="0">
                <a:latin typeface="#9Slide05 SVNTradeMark" panose="02000000000000000000" pitchFamily="2" charset="0"/>
              </a:rPr>
              <a:t> </a:t>
            </a:r>
            <a:r>
              <a:rPr lang="en-US" dirty="0" err="1">
                <a:latin typeface="#9Slide05 SVNTradeMark" panose="02000000000000000000" pitchFamily="2" charset="0"/>
              </a:rPr>
              <a:t>hoá</a:t>
            </a:r>
            <a:r>
              <a:rPr lang="en-US" dirty="0">
                <a:latin typeface="#9Slide05 SVNTradeMark" panose="02000000000000000000" pitchFamily="2" charset="0"/>
              </a:rPr>
              <a:t>.</a:t>
            </a:r>
          </a:p>
          <a:p>
            <a:r>
              <a:rPr lang="en-US" dirty="0">
                <a:latin typeface="#9Slide05 SVNTradeMark" panose="02000000000000000000" pitchFamily="2" charset="0"/>
              </a:rPr>
              <a:t>- </a:t>
            </a:r>
            <a:r>
              <a:rPr lang="en-US" dirty="0" err="1">
                <a:latin typeface="#9Slide05 SVNTradeMark" panose="02000000000000000000" pitchFamily="2" charset="0"/>
              </a:rPr>
              <a:t>Giúp</a:t>
            </a:r>
            <a:r>
              <a:rPr lang="en-US" dirty="0">
                <a:latin typeface="#9Slide05 SVNTradeMark" panose="02000000000000000000" pitchFamily="2" charset="0"/>
              </a:rPr>
              <a:t> con </a:t>
            </a:r>
            <a:r>
              <a:rPr lang="en-US" dirty="0" err="1">
                <a:latin typeface="#9Slide05 SVNTradeMark" panose="02000000000000000000" pitchFamily="2" charset="0"/>
              </a:rPr>
              <a:t>người</a:t>
            </a:r>
            <a:r>
              <a:rPr lang="en-US" dirty="0">
                <a:latin typeface="#9Slide05 SVNTradeMark" panose="02000000000000000000" pitchFamily="2" charset="0"/>
              </a:rPr>
              <a:t> </a:t>
            </a:r>
            <a:r>
              <a:rPr lang="en-US" dirty="0" err="1">
                <a:latin typeface="#9Slide05 SVNTradeMark" panose="02000000000000000000" pitchFamily="2" charset="0"/>
              </a:rPr>
              <a:t>đứng</a:t>
            </a:r>
            <a:r>
              <a:rPr lang="en-US" dirty="0">
                <a:latin typeface="#9Slide05 SVNTradeMark" panose="02000000000000000000" pitchFamily="2" charset="0"/>
              </a:rPr>
              <a:t> </a:t>
            </a:r>
            <a:r>
              <a:rPr lang="en-US" dirty="0" err="1">
                <a:latin typeface="#9Slide05 SVNTradeMark" panose="02000000000000000000" pitchFamily="2" charset="0"/>
              </a:rPr>
              <a:t>vững</a:t>
            </a:r>
            <a:r>
              <a:rPr lang="en-US" dirty="0">
                <a:latin typeface="#9Slide05 SVNTradeMark" panose="02000000000000000000" pitchFamily="2" charset="0"/>
              </a:rPr>
              <a:t> </a:t>
            </a:r>
            <a:r>
              <a:rPr lang="en-US" dirty="0" err="1">
                <a:latin typeface="#9Slide05 SVNTradeMark" panose="02000000000000000000" pitchFamily="2" charset="0"/>
              </a:rPr>
              <a:t>trước</a:t>
            </a:r>
            <a:r>
              <a:rPr lang="en-US" dirty="0">
                <a:latin typeface="#9Slide05 SVNTradeMark" panose="02000000000000000000" pitchFamily="2" charset="0"/>
              </a:rPr>
              <a:t> </a:t>
            </a:r>
            <a:r>
              <a:rPr lang="en-US" dirty="0" err="1">
                <a:latin typeface="#9Slide05 SVNTradeMark" panose="02000000000000000000" pitchFamily="2" charset="0"/>
              </a:rPr>
              <a:t>những</a:t>
            </a:r>
            <a:r>
              <a:rPr lang="en-US" dirty="0">
                <a:latin typeface="#9Slide05 SVNTradeMark" panose="02000000000000000000" pitchFamily="2" charset="0"/>
              </a:rPr>
              <a:t> </a:t>
            </a:r>
            <a:r>
              <a:rPr lang="en-US" dirty="0" err="1">
                <a:latin typeface="#9Slide05 SVNTradeMark" panose="02000000000000000000" pitchFamily="2" charset="0"/>
              </a:rPr>
              <a:t>khó</a:t>
            </a:r>
            <a:r>
              <a:rPr lang="en-US" dirty="0">
                <a:latin typeface="#9Slide05 SVNTradeMark" panose="02000000000000000000" pitchFamily="2" charset="0"/>
              </a:rPr>
              <a:t> </a:t>
            </a:r>
            <a:r>
              <a:rPr lang="en-US" dirty="0" err="1">
                <a:latin typeface="#9Slide05 SVNTradeMark" panose="02000000000000000000" pitchFamily="2" charset="0"/>
              </a:rPr>
              <a:t>khăn</a:t>
            </a:r>
            <a:r>
              <a:rPr lang="en-US" dirty="0">
                <a:latin typeface="#9Slide05 SVNTradeMark" panose="02000000000000000000" pitchFamily="2" charset="0"/>
              </a:rPr>
              <a:t>, </a:t>
            </a:r>
            <a:r>
              <a:rPr lang="en-US" dirty="0" err="1">
                <a:latin typeface="#9Slide05 SVNTradeMark" panose="02000000000000000000" pitchFamily="2" charset="0"/>
              </a:rPr>
              <a:t>thử</a:t>
            </a:r>
            <a:r>
              <a:rPr lang="en-US" dirty="0">
                <a:latin typeface="#9Slide05 SVNTradeMark" panose="02000000000000000000" pitchFamily="2" charset="0"/>
              </a:rPr>
              <a:t> </a:t>
            </a:r>
            <a:r>
              <a:rPr lang="en-US" dirty="0" err="1">
                <a:latin typeface="#9Slide05 SVNTradeMark" panose="02000000000000000000" pitchFamily="2" charset="0"/>
              </a:rPr>
              <a:t>thách</a:t>
            </a:r>
            <a:r>
              <a:rPr lang="en-US" dirty="0">
                <a:latin typeface="#9Slide05 SVNTradeMark" panose="02000000000000000000" pitchFamily="2" charset="0"/>
              </a:rPr>
              <a:t>, </a:t>
            </a:r>
            <a:r>
              <a:rPr lang="en-US" dirty="0" err="1">
                <a:latin typeface="#9Slide05 SVNTradeMark" panose="02000000000000000000" pitchFamily="2" charset="0"/>
              </a:rPr>
              <a:t>cám</a:t>
            </a:r>
            <a:r>
              <a:rPr lang="en-US" dirty="0">
                <a:latin typeface="#9Slide05 SVNTradeMark" panose="02000000000000000000" pitchFamily="2" charset="0"/>
              </a:rPr>
              <a:t> </a:t>
            </a:r>
            <a:r>
              <a:rPr lang="en-US" dirty="0" err="1">
                <a:latin typeface="#9Slide05 SVNTradeMark" panose="02000000000000000000" pitchFamily="2" charset="0"/>
              </a:rPr>
              <a:t>dỗ</a:t>
            </a:r>
            <a:r>
              <a:rPr lang="en-US" dirty="0">
                <a:latin typeface="#9Slide05 SVNTradeMark" panose="02000000000000000000" pitchFamily="2" charset="0"/>
              </a:rPr>
              <a:t>, </a:t>
            </a:r>
            <a:r>
              <a:rPr lang="en-US" dirty="0" err="1">
                <a:latin typeface="#9Slide05 SVNTradeMark" panose="02000000000000000000" pitchFamily="2" charset="0"/>
              </a:rPr>
              <a:t>không</a:t>
            </a:r>
            <a:r>
              <a:rPr lang="en-US" dirty="0">
                <a:latin typeface="#9Slide05 SVNTradeMark" panose="02000000000000000000" pitchFamily="2" charset="0"/>
              </a:rPr>
              <a:t> </a:t>
            </a:r>
            <a:r>
              <a:rPr lang="en-US" dirty="0" err="1">
                <a:latin typeface="#9Slide05 SVNTradeMark" panose="02000000000000000000" pitchFamily="2" charset="0"/>
              </a:rPr>
              <a:t>bị</a:t>
            </a:r>
            <a:r>
              <a:rPr lang="en-US" dirty="0">
                <a:latin typeface="#9Slide05 SVNTradeMark" panose="02000000000000000000" pitchFamily="2" charset="0"/>
              </a:rPr>
              <a:t> </a:t>
            </a:r>
            <a:r>
              <a:rPr lang="en-US" dirty="0" err="1">
                <a:latin typeface="#9Slide05 SVNTradeMark" panose="02000000000000000000" pitchFamily="2" charset="0"/>
              </a:rPr>
              <a:t>nghiêng</a:t>
            </a:r>
            <a:r>
              <a:rPr lang="en-US" dirty="0">
                <a:latin typeface="#9Slide05 SVNTradeMark" panose="02000000000000000000" pitchFamily="2" charset="0"/>
              </a:rPr>
              <a:t> </a:t>
            </a:r>
            <a:r>
              <a:rPr lang="en-US" dirty="0" err="1">
                <a:latin typeface="#9Slide05 SVNTradeMark" panose="02000000000000000000" pitchFamily="2" charset="0"/>
              </a:rPr>
              <a:t>ngả</a:t>
            </a:r>
            <a:r>
              <a:rPr lang="en-US" dirty="0">
                <a:latin typeface="#9Slide05 SVNTradeMark" panose="02000000000000000000" pitchFamily="2" charset="0"/>
              </a:rPr>
              <a:t> </a:t>
            </a:r>
            <a:r>
              <a:rPr lang="en-US" dirty="0" err="1">
                <a:latin typeface="#9Slide05 SVNTradeMark" panose="02000000000000000000" pitchFamily="2" charset="0"/>
              </a:rPr>
              <a:t>trước</a:t>
            </a:r>
            <a:r>
              <a:rPr lang="en-US" dirty="0">
                <a:latin typeface="#9Slide05 SVNTradeMark" panose="02000000000000000000" pitchFamily="2" charset="0"/>
              </a:rPr>
              <a:t> </a:t>
            </a:r>
            <a:r>
              <a:rPr lang="en-US" dirty="0" err="1">
                <a:latin typeface="#9Slide05 SVNTradeMark" panose="02000000000000000000" pitchFamily="2" charset="0"/>
              </a:rPr>
              <a:t>những</a:t>
            </a:r>
            <a:r>
              <a:rPr lang="en-US" dirty="0">
                <a:latin typeface="#9Slide05 SVNTradeMark" panose="02000000000000000000" pitchFamily="2" charset="0"/>
              </a:rPr>
              <a:t> </a:t>
            </a:r>
            <a:r>
              <a:rPr lang="en-US" dirty="0" err="1">
                <a:latin typeface="#9Slide05 SVNTradeMark" panose="02000000000000000000" pitchFamily="2" charset="0"/>
              </a:rPr>
              <a:t>áp</a:t>
            </a:r>
            <a:r>
              <a:rPr lang="en-US" dirty="0">
                <a:latin typeface="#9Slide05 SVNTradeMark" panose="02000000000000000000" pitchFamily="2" charset="0"/>
              </a:rPr>
              <a:t> </a:t>
            </a:r>
            <a:r>
              <a:rPr lang="en-US" dirty="0" err="1">
                <a:latin typeface="#9Slide05 SVNTradeMark" panose="02000000000000000000" pitchFamily="2" charset="0"/>
              </a:rPr>
              <a:t>lực</a:t>
            </a:r>
            <a:r>
              <a:rPr lang="en-US" dirty="0">
                <a:latin typeface="#9Slide05 SVNTradeMark" panose="02000000000000000000" pitchFamily="2" charset="0"/>
              </a:rPr>
              <a:t> </a:t>
            </a:r>
            <a:r>
              <a:rPr lang="en-US" dirty="0" err="1">
                <a:latin typeface="#9Slide05 SVNTradeMark" panose="02000000000000000000" pitchFamily="2" charset="0"/>
              </a:rPr>
              <a:t>tiêu</a:t>
            </a:r>
            <a:r>
              <a:rPr lang="en-US" dirty="0">
                <a:latin typeface="#9Slide05 SVNTradeMark" panose="02000000000000000000" pitchFamily="2" charset="0"/>
              </a:rPr>
              <a:t> </a:t>
            </a:r>
            <a:r>
              <a:rPr lang="en-US" dirty="0" err="1">
                <a:latin typeface="#9Slide05 SVNTradeMark" panose="02000000000000000000" pitchFamily="2" charset="0"/>
              </a:rPr>
              <a:t>cực</a:t>
            </a:r>
            <a:r>
              <a:rPr lang="en-US" dirty="0">
                <a:latin typeface="#9Slide05 SVNTradeMark" panose="02000000000000000000" pitchFamily="2" charset="0"/>
              </a:rPr>
              <a:t>.</a:t>
            </a:r>
          </a:p>
        </p:txBody>
      </p:sp>
      <p:cxnSp>
        <p:nvCxnSpPr>
          <p:cNvPr id="34833" name="Straight Arrow Connector 32"/>
          <p:cNvCxnSpPr>
            <a:cxnSpLocks noChangeShapeType="1"/>
          </p:cNvCxnSpPr>
          <p:nvPr/>
        </p:nvCxnSpPr>
        <p:spPr bwMode="auto">
          <a:xfrm flipH="1">
            <a:off x="1451070" y="930634"/>
            <a:ext cx="4643662" cy="1163260"/>
          </a:xfrm>
          <a:prstGeom prst="straightConnector1">
            <a:avLst/>
          </a:prstGeom>
          <a:noFill/>
          <a:ln w="76200" algn="ctr">
            <a:solidFill>
              <a:srgbClr val="00B050"/>
            </a:solidFill>
            <a:round/>
            <a:headEnd/>
            <a:tailEnd type="arrow" w="med" len="med"/>
          </a:ln>
          <a:extLst>
            <a:ext uri="{909E8E84-426E-40DD-AFC4-6F175D3DCCD1}">
              <a14:hiddenFill xmlns:a14="http://schemas.microsoft.com/office/drawing/2010/main">
                <a:noFill/>
              </a14:hiddenFill>
            </a:ext>
          </a:extLst>
        </p:spPr>
      </p:cxnSp>
      <p:cxnSp>
        <p:nvCxnSpPr>
          <p:cNvPr id="34834" name="Straight Arrow Connector 33"/>
          <p:cNvCxnSpPr>
            <a:cxnSpLocks noChangeShapeType="1"/>
          </p:cNvCxnSpPr>
          <p:nvPr/>
        </p:nvCxnSpPr>
        <p:spPr bwMode="auto">
          <a:xfrm flipH="1">
            <a:off x="4512249" y="1005745"/>
            <a:ext cx="1824234" cy="1191502"/>
          </a:xfrm>
          <a:prstGeom prst="straightConnector1">
            <a:avLst/>
          </a:prstGeom>
          <a:noFill/>
          <a:ln w="76200" algn="ctr">
            <a:solidFill>
              <a:srgbClr val="00B050"/>
            </a:solidFill>
            <a:round/>
            <a:headEnd/>
            <a:tailEnd type="arrow" w="med" len="med"/>
          </a:ln>
          <a:extLst>
            <a:ext uri="{909E8E84-426E-40DD-AFC4-6F175D3DCCD1}">
              <a14:hiddenFill xmlns:a14="http://schemas.microsoft.com/office/drawing/2010/main">
                <a:noFill/>
              </a14:hiddenFill>
            </a:ext>
          </a:extLst>
        </p:spPr>
      </p:cxnSp>
      <p:cxnSp>
        <p:nvCxnSpPr>
          <p:cNvPr id="34835" name="Straight Arrow Connector 36"/>
          <p:cNvCxnSpPr>
            <a:cxnSpLocks noChangeShapeType="1"/>
          </p:cNvCxnSpPr>
          <p:nvPr/>
        </p:nvCxnSpPr>
        <p:spPr bwMode="auto">
          <a:xfrm>
            <a:off x="6589667" y="812724"/>
            <a:ext cx="3931589" cy="1110344"/>
          </a:xfrm>
          <a:prstGeom prst="straightConnector1">
            <a:avLst/>
          </a:prstGeom>
          <a:noFill/>
          <a:ln w="76200" algn="ctr">
            <a:solidFill>
              <a:srgbClr val="00B050"/>
            </a:solidFill>
            <a:round/>
            <a:headEnd/>
            <a:tailEnd type="arrow" w="med" len="med"/>
          </a:ln>
          <a:extLst>
            <a:ext uri="{909E8E84-426E-40DD-AFC4-6F175D3DCCD1}">
              <a14:hiddenFill xmlns:a14="http://schemas.microsoft.com/office/drawing/2010/main">
                <a:noFill/>
              </a14:hiddenFill>
            </a:ext>
          </a:extLst>
        </p:spPr>
      </p:cxnSp>
      <p:sp>
        <p:nvSpPr>
          <p:cNvPr id="41" name="Vertical Scroll 40"/>
          <p:cNvSpPr/>
          <p:nvPr/>
        </p:nvSpPr>
        <p:spPr>
          <a:xfrm>
            <a:off x="8843434" y="1959489"/>
            <a:ext cx="3636433" cy="4735529"/>
          </a:xfrm>
          <a:prstGeom prst="verticalScroll">
            <a:avLst/>
          </a:prstGeom>
          <a:solidFill>
            <a:srgbClr val="FFC000"/>
          </a:soli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42" name="Rectangle 41"/>
          <p:cNvSpPr>
            <a:spLocks noChangeArrowheads="1"/>
          </p:cNvSpPr>
          <p:nvPr/>
        </p:nvSpPr>
        <p:spPr bwMode="auto">
          <a:xfrm>
            <a:off x="9317567" y="2404478"/>
            <a:ext cx="2929467"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88900" algn="l"/>
                <a:tab pos="179388" algn="l"/>
              </a:tabLst>
              <a:defRPr sz="2000">
                <a:solidFill>
                  <a:schemeClr val="tx1"/>
                </a:solidFill>
                <a:latin typeface="Arial" panose="020B0604020202020204" pitchFamily="34" charset="0"/>
              </a:defRPr>
            </a:lvl1pPr>
            <a:lvl2pPr marL="742950" indent="-285750">
              <a:tabLst>
                <a:tab pos="88900" algn="l"/>
                <a:tab pos="179388" algn="l"/>
              </a:tabLst>
              <a:defRPr sz="2000">
                <a:solidFill>
                  <a:schemeClr val="tx1"/>
                </a:solidFill>
                <a:latin typeface="Arial" panose="020B0604020202020204" pitchFamily="34" charset="0"/>
              </a:defRPr>
            </a:lvl2pPr>
            <a:lvl3pPr marL="1143000" indent="-228600">
              <a:tabLst>
                <a:tab pos="88900" algn="l"/>
                <a:tab pos="179388" algn="l"/>
              </a:tabLst>
              <a:defRPr sz="2000">
                <a:solidFill>
                  <a:schemeClr val="tx1"/>
                </a:solidFill>
                <a:latin typeface="Arial" panose="020B0604020202020204" pitchFamily="34" charset="0"/>
              </a:defRPr>
            </a:lvl3pPr>
            <a:lvl4pPr marL="1600200" indent="-228600">
              <a:tabLst>
                <a:tab pos="88900" algn="l"/>
                <a:tab pos="179388" algn="l"/>
              </a:tabLst>
              <a:defRPr sz="2000">
                <a:solidFill>
                  <a:schemeClr val="tx1"/>
                </a:solidFill>
                <a:latin typeface="Arial" panose="020B0604020202020204" pitchFamily="34" charset="0"/>
              </a:defRPr>
            </a:lvl4pPr>
            <a:lvl5pPr marL="2057400" indent="-228600">
              <a:tabLst>
                <a:tab pos="88900" algn="l"/>
                <a:tab pos="179388" algn="l"/>
              </a:tabLst>
              <a:defRPr sz="2000">
                <a:solidFill>
                  <a:schemeClr val="tx1"/>
                </a:solidFill>
                <a:latin typeface="Arial" panose="020B0604020202020204" pitchFamily="34" charset="0"/>
              </a:defRPr>
            </a:lvl5pPr>
            <a:lvl6pPr marL="2514600" indent="-228600" eaLnBrk="0" fontAlgn="base" hangingPunct="0">
              <a:spcBef>
                <a:spcPct val="0"/>
              </a:spcBef>
              <a:spcAft>
                <a:spcPct val="0"/>
              </a:spcAft>
              <a:tabLst>
                <a:tab pos="88900" algn="l"/>
                <a:tab pos="179388" algn="l"/>
              </a:tabLst>
              <a:defRPr sz="2000">
                <a:solidFill>
                  <a:schemeClr val="tx1"/>
                </a:solidFill>
                <a:latin typeface="Arial" panose="020B0604020202020204" pitchFamily="34" charset="0"/>
              </a:defRPr>
            </a:lvl6pPr>
            <a:lvl7pPr marL="2971800" indent="-228600" eaLnBrk="0" fontAlgn="base" hangingPunct="0">
              <a:spcBef>
                <a:spcPct val="0"/>
              </a:spcBef>
              <a:spcAft>
                <a:spcPct val="0"/>
              </a:spcAft>
              <a:tabLst>
                <a:tab pos="88900" algn="l"/>
                <a:tab pos="179388" algn="l"/>
              </a:tabLst>
              <a:defRPr sz="2000">
                <a:solidFill>
                  <a:schemeClr val="tx1"/>
                </a:solidFill>
                <a:latin typeface="Arial" panose="020B0604020202020204" pitchFamily="34" charset="0"/>
              </a:defRPr>
            </a:lvl7pPr>
            <a:lvl8pPr marL="3429000" indent="-228600" eaLnBrk="0" fontAlgn="base" hangingPunct="0">
              <a:spcBef>
                <a:spcPct val="0"/>
              </a:spcBef>
              <a:spcAft>
                <a:spcPct val="0"/>
              </a:spcAft>
              <a:tabLst>
                <a:tab pos="88900" algn="l"/>
                <a:tab pos="179388" algn="l"/>
              </a:tabLst>
              <a:defRPr sz="2000">
                <a:solidFill>
                  <a:schemeClr val="tx1"/>
                </a:solidFill>
                <a:latin typeface="Arial" panose="020B0604020202020204" pitchFamily="34" charset="0"/>
              </a:defRPr>
            </a:lvl8pPr>
            <a:lvl9pPr marL="3886200" indent="-228600" eaLnBrk="0" fontAlgn="base" hangingPunct="0">
              <a:spcBef>
                <a:spcPct val="0"/>
              </a:spcBef>
              <a:spcAft>
                <a:spcPct val="0"/>
              </a:spcAft>
              <a:tabLst>
                <a:tab pos="88900" algn="l"/>
                <a:tab pos="179388" algn="l"/>
              </a:tabLst>
              <a:defRPr sz="2000">
                <a:solidFill>
                  <a:schemeClr val="tx1"/>
                </a:solidFill>
                <a:latin typeface="Arial" panose="020B0604020202020204" pitchFamily="34" charset="0"/>
              </a:defRPr>
            </a:lvl9pPr>
          </a:lstStyle>
          <a:p>
            <a:r>
              <a:rPr kumimoji="0" lang="en-US" altLang="en-US" sz="3200" b="1" i="0" u="none" strike="noStrike" kern="1200" cap="none" spc="0" normalizeH="0" baseline="0" noProof="0" dirty="0">
                <a:ln>
                  <a:noFill/>
                </a:ln>
                <a:solidFill>
                  <a:srgbClr val="141414"/>
                </a:solidFill>
                <a:effectLst/>
                <a:uLnTx/>
                <a:uFillTx/>
                <a:latin typeface="UTM Caviar" panose="02040603050506020204" pitchFamily="18" charset="0"/>
                <a:ea typeface="+mn-ea"/>
                <a:cs typeface="Calibri" panose="020F0502020204030204" pitchFamily="34" charset="0"/>
              </a:rPr>
              <a:t> </a:t>
            </a:r>
            <a:r>
              <a:rPr lang="en-US" sz="2400" b="1" dirty="0">
                <a:latin typeface="#9Slide05 SVNTradeMark" panose="02000000000000000000" pitchFamily="2" charset="0"/>
                <a:ea typeface="Times New Roman" panose="02020603050405020304" pitchFamily="18" charset="0"/>
                <a:cs typeface="Times New Roman" panose="02020603050405020304" pitchFamily="18" charset="0"/>
              </a:rPr>
              <a:t>4. </a:t>
            </a:r>
            <a:r>
              <a:rPr lang="en-US" sz="2400" b="1" dirty="0" err="1">
                <a:latin typeface="#9Slide05 SVNTradeMark" panose="02000000000000000000" pitchFamily="2" charset="0"/>
                <a:ea typeface="Times New Roman" panose="02020603050405020304" pitchFamily="18" charset="0"/>
                <a:cs typeface="Times New Roman" panose="02020603050405020304" pitchFamily="18" charset="0"/>
              </a:rPr>
              <a:t>Rèn</a:t>
            </a:r>
            <a:r>
              <a:rPr lang="en-US" sz="2400" b="1"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b="1" dirty="0" err="1">
                <a:latin typeface="#9Slide05 SVNTradeMark" panose="02000000000000000000" pitchFamily="2" charset="0"/>
                <a:ea typeface="Times New Roman" panose="02020603050405020304" pitchFamily="18" charset="0"/>
                <a:cs typeface="Times New Roman" panose="02020603050405020304" pitchFamily="18" charset="0"/>
              </a:rPr>
              <a:t>luyện</a:t>
            </a:r>
            <a:r>
              <a:rPr lang="en-US" sz="2400" b="1"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b="1" dirty="0" err="1">
                <a:latin typeface="#9Slide05 SVNTradeMark" panose="02000000000000000000" pitchFamily="2" charset="0"/>
                <a:ea typeface="Times New Roman" panose="02020603050405020304" pitchFamily="18" charset="0"/>
                <a:cs typeface="Times New Roman" panose="02020603050405020304" pitchFamily="18" charset="0"/>
              </a:rPr>
              <a:t>tính</a:t>
            </a:r>
            <a:r>
              <a:rPr lang="en-US" sz="2400" b="1"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b="1" dirty="0" err="1">
                <a:latin typeface="#9Slide05 SVNTradeMark" panose="02000000000000000000" pitchFamily="2" charset="0"/>
                <a:ea typeface="Times New Roman" panose="02020603050405020304" pitchFamily="18" charset="0"/>
                <a:cs typeface="Times New Roman" panose="02020603050405020304" pitchFamily="18" charset="0"/>
              </a:rPr>
              <a:t>tự</a:t>
            </a:r>
            <a:r>
              <a:rPr lang="en-US" sz="2400" b="1"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b="1" dirty="0" err="1">
                <a:latin typeface="#9Slide05 SVNTradeMark" panose="02000000000000000000" pitchFamily="2" charset="0"/>
                <a:ea typeface="Times New Roman" panose="02020603050405020304" pitchFamily="18" charset="0"/>
                <a:cs typeface="Times New Roman" panose="02020603050405020304" pitchFamily="18" charset="0"/>
              </a:rPr>
              <a:t>chủ</a:t>
            </a:r>
            <a:r>
              <a:rPr lang="en-US" sz="2400" b="1" dirty="0">
                <a:latin typeface="#9Slide05 SVNTradeMark" panose="02000000000000000000" pitchFamily="2" charset="0"/>
                <a:ea typeface="Times New Roman" panose="02020603050405020304" pitchFamily="18" charset="0"/>
                <a:cs typeface="Times New Roman" panose="02020603050405020304" pitchFamily="18" charset="0"/>
              </a:rPr>
              <a:t>.</a:t>
            </a:r>
            <a:endParaRPr lang="en-US" sz="2400" dirty="0">
              <a:latin typeface="#9Slide05 SVNTradeMark" panose="02000000000000000000" pitchFamily="2" charset="0"/>
              <a:ea typeface="Times New Roman" panose="02020603050405020304" pitchFamily="18" charset="0"/>
              <a:cs typeface="Times New Roman" panose="02020603050405020304" pitchFamily="18" charset="0"/>
            </a:endParaRPr>
          </a:p>
          <a:p>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Tập</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suy</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nghĩ</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kĩ</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trước</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khi</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hành</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động</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p>
          <a:p>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Sau</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mỗi</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hành</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động</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việc</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làm</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cần</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xem</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lại</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thái</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độ</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lời</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nói</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hành</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động</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của</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mình</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là</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đúng</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hay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sai</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và</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kịp</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thời</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rút</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kinh</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nghiệm</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sửa</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 </a:t>
            </a:r>
            <a:r>
              <a:rPr lang="en-US" sz="2400" dirty="0" err="1">
                <a:latin typeface="#9Slide05 SVNTradeMark" panose="02000000000000000000" pitchFamily="2" charset="0"/>
                <a:ea typeface="Times New Roman" panose="02020603050405020304" pitchFamily="18" charset="0"/>
                <a:cs typeface="Times New Roman" panose="02020603050405020304" pitchFamily="18" charset="0"/>
              </a:rPr>
              <a:t>chữa</a:t>
            </a:r>
            <a:r>
              <a:rPr lang="en-US" sz="2400" dirty="0">
                <a:latin typeface="#9Slide05 SVNTradeMark" panose="02000000000000000000" pitchFamily="2" charset="0"/>
                <a:ea typeface="Times New Roman" panose="02020603050405020304" pitchFamily="18" charset="0"/>
                <a:cs typeface="Times New Roman" panose="02020603050405020304" pitchFamily="18" charset="0"/>
              </a:rPr>
              <a:t>.</a:t>
            </a:r>
            <a:r>
              <a:rPr kumimoji="0" lang="en-US" altLang="en-US" sz="2400" b="0" i="0" u="none" strike="noStrike" kern="1200" cap="none" spc="0" normalizeH="0" baseline="0" noProof="0" dirty="0">
                <a:ln>
                  <a:noFill/>
                </a:ln>
                <a:solidFill>
                  <a:prstClr val="black"/>
                </a:solidFill>
                <a:effectLst/>
                <a:uLnTx/>
                <a:uFillTx/>
                <a:latin typeface="#9Slide05 SVNTradeMark" panose="02000000000000000000" pitchFamily="2" charset="0"/>
                <a:cs typeface="Calibri" panose="020F0502020204030204" pitchFamily="34" charset="0"/>
              </a:rPr>
              <a:t> </a:t>
            </a:r>
            <a:endParaRPr kumimoji="0" lang="en-US" altLang="en-US" sz="2400" b="1" i="0" u="none" strike="noStrike" kern="1200" cap="none" spc="0" normalizeH="0" baseline="0" noProof="0" dirty="0">
              <a:ln>
                <a:noFill/>
              </a:ln>
              <a:solidFill>
                <a:prstClr val="black"/>
              </a:solidFill>
              <a:effectLst/>
              <a:uLnTx/>
              <a:uFillTx/>
              <a:latin typeface="#9Slide05 SVNTradeMark" panose="02000000000000000000" pitchFamily="2" charset="0"/>
              <a:cs typeface="Calibri" panose="020F0502020204030204" pitchFamily="34" charset="0"/>
            </a:endParaRPr>
          </a:p>
        </p:txBody>
      </p:sp>
      <p:cxnSp>
        <p:nvCxnSpPr>
          <p:cNvPr id="34838" name="Straight Arrow Connector 46"/>
          <p:cNvCxnSpPr>
            <a:cxnSpLocks noChangeShapeType="1"/>
          </p:cNvCxnSpPr>
          <p:nvPr/>
        </p:nvCxnSpPr>
        <p:spPr bwMode="auto">
          <a:xfrm>
            <a:off x="6104237" y="930634"/>
            <a:ext cx="1083674" cy="1123407"/>
          </a:xfrm>
          <a:prstGeom prst="straightConnector1">
            <a:avLst/>
          </a:prstGeom>
          <a:noFill/>
          <a:ln w="76200" algn="ctr">
            <a:solidFill>
              <a:srgbClr val="00B050"/>
            </a:solidFill>
            <a:round/>
            <a:headEnd/>
            <a:tailEnd type="arrow" w="med" len="med"/>
          </a:ln>
          <a:extLst>
            <a:ext uri="{909E8E84-426E-40DD-AFC4-6F175D3DCCD1}">
              <a14:hiddenFill xmlns:a14="http://schemas.microsoft.com/office/drawing/2010/main">
                <a:noFill/>
              </a14:hiddenFill>
            </a:ext>
          </a:extLst>
        </p:spPr>
      </p:cxnSp>
      <p:grpSp>
        <p:nvGrpSpPr>
          <p:cNvPr id="34" name="Group 33"/>
          <p:cNvGrpSpPr/>
          <p:nvPr/>
        </p:nvGrpSpPr>
        <p:grpSpPr>
          <a:xfrm>
            <a:off x="3973648" y="-211479"/>
            <a:ext cx="4127863" cy="1789967"/>
            <a:chOff x="4178119" y="0"/>
            <a:chExt cx="4127863" cy="1789967"/>
          </a:xfrm>
        </p:grpSpPr>
        <p:pic>
          <p:nvPicPr>
            <p:cNvPr id="35" name="图片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78119" y="0"/>
              <a:ext cx="4127863" cy="1789967"/>
            </a:xfrm>
            <a:prstGeom prst="rect">
              <a:avLst/>
            </a:prstGeom>
            <a:effectLst>
              <a:outerShdw blurRad="50800" dist="38100" dir="2700000" algn="tl" rotWithShape="0">
                <a:prstClr val="black">
                  <a:alpha val="40000"/>
                </a:prstClr>
              </a:outerShdw>
            </a:effectLst>
          </p:spPr>
        </p:pic>
        <p:sp>
          <p:nvSpPr>
            <p:cNvPr id="36" name="Rectangle 35"/>
            <p:cNvSpPr>
              <a:spLocks noChangeArrowheads="1"/>
            </p:cNvSpPr>
            <p:nvPr/>
          </p:nvSpPr>
          <p:spPr bwMode="auto">
            <a:xfrm>
              <a:off x="5367868" y="1026939"/>
              <a:ext cx="2286966"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marL="0" marR="0" lvl="0" indent="0" algn="l" defTabSz="914400" rtl="0" eaLnBrk="0" fontAlgn="base" latinLnBrk="0" hangingPunct="0">
                <a:lnSpc>
                  <a:spcPts val="2267"/>
                </a:lnSpc>
                <a:spcBef>
                  <a:spcPct val="0"/>
                </a:spcBef>
                <a:spcAft>
                  <a:spcPct val="0"/>
                </a:spcAft>
                <a:buClrTx/>
                <a:buSzTx/>
                <a:buFontTx/>
                <a:buNone/>
                <a:tabLst/>
                <a:defRPr/>
              </a:pPr>
              <a:r>
                <a:rPr kumimoji="0" lang="en-US" altLang="en-US" sz="373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altLang="en-US" sz="3733"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CHỦ</a:t>
              </a:r>
              <a:endParaRPr kumimoji="0" lang="en-US" altLang="en-US" sz="3733"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21121762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anim calcmode="lin" valueType="num">
                                      <p:cBhvr>
                                        <p:cTn id="13" dur="1000" fill="hold"/>
                                        <p:tgtEl>
                                          <p:spTgt spid="31"/>
                                        </p:tgtEl>
                                        <p:attrNameLst>
                                          <p:attrName>ppt_x</p:attrName>
                                        </p:attrNameLst>
                                      </p:cBhvr>
                                      <p:tavLst>
                                        <p:tav tm="0">
                                          <p:val>
                                            <p:strVal val="#ppt_x"/>
                                          </p:val>
                                        </p:tav>
                                        <p:tav tm="100000">
                                          <p:val>
                                            <p:strVal val="#ppt_x"/>
                                          </p:val>
                                        </p:tav>
                                      </p:tavLst>
                                    </p:anim>
                                    <p:anim calcmode="lin" valueType="num">
                                      <p:cBhvr>
                                        <p:cTn id="1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barn(inVertical)">
                                      <p:cBhvr>
                                        <p:cTn id="19" dur="500"/>
                                        <p:tgtEl>
                                          <p:spTgt spid="3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barn(inVertical)">
                                      <p:cBhvr>
                                        <p:cTn id="24" dur="500"/>
                                        <p:tgtEl>
                                          <p:spTgt spid="42"/>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1000"/>
                                        <p:tgtEl>
                                          <p:spTgt spid="28"/>
                                        </p:tgtEl>
                                      </p:cBhvr>
                                    </p:animEffect>
                                    <p:anim calcmode="lin" valueType="num">
                                      <p:cBhvr>
                                        <p:cTn id="31" dur="1000" fill="hold"/>
                                        <p:tgtEl>
                                          <p:spTgt spid="28"/>
                                        </p:tgtEl>
                                        <p:attrNameLst>
                                          <p:attrName>ppt_x</p:attrName>
                                        </p:attrNameLst>
                                      </p:cBhvr>
                                      <p:tavLst>
                                        <p:tav tm="0">
                                          <p:val>
                                            <p:strVal val="#ppt_x"/>
                                          </p:val>
                                        </p:tav>
                                        <p:tav tm="100000">
                                          <p:val>
                                            <p:strVal val="#ppt_x"/>
                                          </p:val>
                                        </p:tav>
                                      </p:tavLst>
                                    </p:anim>
                                    <p:anim calcmode="lin" valueType="num">
                                      <p:cBhvr>
                                        <p:cTn id="3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animBg="1"/>
      <p:bldP spid="30" grpId="0"/>
      <p:bldP spid="31" grpId="0"/>
      <p:bldP spid="32" grpId="0"/>
      <p:bldP spid="4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pic>
        <p:nvPicPr>
          <p:cNvPr id="6" name="Google Shape;125;p5"/>
          <p:cNvPicPr preferRelativeResize="0"/>
          <p:nvPr/>
        </p:nvPicPr>
        <p:blipFill rotWithShape="1">
          <a:blip r:embed="rId4">
            <a:alphaModFix/>
          </a:blip>
          <a:srcRect/>
          <a:stretch/>
        </p:blipFill>
        <p:spPr>
          <a:xfrm>
            <a:off x="6183532" y="425542"/>
            <a:ext cx="5398867" cy="5948218"/>
          </a:xfrm>
          <a:prstGeom prst="rect">
            <a:avLst/>
          </a:prstGeom>
          <a:noFill/>
          <a:ln>
            <a:noFill/>
          </a:ln>
        </p:spPr>
      </p:pic>
      <p:pic>
        <p:nvPicPr>
          <p:cNvPr id="7"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851473" y="0"/>
            <a:ext cx="129222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本框 15"/>
          <p:cNvSpPr txBox="1"/>
          <p:nvPr/>
        </p:nvSpPr>
        <p:spPr>
          <a:xfrm>
            <a:off x="6345538" y="3733169"/>
            <a:ext cx="5255015" cy="1107996"/>
          </a:xfrm>
          <a:prstGeom prst="rect">
            <a:avLst/>
          </a:prstGeom>
          <a:noFill/>
        </p:spPr>
        <p:txBody>
          <a:bodyPr wrap="square" rtlCol="0">
            <a:spAutoFit/>
          </a:bodyPr>
          <a:lstStyle/>
          <a:p>
            <a:pPr algn="ctr" defTabSz="457200"/>
            <a:r>
              <a:rPr lang="vi-VN" altLang="zh-CN" sz="6600" b="1" dirty="0">
                <a:solidFill>
                  <a:srgbClr val="FF0000"/>
                </a:solidFill>
                <a:latin typeface="#9Slide05 SVNTradeMark" panose="02000000000000000000" pitchFamily="2" charset="0"/>
                <a:ea typeface="华康海报体W12" panose="040B0C09000000000000" pitchFamily="81" charset="-122"/>
                <a:cs typeface="Times New Roman" pitchFamily="18" charset="0"/>
              </a:rPr>
              <a:t>LUYỆN TẬP</a:t>
            </a:r>
            <a:endParaRPr lang="zh-CN" altLang="en-US" sz="6600" b="1" dirty="0">
              <a:solidFill>
                <a:srgbClr val="FF0000"/>
              </a:solidFill>
              <a:latin typeface="#9Slide05 SVNTradeMark" panose="02000000000000000000" pitchFamily="2" charset="0"/>
              <a:ea typeface="华康海报体W12" panose="040B0C09000000000000" pitchFamily="81" charset="-122"/>
              <a:cs typeface="Times New Roman" pitchFamily="18" charset="0"/>
            </a:endParaRPr>
          </a:p>
        </p:txBody>
      </p:sp>
      <p:grpSp>
        <p:nvGrpSpPr>
          <p:cNvPr id="3" name="Group 2"/>
          <p:cNvGrpSpPr/>
          <p:nvPr/>
        </p:nvGrpSpPr>
        <p:grpSpPr>
          <a:xfrm>
            <a:off x="839417" y="578106"/>
            <a:ext cx="5064981"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6"/>
            <a:stretch>
              <a:fillRect/>
            </a:stretch>
          </p:blipFill>
          <p:spPr>
            <a:xfrm>
              <a:off x="979208" y="1288202"/>
              <a:ext cx="4149384" cy="4040543"/>
            </a:xfrm>
            <a:prstGeom prst="rect">
              <a:avLst/>
            </a:prstGeom>
          </p:spPr>
        </p:pic>
        <p:sp>
          <p:nvSpPr>
            <p:cNvPr id="10" name="Rectangle 9"/>
            <p:cNvSpPr>
              <a:spLocks noChangeArrowheads="1"/>
            </p:cNvSpPr>
            <p:nvPr/>
          </p:nvSpPr>
          <p:spPr bwMode="auto">
            <a:xfrm>
              <a:off x="1410628" y="1594131"/>
              <a:ext cx="331585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vi-VN" altLang="en-US" sz="4400" b="1" dirty="0">
                  <a:solidFill>
                    <a:srgbClr val="FF0000"/>
                  </a:solidFill>
                  <a:latin typeface="#9Slide05 Fourth" panose="00000500000000000000" pitchFamily="2" charset="0"/>
                  <a:ea typeface="Helvetica Neue"/>
                  <a:cs typeface="Helvetica Neue"/>
                </a:rPr>
                <a:t>TỰ CHỦ</a:t>
              </a:r>
              <a:endParaRPr lang="en-SG" altLang="en-US" sz="4400" b="1" dirty="0">
                <a:solidFill>
                  <a:srgbClr val="0000FF"/>
                </a:solidFill>
                <a:latin typeface="#9Slide05 Fourth" panose="00000500000000000000" pitchFamily="2" charset="0"/>
              </a:endParaRPr>
            </a:p>
          </p:txBody>
        </p:sp>
      </p:grpSp>
    </p:spTree>
    <p:extLst>
      <p:ext uri="{BB962C8B-B14F-4D97-AF65-F5344CB8AC3E}">
        <p14:creationId xmlns:p14="http://schemas.microsoft.com/office/powerpoint/2010/main" val="394513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ppt_w</p:attrName>
                                        </p:attrNameLst>
                                      </p:cBhvr>
                                      <p:tavLst>
                                        <p:tav tm="0" fmla="#ppt_w*sin(2.5*pi*$)">
                                          <p:val>
                                            <p:fltVal val="0"/>
                                          </p:val>
                                        </p:tav>
                                        <p:tav tm="100000">
                                          <p:val>
                                            <p:fltVal val="1"/>
                                          </p:val>
                                        </p:tav>
                                      </p:tavLst>
                                    </p:anim>
                                    <p:anim calcmode="lin" valueType="num">
                                      <p:cBhvr>
                                        <p:cTn id="9" dur="750" fill="hold"/>
                                        <p:tgtEl>
                                          <p:spTgt spid="12"/>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10000"/>
                                  </p:iterate>
                                  <p:childTnLst>
                                    <p:animScale>
                                      <p:cBhvr>
                                        <p:cTn id="11" dur="300" fill="hold"/>
                                        <p:tgtEl>
                                          <p:spTgt spid="12"/>
                                        </p:tgtEl>
                                      </p:cBhvr>
                                      <p:by x="500000" y="500000"/>
                                    </p:animScale>
                                  </p:childTnLst>
                                </p:cTn>
                              </p:par>
                              <p:par>
                                <p:cTn id="12" presetID="6" presetClass="emph" presetSubtype="0" fill="hold" grpId="2" nodeType="withEffect">
                                  <p:stCondLst>
                                    <p:cond delay="0"/>
                                  </p:stCondLst>
                                  <p:iterate type="lt">
                                    <p:tmPct val="10000"/>
                                  </p:iterate>
                                  <p:childTnLst>
                                    <p:animScale>
                                      <p:cBhvr>
                                        <p:cTn id="13" dur="750" fill="hold"/>
                                        <p:tgtEl>
                                          <p:spTgt spid="12"/>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pic>
        <p:nvPicPr>
          <p:cNvPr id="6" name="Google Shape;125;p5"/>
          <p:cNvPicPr preferRelativeResize="0"/>
          <p:nvPr/>
        </p:nvPicPr>
        <p:blipFill rotWithShape="1">
          <a:blip r:embed="rId4">
            <a:alphaModFix/>
          </a:blip>
          <a:srcRect/>
          <a:stretch/>
        </p:blipFill>
        <p:spPr>
          <a:xfrm>
            <a:off x="6374864" y="425542"/>
            <a:ext cx="5207535" cy="5948218"/>
          </a:xfrm>
          <a:prstGeom prst="rect">
            <a:avLst/>
          </a:prstGeom>
          <a:noFill/>
          <a:ln>
            <a:noFill/>
          </a:ln>
        </p:spPr>
      </p:pic>
      <p:sp>
        <p:nvSpPr>
          <p:cNvPr id="12" name="文本框 15"/>
          <p:cNvSpPr txBox="1"/>
          <p:nvPr/>
        </p:nvSpPr>
        <p:spPr>
          <a:xfrm>
            <a:off x="6125993" y="3380472"/>
            <a:ext cx="5577529" cy="1107996"/>
          </a:xfrm>
          <a:prstGeom prst="rect">
            <a:avLst/>
          </a:prstGeom>
          <a:noFill/>
        </p:spPr>
        <p:txBody>
          <a:bodyPr wrap="square" rtlCol="0">
            <a:spAutoFit/>
          </a:bodyPr>
          <a:lstStyle/>
          <a:p>
            <a:pPr algn="ctr" defTabSz="457200"/>
            <a:r>
              <a:rPr lang="vi-VN" altLang="zh-CN"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rPr>
              <a:t>KHỞI ĐỘNG</a:t>
            </a:r>
            <a:endParaRPr lang="zh-CN" altLang="en-US"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endParaRPr>
          </a:p>
        </p:txBody>
      </p:sp>
      <p:grpSp>
        <p:nvGrpSpPr>
          <p:cNvPr id="3" name="Group 2"/>
          <p:cNvGrpSpPr/>
          <p:nvPr/>
        </p:nvGrpSpPr>
        <p:grpSpPr>
          <a:xfrm>
            <a:off x="839417" y="578106"/>
            <a:ext cx="5064981"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5"/>
            <a:stretch>
              <a:fillRect/>
            </a:stretch>
          </p:blipFill>
          <p:spPr>
            <a:xfrm>
              <a:off x="979208" y="1288202"/>
              <a:ext cx="4149384" cy="4040543"/>
            </a:xfrm>
            <a:prstGeom prst="rect">
              <a:avLst/>
            </a:prstGeom>
          </p:spPr>
        </p:pic>
        <p:sp>
          <p:nvSpPr>
            <p:cNvPr id="10" name="Rectangle 9"/>
            <p:cNvSpPr>
              <a:spLocks noChangeArrowheads="1"/>
            </p:cNvSpPr>
            <p:nvPr/>
          </p:nvSpPr>
          <p:spPr bwMode="auto">
            <a:xfrm>
              <a:off x="1410628" y="1594131"/>
              <a:ext cx="331585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6000" b="1" dirty="0" err="1">
                  <a:solidFill>
                    <a:srgbClr val="0000FF"/>
                  </a:solidFill>
                  <a:latin typeface="#9Slide05 Brannboll Ny" panose="02000000000000000000" pitchFamily="2" charset="0"/>
                  <a:ea typeface="Helvetica Neue"/>
                  <a:cs typeface="Helvetica Neue"/>
                </a:rPr>
                <a:t>Bài</a:t>
              </a:r>
              <a:r>
                <a:rPr lang="en-US" altLang="en-US" sz="6000" b="1" dirty="0">
                  <a:solidFill>
                    <a:srgbClr val="0000FF"/>
                  </a:solidFill>
                  <a:latin typeface="#9Slide05 Brannboll Ny" panose="02000000000000000000" pitchFamily="2" charset="0"/>
                  <a:ea typeface="Helvetica Neue"/>
                  <a:cs typeface="Helvetica Neue"/>
                </a:rPr>
                <a:t> 2:</a:t>
              </a:r>
              <a:r>
                <a:rPr lang="en-US" altLang="en-US" sz="60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6000" b="1" dirty="0" err="1">
                  <a:solidFill>
                    <a:srgbClr val="FF0000"/>
                  </a:solidFill>
                  <a:latin typeface="#9Slide05 Brannboll Ny" panose="02000000000000000000" pitchFamily="2" charset="0"/>
                  <a:ea typeface="Helvetica Neue"/>
                  <a:cs typeface="Helvetica Neue"/>
                </a:rPr>
                <a:t>Tự</a:t>
              </a:r>
              <a:r>
                <a:rPr lang="en-US" altLang="en-US" sz="6000" b="1" dirty="0">
                  <a:solidFill>
                    <a:srgbClr val="FF0000"/>
                  </a:solidFill>
                  <a:latin typeface="#9Slide05 Brannboll Ny" panose="02000000000000000000" pitchFamily="2" charset="0"/>
                  <a:ea typeface="Helvetica Neue"/>
                  <a:cs typeface="Helvetica Neue"/>
                </a:rPr>
                <a:t> </a:t>
              </a:r>
              <a:r>
                <a:rPr lang="en-US" altLang="en-US" sz="6000" b="1" dirty="0" err="1">
                  <a:solidFill>
                    <a:srgbClr val="FF0000"/>
                  </a:solidFill>
                  <a:latin typeface="#9Slide05 Brannboll Ny" panose="02000000000000000000" pitchFamily="2" charset="0"/>
                  <a:ea typeface="Helvetica Neue"/>
                  <a:cs typeface="Helvetica Neue"/>
                </a:rPr>
                <a:t>chủ</a:t>
              </a:r>
              <a:endParaRPr lang="en-SG" altLang="en-US" sz="6000" b="1" dirty="0">
                <a:solidFill>
                  <a:srgbClr val="0000FF"/>
                </a:solidFill>
                <a:latin typeface="#9Slide05 Brannboll Ny" panose="02000000000000000000" pitchFamily="2" charset="0"/>
              </a:endParaRPr>
            </a:p>
          </p:txBody>
        </p:sp>
      </p:grpSp>
    </p:spTree>
    <p:extLst>
      <p:ext uri="{BB962C8B-B14F-4D97-AF65-F5344CB8AC3E}">
        <p14:creationId xmlns:p14="http://schemas.microsoft.com/office/powerpoint/2010/main" val="129473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ppt_w</p:attrName>
                                        </p:attrNameLst>
                                      </p:cBhvr>
                                      <p:tavLst>
                                        <p:tav tm="0" fmla="#ppt_w*sin(2.5*pi*$)">
                                          <p:val>
                                            <p:fltVal val="0"/>
                                          </p:val>
                                        </p:tav>
                                        <p:tav tm="100000">
                                          <p:val>
                                            <p:fltVal val="1"/>
                                          </p:val>
                                        </p:tav>
                                      </p:tavLst>
                                    </p:anim>
                                    <p:anim calcmode="lin" valueType="num">
                                      <p:cBhvr>
                                        <p:cTn id="9" dur="750" fill="hold"/>
                                        <p:tgtEl>
                                          <p:spTgt spid="12"/>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10000"/>
                                  </p:iterate>
                                  <p:childTnLst>
                                    <p:animScale>
                                      <p:cBhvr>
                                        <p:cTn id="11" dur="300" fill="hold"/>
                                        <p:tgtEl>
                                          <p:spTgt spid="12"/>
                                        </p:tgtEl>
                                      </p:cBhvr>
                                      <p:by x="500000" y="500000"/>
                                    </p:animScale>
                                  </p:childTnLst>
                                </p:cTn>
                              </p:par>
                              <p:par>
                                <p:cTn id="12" presetID="6" presetClass="emph" presetSubtype="0" fill="hold" grpId="2" nodeType="withEffect">
                                  <p:stCondLst>
                                    <p:cond delay="0"/>
                                  </p:stCondLst>
                                  <p:iterate type="lt">
                                    <p:tmPct val="10000"/>
                                  </p:iterate>
                                  <p:childTnLst>
                                    <p:animScale>
                                      <p:cBhvr>
                                        <p:cTn id="13" dur="750" fill="hold"/>
                                        <p:tgtEl>
                                          <p:spTgt spid="12"/>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08839" cy="6858000"/>
          </a:xfrm>
          <a:prstGeom prst="rect">
            <a:avLst/>
          </a:prstGeom>
        </p:spPr>
      </p:pic>
      <p:sp>
        <p:nvSpPr>
          <p:cNvPr id="4" name="TextBox 3"/>
          <p:cNvSpPr txBox="1"/>
          <p:nvPr/>
        </p:nvSpPr>
        <p:spPr>
          <a:xfrm>
            <a:off x="1269274" y="217300"/>
            <a:ext cx="2362200" cy="461665"/>
          </a:xfrm>
          <a:prstGeom prst="rect">
            <a:avLst/>
          </a:prstGeom>
          <a:noFill/>
        </p:spPr>
        <p:txBody>
          <a:bodyPr wrap="square" rtlCol="0">
            <a:spAutoFit/>
          </a:bodyPr>
          <a:lstStyle/>
          <a:p>
            <a:r>
              <a:rPr lang="en-US" sz="2400" b="1" u="sng" dirty="0">
                <a:solidFill>
                  <a:prstClr val="black"/>
                </a:solidFill>
                <a:latin typeface="Times New Roman" pitchFamily="18" charset="0"/>
                <a:cs typeface="Times New Roman" pitchFamily="18" charset="0"/>
              </a:rPr>
              <a:t>1.Bài 1:</a:t>
            </a:r>
          </a:p>
        </p:txBody>
      </p:sp>
      <p:sp>
        <p:nvSpPr>
          <p:cNvPr id="2" name="TextBox 1"/>
          <p:cNvSpPr txBox="1"/>
          <p:nvPr/>
        </p:nvSpPr>
        <p:spPr>
          <a:xfrm>
            <a:off x="2767445" y="226380"/>
            <a:ext cx="5926282" cy="461665"/>
          </a:xfrm>
          <a:prstGeom prst="rect">
            <a:avLst/>
          </a:prstGeom>
          <a:noFill/>
        </p:spPr>
        <p:txBody>
          <a:bodyPr wrap="square" rtlCol="0">
            <a:spAutoFit/>
          </a:bodyPr>
          <a:lstStyle/>
          <a:p>
            <a:r>
              <a:rPr lang="en-US" sz="2400" b="1" dirty="0" err="1">
                <a:solidFill>
                  <a:srgbClr val="FF0000"/>
                </a:solidFill>
                <a:latin typeface="Times New Roman" pitchFamily="18" charset="0"/>
                <a:cs typeface="Times New Roman" pitchFamily="18" charset="0"/>
              </a:rPr>
              <a:t>Em</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đồng</a:t>
            </a:r>
            <a:r>
              <a:rPr lang="en-US" sz="2400" b="1" dirty="0">
                <a:solidFill>
                  <a:srgbClr val="FF0000"/>
                </a:solidFill>
                <a:latin typeface="Times New Roman" pitchFamily="18" charset="0"/>
                <a:cs typeface="Times New Roman" pitchFamily="18" charset="0"/>
              </a:rPr>
              <a:t> ý </a:t>
            </a:r>
            <a:r>
              <a:rPr lang="en-US" sz="2400" b="1" dirty="0" err="1">
                <a:solidFill>
                  <a:srgbClr val="FF0000"/>
                </a:solidFill>
                <a:latin typeface="Times New Roman" pitchFamily="18" charset="0"/>
                <a:cs typeface="Times New Roman" pitchFamily="18" charset="0"/>
              </a:rPr>
              <a:t>với</a:t>
            </a:r>
            <a:r>
              <a:rPr lang="en-US" sz="2400" b="1" dirty="0">
                <a:solidFill>
                  <a:srgbClr val="FF0000"/>
                </a:solidFill>
                <a:latin typeface="Times New Roman" pitchFamily="18" charset="0"/>
                <a:cs typeface="Times New Roman" pitchFamily="18" charset="0"/>
              </a:rPr>
              <a:t> ý </a:t>
            </a:r>
            <a:r>
              <a:rPr lang="en-US" sz="2400" b="1" dirty="0" err="1">
                <a:solidFill>
                  <a:srgbClr val="FF0000"/>
                </a:solidFill>
                <a:latin typeface="Times New Roman" pitchFamily="18" charset="0"/>
                <a:cs typeface="Times New Roman" pitchFamily="18" charset="0"/>
              </a:rPr>
              <a:t>kiến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nào</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sau</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đây</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Vì</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sao</a:t>
            </a:r>
            <a:r>
              <a:rPr lang="en-US" sz="2400" b="1" dirty="0">
                <a:solidFill>
                  <a:srgbClr val="FF0000"/>
                </a:solidFill>
                <a:latin typeface="Times New Roman" pitchFamily="18" charset="0"/>
                <a:cs typeface="Times New Roman" pitchFamily="18" charset="0"/>
              </a:rPr>
              <a:t>?</a:t>
            </a:r>
          </a:p>
        </p:txBody>
      </p:sp>
      <p:sp>
        <p:nvSpPr>
          <p:cNvPr id="5" name="TextBox 4"/>
          <p:cNvSpPr txBox="1"/>
          <p:nvPr/>
        </p:nvSpPr>
        <p:spPr>
          <a:xfrm>
            <a:off x="1953491" y="1101757"/>
            <a:ext cx="8458200" cy="461665"/>
          </a:xfrm>
          <a:prstGeom prst="rect">
            <a:avLst/>
          </a:prstGeom>
          <a:solidFill>
            <a:schemeClr val="accent3">
              <a:lumMod val="20000"/>
              <a:lumOff val="80000"/>
            </a:schemeClr>
          </a:solidFill>
        </p:spPr>
        <p:txBody>
          <a:bodyPr wrap="square" rtlCol="0">
            <a:spAutoFit/>
          </a:bodyPr>
          <a:lstStyle/>
          <a:p>
            <a:r>
              <a:rPr lang="en-US" sz="2400" b="1" dirty="0" err="1">
                <a:solidFill>
                  <a:prstClr val="black"/>
                </a:solidFill>
                <a:latin typeface="Times New Roman" pitchFamily="18" charset="0"/>
                <a:cs typeface="Times New Roman" pitchFamily="18" charset="0"/>
              </a:rPr>
              <a:t>Người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tự</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chủ</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biết</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tự</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kiềm</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chế</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những</a:t>
            </a:r>
            <a:r>
              <a:rPr lang="en-US" sz="2400" b="1" dirty="0">
                <a:solidFill>
                  <a:prstClr val="black"/>
                </a:solidFill>
                <a:latin typeface="Times New Roman" pitchFamily="18" charset="0"/>
                <a:cs typeface="Times New Roman" pitchFamily="18" charset="0"/>
              </a:rPr>
              <a:t> ham </a:t>
            </a:r>
            <a:r>
              <a:rPr lang="en-US" sz="2400" b="1" dirty="0" err="1">
                <a:solidFill>
                  <a:prstClr val="black"/>
                </a:solidFill>
                <a:latin typeface="Times New Roman" pitchFamily="18" charset="0"/>
                <a:cs typeface="Times New Roman" pitchFamily="18" charset="0"/>
              </a:rPr>
              <a:t>muốn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của</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bản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thân</a:t>
            </a:r>
            <a:r>
              <a:rPr lang="en-US" sz="2400" b="1" dirty="0">
                <a:solidFill>
                  <a:prstClr val="black"/>
                </a:solidFill>
                <a:latin typeface="Times New Roman" pitchFamily="18" charset="0"/>
                <a:cs typeface="Times New Roman" pitchFamily="18" charset="0"/>
              </a:rPr>
              <a:t>;</a:t>
            </a:r>
          </a:p>
        </p:txBody>
      </p:sp>
      <p:sp>
        <p:nvSpPr>
          <p:cNvPr id="6" name="TextBox 5"/>
          <p:cNvSpPr txBox="1"/>
          <p:nvPr/>
        </p:nvSpPr>
        <p:spPr>
          <a:xfrm>
            <a:off x="1530927" y="1150929"/>
            <a:ext cx="457200"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a)</a:t>
            </a:r>
          </a:p>
        </p:txBody>
      </p:sp>
      <p:sp>
        <p:nvSpPr>
          <p:cNvPr id="14" name="TextBox 13"/>
          <p:cNvSpPr txBox="1"/>
          <p:nvPr/>
        </p:nvSpPr>
        <p:spPr>
          <a:xfrm>
            <a:off x="2029394" y="1952674"/>
            <a:ext cx="8458200" cy="461665"/>
          </a:xfrm>
          <a:prstGeom prst="rect">
            <a:avLst/>
          </a:prstGeom>
          <a:solidFill>
            <a:schemeClr val="accent5">
              <a:lumMod val="20000"/>
              <a:lumOff val="80000"/>
            </a:schemeClr>
          </a:solidFill>
        </p:spPr>
        <p:txBody>
          <a:bodyPr wrap="square" rtlCol="0">
            <a:spAutoFit/>
          </a:bodyPr>
          <a:lstStyle/>
          <a:p>
            <a:r>
              <a:rPr lang="en-US" sz="2400" b="1" dirty="0" err="1">
                <a:solidFill>
                  <a:prstClr val="black"/>
                </a:solidFill>
                <a:latin typeface="Times New Roman" pitchFamily="18" charset="0"/>
                <a:cs typeface="Times New Roman" pitchFamily="18" charset="0"/>
              </a:rPr>
              <a:t>Không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nên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nóng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nảy</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vội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vàng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trong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hành</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động</a:t>
            </a:r>
            <a:r>
              <a:rPr lang="en-US" sz="2400" b="1" dirty="0">
                <a:solidFill>
                  <a:prstClr val="black"/>
                </a:solidFill>
                <a:latin typeface="Times New Roman" pitchFamily="18" charset="0"/>
                <a:cs typeface="Times New Roman" pitchFamily="18" charset="0"/>
              </a:rPr>
              <a:t>;</a:t>
            </a:r>
          </a:p>
        </p:txBody>
      </p:sp>
      <p:sp>
        <p:nvSpPr>
          <p:cNvPr id="16" name="TextBox 15"/>
          <p:cNvSpPr txBox="1"/>
          <p:nvPr/>
        </p:nvSpPr>
        <p:spPr>
          <a:xfrm>
            <a:off x="1539933" y="2020150"/>
            <a:ext cx="457200"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b)</a:t>
            </a:r>
          </a:p>
        </p:txBody>
      </p:sp>
      <p:sp>
        <p:nvSpPr>
          <p:cNvPr id="17" name="TextBox 16"/>
          <p:cNvSpPr txBox="1"/>
          <p:nvPr/>
        </p:nvSpPr>
        <p:spPr>
          <a:xfrm>
            <a:off x="2076202" y="2641890"/>
            <a:ext cx="8458200" cy="461665"/>
          </a:xfrm>
          <a:prstGeom prst="rect">
            <a:avLst/>
          </a:prstGeom>
          <a:solidFill>
            <a:schemeClr val="accent6">
              <a:lumMod val="20000"/>
              <a:lumOff val="80000"/>
            </a:schemeClr>
          </a:solidFill>
        </p:spPr>
        <p:txBody>
          <a:bodyPr wrap="square" rtlCol="0">
            <a:spAutoFit/>
          </a:bodyPr>
          <a:lstStyle/>
          <a:p>
            <a:r>
              <a:rPr lang="en-US" sz="2400" b="1" dirty="0" err="1">
                <a:solidFill>
                  <a:prstClr val="black"/>
                </a:solidFill>
                <a:latin typeface="Times New Roman" pitchFamily="18" charset="0"/>
                <a:cs typeface="Times New Roman" pitchFamily="18" charset="0"/>
              </a:rPr>
              <a:t>Người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tự</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chủ</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luôn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hành</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động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theo</a:t>
            </a:r>
            <a:r>
              <a:rPr lang="en-US" sz="2400" b="1" dirty="0">
                <a:solidFill>
                  <a:prstClr val="black"/>
                </a:solidFill>
                <a:latin typeface="Times New Roman" pitchFamily="18" charset="0"/>
                <a:cs typeface="Times New Roman" pitchFamily="18" charset="0"/>
              </a:rPr>
              <a:t> ý </a:t>
            </a:r>
            <a:r>
              <a:rPr lang="en-US" sz="2400" b="1" dirty="0" err="1">
                <a:solidFill>
                  <a:prstClr val="black"/>
                </a:solidFill>
                <a:latin typeface="Times New Roman" pitchFamily="18" charset="0"/>
                <a:cs typeface="Times New Roman" pitchFamily="18" charset="0"/>
              </a:rPr>
              <a:t>mình</a:t>
            </a:r>
            <a:r>
              <a:rPr lang="en-US" sz="2400" b="1" dirty="0">
                <a:solidFill>
                  <a:prstClr val="black"/>
                </a:solidFill>
                <a:latin typeface="Times New Roman" pitchFamily="18" charset="0"/>
                <a:cs typeface="Times New Roman" pitchFamily="18" charset="0"/>
              </a:rPr>
              <a:t>;</a:t>
            </a:r>
          </a:p>
        </p:txBody>
      </p:sp>
      <p:sp>
        <p:nvSpPr>
          <p:cNvPr id="18" name="TextBox 17"/>
          <p:cNvSpPr txBox="1"/>
          <p:nvPr/>
        </p:nvSpPr>
        <p:spPr>
          <a:xfrm>
            <a:off x="1572194" y="2735305"/>
            <a:ext cx="457200"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c)</a:t>
            </a:r>
          </a:p>
        </p:txBody>
      </p:sp>
      <p:sp>
        <p:nvSpPr>
          <p:cNvPr id="19" name="TextBox 18"/>
          <p:cNvSpPr txBox="1"/>
          <p:nvPr/>
        </p:nvSpPr>
        <p:spPr>
          <a:xfrm>
            <a:off x="2057400" y="3436204"/>
            <a:ext cx="8458200" cy="830997"/>
          </a:xfrm>
          <a:prstGeom prst="rect">
            <a:avLst/>
          </a:prstGeom>
          <a:solidFill>
            <a:schemeClr val="accent2">
              <a:lumMod val="20000"/>
              <a:lumOff val="80000"/>
            </a:schemeClr>
          </a:solidFill>
        </p:spPr>
        <p:txBody>
          <a:bodyPr wrap="square" rtlCol="0">
            <a:spAutoFit/>
          </a:bodyPr>
          <a:lstStyle/>
          <a:p>
            <a:r>
              <a:rPr lang="en-US" sz="2400" b="1" dirty="0" err="1">
                <a:solidFill>
                  <a:prstClr val="black"/>
                </a:solidFill>
                <a:latin typeface="Times New Roman" pitchFamily="18" charset="0"/>
                <a:cs typeface="Times New Roman" pitchFamily="18" charset="0"/>
              </a:rPr>
              <a:t>Cần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biết</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điều</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chỉnh</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thái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độ</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hành</a:t>
            </a:r>
            <a:r>
              <a:rPr lang="en-US" sz="2400" b="1" dirty="0">
                <a:solidFill>
                  <a:prstClr val="black"/>
                </a:solidFill>
                <a:latin typeface="Times New Roman" pitchFamily="18" charset="0"/>
                <a:cs typeface="Times New Roman" pitchFamily="18" charset="0"/>
              </a:rPr>
              <a:t> vi </a:t>
            </a:r>
            <a:r>
              <a:rPr lang="en-US" sz="2400" b="1" dirty="0" err="1">
                <a:solidFill>
                  <a:prstClr val="black"/>
                </a:solidFill>
                <a:latin typeface="Times New Roman" pitchFamily="18" charset="0"/>
                <a:cs typeface="Times New Roman" pitchFamily="18" charset="0"/>
              </a:rPr>
              <a:t>của</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mình</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trong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các</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tình</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huống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khác</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nhau</a:t>
            </a:r>
            <a:r>
              <a:rPr lang="en-US" sz="2400" b="1" dirty="0">
                <a:solidFill>
                  <a:prstClr val="black"/>
                </a:solidFill>
                <a:latin typeface="Times New Roman" pitchFamily="18" charset="0"/>
                <a:cs typeface="Times New Roman" pitchFamily="18" charset="0"/>
              </a:rPr>
              <a:t>;</a:t>
            </a:r>
          </a:p>
        </p:txBody>
      </p:sp>
      <p:sp>
        <p:nvSpPr>
          <p:cNvPr id="20" name="TextBox 19"/>
          <p:cNvSpPr txBox="1"/>
          <p:nvPr/>
        </p:nvSpPr>
        <p:spPr>
          <a:xfrm>
            <a:off x="1752600" y="3461542"/>
            <a:ext cx="457200"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d)</a:t>
            </a:r>
          </a:p>
        </p:txBody>
      </p:sp>
      <p:sp>
        <p:nvSpPr>
          <p:cNvPr id="21" name="TextBox 20"/>
          <p:cNvSpPr txBox="1"/>
          <p:nvPr/>
        </p:nvSpPr>
        <p:spPr>
          <a:xfrm>
            <a:off x="2057400" y="4350604"/>
            <a:ext cx="8458200" cy="830997"/>
          </a:xfrm>
          <a:prstGeom prst="rect">
            <a:avLst/>
          </a:prstGeom>
          <a:solidFill>
            <a:schemeClr val="bg2">
              <a:lumMod val="90000"/>
            </a:schemeClr>
          </a:solidFill>
        </p:spPr>
        <p:txBody>
          <a:bodyPr wrap="square" rtlCol="0">
            <a:spAutoFit/>
          </a:bodyPr>
          <a:lstStyle/>
          <a:p>
            <a:r>
              <a:rPr lang="en-US" sz="2400" b="1" dirty="0" err="1">
                <a:solidFill>
                  <a:prstClr val="black"/>
                </a:solidFill>
                <a:latin typeface="Times New Roman" pitchFamily="18" charset="0"/>
                <a:cs typeface="Times New Roman" pitchFamily="18" charset="0"/>
              </a:rPr>
              <a:t>Người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có</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tính</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tự</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chủ</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không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cần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quan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tâm</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đến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hoàn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cảnh</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và</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đối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tượng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giao</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tiếp</a:t>
            </a:r>
            <a:r>
              <a:rPr lang="en-US" sz="2400" b="1" dirty="0">
                <a:solidFill>
                  <a:prstClr val="black"/>
                </a:solidFill>
                <a:latin typeface="Times New Roman" pitchFamily="18" charset="0"/>
                <a:cs typeface="Times New Roman" pitchFamily="18" charset="0"/>
              </a:rPr>
              <a:t>;</a:t>
            </a:r>
          </a:p>
        </p:txBody>
      </p:sp>
      <p:sp>
        <p:nvSpPr>
          <p:cNvPr id="22" name="TextBox 21"/>
          <p:cNvSpPr txBox="1"/>
          <p:nvPr/>
        </p:nvSpPr>
        <p:spPr>
          <a:xfrm>
            <a:off x="1752600" y="4375942"/>
            <a:ext cx="457200"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đ)</a:t>
            </a:r>
          </a:p>
        </p:txBody>
      </p:sp>
      <p:sp>
        <p:nvSpPr>
          <p:cNvPr id="23" name="TextBox 22"/>
          <p:cNvSpPr txBox="1"/>
          <p:nvPr/>
        </p:nvSpPr>
        <p:spPr>
          <a:xfrm>
            <a:off x="2057400" y="5304198"/>
            <a:ext cx="8458200" cy="461665"/>
          </a:xfrm>
          <a:prstGeom prst="rect">
            <a:avLst/>
          </a:prstGeom>
          <a:solidFill>
            <a:schemeClr val="accent1">
              <a:lumMod val="20000"/>
              <a:lumOff val="80000"/>
            </a:schemeClr>
          </a:solidFill>
        </p:spPr>
        <p:txBody>
          <a:bodyPr wrap="square" rtlCol="0">
            <a:spAutoFit/>
          </a:bodyPr>
          <a:lstStyle/>
          <a:p>
            <a:r>
              <a:rPr lang="en-US" sz="2400" b="1" dirty="0" err="1">
                <a:solidFill>
                  <a:prstClr val="black"/>
                </a:solidFill>
                <a:latin typeface="Times New Roman" pitchFamily="18" charset="0"/>
                <a:cs typeface="Times New Roman" pitchFamily="18" charset="0"/>
              </a:rPr>
              <a:t>Cần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giữ</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thái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độ</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ôn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hòa</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từ</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tốn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trong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giao</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tiếp</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với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người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khác</a:t>
            </a:r>
            <a:r>
              <a:rPr lang="en-US" sz="2400" b="1" dirty="0">
                <a:solidFill>
                  <a:prstClr val="black"/>
                </a:solidFill>
                <a:latin typeface="Times New Roman" pitchFamily="18" charset="0"/>
                <a:cs typeface="Times New Roman" pitchFamily="18" charset="0"/>
              </a:rPr>
              <a:t>;</a:t>
            </a:r>
          </a:p>
        </p:txBody>
      </p:sp>
      <p:sp>
        <p:nvSpPr>
          <p:cNvPr id="24" name="TextBox 23"/>
          <p:cNvSpPr txBox="1"/>
          <p:nvPr/>
        </p:nvSpPr>
        <p:spPr>
          <a:xfrm>
            <a:off x="1752600" y="5329536"/>
            <a:ext cx="457200"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e)</a:t>
            </a:r>
          </a:p>
        </p:txBody>
      </p:sp>
      <p:sp>
        <p:nvSpPr>
          <p:cNvPr id="28" name="Freeform 27"/>
          <p:cNvSpPr/>
          <p:nvPr/>
        </p:nvSpPr>
        <p:spPr>
          <a:xfrm>
            <a:off x="1759527" y="5361709"/>
            <a:ext cx="401782" cy="568036"/>
          </a:xfrm>
          <a:custGeom>
            <a:avLst/>
            <a:gdLst>
              <a:gd name="connsiteX0" fmla="*/ 346364 w 401782"/>
              <a:gd name="connsiteY0" fmla="*/ 180109 h 568036"/>
              <a:gd name="connsiteX1" fmla="*/ 332509 w 401782"/>
              <a:gd name="connsiteY1" fmla="*/ 110836 h 568036"/>
              <a:gd name="connsiteX2" fmla="*/ 304800 w 401782"/>
              <a:gd name="connsiteY2" fmla="*/ 69273 h 568036"/>
              <a:gd name="connsiteX3" fmla="*/ 180109 w 401782"/>
              <a:gd name="connsiteY3" fmla="*/ 0 h 568036"/>
              <a:gd name="connsiteX4" fmla="*/ 110837 w 401782"/>
              <a:gd name="connsiteY4" fmla="*/ 13855 h 568036"/>
              <a:gd name="connsiteX5" fmla="*/ 69273 w 401782"/>
              <a:gd name="connsiteY5" fmla="*/ 55418 h 568036"/>
              <a:gd name="connsiteX6" fmla="*/ 0 w 401782"/>
              <a:gd name="connsiteY6" fmla="*/ 180109 h 568036"/>
              <a:gd name="connsiteX7" fmla="*/ 13855 w 401782"/>
              <a:gd name="connsiteY7" fmla="*/ 457200 h 568036"/>
              <a:gd name="connsiteX8" fmla="*/ 27709 w 401782"/>
              <a:gd name="connsiteY8" fmla="*/ 498764 h 568036"/>
              <a:gd name="connsiteX9" fmla="*/ 69273 w 401782"/>
              <a:gd name="connsiteY9" fmla="*/ 540327 h 568036"/>
              <a:gd name="connsiteX10" fmla="*/ 152400 w 401782"/>
              <a:gd name="connsiteY10" fmla="*/ 568036 h 568036"/>
              <a:gd name="connsiteX11" fmla="*/ 290946 w 401782"/>
              <a:gd name="connsiteY11" fmla="*/ 540327 h 568036"/>
              <a:gd name="connsiteX12" fmla="*/ 332509 w 401782"/>
              <a:gd name="connsiteY12" fmla="*/ 512618 h 568036"/>
              <a:gd name="connsiteX13" fmla="*/ 387928 w 401782"/>
              <a:gd name="connsiteY13" fmla="*/ 387927 h 568036"/>
              <a:gd name="connsiteX14" fmla="*/ 401782 w 401782"/>
              <a:gd name="connsiteY14" fmla="*/ 346364 h 568036"/>
              <a:gd name="connsiteX15" fmla="*/ 360218 w 401782"/>
              <a:gd name="connsiteY15" fmla="*/ 193964 h 568036"/>
              <a:gd name="connsiteX16" fmla="*/ 332509 w 401782"/>
              <a:gd name="connsiteY16" fmla="*/ 124691 h 56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1782" h="568036">
                <a:moveTo>
                  <a:pt x="346364" y="180109"/>
                </a:moveTo>
                <a:cubicBezTo>
                  <a:pt x="341746" y="157018"/>
                  <a:pt x="340777" y="132885"/>
                  <a:pt x="332509" y="110836"/>
                </a:cubicBezTo>
                <a:cubicBezTo>
                  <a:pt x="326662" y="95245"/>
                  <a:pt x="317331" y="80238"/>
                  <a:pt x="304800" y="69273"/>
                </a:cubicBezTo>
                <a:cubicBezTo>
                  <a:pt x="246167" y="17970"/>
                  <a:pt x="237196" y="19029"/>
                  <a:pt x="180109" y="0"/>
                </a:cubicBezTo>
                <a:cubicBezTo>
                  <a:pt x="157018" y="4618"/>
                  <a:pt x="131899" y="3324"/>
                  <a:pt x="110837" y="13855"/>
                </a:cubicBezTo>
                <a:cubicBezTo>
                  <a:pt x="93312" y="22617"/>
                  <a:pt x="81302" y="39952"/>
                  <a:pt x="69273" y="55418"/>
                </a:cubicBezTo>
                <a:cubicBezTo>
                  <a:pt x="13696" y="126875"/>
                  <a:pt x="20904" y="117399"/>
                  <a:pt x="0" y="180109"/>
                </a:cubicBezTo>
                <a:cubicBezTo>
                  <a:pt x="4618" y="272473"/>
                  <a:pt x="5844" y="365069"/>
                  <a:pt x="13855" y="457200"/>
                </a:cubicBezTo>
                <a:cubicBezTo>
                  <a:pt x="15120" y="471749"/>
                  <a:pt x="19608" y="486613"/>
                  <a:pt x="27709" y="498764"/>
                </a:cubicBezTo>
                <a:cubicBezTo>
                  <a:pt x="38577" y="515067"/>
                  <a:pt x="52145" y="530812"/>
                  <a:pt x="69273" y="540327"/>
                </a:cubicBezTo>
                <a:cubicBezTo>
                  <a:pt x="94805" y="554511"/>
                  <a:pt x="152400" y="568036"/>
                  <a:pt x="152400" y="568036"/>
                </a:cubicBezTo>
                <a:cubicBezTo>
                  <a:pt x="188144" y="562930"/>
                  <a:pt x="252255" y="559673"/>
                  <a:pt x="290946" y="540327"/>
                </a:cubicBezTo>
                <a:cubicBezTo>
                  <a:pt x="305839" y="532880"/>
                  <a:pt x="318655" y="521854"/>
                  <a:pt x="332509" y="512618"/>
                </a:cubicBezTo>
                <a:cubicBezTo>
                  <a:pt x="376419" y="446753"/>
                  <a:pt x="354953" y="486850"/>
                  <a:pt x="387928" y="387927"/>
                </a:cubicBezTo>
                <a:lnTo>
                  <a:pt x="401782" y="346364"/>
                </a:lnTo>
                <a:cubicBezTo>
                  <a:pt x="382199" y="248444"/>
                  <a:pt x="395376" y="299438"/>
                  <a:pt x="360218" y="193964"/>
                </a:cubicBezTo>
                <a:cubicBezTo>
                  <a:pt x="343096" y="142598"/>
                  <a:pt x="352897" y="165466"/>
                  <a:pt x="332509" y="124691"/>
                </a:cubicBez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a:endParaRPr>
          </a:p>
        </p:txBody>
      </p:sp>
      <p:sp>
        <p:nvSpPr>
          <p:cNvPr id="30" name="Freeform 29"/>
          <p:cNvSpPr/>
          <p:nvPr/>
        </p:nvSpPr>
        <p:spPr>
          <a:xfrm>
            <a:off x="1752600" y="3408355"/>
            <a:ext cx="401782" cy="568036"/>
          </a:xfrm>
          <a:custGeom>
            <a:avLst/>
            <a:gdLst>
              <a:gd name="connsiteX0" fmla="*/ 346364 w 401782"/>
              <a:gd name="connsiteY0" fmla="*/ 180109 h 568036"/>
              <a:gd name="connsiteX1" fmla="*/ 332509 w 401782"/>
              <a:gd name="connsiteY1" fmla="*/ 110836 h 568036"/>
              <a:gd name="connsiteX2" fmla="*/ 304800 w 401782"/>
              <a:gd name="connsiteY2" fmla="*/ 69273 h 568036"/>
              <a:gd name="connsiteX3" fmla="*/ 180109 w 401782"/>
              <a:gd name="connsiteY3" fmla="*/ 0 h 568036"/>
              <a:gd name="connsiteX4" fmla="*/ 110837 w 401782"/>
              <a:gd name="connsiteY4" fmla="*/ 13855 h 568036"/>
              <a:gd name="connsiteX5" fmla="*/ 69273 w 401782"/>
              <a:gd name="connsiteY5" fmla="*/ 55418 h 568036"/>
              <a:gd name="connsiteX6" fmla="*/ 0 w 401782"/>
              <a:gd name="connsiteY6" fmla="*/ 180109 h 568036"/>
              <a:gd name="connsiteX7" fmla="*/ 13855 w 401782"/>
              <a:gd name="connsiteY7" fmla="*/ 457200 h 568036"/>
              <a:gd name="connsiteX8" fmla="*/ 27709 w 401782"/>
              <a:gd name="connsiteY8" fmla="*/ 498764 h 568036"/>
              <a:gd name="connsiteX9" fmla="*/ 69273 w 401782"/>
              <a:gd name="connsiteY9" fmla="*/ 540327 h 568036"/>
              <a:gd name="connsiteX10" fmla="*/ 152400 w 401782"/>
              <a:gd name="connsiteY10" fmla="*/ 568036 h 568036"/>
              <a:gd name="connsiteX11" fmla="*/ 290946 w 401782"/>
              <a:gd name="connsiteY11" fmla="*/ 540327 h 568036"/>
              <a:gd name="connsiteX12" fmla="*/ 332509 w 401782"/>
              <a:gd name="connsiteY12" fmla="*/ 512618 h 568036"/>
              <a:gd name="connsiteX13" fmla="*/ 387928 w 401782"/>
              <a:gd name="connsiteY13" fmla="*/ 387927 h 568036"/>
              <a:gd name="connsiteX14" fmla="*/ 401782 w 401782"/>
              <a:gd name="connsiteY14" fmla="*/ 346364 h 568036"/>
              <a:gd name="connsiteX15" fmla="*/ 360218 w 401782"/>
              <a:gd name="connsiteY15" fmla="*/ 193964 h 568036"/>
              <a:gd name="connsiteX16" fmla="*/ 332509 w 401782"/>
              <a:gd name="connsiteY16" fmla="*/ 124691 h 56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1782" h="568036">
                <a:moveTo>
                  <a:pt x="346364" y="180109"/>
                </a:moveTo>
                <a:cubicBezTo>
                  <a:pt x="341746" y="157018"/>
                  <a:pt x="340777" y="132885"/>
                  <a:pt x="332509" y="110836"/>
                </a:cubicBezTo>
                <a:cubicBezTo>
                  <a:pt x="326662" y="95245"/>
                  <a:pt x="317331" y="80238"/>
                  <a:pt x="304800" y="69273"/>
                </a:cubicBezTo>
                <a:cubicBezTo>
                  <a:pt x="246167" y="17970"/>
                  <a:pt x="237196" y="19029"/>
                  <a:pt x="180109" y="0"/>
                </a:cubicBezTo>
                <a:cubicBezTo>
                  <a:pt x="157018" y="4618"/>
                  <a:pt x="131899" y="3324"/>
                  <a:pt x="110837" y="13855"/>
                </a:cubicBezTo>
                <a:cubicBezTo>
                  <a:pt x="93312" y="22617"/>
                  <a:pt x="81302" y="39952"/>
                  <a:pt x="69273" y="55418"/>
                </a:cubicBezTo>
                <a:cubicBezTo>
                  <a:pt x="13696" y="126875"/>
                  <a:pt x="20904" y="117399"/>
                  <a:pt x="0" y="180109"/>
                </a:cubicBezTo>
                <a:cubicBezTo>
                  <a:pt x="4618" y="272473"/>
                  <a:pt x="5844" y="365069"/>
                  <a:pt x="13855" y="457200"/>
                </a:cubicBezTo>
                <a:cubicBezTo>
                  <a:pt x="15120" y="471749"/>
                  <a:pt x="19608" y="486613"/>
                  <a:pt x="27709" y="498764"/>
                </a:cubicBezTo>
                <a:cubicBezTo>
                  <a:pt x="38577" y="515067"/>
                  <a:pt x="52145" y="530812"/>
                  <a:pt x="69273" y="540327"/>
                </a:cubicBezTo>
                <a:cubicBezTo>
                  <a:pt x="94805" y="554511"/>
                  <a:pt x="152400" y="568036"/>
                  <a:pt x="152400" y="568036"/>
                </a:cubicBezTo>
                <a:cubicBezTo>
                  <a:pt x="188144" y="562930"/>
                  <a:pt x="252255" y="559673"/>
                  <a:pt x="290946" y="540327"/>
                </a:cubicBezTo>
                <a:cubicBezTo>
                  <a:pt x="305839" y="532880"/>
                  <a:pt x="318655" y="521854"/>
                  <a:pt x="332509" y="512618"/>
                </a:cubicBezTo>
                <a:cubicBezTo>
                  <a:pt x="376419" y="446753"/>
                  <a:pt x="354953" y="486850"/>
                  <a:pt x="387928" y="387927"/>
                </a:cubicBezTo>
                <a:lnTo>
                  <a:pt x="401782" y="346364"/>
                </a:lnTo>
                <a:cubicBezTo>
                  <a:pt x="382199" y="248444"/>
                  <a:pt x="395376" y="299438"/>
                  <a:pt x="360218" y="193964"/>
                </a:cubicBezTo>
                <a:cubicBezTo>
                  <a:pt x="343096" y="142598"/>
                  <a:pt x="352897" y="165466"/>
                  <a:pt x="332509" y="124691"/>
                </a:cubicBez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a:endParaRPr>
          </a:p>
        </p:txBody>
      </p:sp>
      <p:sp>
        <p:nvSpPr>
          <p:cNvPr id="31" name="Freeform 30"/>
          <p:cNvSpPr/>
          <p:nvPr/>
        </p:nvSpPr>
        <p:spPr>
          <a:xfrm>
            <a:off x="1535083" y="1990546"/>
            <a:ext cx="401782" cy="568036"/>
          </a:xfrm>
          <a:custGeom>
            <a:avLst/>
            <a:gdLst>
              <a:gd name="connsiteX0" fmla="*/ 346364 w 401782"/>
              <a:gd name="connsiteY0" fmla="*/ 180109 h 568036"/>
              <a:gd name="connsiteX1" fmla="*/ 332509 w 401782"/>
              <a:gd name="connsiteY1" fmla="*/ 110836 h 568036"/>
              <a:gd name="connsiteX2" fmla="*/ 304800 w 401782"/>
              <a:gd name="connsiteY2" fmla="*/ 69273 h 568036"/>
              <a:gd name="connsiteX3" fmla="*/ 180109 w 401782"/>
              <a:gd name="connsiteY3" fmla="*/ 0 h 568036"/>
              <a:gd name="connsiteX4" fmla="*/ 110837 w 401782"/>
              <a:gd name="connsiteY4" fmla="*/ 13855 h 568036"/>
              <a:gd name="connsiteX5" fmla="*/ 69273 w 401782"/>
              <a:gd name="connsiteY5" fmla="*/ 55418 h 568036"/>
              <a:gd name="connsiteX6" fmla="*/ 0 w 401782"/>
              <a:gd name="connsiteY6" fmla="*/ 180109 h 568036"/>
              <a:gd name="connsiteX7" fmla="*/ 13855 w 401782"/>
              <a:gd name="connsiteY7" fmla="*/ 457200 h 568036"/>
              <a:gd name="connsiteX8" fmla="*/ 27709 w 401782"/>
              <a:gd name="connsiteY8" fmla="*/ 498764 h 568036"/>
              <a:gd name="connsiteX9" fmla="*/ 69273 w 401782"/>
              <a:gd name="connsiteY9" fmla="*/ 540327 h 568036"/>
              <a:gd name="connsiteX10" fmla="*/ 152400 w 401782"/>
              <a:gd name="connsiteY10" fmla="*/ 568036 h 568036"/>
              <a:gd name="connsiteX11" fmla="*/ 290946 w 401782"/>
              <a:gd name="connsiteY11" fmla="*/ 540327 h 568036"/>
              <a:gd name="connsiteX12" fmla="*/ 332509 w 401782"/>
              <a:gd name="connsiteY12" fmla="*/ 512618 h 568036"/>
              <a:gd name="connsiteX13" fmla="*/ 387928 w 401782"/>
              <a:gd name="connsiteY13" fmla="*/ 387927 h 568036"/>
              <a:gd name="connsiteX14" fmla="*/ 401782 w 401782"/>
              <a:gd name="connsiteY14" fmla="*/ 346364 h 568036"/>
              <a:gd name="connsiteX15" fmla="*/ 360218 w 401782"/>
              <a:gd name="connsiteY15" fmla="*/ 193964 h 568036"/>
              <a:gd name="connsiteX16" fmla="*/ 332509 w 401782"/>
              <a:gd name="connsiteY16" fmla="*/ 124691 h 56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1782" h="568036">
                <a:moveTo>
                  <a:pt x="346364" y="180109"/>
                </a:moveTo>
                <a:cubicBezTo>
                  <a:pt x="341746" y="157018"/>
                  <a:pt x="340777" y="132885"/>
                  <a:pt x="332509" y="110836"/>
                </a:cubicBezTo>
                <a:cubicBezTo>
                  <a:pt x="326662" y="95245"/>
                  <a:pt x="317331" y="80238"/>
                  <a:pt x="304800" y="69273"/>
                </a:cubicBezTo>
                <a:cubicBezTo>
                  <a:pt x="246167" y="17970"/>
                  <a:pt x="237196" y="19029"/>
                  <a:pt x="180109" y="0"/>
                </a:cubicBezTo>
                <a:cubicBezTo>
                  <a:pt x="157018" y="4618"/>
                  <a:pt x="131899" y="3324"/>
                  <a:pt x="110837" y="13855"/>
                </a:cubicBezTo>
                <a:cubicBezTo>
                  <a:pt x="93312" y="22617"/>
                  <a:pt x="81302" y="39952"/>
                  <a:pt x="69273" y="55418"/>
                </a:cubicBezTo>
                <a:cubicBezTo>
                  <a:pt x="13696" y="126875"/>
                  <a:pt x="20904" y="117399"/>
                  <a:pt x="0" y="180109"/>
                </a:cubicBezTo>
                <a:cubicBezTo>
                  <a:pt x="4618" y="272473"/>
                  <a:pt x="5844" y="365069"/>
                  <a:pt x="13855" y="457200"/>
                </a:cubicBezTo>
                <a:cubicBezTo>
                  <a:pt x="15120" y="471749"/>
                  <a:pt x="19608" y="486613"/>
                  <a:pt x="27709" y="498764"/>
                </a:cubicBezTo>
                <a:cubicBezTo>
                  <a:pt x="38577" y="515067"/>
                  <a:pt x="52145" y="530812"/>
                  <a:pt x="69273" y="540327"/>
                </a:cubicBezTo>
                <a:cubicBezTo>
                  <a:pt x="94805" y="554511"/>
                  <a:pt x="152400" y="568036"/>
                  <a:pt x="152400" y="568036"/>
                </a:cubicBezTo>
                <a:cubicBezTo>
                  <a:pt x="188144" y="562930"/>
                  <a:pt x="252255" y="559673"/>
                  <a:pt x="290946" y="540327"/>
                </a:cubicBezTo>
                <a:cubicBezTo>
                  <a:pt x="305839" y="532880"/>
                  <a:pt x="318655" y="521854"/>
                  <a:pt x="332509" y="512618"/>
                </a:cubicBezTo>
                <a:cubicBezTo>
                  <a:pt x="376419" y="446753"/>
                  <a:pt x="354953" y="486850"/>
                  <a:pt x="387928" y="387927"/>
                </a:cubicBezTo>
                <a:lnTo>
                  <a:pt x="401782" y="346364"/>
                </a:lnTo>
                <a:cubicBezTo>
                  <a:pt x="382199" y="248444"/>
                  <a:pt x="395376" y="299438"/>
                  <a:pt x="360218" y="193964"/>
                </a:cubicBezTo>
                <a:cubicBezTo>
                  <a:pt x="343096" y="142598"/>
                  <a:pt x="352897" y="165466"/>
                  <a:pt x="332509" y="124691"/>
                </a:cubicBez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a:endParaRPr>
          </a:p>
        </p:txBody>
      </p:sp>
      <p:sp>
        <p:nvSpPr>
          <p:cNvPr id="32" name="Freeform 31"/>
          <p:cNvSpPr/>
          <p:nvPr/>
        </p:nvSpPr>
        <p:spPr>
          <a:xfrm>
            <a:off x="1558636" y="1167383"/>
            <a:ext cx="401782" cy="568036"/>
          </a:xfrm>
          <a:custGeom>
            <a:avLst/>
            <a:gdLst>
              <a:gd name="connsiteX0" fmla="*/ 346364 w 401782"/>
              <a:gd name="connsiteY0" fmla="*/ 180109 h 568036"/>
              <a:gd name="connsiteX1" fmla="*/ 332509 w 401782"/>
              <a:gd name="connsiteY1" fmla="*/ 110836 h 568036"/>
              <a:gd name="connsiteX2" fmla="*/ 304800 w 401782"/>
              <a:gd name="connsiteY2" fmla="*/ 69273 h 568036"/>
              <a:gd name="connsiteX3" fmla="*/ 180109 w 401782"/>
              <a:gd name="connsiteY3" fmla="*/ 0 h 568036"/>
              <a:gd name="connsiteX4" fmla="*/ 110837 w 401782"/>
              <a:gd name="connsiteY4" fmla="*/ 13855 h 568036"/>
              <a:gd name="connsiteX5" fmla="*/ 69273 w 401782"/>
              <a:gd name="connsiteY5" fmla="*/ 55418 h 568036"/>
              <a:gd name="connsiteX6" fmla="*/ 0 w 401782"/>
              <a:gd name="connsiteY6" fmla="*/ 180109 h 568036"/>
              <a:gd name="connsiteX7" fmla="*/ 13855 w 401782"/>
              <a:gd name="connsiteY7" fmla="*/ 457200 h 568036"/>
              <a:gd name="connsiteX8" fmla="*/ 27709 w 401782"/>
              <a:gd name="connsiteY8" fmla="*/ 498764 h 568036"/>
              <a:gd name="connsiteX9" fmla="*/ 69273 w 401782"/>
              <a:gd name="connsiteY9" fmla="*/ 540327 h 568036"/>
              <a:gd name="connsiteX10" fmla="*/ 152400 w 401782"/>
              <a:gd name="connsiteY10" fmla="*/ 568036 h 568036"/>
              <a:gd name="connsiteX11" fmla="*/ 290946 w 401782"/>
              <a:gd name="connsiteY11" fmla="*/ 540327 h 568036"/>
              <a:gd name="connsiteX12" fmla="*/ 332509 w 401782"/>
              <a:gd name="connsiteY12" fmla="*/ 512618 h 568036"/>
              <a:gd name="connsiteX13" fmla="*/ 387928 w 401782"/>
              <a:gd name="connsiteY13" fmla="*/ 387927 h 568036"/>
              <a:gd name="connsiteX14" fmla="*/ 401782 w 401782"/>
              <a:gd name="connsiteY14" fmla="*/ 346364 h 568036"/>
              <a:gd name="connsiteX15" fmla="*/ 360218 w 401782"/>
              <a:gd name="connsiteY15" fmla="*/ 193964 h 568036"/>
              <a:gd name="connsiteX16" fmla="*/ 332509 w 401782"/>
              <a:gd name="connsiteY16" fmla="*/ 124691 h 56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1782" h="568036">
                <a:moveTo>
                  <a:pt x="346364" y="180109"/>
                </a:moveTo>
                <a:cubicBezTo>
                  <a:pt x="341746" y="157018"/>
                  <a:pt x="340777" y="132885"/>
                  <a:pt x="332509" y="110836"/>
                </a:cubicBezTo>
                <a:cubicBezTo>
                  <a:pt x="326662" y="95245"/>
                  <a:pt x="317331" y="80238"/>
                  <a:pt x="304800" y="69273"/>
                </a:cubicBezTo>
                <a:cubicBezTo>
                  <a:pt x="246167" y="17970"/>
                  <a:pt x="237196" y="19029"/>
                  <a:pt x="180109" y="0"/>
                </a:cubicBezTo>
                <a:cubicBezTo>
                  <a:pt x="157018" y="4618"/>
                  <a:pt x="131899" y="3324"/>
                  <a:pt x="110837" y="13855"/>
                </a:cubicBezTo>
                <a:cubicBezTo>
                  <a:pt x="93312" y="22617"/>
                  <a:pt x="81302" y="39952"/>
                  <a:pt x="69273" y="55418"/>
                </a:cubicBezTo>
                <a:cubicBezTo>
                  <a:pt x="13696" y="126875"/>
                  <a:pt x="20904" y="117399"/>
                  <a:pt x="0" y="180109"/>
                </a:cubicBezTo>
                <a:cubicBezTo>
                  <a:pt x="4618" y="272473"/>
                  <a:pt x="5844" y="365069"/>
                  <a:pt x="13855" y="457200"/>
                </a:cubicBezTo>
                <a:cubicBezTo>
                  <a:pt x="15120" y="471749"/>
                  <a:pt x="19608" y="486613"/>
                  <a:pt x="27709" y="498764"/>
                </a:cubicBezTo>
                <a:cubicBezTo>
                  <a:pt x="38577" y="515067"/>
                  <a:pt x="52145" y="530812"/>
                  <a:pt x="69273" y="540327"/>
                </a:cubicBezTo>
                <a:cubicBezTo>
                  <a:pt x="94805" y="554511"/>
                  <a:pt x="152400" y="568036"/>
                  <a:pt x="152400" y="568036"/>
                </a:cubicBezTo>
                <a:cubicBezTo>
                  <a:pt x="188144" y="562930"/>
                  <a:pt x="252255" y="559673"/>
                  <a:pt x="290946" y="540327"/>
                </a:cubicBezTo>
                <a:cubicBezTo>
                  <a:pt x="305839" y="532880"/>
                  <a:pt x="318655" y="521854"/>
                  <a:pt x="332509" y="512618"/>
                </a:cubicBezTo>
                <a:cubicBezTo>
                  <a:pt x="376419" y="446753"/>
                  <a:pt x="354953" y="486850"/>
                  <a:pt x="387928" y="387927"/>
                </a:cubicBezTo>
                <a:lnTo>
                  <a:pt x="401782" y="346364"/>
                </a:lnTo>
                <a:cubicBezTo>
                  <a:pt x="382199" y="248444"/>
                  <a:pt x="395376" y="299438"/>
                  <a:pt x="360218" y="193964"/>
                </a:cubicBezTo>
                <a:cubicBezTo>
                  <a:pt x="343096" y="142598"/>
                  <a:pt x="352897" y="165466"/>
                  <a:pt x="332509" y="124691"/>
                </a:cubicBez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a:endParaRPr>
          </a:p>
        </p:txBody>
      </p:sp>
      <p:sp>
        <p:nvSpPr>
          <p:cNvPr id="29" name="TextBox 28"/>
          <p:cNvSpPr txBox="1"/>
          <p:nvPr/>
        </p:nvSpPr>
        <p:spPr>
          <a:xfrm>
            <a:off x="3444635" y="5929745"/>
            <a:ext cx="6477000" cy="523220"/>
          </a:xfrm>
          <a:prstGeom prst="rect">
            <a:avLst/>
          </a:prstGeom>
          <a:noFill/>
        </p:spPr>
        <p:txBody>
          <a:bodyPr wrap="square" rtlCol="0">
            <a:spAutoFit/>
          </a:bodyPr>
          <a:lstStyle/>
          <a:p>
            <a:r>
              <a:rPr lang="en-US" sz="2800" b="1" dirty="0">
                <a:solidFill>
                  <a:srgbClr val="FF0000"/>
                </a:solidFill>
                <a:latin typeface="#9Slide05 SVNTradeMark" panose="02000000000000000000" pitchFamily="2" charset="0"/>
                <a:cs typeface="Times New Roman" pitchFamily="18" charset="0"/>
                <a:sym typeface="Wingdings" pitchFamily="2" charset="2"/>
              </a:rPr>
              <a:t> </a:t>
            </a:r>
            <a:r>
              <a:rPr lang="en-US" sz="2800" b="1" dirty="0" err="1">
                <a:solidFill>
                  <a:srgbClr val="FF0000"/>
                </a:solidFill>
                <a:latin typeface="#9Slide05 SVNTradeMark" panose="02000000000000000000" pitchFamily="2" charset="0"/>
                <a:cs typeface="Times New Roman" pitchFamily="18" charset="0"/>
                <a:sym typeface="Wingdings" pitchFamily="2" charset="2"/>
              </a:rPr>
              <a:t>Biểu</a:t>
            </a:r>
            <a:r>
              <a:rPr lang="en-US" sz="2800" b="1" dirty="0">
                <a:solidFill>
                  <a:srgbClr val="FF0000"/>
                </a:solidFill>
                <a:latin typeface="#9Slide05 SVNTradeMark" panose="02000000000000000000" pitchFamily="2" charset="0"/>
                <a:cs typeface="Times New Roman" pitchFamily="18" charset="0"/>
                <a:sym typeface="Wingdings" pitchFamily="2" charset="2"/>
              </a:rPr>
              <a:t> </a:t>
            </a:r>
            <a:r>
              <a:rPr lang="en-US" sz="2800" b="1" dirty="0" err="1">
                <a:solidFill>
                  <a:srgbClr val="FF0000"/>
                </a:solidFill>
                <a:latin typeface="#9Slide05 SVNTradeMark" panose="02000000000000000000" pitchFamily="2" charset="0"/>
                <a:cs typeface="Times New Roman" pitchFamily="18" charset="0"/>
                <a:sym typeface="Wingdings" pitchFamily="2" charset="2"/>
              </a:rPr>
              <a:t>hiện</a:t>
            </a:r>
            <a:r>
              <a:rPr lang="en-US" sz="2800" b="1" dirty="0">
                <a:solidFill>
                  <a:srgbClr val="FF0000"/>
                </a:solidFill>
                <a:latin typeface="#9Slide05 SVNTradeMark" panose="02000000000000000000" pitchFamily="2" charset="0"/>
                <a:cs typeface="Times New Roman" pitchFamily="18" charset="0"/>
                <a:sym typeface="Wingdings" pitchFamily="2" charset="2"/>
              </a:rPr>
              <a:t> </a:t>
            </a:r>
            <a:r>
              <a:rPr lang="en-US" sz="2800" b="1" dirty="0" err="1">
                <a:solidFill>
                  <a:srgbClr val="FF0000"/>
                </a:solidFill>
                <a:latin typeface="#9Slide05 SVNTradeMark" panose="02000000000000000000" pitchFamily="2" charset="0"/>
                <a:cs typeface="Times New Roman" pitchFamily="18" charset="0"/>
                <a:sym typeface="Wingdings" pitchFamily="2" charset="2"/>
              </a:rPr>
              <a:t>cụ</a:t>
            </a:r>
            <a:r>
              <a:rPr lang="en-US" sz="2800" b="1" dirty="0">
                <a:solidFill>
                  <a:srgbClr val="FF0000"/>
                </a:solidFill>
                <a:latin typeface="#9Slide05 SVNTradeMark" panose="02000000000000000000" pitchFamily="2" charset="0"/>
                <a:cs typeface="Times New Roman" pitchFamily="18" charset="0"/>
                <a:sym typeface="Wingdings" pitchFamily="2" charset="2"/>
              </a:rPr>
              <a:t> </a:t>
            </a:r>
            <a:r>
              <a:rPr lang="en-US" sz="2800" b="1" dirty="0" err="1">
                <a:solidFill>
                  <a:srgbClr val="FF0000"/>
                </a:solidFill>
                <a:latin typeface="#9Slide05 SVNTradeMark" panose="02000000000000000000" pitchFamily="2" charset="0"/>
                <a:cs typeface="Times New Roman" pitchFamily="18" charset="0"/>
                <a:sym typeface="Wingdings" pitchFamily="2" charset="2"/>
              </a:rPr>
              <a:t>thể</a:t>
            </a:r>
            <a:r>
              <a:rPr lang="en-US" sz="2800" b="1" dirty="0">
                <a:solidFill>
                  <a:srgbClr val="FF0000"/>
                </a:solidFill>
                <a:latin typeface="#9Slide05 SVNTradeMark" panose="02000000000000000000" pitchFamily="2" charset="0"/>
                <a:cs typeface="Times New Roman" pitchFamily="18" charset="0"/>
                <a:sym typeface="Wingdings" pitchFamily="2" charset="2"/>
              </a:rPr>
              <a:t> </a:t>
            </a:r>
            <a:r>
              <a:rPr lang="en-US" sz="2800" b="1" dirty="0" err="1">
                <a:solidFill>
                  <a:srgbClr val="FF0000"/>
                </a:solidFill>
                <a:latin typeface="#9Slide05 SVNTradeMark" panose="02000000000000000000" pitchFamily="2" charset="0"/>
                <a:cs typeface="Times New Roman" pitchFamily="18" charset="0"/>
                <a:sym typeface="Wingdings" pitchFamily="2" charset="2"/>
              </a:rPr>
              <a:t>của</a:t>
            </a:r>
            <a:r>
              <a:rPr lang="en-US" sz="2800" b="1" dirty="0">
                <a:solidFill>
                  <a:srgbClr val="FF0000"/>
                </a:solidFill>
                <a:latin typeface="#9Slide05 SVNTradeMark" panose="02000000000000000000" pitchFamily="2" charset="0"/>
                <a:cs typeface="Times New Roman" pitchFamily="18" charset="0"/>
                <a:sym typeface="Wingdings" pitchFamily="2" charset="2"/>
              </a:rPr>
              <a:t> </a:t>
            </a:r>
            <a:r>
              <a:rPr lang="en-US" sz="2800" b="1" dirty="0" err="1">
                <a:solidFill>
                  <a:srgbClr val="FF0000"/>
                </a:solidFill>
                <a:latin typeface="#9Slide05 SVNTradeMark" panose="02000000000000000000" pitchFamily="2" charset="0"/>
                <a:cs typeface="Times New Roman" pitchFamily="18" charset="0"/>
                <a:sym typeface="Wingdings" pitchFamily="2" charset="2"/>
              </a:rPr>
              <a:t>tính</a:t>
            </a:r>
            <a:r>
              <a:rPr lang="en-US" sz="2800" b="1" dirty="0">
                <a:solidFill>
                  <a:srgbClr val="FF0000"/>
                </a:solidFill>
                <a:latin typeface="#9Slide05 SVNTradeMark" panose="02000000000000000000" pitchFamily="2" charset="0"/>
                <a:cs typeface="Times New Roman" pitchFamily="18" charset="0"/>
                <a:sym typeface="Wingdings" pitchFamily="2" charset="2"/>
              </a:rPr>
              <a:t> </a:t>
            </a:r>
            <a:r>
              <a:rPr lang="en-US" sz="2800" b="1" dirty="0" err="1">
                <a:solidFill>
                  <a:srgbClr val="FF0000"/>
                </a:solidFill>
                <a:latin typeface="#9Slide05 SVNTradeMark" panose="02000000000000000000" pitchFamily="2" charset="0"/>
                <a:cs typeface="Times New Roman" pitchFamily="18" charset="0"/>
                <a:sym typeface="Wingdings" pitchFamily="2" charset="2"/>
              </a:rPr>
              <a:t>tự</a:t>
            </a:r>
            <a:r>
              <a:rPr lang="en-US" sz="2800" b="1" dirty="0">
                <a:solidFill>
                  <a:srgbClr val="FF0000"/>
                </a:solidFill>
                <a:latin typeface="#9Slide05 SVNTradeMark" panose="02000000000000000000" pitchFamily="2" charset="0"/>
                <a:cs typeface="Times New Roman" pitchFamily="18" charset="0"/>
                <a:sym typeface="Wingdings" pitchFamily="2" charset="2"/>
              </a:rPr>
              <a:t> </a:t>
            </a:r>
            <a:r>
              <a:rPr lang="en-US" sz="2800" b="1" dirty="0" err="1">
                <a:solidFill>
                  <a:srgbClr val="FF0000"/>
                </a:solidFill>
                <a:latin typeface="#9Slide05 SVNTradeMark" panose="02000000000000000000" pitchFamily="2" charset="0"/>
                <a:cs typeface="Times New Roman" pitchFamily="18" charset="0"/>
                <a:sym typeface="Wingdings" pitchFamily="2" charset="2"/>
              </a:rPr>
              <a:t>chủ</a:t>
            </a:r>
            <a:r>
              <a:rPr lang="en-US" sz="2800" b="1" dirty="0">
                <a:solidFill>
                  <a:srgbClr val="FF0000"/>
                </a:solidFill>
                <a:latin typeface="#9Slide05 SVNTradeMark" panose="02000000000000000000" pitchFamily="2" charset="0"/>
                <a:cs typeface="Times New Roman" pitchFamily="18" charset="0"/>
                <a:sym typeface="Wingdings" pitchFamily="2" charset="2"/>
              </a:rPr>
              <a:t>.</a:t>
            </a:r>
            <a:endParaRPr lang="en-US" sz="2800" b="1" dirty="0">
              <a:solidFill>
                <a:srgbClr val="FF0000"/>
              </a:solidFill>
              <a:latin typeface="#9Slide05 SVNTradeMark" panose="02000000000000000000" pitchFamily="2" charset="0"/>
              <a:cs typeface="Times New Roman" pitchFamily="18" charset="0"/>
            </a:endParaRPr>
          </a:p>
        </p:txBody>
      </p:sp>
    </p:spTree>
    <p:extLst>
      <p:ext uri="{BB962C8B-B14F-4D97-AF65-F5344CB8AC3E}">
        <p14:creationId xmlns:p14="http://schemas.microsoft.com/office/powerpoint/2010/main" val="224553994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ircle(in)">
                                      <p:cBhvr>
                                        <p:cTn id="7" dur="2000"/>
                                        <p:tgtEl>
                                          <p:spTgt spid="3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circle(in)">
                                      <p:cBhvr>
                                        <p:cTn id="10" dur="2000"/>
                                        <p:tgtEl>
                                          <p:spTgt spid="31"/>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circle(in)">
                                      <p:cBhvr>
                                        <p:cTn id="13" dur="2000"/>
                                        <p:tgtEl>
                                          <p:spTgt spid="30"/>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circle(in)">
                                      <p:cBhvr>
                                        <p:cTn id="16" dur="20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additive="base">
                                        <p:cTn id="21" dur="500" fill="hold"/>
                                        <p:tgtEl>
                                          <p:spTgt spid="29"/>
                                        </p:tgtEl>
                                        <p:attrNameLst>
                                          <p:attrName>ppt_x</p:attrName>
                                        </p:attrNameLst>
                                      </p:cBhvr>
                                      <p:tavLst>
                                        <p:tav tm="0">
                                          <p:val>
                                            <p:strVal val="#ppt_x"/>
                                          </p:val>
                                        </p:tav>
                                        <p:tav tm="100000">
                                          <p:val>
                                            <p:strVal val="#ppt_x"/>
                                          </p:val>
                                        </p:tav>
                                      </p:tavLst>
                                    </p:anim>
                                    <p:anim calcmode="lin" valueType="num">
                                      <p:cBhvr additive="base">
                                        <p:cTn id="2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1" grpId="0" animBg="1"/>
      <p:bldP spid="32" grpId="0" animBg="1"/>
      <p:bldP spid="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299176"/>
            <a:ext cx="8182303" cy="7426902"/>
            <a:chOff x="114868" y="-346472"/>
            <a:chExt cx="7805125" cy="7426902"/>
          </a:xfrm>
        </p:grpSpPr>
        <p:pic>
          <p:nvPicPr>
            <p:cNvPr id="7" name="Google Shape;154;p8"/>
            <p:cNvPicPr preferRelativeResize="0"/>
            <p:nvPr/>
          </p:nvPicPr>
          <p:blipFill rotWithShape="1">
            <a:blip r:embed="rId2">
              <a:alphaModFix/>
            </a:blip>
            <a:srcRect l="16992" t="-937" r="50159" b="17086"/>
            <a:stretch/>
          </p:blipFill>
          <p:spPr>
            <a:xfrm>
              <a:off x="114868" y="-346472"/>
              <a:ext cx="7805125" cy="6999519"/>
            </a:xfrm>
            <a:prstGeom prst="rect">
              <a:avLst/>
            </a:prstGeom>
            <a:noFill/>
            <a:ln>
              <a:noFill/>
            </a:ln>
          </p:spPr>
        </p:pic>
        <p:pic>
          <p:nvPicPr>
            <p:cNvPr id="8" name="Google Shape;155;p8"/>
            <p:cNvPicPr preferRelativeResize="0"/>
            <p:nvPr/>
          </p:nvPicPr>
          <p:blipFill rotWithShape="1">
            <a:blip r:embed="rId3">
              <a:alphaModFix/>
            </a:blip>
            <a:srcRect/>
            <a:stretch/>
          </p:blipFill>
          <p:spPr>
            <a:xfrm>
              <a:off x="3068240" y="4750073"/>
              <a:ext cx="2072846" cy="2330357"/>
            </a:xfrm>
            <a:prstGeom prst="rect">
              <a:avLst/>
            </a:prstGeom>
            <a:noFill/>
            <a:ln>
              <a:noFill/>
            </a:ln>
          </p:spPr>
        </p:pic>
      </p:grpSp>
      <p:sp>
        <p:nvSpPr>
          <p:cNvPr id="4" name="Rectangle 3"/>
          <p:cNvSpPr/>
          <p:nvPr/>
        </p:nvSpPr>
        <p:spPr>
          <a:xfrm>
            <a:off x="638278" y="1480134"/>
            <a:ext cx="6637733" cy="2883033"/>
          </a:xfrm>
          <a:prstGeom prst="rect">
            <a:avLst/>
          </a:prstGeom>
        </p:spPr>
        <p:txBody>
          <a:bodyPr wrap="square">
            <a:spAutoFit/>
          </a:bodyPr>
          <a:lstStyle/>
          <a:p>
            <a:pPr indent="165100" algn="just">
              <a:lnSpc>
                <a:spcPct val="130000"/>
              </a:lnSpc>
              <a:spcAft>
                <a:spcPts val="200"/>
              </a:spcAft>
            </a:pPr>
            <a:r>
              <a:rPr lang="vi-VN" sz="2800" b="1" dirty="0">
                <a:solidFill>
                  <a:srgbClr val="FF0000"/>
                </a:solidFill>
                <a:latin typeface="#9Slide07 Marbelia Regular" panose="02000500000000000000" pitchFamily="2" charset="0"/>
                <a:ea typeface="Arial" panose="020B0604020202020204" pitchFamily="34" charset="0"/>
              </a:rPr>
              <a:t>Thực hiện hành động chia sẻ:</a:t>
            </a:r>
            <a:endParaRPr lang="en-US" sz="2800" b="1" dirty="0">
              <a:solidFill>
                <a:srgbClr val="FF0000"/>
              </a:solidFill>
              <a:latin typeface="#9Slide07 Marbelia Regular" panose="02000500000000000000" pitchFamily="2" charset="0"/>
              <a:ea typeface="Arial" panose="020B0604020202020204" pitchFamily="34" charset="0"/>
            </a:endParaRPr>
          </a:p>
          <a:p>
            <a:pPr marL="571500" indent="-571500" algn="just">
              <a:lnSpc>
                <a:spcPct val="129000"/>
              </a:lnSpc>
              <a:spcAft>
                <a:spcPts val="200"/>
              </a:spcAft>
              <a:buClr>
                <a:srgbClr val="000000"/>
              </a:buClr>
              <a:buSzPts val="1000"/>
              <a:buFontTx/>
              <a:buChar char="-"/>
              <a:tabLst>
                <a:tab pos="542290" algn="l"/>
              </a:tabLst>
            </a:pPr>
            <a:r>
              <a:rPr lang="vi-VN"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rPr>
              <a:t>Em hãy kể lại một câu chuyện về một người biết tự chủ.</a:t>
            </a:r>
          </a:p>
          <a:p>
            <a:pPr marL="571500" indent="-571500" algn="just">
              <a:lnSpc>
                <a:spcPct val="129000"/>
              </a:lnSpc>
              <a:spcAft>
                <a:spcPts val="200"/>
              </a:spcAft>
              <a:buClr>
                <a:srgbClr val="000000"/>
              </a:buClr>
              <a:buSzPts val="1000"/>
              <a:buFontTx/>
              <a:buChar char="-"/>
              <a:tabLst>
                <a:tab pos="542290" algn="l"/>
              </a:tabLst>
            </a:pPr>
            <a:r>
              <a:rPr lang="vi-VN"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rPr>
              <a:t>Hãy tự nhận xét xem bản thân em đã có tính tự chủ chưa</a:t>
            </a:r>
            <a:endParaRPr lang="en-US"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endParaRPr>
          </a:p>
        </p:txBody>
      </p:sp>
      <p:pic>
        <p:nvPicPr>
          <p:cNvPr id="5" name="Shape 95"/>
          <p:cNvPicPr/>
          <p:nvPr/>
        </p:nvPicPr>
        <p:blipFill>
          <a:blip r:embed="rId4"/>
          <a:stretch/>
        </p:blipFill>
        <p:spPr>
          <a:xfrm>
            <a:off x="7635766" y="1040525"/>
            <a:ext cx="4556234" cy="4999320"/>
          </a:xfrm>
          <a:prstGeom prst="rect">
            <a:avLst/>
          </a:prstGeom>
        </p:spPr>
      </p:pic>
    </p:spTree>
    <p:extLst>
      <p:ext uri="{BB962C8B-B14F-4D97-AF65-F5344CB8AC3E}">
        <p14:creationId xmlns:p14="http://schemas.microsoft.com/office/powerpoint/2010/main" val="23361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pic>
        <p:nvPicPr>
          <p:cNvPr id="6" name="Google Shape;125;p5"/>
          <p:cNvPicPr preferRelativeResize="0"/>
          <p:nvPr/>
        </p:nvPicPr>
        <p:blipFill rotWithShape="1">
          <a:blip r:embed="rId4">
            <a:alphaModFix/>
          </a:blip>
          <a:srcRect/>
          <a:stretch/>
        </p:blipFill>
        <p:spPr>
          <a:xfrm>
            <a:off x="6374864" y="425542"/>
            <a:ext cx="5207535" cy="5948218"/>
          </a:xfrm>
          <a:prstGeom prst="rect">
            <a:avLst/>
          </a:prstGeom>
          <a:noFill/>
          <a:ln>
            <a:noFill/>
          </a:ln>
        </p:spPr>
      </p:pic>
      <p:sp>
        <p:nvSpPr>
          <p:cNvPr id="12" name="文本框 15"/>
          <p:cNvSpPr txBox="1"/>
          <p:nvPr/>
        </p:nvSpPr>
        <p:spPr>
          <a:xfrm>
            <a:off x="6448507" y="3380472"/>
            <a:ext cx="5255015" cy="1107996"/>
          </a:xfrm>
          <a:prstGeom prst="rect">
            <a:avLst/>
          </a:prstGeom>
          <a:noFill/>
        </p:spPr>
        <p:txBody>
          <a:bodyPr wrap="square" rtlCol="0">
            <a:spAutoFit/>
          </a:bodyPr>
          <a:lstStyle/>
          <a:p>
            <a:pPr algn="ctr" defTabSz="457200"/>
            <a:r>
              <a:rPr lang="vi-VN" altLang="zh-CN"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rPr>
              <a:t>VẬN DỤNG</a:t>
            </a:r>
            <a:endParaRPr lang="zh-CN" altLang="en-US"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endParaRPr>
          </a:p>
        </p:txBody>
      </p:sp>
      <p:grpSp>
        <p:nvGrpSpPr>
          <p:cNvPr id="3" name="Group 2"/>
          <p:cNvGrpSpPr/>
          <p:nvPr/>
        </p:nvGrpSpPr>
        <p:grpSpPr>
          <a:xfrm>
            <a:off x="839417" y="578106"/>
            <a:ext cx="5064981"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5"/>
            <a:stretch>
              <a:fillRect/>
            </a:stretch>
          </p:blipFill>
          <p:spPr>
            <a:xfrm>
              <a:off x="979208" y="1288202"/>
              <a:ext cx="4149384" cy="4040543"/>
            </a:xfrm>
            <a:prstGeom prst="rect">
              <a:avLst/>
            </a:prstGeom>
          </p:spPr>
        </p:pic>
        <p:sp>
          <p:nvSpPr>
            <p:cNvPr id="10" name="Rectangle 9"/>
            <p:cNvSpPr>
              <a:spLocks noChangeArrowheads="1"/>
            </p:cNvSpPr>
            <p:nvPr/>
          </p:nvSpPr>
          <p:spPr bwMode="auto">
            <a:xfrm>
              <a:off x="1410628" y="1594131"/>
              <a:ext cx="331585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vi-VN" altLang="en-US" sz="4400" b="1" dirty="0">
                  <a:solidFill>
                    <a:srgbClr val="FF0000"/>
                  </a:solidFill>
                  <a:latin typeface="#9Slide05 Fourth" panose="00000500000000000000" pitchFamily="2" charset="0"/>
                  <a:ea typeface="Helvetica Neue"/>
                  <a:cs typeface="Helvetica Neue"/>
                </a:rPr>
                <a:t>TỰ CHỦ</a:t>
              </a:r>
              <a:endParaRPr lang="en-SG" altLang="en-US" sz="4400" b="1" dirty="0">
                <a:solidFill>
                  <a:srgbClr val="0000FF"/>
                </a:solidFill>
                <a:latin typeface="#9Slide05 Fourth" panose="00000500000000000000" pitchFamily="2" charset="0"/>
              </a:endParaRPr>
            </a:p>
          </p:txBody>
        </p:sp>
      </p:grpSp>
    </p:spTree>
    <p:extLst>
      <p:ext uri="{BB962C8B-B14F-4D97-AF65-F5344CB8AC3E}">
        <p14:creationId xmlns:p14="http://schemas.microsoft.com/office/powerpoint/2010/main" val="3299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ppt_w</p:attrName>
                                        </p:attrNameLst>
                                      </p:cBhvr>
                                      <p:tavLst>
                                        <p:tav tm="0" fmla="#ppt_w*sin(2.5*pi*$)">
                                          <p:val>
                                            <p:fltVal val="0"/>
                                          </p:val>
                                        </p:tav>
                                        <p:tav tm="100000">
                                          <p:val>
                                            <p:fltVal val="1"/>
                                          </p:val>
                                        </p:tav>
                                      </p:tavLst>
                                    </p:anim>
                                    <p:anim calcmode="lin" valueType="num">
                                      <p:cBhvr>
                                        <p:cTn id="9" dur="750" fill="hold"/>
                                        <p:tgtEl>
                                          <p:spTgt spid="12"/>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10000"/>
                                  </p:iterate>
                                  <p:childTnLst>
                                    <p:animScale>
                                      <p:cBhvr>
                                        <p:cTn id="11" dur="300" fill="hold"/>
                                        <p:tgtEl>
                                          <p:spTgt spid="12"/>
                                        </p:tgtEl>
                                      </p:cBhvr>
                                      <p:by x="500000" y="500000"/>
                                    </p:animScale>
                                  </p:childTnLst>
                                </p:cTn>
                              </p:par>
                              <p:par>
                                <p:cTn id="12" presetID="6" presetClass="emph" presetSubtype="0" fill="hold" grpId="2" nodeType="withEffect">
                                  <p:stCondLst>
                                    <p:cond delay="0"/>
                                  </p:stCondLst>
                                  <p:iterate type="lt">
                                    <p:tmPct val="10000"/>
                                  </p:iterate>
                                  <p:childTnLst>
                                    <p:animScale>
                                      <p:cBhvr>
                                        <p:cTn id="13" dur="750" fill="hold"/>
                                        <p:tgtEl>
                                          <p:spTgt spid="12"/>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3864851"/>
            <a:ext cx="2506824"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00110" y="107335"/>
            <a:ext cx="1704029" cy="1591770"/>
          </a:xfrm>
          <a:prstGeom prst="rect">
            <a:avLst/>
          </a:prstGeom>
        </p:spPr>
      </p:pic>
      <p:sp>
        <p:nvSpPr>
          <p:cNvPr id="15" name="AutoShape 3"/>
          <p:cNvSpPr>
            <a:spLocks noChangeArrowheads="1"/>
          </p:cNvSpPr>
          <p:nvPr/>
        </p:nvSpPr>
        <p:spPr bwMode="gray">
          <a:xfrm>
            <a:off x="3900210" y="328545"/>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20000"/>
              </a:spcAft>
              <a:buClrTx/>
              <a:buSzTx/>
              <a:buFontTx/>
              <a:buNone/>
              <a:tabLst/>
              <a:defRPr/>
            </a:pPr>
            <a:r>
              <a:rPr kumimoji="0" lang="vi-VN" altLang="en-US" sz="32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TRÒ</a:t>
            </a:r>
            <a:r>
              <a:rPr kumimoji="0" lang="vi-VN" altLang="en-US" sz="3200" b="1" i="0" u="none" strike="noStrike" kern="1200" cap="none" spc="0" normalizeH="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CHƠI ĐÓNG VAI</a:t>
            </a:r>
            <a:endParaRPr kumimoji="0" lang="en-US" altLang="en-US" sz="32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pic>
        <p:nvPicPr>
          <p:cNvPr id="16" name="Google Shape;164;p9"/>
          <p:cNvPicPr preferRelativeResize="0"/>
          <p:nvPr/>
        </p:nvPicPr>
        <p:blipFill rotWithShape="1">
          <a:blip r:embed="rId4">
            <a:alphaModFix/>
          </a:blip>
          <a:srcRect l="15285" t="10430" r="46645" b="11190"/>
          <a:stretch/>
        </p:blipFill>
        <p:spPr>
          <a:xfrm>
            <a:off x="-551747" y="1090312"/>
            <a:ext cx="6663096" cy="6152054"/>
          </a:xfrm>
          <a:prstGeom prst="rect">
            <a:avLst/>
          </a:prstGeom>
          <a:noFill/>
          <a:ln>
            <a:noFill/>
          </a:ln>
        </p:spPr>
      </p:pic>
      <p:pic>
        <p:nvPicPr>
          <p:cNvPr id="17" name="Picture 16"/>
          <p:cNvPicPr>
            <a:picLocks noChangeAspect="1"/>
          </p:cNvPicPr>
          <p:nvPr/>
        </p:nvPicPr>
        <p:blipFill>
          <a:blip r:embed="rId5"/>
          <a:stretch>
            <a:fillRect/>
          </a:stretch>
        </p:blipFill>
        <p:spPr>
          <a:xfrm>
            <a:off x="5006060" y="515636"/>
            <a:ext cx="6763571" cy="6342364"/>
          </a:xfrm>
          <a:prstGeom prst="rect">
            <a:avLst/>
          </a:prstGeom>
        </p:spPr>
      </p:pic>
      <p:sp>
        <p:nvSpPr>
          <p:cNvPr id="18" name="Rectangle 17"/>
          <p:cNvSpPr/>
          <p:nvPr/>
        </p:nvSpPr>
        <p:spPr>
          <a:xfrm>
            <a:off x="398650" y="1886196"/>
            <a:ext cx="4989141" cy="4579908"/>
          </a:xfrm>
          <a:prstGeom prst="rect">
            <a:avLst/>
          </a:prstGeom>
        </p:spPr>
        <p:txBody>
          <a:bodyPr wrap="square">
            <a:spAutoFit/>
          </a:bodyPr>
          <a:lstStyle/>
          <a:p>
            <a:pPr marL="0" marR="0" lvl="0" indent="215900" algn="just" defTabSz="914400" rtl="0" eaLnBrk="1" fontAlgn="auto" latinLnBrk="0" hangingPunct="1">
              <a:lnSpc>
                <a:spcPct val="130000"/>
              </a:lnSpc>
              <a:spcBef>
                <a:spcPts val="0"/>
              </a:spcBef>
              <a:spcAft>
                <a:spcPts val="800"/>
              </a:spcAft>
              <a:buClrTx/>
              <a:buSzTx/>
              <a:buFontTx/>
              <a:buNone/>
              <a:tabLst/>
              <a:defRPr/>
            </a:pPr>
            <a:r>
              <a:rPr kumimoji="0" lang="vi-VN" sz="2400" b="1" i="0" u="none" strike="noStrike" kern="1200" cap="none" spc="0" normalizeH="0" baseline="0" noProof="0" dirty="0">
                <a:ln>
                  <a:noFill/>
                </a:ln>
                <a:solidFill>
                  <a:srgbClr val="3333CC"/>
                </a:solidFill>
                <a:effectLst/>
                <a:uLnTx/>
                <a:uFillTx/>
                <a:latin typeface="#9Slide05 Great Vibes" panose="02000507080000020002" pitchFamily="2" charset="0"/>
                <a:ea typeface="Arial" panose="020B0604020202020204" pitchFamily="34" charset="0"/>
              </a:rPr>
              <a:t>Tình</a:t>
            </a:r>
            <a:r>
              <a:rPr kumimoji="0" lang="vi-VN" sz="2400" b="1" i="0" u="none" strike="noStrike" kern="1200" cap="none" spc="0" normalizeH="0" noProof="0" dirty="0">
                <a:ln>
                  <a:noFill/>
                </a:ln>
                <a:solidFill>
                  <a:srgbClr val="3333CC"/>
                </a:solidFill>
                <a:effectLst/>
                <a:uLnTx/>
                <a:uFillTx/>
                <a:latin typeface="#9Slide05 Great Vibes" panose="02000507080000020002" pitchFamily="2" charset="0"/>
                <a:ea typeface="Arial" panose="020B0604020202020204" pitchFamily="34" charset="0"/>
              </a:rPr>
              <a:t> huống:</a:t>
            </a:r>
          </a:p>
          <a:p>
            <a:pPr marL="0" marR="0" lvl="0" indent="215900" algn="just" defTabSz="914400" rtl="0" eaLnBrk="1" fontAlgn="auto" latinLnBrk="0" hangingPunct="1">
              <a:lnSpc>
                <a:spcPct val="130000"/>
              </a:lnSpc>
              <a:spcBef>
                <a:spcPts val="0"/>
              </a:spcBef>
              <a:spcAft>
                <a:spcPts val="800"/>
              </a:spcAft>
              <a:buClrTx/>
              <a:buSzTx/>
              <a:buFontTx/>
              <a:buNone/>
              <a:tabLst/>
              <a:defRPr/>
            </a:pPr>
            <a:r>
              <a:rPr kumimoji="0" lang="vi-VN" sz="2400" b="1" i="0" u="none" strike="noStrike" kern="1200" cap="none" spc="0" normalizeH="0" baseline="0" noProof="0" dirty="0">
                <a:ln>
                  <a:noFill/>
                </a:ln>
                <a:solidFill>
                  <a:srgbClr val="3333CC"/>
                </a:solidFill>
                <a:effectLst/>
                <a:uLnTx/>
                <a:uFillTx/>
                <a:latin typeface="#9Slide05 Great Vibes" panose="02000507080000020002" pitchFamily="2" charset="0"/>
                <a:ea typeface="Arial" panose="020B0604020202020204" pitchFamily="34" charset="0"/>
              </a:rPr>
              <a:t>Chủ</a:t>
            </a:r>
            <a:r>
              <a:rPr kumimoji="0" lang="vi-VN" sz="2400" b="1" i="0" u="none" strike="noStrike" kern="1200" cap="none" spc="0" normalizeH="0" noProof="0" dirty="0">
                <a:ln>
                  <a:noFill/>
                </a:ln>
                <a:solidFill>
                  <a:srgbClr val="3333CC"/>
                </a:solidFill>
                <a:effectLst/>
                <a:uLnTx/>
                <a:uFillTx/>
                <a:latin typeface="#9Slide05 Great Vibes" panose="02000507080000020002" pitchFamily="2" charset="0"/>
                <a:ea typeface="Arial" panose="020B0604020202020204" pitchFamily="34" charset="0"/>
              </a:rPr>
              <a:t> nhật, Hằng được mẹ cho đi chơi phố. Qua các cửa hiệu có nhiều quần áo mới đúng mốt, bội nào Hằng cũng thích. Em đòi mẹ mua hết bộ này đến bộ khác làm mẹ rất bực mình. Buổi tối đi chơi phố mất vui.</a:t>
            </a:r>
          </a:p>
          <a:p>
            <a:pPr marL="0" marR="0" lvl="0" indent="215900" algn="just" defTabSz="914400" rtl="0" eaLnBrk="1" fontAlgn="auto" latinLnBrk="0" hangingPunct="1">
              <a:lnSpc>
                <a:spcPct val="130000"/>
              </a:lnSpc>
              <a:spcBef>
                <a:spcPts val="0"/>
              </a:spcBef>
              <a:spcAft>
                <a:spcPts val="800"/>
              </a:spcAft>
              <a:buClrTx/>
              <a:buSzTx/>
              <a:buFontTx/>
              <a:buNone/>
              <a:tabLst/>
              <a:defRPr/>
            </a:pPr>
            <a:r>
              <a:rPr lang="vi-VN" sz="2400" b="1" baseline="0" dirty="0">
                <a:solidFill>
                  <a:srgbClr val="3333CC"/>
                </a:solidFill>
                <a:latin typeface="#9Slide05 Great Vibes" panose="02000507080000020002" pitchFamily="2" charset="0"/>
                <a:ea typeface="Cambria" panose="02040503050406030204" pitchFamily="18" charset="0"/>
              </a:rPr>
              <a:t>Em</a:t>
            </a:r>
            <a:r>
              <a:rPr lang="vi-VN" sz="2400" b="1" dirty="0">
                <a:solidFill>
                  <a:srgbClr val="3333CC"/>
                </a:solidFill>
                <a:latin typeface="#9Slide05 Great Vibes" panose="02000507080000020002" pitchFamily="2" charset="0"/>
                <a:ea typeface="Cambria" panose="02040503050406030204" pitchFamily="18" charset="0"/>
              </a:rPr>
              <a:t> hãy nhận xé việc </a:t>
            </a:r>
            <a:r>
              <a:rPr lang="vi-VN" sz="2400" b="1" err="1">
                <a:solidFill>
                  <a:srgbClr val="3333CC"/>
                </a:solidFill>
                <a:latin typeface="#9Slide05 Great Vibes" panose="02000507080000020002" pitchFamily="2" charset="0"/>
                <a:ea typeface="Cambria" panose="02040503050406030204" pitchFamily="18" charset="0"/>
              </a:rPr>
              <a:t>làm</a:t>
            </a:r>
            <a:r>
              <a:rPr lang="vi-VN" sz="2400" b="1">
                <a:solidFill>
                  <a:srgbClr val="3333CC"/>
                </a:solidFill>
                <a:latin typeface="#9Slide05 Great Vibes" panose="02000507080000020002" pitchFamily="2" charset="0"/>
                <a:ea typeface="Cambria" panose="02040503050406030204" pitchFamily="18" charset="0"/>
              </a:rPr>
              <a:t> của </a:t>
            </a:r>
            <a:r>
              <a:rPr lang="vi-VN" sz="2400" b="1" dirty="0">
                <a:solidFill>
                  <a:srgbClr val="3333CC"/>
                </a:solidFill>
                <a:latin typeface="#9Slide05 Great Vibes" panose="02000507080000020002" pitchFamily="2" charset="0"/>
                <a:ea typeface="Cambria" panose="02040503050406030204" pitchFamily="18" charset="0"/>
              </a:rPr>
              <a:t>Hằng. Em sẽ khuyên Hằng như thế nào?</a:t>
            </a:r>
            <a:endParaRPr kumimoji="0" lang="en-US" sz="2400" b="1" i="0" u="none" strike="noStrike" kern="1200" cap="none" spc="0" normalizeH="0" baseline="0" noProof="0" dirty="0">
              <a:ln>
                <a:noFill/>
              </a:ln>
              <a:solidFill>
                <a:srgbClr val="3333CC"/>
              </a:solidFill>
              <a:effectLst/>
              <a:uLnTx/>
              <a:uFillTx/>
              <a:latin typeface="#9Slide05 SVNTradeMark" panose="02000000000000000000" pitchFamily="2" charset="0"/>
              <a:ea typeface="Cambria" panose="02040503050406030204" pitchFamily="18" charset="0"/>
              <a:cs typeface="Cambria" panose="02040503050406030204" pitchFamily="18" charset="0"/>
            </a:endParaRPr>
          </a:p>
        </p:txBody>
      </p:sp>
      <p:sp>
        <p:nvSpPr>
          <p:cNvPr id="19" name="Rectangle 18"/>
          <p:cNvSpPr/>
          <p:nvPr/>
        </p:nvSpPr>
        <p:spPr>
          <a:xfrm>
            <a:off x="5672124" y="2506267"/>
            <a:ext cx="5614325" cy="3539430"/>
          </a:xfrm>
          <a:prstGeom prst="rect">
            <a:avLst/>
          </a:prstGeom>
        </p:spPr>
        <p:txBody>
          <a:bodyPr wrap="square">
            <a:spAutoFit/>
          </a:bodyPr>
          <a:lstStyle/>
          <a:p>
            <a:pPr lvl="0"/>
            <a:r>
              <a:rPr lang="en-US" sz="2800" dirty="0">
                <a:solidFill>
                  <a:prstClr val="black"/>
                </a:solidFill>
                <a:latin typeface="#9Slide05 SVNTradeMark" panose="02000000000000000000" pitchFamily="2" charset="0"/>
              </a:rPr>
              <a:t>- </a:t>
            </a:r>
            <a:r>
              <a:rPr lang="en-US" sz="2800" dirty="0" err="1">
                <a:solidFill>
                  <a:srgbClr val="FF0000"/>
                </a:solidFill>
                <a:latin typeface="#9Slide05 SVNTradeMark" panose="02000000000000000000" pitchFamily="2" charset="0"/>
                <a:cs typeface="Times New Roman" pitchFamily="18" charset="0"/>
              </a:rPr>
              <a:t>Hằng</a:t>
            </a:r>
            <a:r>
              <a:rPr lang="en-US" sz="2800" dirty="0">
                <a:solidFill>
                  <a:srgbClr val="FF0000"/>
                </a:solidFill>
                <a:latin typeface="#9Slide05 SVNTradeMark" panose="02000000000000000000" pitchFamily="2" charset="0"/>
                <a:cs typeface="Times New Roman" pitchFamily="18" charset="0"/>
              </a:rPr>
              <a:t> </a:t>
            </a:r>
            <a:r>
              <a:rPr lang="en-US" sz="2800" dirty="0" err="1">
                <a:solidFill>
                  <a:srgbClr val="FF0000"/>
                </a:solidFill>
                <a:latin typeface="#9Slide05 SVNTradeMark" panose="02000000000000000000" pitchFamily="2" charset="0"/>
                <a:cs typeface="Times New Roman" pitchFamily="18" charset="0"/>
              </a:rPr>
              <a:t>đua</a:t>
            </a:r>
            <a:r>
              <a:rPr lang="en-US" sz="2800" dirty="0">
                <a:solidFill>
                  <a:srgbClr val="FF0000"/>
                </a:solidFill>
                <a:latin typeface="#9Slide05 SVNTradeMark" panose="02000000000000000000" pitchFamily="2" charset="0"/>
                <a:cs typeface="Times New Roman" pitchFamily="18" charset="0"/>
              </a:rPr>
              <a:t> </a:t>
            </a:r>
            <a:r>
              <a:rPr lang="en-US" sz="2800" dirty="0" err="1">
                <a:solidFill>
                  <a:srgbClr val="FF0000"/>
                </a:solidFill>
                <a:latin typeface="#9Slide05 SVNTradeMark" panose="02000000000000000000" pitchFamily="2" charset="0"/>
                <a:cs typeface="Times New Roman" pitchFamily="18" charset="0"/>
              </a:rPr>
              <a:t>đòi</a:t>
            </a:r>
            <a:r>
              <a:rPr lang="en-US" sz="2800" dirty="0">
                <a:solidFill>
                  <a:srgbClr val="FF0000"/>
                </a:solidFill>
                <a:latin typeface="#9Slide05 SVNTradeMark" panose="02000000000000000000" pitchFamily="2" charset="0"/>
                <a:cs typeface="Times New Roman" pitchFamily="18" charset="0"/>
              </a:rPr>
              <a:t>, </a:t>
            </a:r>
            <a:r>
              <a:rPr lang="en-US" sz="2800" dirty="0" err="1">
                <a:solidFill>
                  <a:srgbClr val="FF0000"/>
                </a:solidFill>
                <a:latin typeface="#9Slide05 SVNTradeMark" panose="02000000000000000000" pitchFamily="2" charset="0"/>
                <a:cs typeface="Times New Roman" pitchFamily="18" charset="0"/>
              </a:rPr>
              <a:t>không</a:t>
            </a:r>
            <a:r>
              <a:rPr lang="en-US" sz="2800" dirty="0">
                <a:solidFill>
                  <a:srgbClr val="FF0000"/>
                </a:solidFill>
                <a:latin typeface="#9Slide05 SVNTradeMark" panose="02000000000000000000" pitchFamily="2" charset="0"/>
                <a:cs typeface="Times New Roman" pitchFamily="18" charset="0"/>
              </a:rPr>
              <a:t> </a:t>
            </a:r>
            <a:r>
              <a:rPr lang="en-US" sz="2800" dirty="0" err="1">
                <a:solidFill>
                  <a:srgbClr val="FF0000"/>
                </a:solidFill>
                <a:latin typeface="#9Slide05 SVNTradeMark" panose="02000000000000000000" pitchFamily="2" charset="0"/>
                <a:cs typeface="Times New Roman" pitchFamily="18" charset="0"/>
              </a:rPr>
              <a:t>có</a:t>
            </a:r>
            <a:r>
              <a:rPr lang="en-US" sz="2800" dirty="0">
                <a:solidFill>
                  <a:srgbClr val="FF0000"/>
                </a:solidFill>
                <a:latin typeface="#9Slide05 SVNTradeMark" panose="02000000000000000000" pitchFamily="2" charset="0"/>
                <a:cs typeface="Times New Roman" pitchFamily="18" charset="0"/>
              </a:rPr>
              <a:t> </a:t>
            </a:r>
            <a:r>
              <a:rPr lang="en-US" sz="2800" dirty="0" err="1">
                <a:solidFill>
                  <a:srgbClr val="FF0000"/>
                </a:solidFill>
                <a:latin typeface="#9Slide05 SVNTradeMark" panose="02000000000000000000" pitchFamily="2" charset="0"/>
                <a:cs typeface="Times New Roman" pitchFamily="18" charset="0"/>
              </a:rPr>
              <a:t>tính</a:t>
            </a:r>
            <a:r>
              <a:rPr lang="en-US" sz="2800" dirty="0">
                <a:solidFill>
                  <a:srgbClr val="FF0000"/>
                </a:solidFill>
                <a:latin typeface="#9Slide05 SVNTradeMark" panose="02000000000000000000" pitchFamily="2" charset="0"/>
                <a:cs typeface="Times New Roman" pitchFamily="18" charset="0"/>
              </a:rPr>
              <a:t> </a:t>
            </a:r>
            <a:r>
              <a:rPr lang="en-US" sz="2800" dirty="0" err="1">
                <a:solidFill>
                  <a:srgbClr val="FF0000"/>
                </a:solidFill>
                <a:latin typeface="#9Slide05 SVNTradeMark" panose="02000000000000000000" pitchFamily="2" charset="0"/>
                <a:cs typeface="Times New Roman" pitchFamily="18" charset="0"/>
              </a:rPr>
              <a:t>tự</a:t>
            </a:r>
            <a:r>
              <a:rPr lang="en-US" sz="2800" dirty="0">
                <a:solidFill>
                  <a:srgbClr val="FF0000"/>
                </a:solidFill>
                <a:latin typeface="#9Slide05 SVNTradeMark" panose="02000000000000000000" pitchFamily="2" charset="0"/>
                <a:cs typeface="Times New Roman" pitchFamily="18" charset="0"/>
              </a:rPr>
              <a:t> </a:t>
            </a:r>
            <a:r>
              <a:rPr lang="en-US" sz="2800" dirty="0" err="1">
                <a:solidFill>
                  <a:srgbClr val="FF0000"/>
                </a:solidFill>
                <a:latin typeface="#9Slide05 SVNTradeMark" panose="02000000000000000000" pitchFamily="2" charset="0"/>
                <a:cs typeface="Times New Roman" pitchFamily="18" charset="0"/>
              </a:rPr>
              <a:t>chủ</a:t>
            </a:r>
            <a:r>
              <a:rPr lang="en-US" sz="2800" dirty="0">
                <a:solidFill>
                  <a:srgbClr val="FF0000"/>
                </a:solidFill>
                <a:latin typeface="#9Slide05 SVNTradeMark" panose="02000000000000000000" pitchFamily="2" charset="0"/>
                <a:cs typeface="Times New Roman" pitchFamily="18" charset="0"/>
              </a:rPr>
              <a:t>.</a:t>
            </a:r>
            <a:endParaRPr lang="vi-VN" sz="2800" dirty="0">
              <a:solidFill>
                <a:srgbClr val="FF0000"/>
              </a:solidFill>
              <a:latin typeface="#9Slide07 Marbelia Regular" panose="02000500000000000000" pitchFamily="2" charset="0"/>
              <a:cs typeface="Times New Roman" pitchFamily="18" charset="0"/>
            </a:endParaRPr>
          </a:p>
          <a:p>
            <a:pPr marL="285750" indent="-285750">
              <a:buFontTx/>
              <a:buChar char="-"/>
            </a:pPr>
            <a:r>
              <a:rPr lang="en-US" sz="2800" dirty="0" err="1">
                <a:solidFill>
                  <a:srgbClr val="FF0000"/>
                </a:solidFill>
                <a:latin typeface="#9Slide05 SVNTradeMark" panose="02000000000000000000" pitchFamily="2" charset="0"/>
                <a:cs typeface="Times New Roman" pitchFamily="18" charset="0"/>
              </a:rPr>
              <a:t>Khuyên</a:t>
            </a:r>
            <a:r>
              <a:rPr lang="en-US" sz="2800" dirty="0">
                <a:latin typeface="#9Slide05 SVNTradeMark" panose="02000000000000000000" pitchFamily="2" charset="0"/>
              </a:rPr>
              <a:t> </a:t>
            </a:r>
            <a:r>
              <a:rPr lang="en-US" sz="2800" dirty="0" err="1">
                <a:solidFill>
                  <a:srgbClr val="FF0000"/>
                </a:solidFill>
                <a:latin typeface="#9Slide05 SVNTradeMark" panose="02000000000000000000" pitchFamily="2" charset="0"/>
                <a:cs typeface="Times New Roman" pitchFamily="18" charset="0"/>
              </a:rPr>
              <a:t>Hằng</a:t>
            </a:r>
            <a:r>
              <a:rPr lang="en-US" sz="2800" dirty="0">
                <a:solidFill>
                  <a:srgbClr val="FF0000"/>
                </a:solidFill>
                <a:latin typeface="#9Slide05 SVNTradeMark" panose="02000000000000000000" pitchFamily="2" charset="0"/>
                <a:cs typeface="Times New Roman" pitchFamily="18" charset="0"/>
              </a:rPr>
              <a:t>:</a:t>
            </a:r>
          </a:p>
          <a:p>
            <a:r>
              <a:rPr lang="en-US" sz="2800" dirty="0">
                <a:latin typeface="#9Slide05 SVNTradeMark" panose="02000000000000000000" pitchFamily="2" charset="0"/>
                <a:cs typeface="Times New Roman" pitchFamily="18" charset="0"/>
              </a:rPr>
              <a:t>+</a:t>
            </a:r>
            <a:r>
              <a:rPr lang="en-US" sz="2800" dirty="0">
                <a:solidFill>
                  <a:srgbClr val="FF0000"/>
                </a:solidFill>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Hỏi</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mẹ</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có</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tiền</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xin</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mua</a:t>
            </a:r>
            <a:r>
              <a:rPr lang="en-US" sz="2800" dirty="0">
                <a:latin typeface="#9Slide05 SVNTradeMark" panose="02000000000000000000" pitchFamily="2" charset="0"/>
                <a:cs typeface="Times New Roman" pitchFamily="18" charset="0"/>
              </a:rPr>
              <a:t> 1 </a:t>
            </a:r>
            <a:r>
              <a:rPr lang="en-US" sz="2800" dirty="0" err="1">
                <a:latin typeface="#9Slide05 SVNTradeMark" panose="02000000000000000000" pitchFamily="2" charset="0"/>
                <a:cs typeface="Times New Roman" pitchFamily="18" charset="0"/>
              </a:rPr>
              <a:t>bộ</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không</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thì</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thôi</a:t>
            </a:r>
            <a:r>
              <a:rPr lang="en-US" sz="2800" dirty="0">
                <a:latin typeface="#9Slide05 SVNTradeMark" panose="02000000000000000000" pitchFamily="2" charset="0"/>
                <a:cs typeface="Times New Roman" pitchFamily="18" charset="0"/>
              </a:rPr>
              <a:t>. </a:t>
            </a:r>
          </a:p>
          <a:p>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Đi</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dạo</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phố</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cùng</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mẹ</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là</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hạnh</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phúc</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là</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niềm</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vui</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không</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được</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làm</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mẹ</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buồn</a:t>
            </a:r>
            <a:r>
              <a:rPr lang="en-US" sz="2800" dirty="0">
                <a:latin typeface="#9Slide05 SVNTradeMark" panose="02000000000000000000" pitchFamily="2" charset="0"/>
                <a:cs typeface="Times New Roman" pitchFamily="18" charset="0"/>
              </a:rPr>
              <a:t> </a:t>
            </a:r>
            <a:r>
              <a:rPr lang="en-US" sz="2800" dirty="0" err="1">
                <a:latin typeface="#9Slide05 SVNTradeMark" panose="02000000000000000000" pitchFamily="2" charset="0"/>
                <a:cs typeface="Times New Roman" pitchFamily="18" charset="0"/>
              </a:rPr>
              <a:t>lòng</a:t>
            </a:r>
            <a:r>
              <a:rPr lang="en-US" sz="2800" dirty="0">
                <a:latin typeface="#9Slide05 SVNTradeMark" panose="02000000000000000000" pitchFamily="2" charset="0"/>
                <a:cs typeface="Times New Roman" pitchFamily="18" charset="0"/>
              </a:rPr>
              <a:t>.</a:t>
            </a:r>
          </a:p>
          <a:p>
            <a:r>
              <a:rPr lang="en-US" sz="2800" dirty="0">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Người</a:t>
            </a:r>
            <a:r>
              <a:rPr lang="en-US" sz="2800" dirty="0">
                <a:solidFill>
                  <a:srgbClr val="FF0000"/>
                </a:solidFill>
                <a:latin typeface="#9Slide05 SVNTradeMark" panose="02000000000000000000" pitchFamily="2" charset="0"/>
                <a:cs typeface="Times New Roman" pitchFamily="18" charset="0"/>
                <a:sym typeface="Wingdings" pitchFamily="2" charset="2"/>
              </a:rPr>
              <a:t> con </a:t>
            </a:r>
            <a:r>
              <a:rPr lang="en-US" sz="2800" dirty="0" err="1">
                <a:solidFill>
                  <a:srgbClr val="FF0000"/>
                </a:solidFill>
                <a:latin typeface="#9Slide05 SVNTradeMark" panose="02000000000000000000" pitchFamily="2" charset="0"/>
                <a:cs typeface="Times New Roman" pitchFamily="18" charset="0"/>
                <a:sym typeface="Wingdings" pitchFamily="2" charset="2"/>
              </a:rPr>
              <a:t>hiếu</a:t>
            </a:r>
            <a:r>
              <a:rPr lang="en-US" sz="2800" dirty="0">
                <a:solidFill>
                  <a:srgbClr val="FF0000"/>
                </a:solidFill>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thảo</a:t>
            </a:r>
            <a:r>
              <a:rPr lang="en-US" sz="2800" dirty="0">
                <a:solidFill>
                  <a:srgbClr val="FF0000"/>
                </a:solidFill>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biết</a:t>
            </a:r>
            <a:r>
              <a:rPr lang="en-US" sz="2800" dirty="0">
                <a:solidFill>
                  <a:srgbClr val="FF0000"/>
                </a:solidFill>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tự</a:t>
            </a:r>
            <a:r>
              <a:rPr lang="en-US" sz="2800" dirty="0">
                <a:solidFill>
                  <a:srgbClr val="FF0000"/>
                </a:solidFill>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chủ</a:t>
            </a:r>
            <a:r>
              <a:rPr lang="en-US" sz="2800" dirty="0">
                <a:solidFill>
                  <a:srgbClr val="FF0000"/>
                </a:solidFill>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biết</a:t>
            </a:r>
            <a:r>
              <a:rPr lang="en-US" sz="2800" dirty="0">
                <a:solidFill>
                  <a:srgbClr val="FF0000"/>
                </a:solidFill>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tiết</a:t>
            </a:r>
            <a:r>
              <a:rPr lang="en-US" sz="2800" dirty="0">
                <a:solidFill>
                  <a:srgbClr val="FF0000"/>
                </a:solidFill>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kiệm</a:t>
            </a:r>
            <a:r>
              <a:rPr lang="en-US" sz="2800" dirty="0">
                <a:solidFill>
                  <a:srgbClr val="FF0000"/>
                </a:solidFill>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sống</a:t>
            </a:r>
            <a:r>
              <a:rPr lang="en-US" sz="2800" dirty="0">
                <a:solidFill>
                  <a:srgbClr val="FF0000"/>
                </a:solidFill>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giản</a:t>
            </a:r>
            <a:r>
              <a:rPr lang="en-US" sz="2800" dirty="0">
                <a:solidFill>
                  <a:srgbClr val="FF0000"/>
                </a:solidFill>
                <a:latin typeface="#9Slide05 SVNTradeMark" panose="02000000000000000000" pitchFamily="2" charset="0"/>
                <a:cs typeface="Times New Roman" pitchFamily="18" charset="0"/>
                <a:sym typeface="Wingdings" pitchFamily="2" charset="2"/>
              </a:rPr>
              <a:t> </a:t>
            </a:r>
            <a:r>
              <a:rPr lang="en-US" sz="2800" dirty="0" err="1">
                <a:solidFill>
                  <a:srgbClr val="FF0000"/>
                </a:solidFill>
                <a:latin typeface="#9Slide05 SVNTradeMark" panose="02000000000000000000" pitchFamily="2" charset="0"/>
                <a:cs typeface="Times New Roman" pitchFamily="18" charset="0"/>
                <a:sym typeface="Wingdings" pitchFamily="2" charset="2"/>
              </a:rPr>
              <a:t>dị</a:t>
            </a:r>
            <a:r>
              <a:rPr lang="en-US" sz="2800" dirty="0">
                <a:solidFill>
                  <a:srgbClr val="FF0000"/>
                </a:solidFill>
                <a:latin typeface="#9Slide05 SVNTradeMark" panose="02000000000000000000" pitchFamily="2" charset="0"/>
                <a:cs typeface="Times New Roman" pitchFamily="18" charset="0"/>
                <a:sym typeface="Wingdings" pitchFamily="2" charset="2"/>
              </a:rPr>
              <a:t>.</a:t>
            </a:r>
            <a:endParaRPr lang="en-US" sz="2800" dirty="0">
              <a:solidFill>
                <a:srgbClr val="FF0000"/>
              </a:solidFill>
              <a:latin typeface="#9Slide05 SVNTradeMark" panose="02000000000000000000" pitchFamily="2" charset="0"/>
              <a:cs typeface="Times New Roman" pitchFamily="18" charset="0"/>
            </a:endParaRPr>
          </a:p>
        </p:txBody>
      </p:sp>
    </p:spTree>
    <p:extLst>
      <p:ext uri="{BB962C8B-B14F-4D97-AF65-F5344CB8AC3E}">
        <p14:creationId xmlns:p14="http://schemas.microsoft.com/office/powerpoint/2010/main" val="355429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pic>
        <p:nvPicPr>
          <p:cNvPr id="6" name="Google Shape;125;p5"/>
          <p:cNvPicPr preferRelativeResize="0"/>
          <p:nvPr/>
        </p:nvPicPr>
        <p:blipFill rotWithShape="1">
          <a:blip r:embed="rId4">
            <a:alphaModFix/>
          </a:blip>
          <a:srcRect/>
          <a:stretch/>
        </p:blipFill>
        <p:spPr>
          <a:xfrm>
            <a:off x="6374864" y="425542"/>
            <a:ext cx="5207535" cy="5948218"/>
          </a:xfrm>
          <a:prstGeom prst="rect">
            <a:avLst/>
          </a:prstGeom>
          <a:noFill/>
          <a:ln>
            <a:noFill/>
          </a:ln>
        </p:spPr>
      </p:pic>
      <p:sp>
        <p:nvSpPr>
          <p:cNvPr id="12" name="文本框 15"/>
          <p:cNvSpPr txBox="1"/>
          <p:nvPr/>
        </p:nvSpPr>
        <p:spPr>
          <a:xfrm>
            <a:off x="6448507" y="3380472"/>
            <a:ext cx="5255015" cy="2123658"/>
          </a:xfrm>
          <a:prstGeom prst="rect">
            <a:avLst/>
          </a:prstGeom>
          <a:noFill/>
        </p:spPr>
        <p:txBody>
          <a:bodyPr wrap="square" rtlCol="0">
            <a:spAutoFit/>
          </a:bodyPr>
          <a:lstStyle/>
          <a:p>
            <a:pPr algn="ctr" defTabSz="457200"/>
            <a:r>
              <a:rPr lang="en-US" altLang="zh-CN"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rPr>
              <a:t>Xin </a:t>
            </a:r>
            <a:r>
              <a:rPr lang="en-US" altLang="zh-CN" sz="6600" b="1" dirty="0" err="1">
                <a:solidFill>
                  <a:srgbClr val="FF0000"/>
                </a:solidFill>
                <a:latin typeface="#9Slide07 Marbelia Regular" panose="02000500000000000000" pitchFamily="2" charset="0"/>
                <a:ea typeface="华康海报体W12" panose="040B0C09000000000000" pitchFamily="81" charset="-122"/>
                <a:cs typeface="Times New Roman" pitchFamily="18" charset="0"/>
              </a:rPr>
              <a:t>chào</a:t>
            </a:r>
            <a:r>
              <a:rPr lang="en-US" altLang="zh-CN"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rPr>
              <a:t> </a:t>
            </a:r>
            <a:r>
              <a:rPr lang="en-US" altLang="zh-CN" sz="6600" b="1" dirty="0" err="1">
                <a:solidFill>
                  <a:srgbClr val="FF0000"/>
                </a:solidFill>
                <a:latin typeface="#9Slide07 Marbelia Regular" panose="02000500000000000000" pitchFamily="2" charset="0"/>
                <a:ea typeface="华康海报体W12" panose="040B0C09000000000000" pitchFamily="81" charset="-122"/>
                <a:cs typeface="Times New Roman" pitchFamily="18" charset="0"/>
              </a:rPr>
              <a:t>và</a:t>
            </a:r>
            <a:r>
              <a:rPr lang="en-US" altLang="zh-CN"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rPr>
              <a:t> </a:t>
            </a:r>
            <a:r>
              <a:rPr lang="en-US" altLang="zh-CN" sz="6600" b="1" dirty="0" err="1">
                <a:solidFill>
                  <a:srgbClr val="FF0000"/>
                </a:solidFill>
                <a:latin typeface="#9Slide07 Marbelia Regular" panose="02000500000000000000" pitchFamily="2" charset="0"/>
                <a:ea typeface="华康海报体W12" panose="040B0C09000000000000" pitchFamily="81" charset="-122"/>
                <a:cs typeface="Times New Roman" pitchFamily="18" charset="0"/>
              </a:rPr>
              <a:t>hẹn</a:t>
            </a:r>
            <a:r>
              <a:rPr lang="en-US" altLang="zh-CN"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rPr>
              <a:t> </a:t>
            </a:r>
            <a:r>
              <a:rPr lang="en-US" altLang="zh-CN" sz="6600" b="1" dirty="0" err="1">
                <a:solidFill>
                  <a:srgbClr val="FF0000"/>
                </a:solidFill>
                <a:latin typeface="#9Slide07 Marbelia Regular" panose="02000500000000000000" pitchFamily="2" charset="0"/>
                <a:ea typeface="华康海报体W12" panose="040B0C09000000000000" pitchFamily="81" charset="-122"/>
                <a:cs typeface="Times New Roman" pitchFamily="18" charset="0"/>
              </a:rPr>
              <a:t>gặp</a:t>
            </a:r>
            <a:r>
              <a:rPr lang="en-US" altLang="zh-CN"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rPr>
              <a:t> </a:t>
            </a:r>
            <a:r>
              <a:rPr lang="en-US" altLang="zh-CN" sz="6600" b="1" dirty="0" err="1">
                <a:solidFill>
                  <a:srgbClr val="FF0000"/>
                </a:solidFill>
                <a:latin typeface="#9Slide07 Marbelia Regular" panose="02000500000000000000" pitchFamily="2" charset="0"/>
                <a:ea typeface="华康海报体W12" panose="040B0C09000000000000" pitchFamily="81" charset="-122"/>
                <a:cs typeface="Times New Roman" pitchFamily="18" charset="0"/>
              </a:rPr>
              <a:t>lại</a:t>
            </a:r>
            <a:r>
              <a:rPr lang="en-US" altLang="zh-CN"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rPr>
              <a:t>!</a:t>
            </a:r>
            <a:endParaRPr lang="zh-CN" altLang="en-US" sz="6600" b="1" dirty="0">
              <a:solidFill>
                <a:srgbClr val="FF0000"/>
              </a:solidFill>
              <a:latin typeface="#9Slide07 Marbelia Regular" panose="02000500000000000000" pitchFamily="2" charset="0"/>
              <a:ea typeface="华康海报体W12" panose="040B0C09000000000000" pitchFamily="81" charset="-122"/>
              <a:cs typeface="Times New Roman" pitchFamily="18" charset="0"/>
            </a:endParaRPr>
          </a:p>
        </p:txBody>
      </p:sp>
      <p:grpSp>
        <p:nvGrpSpPr>
          <p:cNvPr id="3" name="Group 2"/>
          <p:cNvGrpSpPr/>
          <p:nvPr/>
        </p:nvGrpSpPr>
        <p:grpSpPr>
          <a:xfrm>
            <a:off x="839417" y="578106"/>
            <a:ext cx="5064981"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5"/>
            <a:stretch>
              <a:fillRect/>
            </a:stretch>
          </p:blipFill>
          <p:spPr>
            <a:xfrm>
              <a:off x="979208" y="1288202"/>
              <a:ext cx="4149384" cy="4040543"/>
            </a:xfrm>
            <a:prstGeom prst="rect">
              <a:avLst/>
            </a:prstGeom>
          </p:spPr>
        </p:pic>
        <p:sp>
          <p:nvSpPr>
            <p:cNvPr id="10" name="Rectangle 9"/>
            <p:cNvSpPr>
              <a:spLocks noChangeArrowheads="1"/>
            </p:cNvSpPr>
            <p:nvPr/>
          </p:nvSpPr>
          <p:spPr bwMode="auto">
            <a:xfrm>
              <a:off x="1410628" y="1594131"/>
              <a:ext cx="331585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vi-VN" altLang="en-US" sz="4400" b="1" dirty="0">
                  <a:solidFill>
                    <a:srgbClr val="FF0000"/>
                  </a:solidFill>
                  <a:latin typeface="#9Slide05 Fourth" panose="00000500000000000000" pitchFamily="2" charset="0"/>
                  <a:ea typeface="Helvetica Neue"/>
                  <a:cs typeface="Helvetica Neue"/>
                </a:rPr>
                <a:t>TỰ CHỦ</a:t>
              </a:r>
              <a:endParaRPr lang="en-SG" altLang="en-US" sz="4400" b="1" dirty="0">
                <a:solidFill>
                  <a:srgbClr val="0000FF"/>
                </a:solidFill>
                <a:latin typeface="#9Slide05 Fourth" panose="00000500000000000000" pitchFamily="2" charset="0"/>
              </a:endParaRPr>
            </a:p>
          </p:txBody>
        </p:sp>
      </p:grpSp>
    </p:spTree>
    <p:extLst>
      <p:ext uri="{BB962C8B-B14F-4D97-AF65-F5344CB8AC3E}">
        <p14:creationId xmlns:p14="http://schemas.microsoft.com/office/powerpoint/2010/main" val="151207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ppt_w</p:attrName>
                                        </p:attrNameLst>
                                      </p:cBhvr>
                                      <p:tavLst>
                                        <p:tav tm="0" fmla="#ppt_w*sin(2.5*pi*$)">
                                          <p:val>
                                            <p:fltVal val="0"/>
                                          </p:val>
                                        </p:tav>
                                        <p:tav tm="100000">
                                          <p:val>
                                            <p:fltVal val="1"/>
                                          </p:val>
                                        </p:tav>
                                      </p:tavLst>
                                    </p:anim>
                                    <p:anim calcmode="lin" valueType="num">
                                      <p:cBhvr>
                                        <p:cTn id="9" dur="750" fill="hold"/>
                                        <p:tgtEl>
                                          <p:spTgt spid="12"/>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10000"/>
                                  </p:iterate>
                                  <p:childTnLst>
                                    <p:animScale>
                                      <p:cBhvr>
                                        <p:cTn id="11" dur="300" fill="hold"/>
                                        <p:tgtEl>
                                          <p:spTgt spid="12"/>
                                        </p:tgtEl>
                                      </p:cBhvr>
                                      <p:by x="500000" y="500000"/>
                                    </p:animScale>
                                  </p:childTnLst>
                                </p:cTn>
                              </p:par>
                              <p:par>
                                <p:cTn id="12" presetID="6" presetClass="emph" presetSubtype="0" fill="hold" grpId="2" nodeType="withEffect">
                                  <p:stCondLst>
                                    <p:cond delay="0"/>
                                  </p:stCondLst>
                                  <p:iterate type="lt">
                                    <p:tmPct val="10000"/>
                                  </p:iterate>
                                  <p:childTnLst>
                                    <p:animScale>
                                      <p:cBhvr>
                                        <p:cTn id="13" dur="750" fill="hold"/>
                                        <p:tgtEl>
                                          <p:spTgt spid="12"/>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204"/>
            <a:ext cx="12308839" cy="6858000"/>
          </a:xfrm>
          <a:prstGeom prst="rect">
            <a:avLst/>
          </a:prstGeom>
        </p:spPr>
      </p:pic>
      <p:sp>
        <p:nvSpPr>
          <p:cNvPr id="6" name="Rectangle 5"/>
          <p:cNvSpPr/>
          <p:nvPr/>
        </p:nvSpPr>
        <p:spPr>
          <a:xfrm>
            <a:off x="1015845" y="5571485"/>
            <a:ext cx="4593336" cy="630552"/>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Calibri"/>
              <a:ea typeface="+mn-ea"/>
              <a:cs typeface="+mn-cs"/>
            </a:endParaRPr>
          </a:p>
        </p:txBody>
      </p:sp>
      <p:sp>
        <p:nvSpPr>
          <p:cNvPr id="7" name="Rectangle 6"/>
          <p:cNvSpPr/>
          <p:nvPr/>
        </p:nvSpPr>
        <p:spPr>
          <a:xfrm>
            <a:off x="6029849" y="6011872"/>
            <a:ext cx="4648200" cy="733636"/>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Calibri"/>
              <a:ea typeface="+mn-ea"/>
              <a:cs typeface="+mn-cs"/>
            </a:endParaRPr>
          </a:p>
        </p:txBody>
      </p:sp>
      <p:sp>
        <p:nvSpPr>
          <p:cNvPr id="8" name="Oval 7"/>
          <p:cNvSpPr/>
          <p:nvPr/>
        </p:nvSpPr>
        <p:spPr>
          <a:xfrm>
            <a:off x="2702913" y="1873298"/>
            <a:ext cx="609600" cy="533400"/>
          </a:xfrm>
          <a:prstGeom prst="ellipse">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a:ea typeface="+mn-ea"/>
                <a:cs typeface="+mn-cs"/>
              </a:rPr>
              <a:t>1</a:t>
            </a:r>
          </a:p>
        </p:txBody>
      </p:sp>
      <p:sp>
        <p:nvSpPr>
          <p:cNvPr id="9" name="Oval 8"/>
          <p:cNvSpPr/>
          <p:nvPr/>
        </p:nvSpPr>
        <p:spPr>
          <a:xfrm>
            <a:off x="6896276" y="1974646"/>
            <a:ext cx="609600" cy="533400"/>
          </a:xfrm>
          <a:prstGeom prst="ellipse">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Calibri"/>
                <a:ea typeface="+mn-ea"/>
                <a:cs typeface="+mn-cs"/>
              </a:rPr>
              <a:t>2</a:t>
            </a:r>
          </a:p>
        </p:txBody>
      </p:sp>
      <p:sp>
        <p:nvSpPr>
          <p:cNvPr id="12" name="TextBox 11"/>
          <p:cNvSpPr txBox="1">
            <a:spLocks noChangeArrowheads="1"/>
          </p:cNvSpPr>
          <p:nvPr/>
        </p:nvSpPr>
        <p:spPr bwMode="auto">
          <a:xfrm>
            <a:off x="84222" y="51780"/>
            <a:ext cx="1151599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TRÒ CHƠI: </a:t>
            </a:r>
            <a:r>
              <a:rPr lang="vi-VN" altLang="en-US" sz="4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Ai hiểu biết</a:t>
            </a:r>
            <a:endParaRPr lang="en-US" altLang="en-US" sz="4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a:p>
            <a:pPr algn="ctr" fontAlgn="base">
              <a:lnSpc>
                <a:spcPct val="150000"/>
              </a:lnSpc>
              <a:spcBef>
                <a:spcPct val="0"/>
              </a:spcBef>
              <a:spcAft>
                <a:spcPct val="0"/>
              </a:spcAft>
              <a:buFontTx/>
              <a:buNone/>
            </a:pPr>
            <a:r>
              <a:rPr lang="en-US" altLang="en-US" sz="44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Nhìn</a:t>
            </a:r>
            <a:r>
              <a:rPr lang="en-US" altLang="en-US" sz="4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en-US" sz="44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hình</a:t>
            </a:r>
            <a:r>
              <a:rPr lang="en-US" altLang="en-US" sz="4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vi-VN" altLang="en-US" sz="4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nhận xét về hành vi của các bạn</a:t>
            </a:r>
            <a:endParaRPr lang="it-IT" altLang="en-US" sz="44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1" name="Picture 5" descr="tải xuố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331" y="2937561"/>
            <a:ext cx="4455758" cy="25813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5" descr="tải xuống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9848" y="2659072"/>
            <a:ext cx="4648200" cy="335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09246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par>
                                <p:cTn id="23" presetID="2" presetClass="entr" presetSubtype="8" fill="hold" grpId="0" nodeType="withEffect">
                                  <p:stCondLst>
                                    <p:cond delay="150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pic>
        <p:nvPicPr>
          <p:cNvPr id="6" name="Google Shape;125;p5"/>
          <p:cNvPicPr preferRelativeResize="0"/>
          <p:nvPr/>
        </p:nvPicPr>
        <p:blipFill rotWithShape="1">
          <a:blip r:embed="rId4">
            <a:alphaModFix/>
          </a:blip>
          <a:srcRect/>
          <a:stretch/>
        </p:blipFill>
        <p:spPr>
          <a:xfrm>
            <a:off x="6374864" y="425542"/>
            <a:ext cx="5207535" cy="5948218"/>
          </a:xfrm>
          <a:prstGeom prst="rect">
            <a:avLst/>
          </a:prstGeom>
          <a:noFill/>
          <a:ln>
            <a:noFill/>
          </a:ln>
        </p:spPr>
      </p:pic>
      <p:sp>
        <p:nvSpPr>
          <p:cNvPr id="12" name="文本框 15"/>
          <p:cNvSpPr txBox="1"/>
          <p:nvPr/>
        </p:nvSpPr>
        <p:spPr>
          <a:xfrm>
            <a:off x="6544918" y="2195312"/>
            <a:ext cx="5255015" cy="3139321"/>
          </a:xfrm>
          <a:prstGeom prst="rect">
            <a:avLst/>
          </a:prstGeom>
          <a:noFill/>
        </p:spPr>
        <p:txBody>
          <a:bodyPr wrap="square" rtlCol="0">
            <a:spAutoFit/>
          </a:bodyPr>
          <a:lstStyle/>
          <a:p>
            <a:pPr algn="ctr" defTabSz="457200"/>
            <a:endParaRPr lang="en-US" altLang="zh-CN" sz="6600" dirty="0">
              <a:solidFill>
                <a:srgbClr val="FF0000"/>
              </a:solidFill>
              <a:latin typeface="#9Slide07 Marbelia Regular" panose="02000500000000000000" pitchFamily="2" charset="0"/>
              <a:ea typeface="华康海报体W12" panose="040B0C09000000000000" pitchFamily="81" charset="-122"/>
              <a:cs typeface="Times New Roman" pitchFamily="18" charset="0"/>
            </a:endParaRPr>
          </a:p>
          <a:p>
            <a:pPr algn="ctr" defTabSz="457200"/>
            <a:r>
              <a:rPr lang="vi-VN" altLang="zh-CN" sz="6600" dirty="0">
                <a:solidFill>
                  <a:srgbClr val="FF0000"/>
                </a:solidFill>
                <a:latin typeface="#9Slide07 Marbelia Regular" panose="02000500000000000000" pitchFamily="2" charset="0"/>
                <a:ea typeface="华康海报体W12" panose="040B0C09000000000000" pitchFamily="81" charset="-122"/>
                <a:cs typeface="Times New Roman" pitchFamily="18" charset="0"/>
              </a:rPr>
              <a:t>HÌNH THÀNH KIẾN THỨC</a:t>
            </a:r>
            <a:endParaRPr lang="zh-CN" altLang="en-US" sz="6600" dirty="0">
              <a:solidFill>
                <a:srgbClr val="FF0000"/>
              </a:solidFill>
              <a:latin typeface="#9Slide07 Marbelia Regular" panose="02000500000000000000" pitchFamily="2" charset="0"/>
              <a:ea typeface="华康海报体W12" panose="040B0C09000000000000" pitchFamily="81" charset="-122"/>
              <a:cs typeface="Times New Roman" pitchFamily="18" charset="0"/>
            </a:endParaRPr>
          </a:p>
        </p:txBody>
      </p:sp>
      <p:grpSp>
        <p:nvGrpSpPr>
          <p:cNvPr id="3" name="Group 2"/>
          <p:cNvGrpSpPr/>
          <p:nvPr/>
        </p:nvGrpSpPr>
        <p:grpSpPr>
          <a:xfrm>
            <a:off x="839417" y="578106"/>
            <a:ext cx="5064981"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5"/>
            <a:stretch>
              <a:fillRect/>
            </a:stretch>
          </p:blipFill>
          <p:spPr>
            <a:xfrm>
              <a:off x="1008519" y="1360199"/>
              <a:ext cx="4149384" cy="4040543"/>
            </a:xfrm>
            <a:prstGeom prst="rect">
              <a:avLst/>
            </a:prstGeom>
          </p:spPr>
        </p:pic>
        <p:sp>
          <p:nvSpPr>
            <p:cNvPr id="10" name="Rectangle 9"/>
            <p:cNvSpPr>
              <a:spLocks noChangeArrowheads="1"/>
            </p:cNvSpPr>
            <p:nvPr/>
          </p:nvSpPr>
          <p:spPr bwMode="auto">
            <a:xfrm>
              <a:off x="1437903" y="2195312"/>
              <a:ext cx="331585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vi-VN" altLang="en-US" sz="4400" b="1" dirty="0">
                  <a:solidFill>
                    <a:srgbClr val="FF0000"/>
                  </a:solidFill>
                  <a:latin typeface="#9Slide05 Fourth" panose="00000500000000000000" pitchFamily="2" charset="0"/>
                  <a:ea typeface="Helvetica Neue"/>
                  <a:cs typeface="Helvetica Neue"/>
                </a:rPr>
                <a:t>TỰ CHỦ</a:t>
              </a:r>
              <a:endParaRPr lang="en-SG" altLang="en-US" sz="4400" b="1" dirty="0">
                <a:solidFill>
                  <a:srgbClr val="0000FF"/>
                </a:solidFill>
                <a:latin typeface="#9Slide05 Fourth" panose="00000500000000000000" pitchFamily="2" charset="0"/>
              </a:endParaRPr>
            </a:p>
          </p:txBody>
        </p:sp>
      </p:grpSp>
    </p:spTree>
    <p:extLst>
      <p:ext uri="{BB962C8B-B14F-4D97-AF65-F5344CB8AC3E}">
        <p14:creationId xmlns:p14="http://schemas.microsoft.com/office/powerpoint/2010/main" val="337779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anim calcmode="lin" valueType="num">
                                      <p:cBhvr>
                                        <p:cTn id="8" dur="750" fill="hold"/>
                                        <p:tgtEl>
                                          <p:spTgt spid="12"/>
                                        </p:tgtEl>
                                        <p:attrNameLst>
                                          <p:attrName>ppt_w</p:attrName>
                                        </p:attrNameLst>
                                      </p:cBhvr>
                                      <p:tavLst>
                                        <p:tav tm="0" fmla="#ppt_w*sin(2.5*pi*$)">
                                          <p:val>
                                            <p:fltVal val="0"/>
                                          </p:val>
                                        </p:tav>
                                        <p:tav tm="100000">
                                          <p:val>
                                            <p:fltVal val="1"/>
                                          </p:val>
                                        </p:tav>
                                      </p:tavLst>
                                    </p:anim>
                                    <p:anim calcmode="lin" valueType="num">
                                      <p:cBhvr>
                                        <p:cTn id="9" dur="750" fill="hold"/>
                                        <p:tgtEl>
                                          <p:spTgt spid="12"/>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10000"/>
                                  </p:iterate>
                                  <p:childTnLst>
                                    <p:animScale>
                                      <p:cBhvr>
                                        <p:cTn id="11" dur="300" fill="hold"/>
                                        <p:tgtEl>
                                          <p:spTgt spid="12"/>
                                        </p:tgtEl>
                                      </p:cBhvr>
                                      <p:by x="500000" y="500000"/>
                                    </p:animScale>
                                  </p:childTnLst>
                                </p:cTn>
                              </p:par>
                              <p:par>
                                <p:cTn id="12" presetID="6" presetClass="emph" presetSubtype="0" fill="hold" grpId="2" nodeType="withEffect">
                                  <p:stCondLst>
                                    <p:cond delay="0"/>
                                  </p:stCondLst>
                                  <p:iterate type="lt">
                                    <p:tmPct val="10000"/>
                                  </p:iterate>
                                  <p:childTnLst>
                                    <p:animScale>
                                      <p:cBhvr>
                                        <p:cTn id="13" dur="750" fill="hold"/>
                                        <p:tgtEl>
                                          <p:spTgt spid="12"/>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2" grpId="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94"/>
            <a:ext cx="12308839" cy="6858000"/>
          </a:xfrm>
          <a:prstGeom prst="rect">
            <a:avLst/>
          </a:prstGeom>
        </p:spPr>
      </p:pic>
      <p:pic>
        <p:nvPicPr>
          <p:cNvPr id="5" name="图片 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58" y="-286438"/>
            <a:ext cx="385859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7"/>
          <p:cNvSpPr txBox="1">
            <a:spLocks noChangeArrowheads="1"/>
          </p:cNvSpPr>
          <p:nvPr/>
        </p:nvSpPr>
        <p:spPr bwMode="auto">
          <a:xfrm>
            <a:off x="353821" y="64190"/>
            <a:ext cx="30755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vi-VN" altLang="en-US" sz="2800" b="1" dirty="0">
                <a:solidFill>
                  <a:srgbClr val="0070C0"/>
                </a:solidFill>
                <a:latin typeface="Times New Roman" panose="02020603050405020304" pitchFamily="18" charset="0"/>
                <a:cs typeface="Times New Roman" panose="02020603050405020304" pitchFamily="18" charset="0"/>
              </a:rPr>
              <a:t>I. ĐẶT VẤN ĐỀ</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sp>
        <p:nvSpPr>
          <p:cNvPr id="2" name="Rectangle 1"/>
          <p:cNvSpPr/>
          <p:nvPr/>
        </p:nvSpPr>
        <p:spPr>
          <a:xfrm>
            <a:off x="233621" y="276381"/>
            <a:ext cx="9003009" cy="3198311"/>
          </a:xfrm>
          <a:prstGeom prst="rect">
            <a:avLst/>
          </a:prstGeom>
        </p:spPr>
        <p:txBody>
          <a:bodyPr wrap="square">
            <a:spAutoFit/>
          </a:bodyPr>
          <a:lstStyle/>
          <a:p>
            <a:pPr algn="ctr">
              <a:spcAft>
                <a:spcPts val="700"/>
              </a:spcAft>
            </a:pPr>
            <a:r>
              <a:rPr lang="vi-VN" sz="2800" dirty="0">
                <a:solidFill>
                  <a:srgbClr val="2500F0"/>
                </a:solidFill>
                <a:latin typeface="#9Slide07 Marbelia Regular" panose="02000500000000000000" pitchFamily="2" charset="0"/>
                <a:ea typeface="#9Slide04 Noto Serif Bold" panose="02020800060500020200" pitchFamily="18" charset="0"/>
                <a:cs typeface="#9Slide04 Noto Serif Bold" panose="02020800060500020200" pitchFamily="18" charset="0"/>
              </a:rPr>
              <a:t>1. Một người mẹ</a:t>
            </a:r>
            <a:endParaRPr lang="en-US" sz="2800" dirty="0">
              <a:solidFill>
                <a:srgbClr val="2500F0"/>
              </a:solidFill>
              <a:latin typeface="#9Slide07 Marbelia Regular" panose="02000500000000000000" pitchFamily="2" charset="0"/>
              <a:ea typeface="#9Slide04 Noto Serif Bold" panose="02020800060500020200" pitchFamily="18" charset="0"/>
              <a:cs typeface="#9Slide04 Noto Serif Bold" panose="02020800060500020200" pitchFamily="18" charset="0"/>
            </a:endParaRPr>
          </a:p>
          <a:p>
            <a:pPr algn="just">
              <a:spcAft>
                <a:spcPts val="700"/>
              </a:spcAft>
            </a:pPr>
            <a:r>
              <a:rPr lang="en-US" sz="2400" dirty="0">
                <a:solidFill>
                  <a:srgbClr val="000000"/>
                </a:solidFill>
                <a:latin typeface="#9Slide07 Marbelia Regular" panose="02000500000000000000" pitchFamily="2" charset="0"/>
                <a:ea typeface="Cambria" panose="02040503050406030204" pitchFamily="18" charset="0"/>
                <a:cs typeface="Cambria" panose="02040503050406030204" pitchFamily="18" charset="0"/>
              </a:rPr>
              <a:t>       </a:t>
            </a:r>
            <a:r>
              <a:rPr lang="vi-VN" sz="2400" dirty="0">
                <a:solidFill>
                  <a:srgbClr val="000000"/>
                </a:solidFill>
                <a:latin typeface="#9Slide07 Marbelia Regular" panose="02000500000000000000" pitchFamily="2" charset="0"/>
                <a:ea typeface="Cambria" panose="02040503050406030204" pitchFamily="18" charset="0"/>
                <a:cs typeface="Cambria" panose="02040503050406030204" pitchFamily="18" charset="0"/>
              </a:rPr>
              <a:t>Bà Tâm có một người con trai tên là M. Anh M là một người đi biển giỏi và là trụ cột trong gia đình. Bà Tâm nhận thấy con có những dấu hiệu không bình thường thì M đã nghiện ma túy từ lâu, bị nhiễm HIV/AIDS. Biết tin, bà Tâm choáng váng, đau khổ đến mất ăn mất ngủ vì thương con. Mặc dù rất đau dớn, nhưng bà không khóc trước mặt con và đã nén chặt nỗi đau để chăm sóc con. Bà còn tích cực giúp đỡ những người có HIV/AIDS khác và vận động gia đình những người này không xa lánh mà gần gũi, chăm sóc họ.</a:t>
            </a:r>
            <a:endParaRPr lang="en-US" sz="2400" dirty="0">
              <a:latin typeface="#9Slide07 Marbelia Regular" panose="02000500000000000000" pitchFamily="2" charset="0"/>
              <a:ea typeface="Cambria" panose="02040503050406030204" pitchFamily="18" charset="0"/>
              <a:cs typeface="Cambria" panose="02040503050406030204" pitchFamily="18" charset="0"/>
            </a:endParaRPr>
          </a:p>
        </p:txBody>
      </p:sp>
      <p:sp>
        <p:nvSpPr>
          <p:cNvPr id="8" name="Rectangle 7"/>
          <p:cNvSpPr/>
          <p:nvPr/>
        </p:nvSpPr>
        <p:spPr>
          <a:xfrm>
            <a:off x="4464425" y="3455283"/>
            <a:ext cx="7566510" cy="3195747"/>
          </a:xfrm>
          <a:prstGeom prst="rect">
            <a:avLst/>
          </a:prstGeom>
        </p:spPr>
        <p:txBody>
          <a:bodyPr wrap="square">
            <a:spAutoFit/>
          </a:bodyPr>
          <a:lstStyle/>
          <a:p>
            <a:pPr indent="190500" algn="just">
              <a:spcAft>
                <a:spcPts val="200"/>
              </a:spcAft>
            </a:pPr>
            <a:r>
              <a:rPr lang="vi-VN" sz="2400" dirty="0">
                <a:solidFill>
                  <a:srgbClr val="3333CC"/>
                </a:solidFill>
                <a:latin typeface="#9Slide07 Marbelia Regular" panose="02000500000000000000" pitchFamily="2" charset="0"/>
                <a:ea typeface="Cambria" panose="02040503050406030204" pitchFamily="18" charset="0"/>
                <a:cs typeface="Cambria" panose="02040503050406030204" pitchFamily="18" charset="0"/>
              </a:rPr>
              <a:t>                               </a:t>
            </a:r>
            <a:r>
              <a:rPr lang="vi-VN" sz="2400" dirty="0">
                <a:solidFill>
                  <a:srgbClr val="FF0000"/>
                </a:solidFill>
                <a:latin typeface="#9Slide07 Marbelia Regular" panose="02000500000000000000" pitchFamily="2" charset="0"/>
                <a:ea typeface="Cambria" panose="02040503050406030204" pitchFamily="18" charset="0"/>
                <a:cs typeface="Cambria" panose="02040503050406030204" pitchFamily="18" charset="0"/>
              </a:rPr>
              <a:t>2. CHUYỆN CỦA N</a:t>
            </a:r>
          </a:p>
          <a:p>
            <a:pPr indent="190500" algn="just">
              <a:spcAft>
                <a:spcPts val="200"/>
              </a:spcAft>
            </a:pPr>
            <a:r>
              <a:rPr lang="vi-VN" sz="2200" dirty="0">
                <a:solidFill>
                  <a:srgbClr val="3333CC"/>
                </a:solidFill>
                <a:latin typeface="#9Slide07 Marbelia Regular" panose="02000500000000000000" pitchFamily="2" charset="0"/>
                <a:ea typeface="Cambria" panose="02040503050406030204" pitchFamily="18" charset="0"/>
                <a:cs typeface="Cambria" panose="02040503050406030204" pitchFamily="18" charset="0"/>
              </a:rPr>
              <a:t>N là con út trong một gia đình khá giả, được bố mẹ rất cưng chiều. Lúc đầu, N là một học sinh ngoan và học khá. Nhưng sau đó, N bị bạn bè xấu rủ rê theo chúng tập hút thúc lá, uống bia, đua xe máy và chơi các trò chơi nguy hiểm khác. N trốn học liên miêm, vì vậy cuối năm lớp 9, N thi trượt tốt nghiệp. Đúng lúc đang buồn chán tuyệt vọng, N liền hút thử....Cứ như vậy một lần, rồi lần nữa,...N đã bị nghiện. Để có tiền chích hút, N tha gia vào một nhó trộm cắp và bị bắt trong lúc đi ăn trộm.</a:t>
            </a:r>
            <a:endParaRPr lang="en-US" sz="2200" dirty="0">
              <a:solidFill>
                <a:srgbClr val="3333CC"/>
              </a:solidFill>
              <a:effectLst/>
              <a:latin typeface="#9Slide07 Marbelia Regular" panose="02000500000000000000" pitchFamily="2" charset="0"/>
              <a:ea typeface="Cambria" panose="02040503050406030204" pitchFamily="18" charset="0"/>
              <a:cs typeface="Cambria" panose="02040503050406030204" pitchFamily="18" charset="0"/>
            </a:endParaRPr>
          </a:p>
        </p:txBody>
      </p:sp>
      <p:pic>
        <p:nvPicPr>
          <p:cNvPr id="9" name="Picture 8" descr="58PIC58PIC58PIC58PICHsaGKG559akDq_PIC2018.png"/>
          <p:cNvPicPr>
            <a:picLocks noChangeAspect="1"/>
          </p:cNvPicPr>
          <p:nvPr/>
        </p:nvPicPr>
        <p:blipFill>
          <a:blip r:embed="rId4">
            <a:extLst>
              <a:ext uri="{28A0092B-C50C-407E-A947-70E740481C1C}">
                <a14:useLocalDpi xmlns:a14="http://schemas.microsoft.com/office/drawing/2010/main" val="0"/>
              </a:ext>
            </a:extLst>
          </a:blip>
          <a:srcRect l="7143" t="16071" r="5357" b="14285"/>
          <a:stretch>
            <a:fillRect/>
          </a:stretch>
        </p:blipFill>
        <p:spPr bwMode="auto">
          <a:xfrm>
            <a:off x="-829559" y="-631644"/>
            <a:ext cx="13935698" cy="7990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6" descr="Picture 0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7243" y="699614"/>
            <a:ext cx="2931788" cy="27190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Picture 12" descr="Picture 00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7286" y="4111829"/>
            <a:ext cx="3271643" cy="23051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303451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ssolv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959" y="0"/>
            <a:ext cx="12308839" cy="6858000"/>
          </a:xfrm>
          <a:prstGeom prst="rect">
            <a:avLst/>
          </a:prstGeom>
        </p:spPr>
      </p:pic>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3">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9Slide07 Marbelia Regular" panose="02000500000000000000" pitchFamily="2" charset="0"/>
                <a:ea typeface="Times New Roman" panose="02020603050405020304" pitchFamily="18" charset="0"/>
              </a:rPr>
              <a:t>PHIẾU BÀI TẬP</a:t>
            </a:r>
            <a:r>
              <a:rPr lang="vi-VN" sz="3200" b="1" dirty="0">
                <a:solidFill>
                  <a:srgbClr val="FF0000"/>
                </a:solidFill>
                <a:latin typeface="#9Slide07 Marbelia Regular" panose="02000500000000000000" pitchFamily="2" charset="0"/>
                <a:ea typeface="Times New Roman" panose="02020603050405020304" pitchFamily="18" charset="0"/>
              </a:rPr>
              <a:t> nhóm 1</a:t>
            </a:r>
            <a:endParaRPr lang="en-US" sz="3200" b="1" dirty="0">
              <a:solidFill>
                <a:srgbClr val="FF0000"/>
              </a:solidFill>
              <a:latin typeface="#9Slide07 Marbelia Regular" panose="02000500000000000000" pitchFamily="2" charset="0"/>
              <a:ea typeface="Times New Roman" panose="02020603050405020304" pitchFamily="18" charset="0"/>
            </a:endParaRPr>
          </a:p>
          <a:p>
            <a:pPr algn="ctr"/>
            <a:r>
              <a:rPr lang="en-US" sz="3200" b="1" dirty="0">
                <a:solidFill>
                  <a:srgbClr val="FF0000"/>
                </a:solidFill>
                <a:latin typeface="#9Slide07 Marbelia Regular" panose="02000500000000000000" pitchFamily="2" charset="0"/>
                <a:ea typeface="Times New Roman" panose="02020603050405020304" pitchFamily="18" charset="0"/>
              </a:rPr>
              <a:t>(THẢO LUẬN NHÓM)</a:t>
            </a:r>
          </a:p>
          <a:p>
            <a:r>
              <a:rPr lang="en-US" dirty="0">
                <a:solidFill>
                  <a:prstClr val="white"/>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715587" y="2186247"/>
            <a:ext cx="382241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fontAlgn="base">
              <a:spcBef>
                <a:spcPct val="20000"/>
              </a:spcBef>
              <a:spcAft>
                <a:spcPct val="0"/>
              </a:spcAft>
            </a:pP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Nỗi</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bất</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hạnh</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đến</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với</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gia</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đình</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bà</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Tâm</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như</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thế</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nào</a:t>
            </a:r>
            <a:r>
              <a:rPr lang="en-US" altLang="en-US" sz="2800" dirty="0">
                <a:solidFill>
                  <a:srgbClr val="3333CC"/>
                </a:solidFill>
                <a:latin typeface="#9Slide05 SVNTradeMark" panose="02000000000000000000" pitchFamily="2" charset="0"/>
              </a:rPr>
              <a:t>?</a:t>
            </a: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4751993" y="2226889"/>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pPr algn="just"/>
            <a:r>
              <a:rPr lang="en-US" altLang="en-US" sz="2800" dirty="0" err="1">
                <a:solidFill>
                  <a:srgbClr val="3333CC"/>
                </a:solidFill>
                <a:latin typeface="#9Slide05 SVNTradeMark" panose="02000000000000000000" pitchFamily="2" charset="0"/>
              </a:rPr>
              <a:t>Bà</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Tâm</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đã</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làm</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gì</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trước</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nỗi</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bất</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hạnh</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của</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gia</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đình</a:t>
            </a:r>
            <a:r>
              <a:rPr lang="en-US" altLang="en-US" sz="2800" dirty="0">
                <a:solidFill>
                  <a:srgbClr val="3333CC"/>
                </a:solidFill>
                <a:latin typeface="#9Slide05 SVNTradeMark" panose="02000000000000000000" pitchFamily="2" charset="0"/>
              </a:rPr>
              <a:t>?</a:t>
            </a:r>
          </a:p>
          <a:p>
            <a:pPr algn="ctr"/>
            <a:endParaRPr lang="en-US" dirty="0">
              <a:solidFill>
                <a:prstClr val="white"/>
              </a:solidFill>
              <a:latin typeface="Times New Roman" panose="02020603050405020304" pitchFamily="18" charset="0"/>
              <a:ea typeface="Times New Roman" panose="02020603050405020304" pitchFamily="18"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715586" y="4629728"/>
            <a:ext cx="3680806"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000000"/>
                </a:solidFill>
                <a:latin typeface="Times New Roman" panose="02020603050405020304" pitchFamily="18" charset="0"/>
                <a:ea typeface="Times New Roman" panose="02020603050405020304" pitchFamily="18" charset="0"/>
              </a:rPr>
              <a:t>...............................................................................................................................................................................................................</a:t>
            </a:r>
            <a:endParaRPr lang="en-US" sz="2400" dirty="0">
              <a:solidFill>
                <a:prstClr val="white"/>
              </a:solidFill>
              <a:latin typeface="Times New Roman" panose="02020603050405020304" pitchFamily="18" charset="0"/>
              <a:ea typeface="Times New Roman" panose="02020603050405020304" pitchFamily="18" charset="0"/>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4605021" y="4629727"/>
            <a:ext cx="3479452" cy="189991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rgbClr val="000000"/>
                </a:solidFill>
                <a:latin typeface="Times New Roman" panose="02020603050405020304" pitchFamily="18" charset="0"/>
                <a:ea typeface="Times New Roman" panose="02020603050405020304" pitchFamily="18" charset="0"/>
              </a:rPr>
              <a:t>........................................................................................................................................................................................................................................</a:t>
            </a:r>
            <a:endParaRPr lang="en-US" sz="2000" dirty="0">
              <a:solidFill>
                <a:prstClr val="white"/>
              </a:solidFill>
              <a:latin typeface="Times New Roman" panose="02020603050405020304" pitchFamily="18" charset="0"/>
              <a:ea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8386734" y="4629727"/>
            <a:ext cx="3332480" cy="181863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000000"/>
                </a:solidFill>
                <a:latin typeface="Times New Roman" panose="02020603050405020304" pitchFamily="18" charset="0"/>
                <a:ea typeface="Times New Roman" panose="02020603050405020304" pitchFamily="18" charset="0"/>
              </a:rPr>
              <a:t>...................................................................................................................................................................................................</a:t>
            </a:r>
            <a:endParaRPr lang="en-US" sz="2400" dirty="0">
              <a:solidFill>
                <a:prstClr val="white"/>
              </a:solidFill>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p:cNvCxnSpPr>
          <p:nvPr/>
        </p:nvCxnSpPr>
        <p:spPr>
          <a:xfrm flipH="1">
            <a:off x="6216303" y="1536008"/>
            <a:ext cx="2540" cy="77216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p:cNvCxnSpPr>
          <p:nvPr/>
        </p:nvCxnSpPr>
        <p:spPr>
          <a:xfrm>
            <a:off x="266030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634838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10052974" y="4025207"/>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8672137" y="2145608"/>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pPr algn="just"/>
            <a:r>
              <a:rPr lang="en-US" altLang="en-US" sz="2800" dirty="0">
                <a:solidFill>
                  <a:srgbClr val="3333CC"/>
                </a:solidFill>
                <a:latin typeface="#9Slide05 SVNTradeMark" panose="02000000000000000000" pitchFamily="2" charset="0"/>
              </a:rPr>
              <a:t>Theo </a:t>
            </a:r>
            <a:r>
              <a:rPr lang="en-US" altLang="en-US" sz="2800" dirty="0" err="1">
                <a:solidFill>
                  <a:srgbClr val="3333CC"/>
                </a:solidFill>
                <a:latin typeface="#9Slide05 SVNTradeMark" panose="02000000000000000000" pitchFamily="2" charset="0"/>
              </a:rPr>
              <a:t>các</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bạn</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bà</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Tâm</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là</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người</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như</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thế</a:t>
            </a:r>
            <a:r>
              <a:rPr lang="en-US" altLang="en-US" sz="2800" dirty="0">
                <a:solidFill>
                  <a:srgbClr val="3333CC"/>
                </a:solidFill>
                <a:latin typeface="#9Slide05 SVNTradeMark" panose="02000000000000000000" pitchFamily="2" charset="0"/>
              </a:rPr>
              <a:t> </a:t>
            </a:r>
            <a:r>
              <a:rPr lang="en-US" altLang="en-US" sz="2800" dirty="0" err="1">
                <a:solidFill>
                  <a:srgbClr val="3333CC"/>
                </a:solidFill>
                <a:latin typeface="#9Slide05 SVNTradeMark" panose="02000000000000000000" pitchFamily="2" charset="0"/>
              </a:rPr>
              <a:t>nào</a:t>
            </a:r>
            <a:r>
              <a:rPr lang="en-US" altLang="en-US" sz="2800" dirty="0">
                <a:solidFill>
                  <a:srgbClr val="3333CC"/>
                </a:solidFill>
                <a:latin typeface="#9Slide05 SVNTradeMark" panose="02000000000000000000" pitchFamily="2" charset="0"/>
              </a:rPr>
              <a:t>?</a:t>
            </a:r>
          </a:p>
          <a:p>
            <a:pPr algn="ctr"/>
            <a:endParaRPr lang="en-US" dirty="0">
              <a:solidFill>
                <a:prstClr val="white"/>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43616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00"/>
                                        <p:tgtEl>
                                          <p:spTgt spid="17"/>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2" grpId="0" animBg="1"/>
      <p:bldP spid="13"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959" y="0"/>
            <a:ext cx="12308839" cy="6858000"/>
          </a:xfrm>
          <a:prstGeom prst="rect">
            <a:avLst/>
          </a:prstGeom>
        </p:spPr>
      </p:pic>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3">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rPr>
              <a:t>PHIẾU BÀI TẬP</a:t>
            </a:r>
            <a:r>
              <a:rPr kumimoji="0" lang="vi-VN"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rPr>
              <a:t> nhóm</a:t>
            </a:r>
            <a:r>
              <a:rPr kumimoji="0" lang="vi-VN" sz="3200" b="1" i="0" u="none" strike="noStrike" kern="1200" cap="none" spc="0" normalizeH="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rPr>
              <a:t> 2</a:t>
            </a:r>
            <a:endParaRPr kumimoji="0" lang="en-US"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rPr>
              <a:t>(THẢO LUẬN NHÓM)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715587" y="2186247"/>
            <a:ext cx="382241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lang="en-US" altLang="en-US" sz="2800" dirty="0" err="1">
                <a:solidFill>
                  <a:srgbClr val="C00000"/>
                </a:solidFill>
                <a:latin typeface="#9Slide05 SVNTradeMark" panose="02000000000000000000" pitchFamily="2" charset="0"/>
              </a:rPr>
              <a:t>Trước</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đây</a:t>
            </a:r>
            <a:r>
              <a:rPr lang="en-US" altLang="en-US" sz="2800" dirty="0">
                <a:solidFill>
                  <a:srgbClr val="C00000"/>
                </a:solidFill>
                <a:latin typeface="#9Slide05 SVNTradeMark" panose="02000000000000000000" pitchFamily="2" charset="0"/>
              </a:rPr>
              <a:t> N </a:t>
            </a:r>
            <a:r>
              <a:rPr lang="en-US" altLang="en-US" sz="2800" dirty="0" err="1">
                <a:solidFill>
                  <a:srgbClr val="C00000"/>
                </a:solidFill>
                <a:latin typeface="#9Slide05 SVNTradeMark" panose="02000000000000000000" pitchFamily="2" charset="0"/>
              </a:rPr>
              <a:t>là</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một</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học</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sinh</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có</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những</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ưu</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điểm</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gì</a:t>
            </a:r>
            <a:r>
              <a:rPr lang="en-US" altLang="en-US" sz="2800" dirty="0">
                <a:solidFill>
                  <a:srgbClr val="C00000"/>
                </a:solidFill>
                <a:latin typeface="#9Slide05 SVNTradeMark" panose="02000000000000000000" pitchFamily="2" charset="0"/>
              </a:rPr>
              <a:t>?</a:t>
            </a: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4751993" y="2226889"/>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algn="just"/>
            <a:r>
              <a:rPr lang="en-US" altLang="en-US" sz="2800" dirty="0" err="1">
                <a:solidFill>
                  <a:srgbClr val="C00000"/>
                </a:solidFill>
                <a:latin typeface="#9Slide05 SVNTradeMark" panose="02000000000000000000" pitchFamily="2" charset="0"/>
              </a:rPr>
              <a:t>Những</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hành</a:t>
            </a:r>
            <a:r>
              <a:rPr lang="en-US" altLang="en-US" sz="2800" dirty="0">
                <a:solidFill>
                  <a:srgbClr val="C00000"/>
                </a:solidFill>
                <a:latin typeface="#9Slide05 SVNTradeMark" panose="02000000000000000000" pitchFamily="2" charset="0"/>
              </a:rPr>
              <a:t> vi </a:t>
            </a:r>
            <a:r>
              <a:rPr lang="en-US" altLang="en-US" sz="2800" dirty="0" err="1">
                <a:solidFill>
                  <a:srgbClr val="C00000"/>
                </a:solidFill>
                <a:latin typeface="#9Slide05 SVNTradeMark" panose="02000000000000000000" pitchFamily="2" charset="0"/>
              </a:rPr>
              <a:t>sai</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trái</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của</a:t>
            </a:r>
            <a:r>
              <a:rPr lang="en-US" altLang="en-US" sz="2800" dirty="0">
                <a:solidFill>
                  <a:srgbClr val="C00000"/>
                </a:solidFill>
                <a:latin typeface="#9Slide05 SVNTradeMark" panose="02000000000000000000" pitchFamily="2" charset="0"/>
              </a:rPr>
              <a:t> N </a:t>
            </a:r>
            <a:r>
              <a:rPr lang="en-US" altLang="en-US" sz="2800" dirty="0" err="1">
                <a:solidFill>
                  <a:srgbClr val="C00000"/>
                </a:solidFill>
                <a:latin typeface="#9Slide05 SVNTradeMark" panose="02000000000000000000" pitchFamily="2" charset="0"/>
              </a:rPr>
              <a:t>sau</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này</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là</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gì</a:t>
            </a:r>
            <a:r>
              <a:rPr lang="en-US" altLang="en-US" sz="2800" b="1" dirty="0">
                <a:solidFill>
                  <a:srgbClr val="C00000"/>
                </a:solidFill>
                <a:latin typeface="#9Slide05 SVNTradeMark" panose="02000000000000000000" pitchFamily="2"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715586" y="4629728"/>
            <a:ext cx="3680806"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4605021" y="4629727"/>
            <a:ext cx="3479452" cy="189991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8386734" y="4629727"/>
            <a:ext cx="3332480" cy="181863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p:cNvCxnSpPr>
          <p:nvPr/>
        </p:nvCxnSpPr>
        <p:spPr>
          <a:xfrm flipH="1">
            <a:off x="6216303" y="1536008"/>
            <a:ext cx="2540" cy="77216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p:cNvCxnSpPr>
          <p:nvPr/>
        </p:nvCxnSpPr>
        <p:spPr>
          <a:xfrm>
            <a:off x="266030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634838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10052974" y="4025207"/>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8685200" y="2341221"/>
            <a:ext cx="3183889" cy="1556328"/>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altLang="en-US" sz="2800" dirty="0">
              <a:solidFill>
                <a:srgbClr val="C00000"/>
              </a:solidFill>
              <a:latin typeface="#9Slide05 SVNTradeMark" panose="02000000000000000000" pitchFamily="2" charset="0"/>
            </a:endParaRPr>
          </a:p>
          <a:p>
            <a:pPr algn="just"/>
            <a:r>
              <a:rPr lang="en-US" altLang="en-US" sz="2800" dirty="0" err="1">
                <a:solidFill>
                  <a:srgbClr val="C00000"/>
                </a:solidFill>
                <a:latin typeface="#9Slide05 SVNTradeMark" panose="02000000000000000000" pitchFamily="2" charset="0"/>
              </a:rPr>
              <a:t>Vì</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sao</a:t>
            </a:r>
            <a:r>
              <a:rPr lang="en-US" altLang="en-US" sz="2800" dirty="0">
                <a:solidFill>
                  <a:srgbClr val="C00000"/>
                </a:solidFill>
                <a:latin typeface="#9Slide05 SVNTradeMark" panose="02000000000000000000" pitchFamily="2" charset="0"/>
              </a:rPr>
              <a:t> N </a:t>
            </a:r>
            <a:r>
              <a:rPr lang="en-US" altLang="en-US" sz="2800" dirty="0" err="1">
                <a:solidFill>
                  <a:srgbClr val="C00000"/>
                </a:solidFill>
                <a:latin typeface="#9Slide05 SVNTradeMark" panose="02000000000000000000" pitchFamily="2" charset="0"/>
              </a:rPr>
              <a:t>lại</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có</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lại</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có</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một</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kết</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cục</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xấu</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như</a:t>
            </a:r>
            <a:r>
              <a:rPr lang="en-US" altLang="en-US" sz="2800" dirty="0">
                <a:solidFill>
                  <a:srgbClr val="C00000"/>
                </a:solidFill>
                <a:latin typeface="#9Slide05 SVNTradeMark" panose="02000000000000000000" pitchFamily="2" charset="0"/>
              </a:rPr>
              <a:t> </a:t>
            </a:r>
            <a:r>
              <a:rPr lang="en-US" altLang="en-US" sz="2800" dirty="0" err="1">
                <a:solidFill>
                  <a:srgbClr val="C00000"/>
                </a:solidFill>
                <a:latin typeface="#9Slide05 SVNTradeMark" panose="02000000000000000000" pitchFamily="2" charset="0"/>
              </a:rPr>
              <a:t>vậy</a:t>
            </a:r>
            <a:r>
              <a:rPr lang="en-US" altLang="en-US" sz="2800" dirty="0">
                <a:solidFill>
                  <a:srgbClr val="C00000"/>
                </a:solidFill>
                <a:latin typeface="#9Slide05 SVNTradeMark" panose="02000000000000000000" pitchFamily="2" charset="0"/>
              </a:rPr>
              <a:t>?</a:t>
            </a:r>
            <a:endParaRPr lang="en-US" sz="2800" dirty="0">
              <a:solidFill>
                <a:srgbClr val="C00000"/>
              </a:solidFill>
              <a:latin typeface="#9Slide05 SVNTradeMark" panose="02000000000000000000" pitchFamily="2" charset="0"/>
              <a:ea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52034885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00"/>
                                        <p:tgtEl>
                                          <p:spTgt spid="17"/>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2" grpId="0" animBg="1"/>
      <p:bldP spid="13"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959" y="0"/>
            <a:ext cx="12308839" cy="6858000"/>
          </a:xfrm>
          <a:prstGeom prst="rect">
            <a:avLst/>
          </a:prstGeom>
        </p:spPr>
      </p:pic>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3">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rPr>
              <a:t>PHIẾU BÀI TẬP</a:t>
            </a:r>
            <a:r>
              <a:rPr kumimoji="0" lang="vi-VN"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rPr>
              <a:t> nhóm 1</a:t>
            </a:r>
            <a:endParaRPr kumimoji="0" lang="en-US"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9Slide07 Marbelia Regular" panose="02000500000000000000" pitchFamily="2" charset="0"/>
                <a:ea typeface="Times New Roman" panose="02020603050405020304" pitchFamily="18" charset="0"/>
                <a:cs typeface="+mn-cs"/>
              </a:rPr>
              <a:t>(THẢO LUẬN NHÓM)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116263" y="2057467"/>
            <a:ext cx="3342789"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Nỗi</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bất</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hạnh</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đến</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với</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gia</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đình</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bà</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Tâm</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như</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thế</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nào</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a:t>
            </a: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3540034" y="2083820"/>
            <a:ext cx="4442911"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Bà</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Tâm</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đã</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làm</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gì</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trước</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nỗi</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bất</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hạnh</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của</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gia</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đình</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157481" y="4258490"/>
            <a:ext cx="3514635" cy="261418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altLang="en-US" dirty="0">
                <a:solidFill>
                  <a:srgbClr val="009999"/>
                </a:solidFill>
                <a:latin typeface="Times New Roman" panose="02020603050405020304" pitchFamily="18" charset="0"/>
              </a:rPr>
              <a:t> </a:t>
            </a:r>
            <a:r>
              <a:rPr lang="en-US" altLang="en-US" sz="2800" dirty="0">
                <a:solidFill>
                  <a:srgbClr val="333399"/>
                </a:solidFill>
                <a:latin typeface="#9Slide05 SVNTradeMark" panose="02000000000000000000" pitchFamily="2" charset="0"/>
              </a:rPr>
              <a:t>- Con </a:t>
            </a:r>
            <a:r>
              <a:rPr lang="en-US" altLang="en-US" sz="2800" dirty="0" err="1">
                <a:solidFill>
                  <a:srgbClr val="333399"/>
                </a:solidFill>
                <a:latin typeface="#9Slide05 SVNTradeMark" panose="02000000000000000000" pitchFamily="2" charset="0"/>
              </a:rPr>
              <a:t>trai</a:t>
            </a:r>
            <a:r>
              <a:rPr lang="en-US" altLang="en-US" sz="2800" dirty="0">
                <a:solidFill>
                  <a:srgbClr val="333399"/>
                </a:solidFill>
                <a:latin typeface="#9Slide05 SVNTradeMark" panose="02000000000000000000" pitchFamily="2" charset="0"/>
              </a:rPr>
              <a:t> </a:t>
            </a:r>
            <a:r>
              <a:rPr lang="en-US" altLang="en-US" sz="2800" dirty="0" err="1">
                <a:solidFill>
                  <a:srgbClr val="333399"/>
                </a:solidFill>
                <a:latin typeface="#9Slide05 SVNTradeMark" panose="02000000000000000000" pitchFamily="2" charset="0"/>
              </a:rPr>
              <a:t>bà</a:t>
            </a:r>
            <a:r>
              <a:rPr lang="en-US" altLang="en-US" sz="2800" dirty="0">
                <a:solidFill>
                  <a:srgbClr val="333399"/>
                </a:solidFill>
                <a:latin typeface="#9Slide05 SVNTradeMark" panose="02000000000000000000" pitchFamily="2" charset="0"/>
              </a:rPr>
              <a:t> </a:t>
            </a:r>
            <a:r>
              <a:rPr lang="en-US" altLang="en-US" sz="2800" dirty="0" err="1">
                <a:solidFill>
                  <a:srgbClr val="333399"/>
                </a:solidFill>
                <a:latin typeface="#9Slide05 SVNTradeMark" panose="02000000000000000000" pitchFamily="2" charset="0"/>
              </a:rPr>
              <a:t>Tâm</a:t>
            </a:r>
            <a:r>
              <a:rPr lang="en-US" altLang="en-US" sz="2800" dirty="0">
                <a:solidFill>
                  <a:srgbClr val="333399"/>
                </a:solidFill>
                <a:latin typeface="#9Slide05 SVNTradeMark" panose="02000000000000000000" pitchFamily="2" charset="0"/>
              </a:rPr>
              <a:t> </a:t>
            </a:r>
            <a:r>
              <a:rPr lang="en-US" altLang="en-US" sz="2800" dirty="0" err="1">
                <a:solidFill>
                  <a:srgbClr val="333399"/>
                </a:solidFill>
                <a:latin typeface="#9Slide05 SVNTradeMark" panose="02000000000000000000" pitchFamily="2" charset="0"/>
              </a:rPr>
              <a:t>nghiện</a:t>
            </a:r>
            <a:r>
              <a:rPr lang="en-US" altLang="en-US" sz="2800" dirty="0">
                <a:solidFill>
                  <a:srgbClr val="333399"/>
                </a:solidFill>
                <a:latin typeface="#9Slide05 SVNTradeMark" panose="02000000000000000000" pitchFamily="2" charset="0"/>
              </a:rPr>
              <a:t> ma </a:t>
            </a:r>
            <a:r>
              <a:rPr lang="en-US" altLang="en-US" sz="2800" dirty="0" err="1">
                <a:solidFill>
                  <a:srgbClr val="333399"/>
                </a:solidFill>
                <a:latin typeface="#9Slide05 SVNTradeMark" panose="02000000000000000000" pitchFamily="2" charset="0"/>
              </a:rPr>
              <a:t>tuý</a:t>
            </a:r>
            <a:r>
              <a:rPr lang="en-US" altLang="en-US" sz="2800" dirty="0">
                <a:solidFill>
                  <a:srgbClr val="333399"/>
                </a:solidFill>
                <a:latin typeface="#9Slide05 SVNTradeMark" panose="02000000000000000000" pitchFamily="2" charset="0"/>
              </a:rPr>
              <a:t>, </a:t>
            </a:r>
            <a:r>
              <a:rPr lang="en-US" altLang="en-US" sz="2800" dirty="0" err="1">
                <a:solidFill>
                  <a:srgbClr val="333399"/>
                </a:solidFill>
                <a:latin typeface="#9Slide05 SVNTradeMark" panose="02000000000000000000" pitchFamily="2" charset="0"/>
              </a:rPr>
              <a:t>bị</a:t>
            </a:r>
            <a:r>
              <a:rPr lang="en-US" altLang="en-US" sz="2800" dirty="0">
                <a:solidFill>
                  <a:srgbClr val="333399"/>
                </a:solidFill>
                <a:latin typeface="#9Slide05 SVNTradeMark" panose="02000000000000000000" pitchFamily="2" charset="0"/>
              </a:rPr>
              <a:t> </a:t>
            </a:r>
            <a:r>
              <a:rPr lang="en-US" altLang="en-US" sz="2800" dirty="0" err="1">
                <a:solidFill>
                  <a:srgbClr val="333399"/>
                </a:solidFill>
                <a:latin typeface="#9Slide05 SVNTradeMark" panose="02000000000000000000" pitchFamily="2" charset="0"/>
              </a:rPr>
              <a:t>nhiễm</a:t>
            </a:r>
            <a:r>
              <a:rPr lang="en-US" altLang="en-US" sz="2800" dirty="0">
                <a:solidFill>
                  <a:srgbClr val="808080"/>
                </a:solidFill>
                <a:latin typeface="#9Slide05 SVNTradeMark" panose="02000000000000000000" pitchFamily="2" charset="0"/>
              </a:rPr>
              <a:t> </a:t>
            </a:r>
            <a:r>
              <a:rPr lang="en-US" altLang="en-US" sz="2800" dirty="0">
                <a:solidFill>
                  <a:srgbClr val="333399"/>
                </a:solidFill>
                <a:latin typeface="#9Slide05 SVNTradeMark" panose="02000000000000000000" pitchFamily="2" charset="0"/>
              </a:rPr>
              <a:t>HIV/AIDS</a:t>
            </a:r>
            <a:endParaRPr kumimoji="0" lang="en-US" sz="2800" b="0" i="0" u="none" strike="noStrike" kern="1200" cap="none" spc="0" normalizeH="0" baseline="0" noProof="0" dirty="0">
              <a:ln>
                <a:noFill/>
              </a:ln>
              <a:solidFill>
                <a:prstClr val="white"/>
              </a:solidFill>
              <a:effectLst/>
              <a:uLnTx/>
              <a:uFillTx/>
              <a:latin typeface="#9Slide05 SVNTradeMark" panose="02000000000000000000" pitchFamily="2" charset="0"/>
              <a:ea typeface="Times New Roman" panose="02020603050405020304" pitchFamily="18" charset="0"/>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3540034" y="4258490"/>
            <a:ext cx="4781006" cy="259951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Bà</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nén</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chặt</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nỗi</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đau</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để</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chăm</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sóc</a:t>
            </a:r>
            <a:r>
              <a:rPr lang="en-US" altLang="en-US" sz="2400" dirty="0">
                <a:solidFill>
                  <a:schemeClr val="accent2"/>
                </a:solidFill>
                <a:latin typeface="#9Slide05 SVNTradeMark" panose="02000000000000000000" pitchFamily="2" charset="0"/>
              </a:rPr>
              <a:t> con</a:t>
            </a:r>
          </a:p>
          <a:p>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Bà</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tích</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cực</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giúp</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đỡ</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những</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người</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bị</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nhiễm</a:t>
            </a:r>
            <a:r>
              <a:rPr lang="en-US" altLang="en-US" sz="2400" dirty="0">
                <a:solidFill>
                  <a:schemeClr val="accent2"/>
                </a:solidFill>
                <a:latin typeface="#9Slide05 SVNTradeMark" panose="02000000000000000000" pitchFamily="2" charset="0"/>
              </a:rPr>
              <a:t> HIV/AIDS</a:t>
            </a:r>
          </a:p>
          <a:p>
            <a:pPr>
              <a:buFontTx/>
              <a:buChar char="-"/>
            </a:pPr>
            <a:r>
              <a:rPr lang="en-US" altLang="en-US" sz="2400" dirty="0" err="1">
                <a:solidFill>
                  <a:schemeClr val="accent2"/>
                </a:solidFill>
                <a:latin typeface="#9Slide05 SVNTradeMark" panose="02000000000000000000" pitchFamily="2" charset="0"/>
              </a:rPr>
              <a:t>Vận</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động</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mọi</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người</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quan</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tâm</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giúp</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đỡ</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họ</a:t>
            </a:r>
            <a:r>
              <a:rPr lang="en-US" altLang="en-US" sz="2400" dirty="0">
                <a:solidFill>
                  <a:schemeClr val="accent2"/>
                </a:solidFill>
                <a:latin typeface="#9Slide05 SVNTradeMark" panose="02000000000000000000" pitchFamily="2" charset="0"/>
              </a:rPr>
              <a:t>.</a:t>
            </a: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8610998" y="4258490"/>
            <a:ext cx="3509882" cy="250807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r>
              <a:rPr lang="en-US" altLang="en-US" sz="2400" dirty="0" err="1">
                <a:solidFill>
                  <a:schemeClr val="accent2"/>
                </a:solidFill>
                <a:latin typeface="#9Slide05 SVNTradeMark" panose="02000000000000000000" pitchFamily="2" charset="0"/>
              </a:rPr>
              <a:t>Bà</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Tâm</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là</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người</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đã</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làm</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chủ</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được</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tình</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cảm</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hành</a:t>
            </a:r>
            <a:r>
              <a:rPr lang="en-US" altLang="en-US" sz="2400" dirty="0">
                <a:solidFill>
                  <a:schemeClr val="accent2"/>
                </a:solidFill>
                <a:latin typeface="#9Slide05 SVNTradeMark" panose="02000000000000000000" pitchFamily="2" charset="0"/>
              </a:rPr>
              <a:t> vi </a:t>
            </a:r>
            <a:r>
              <a:rPr lang="en-US" altLang="en-US" sz="2400" dirty="0" err="1">
                <a:solidFill>
                  <a:schemeClr val="accent2"/>
                </a:solidFill>
                <a:latin typeface="#9Slide05 SVNTradeMark" panose="02000000000000000000" pitchFamily="2" charset="0"/>
              </a:rPr>
              <a:t>của</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mình</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nên</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đã</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vượt</a:t>
            </a:r>
            <a:r>
              <a:rPr lang="en-US" altLang="en-US" sz="2400" dirty="0">
                <a:solidFill>
                  <a:schemeClr val="accent2"/>
                </a:solidFill>
                <a:latin typeface="#9Slide05 SVNTradeMark" panose="02000000000000000000" pitchFamily="2" charset="0"/>
              </a:rPr>
              <a:t> qua </a:t>
            </a:r>
            <a:r>
              <a:rPr lang="en-US" altLang="en-US" sz="2400" dirty="0" err="1">
                <a:solidFill>
                  <a:schemeClr val="accent2"/>
                </a:solidFill>
                <a:latin typeface="#9Slide05 SVNTradeMark" panose="02000000000000000000" pitchFamily="2" charset="0"/>
              </a:rPr>
              <a:t>được</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đau</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khổ</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sống</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có</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ích</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cho</a:t>
            </a:r>
            <a:r>
              <a:rPr lang="en-US" altLang="en-US" sz="2400" dirty="0">
                <a:solidFill>
                  <a:schemeClr val="accent2"/>
                </a:solidFill>
                <a:latin typeface="#9Slide05 SVNTradeMark" panose="02000000000000000000" pitchFamily="2" charset="0"/>
              </a:rPr>
              <a:t> con </a:t>
            </a:r>
            <a:r>
              <a:rPr lang="en-US" altLang="en-US" sz="2400" dirty="0" err="1">
                <a:solidFill>
                  <a:schemeClr val="accent2"/>
                </a:solidFill>
                <a:latin typeface="#9Slide05 SVNTradeMark" panose="02000000000000000000" pitchFamily="2" charset="0"/>
              </a:rPr>
              <a:t>và</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những</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người</a:t>
            </a:r>
            <a:r>
              <a:rPr lang="en-US" altLang="en-US" sz="2400" dirty="0">
                <a:solidFill>
                  <a:schemeClr val="accent2"/>
                </a:solidFill>
                <a:latin typeface="#9Slide05 SVNTradeMark" panose="02000000000000000000" pitchFamily="2" charset="0"/>
              </a:rPr>
              <a:t> </a:t>
            </a:r>
            <a:r>
              <a:rPr lang="en-US" altLang="en-US" sz="2400" dirty="0" err="1">
                <a:solidFill>
                  <a:schemeClr val="accent2"/>
                </a:solidFill>
                <a:latin typeface="#9Slide05 SVNTradeMark" panose="02000000000000000000" pitchFamily="2" charset="0"/>
              </a:rPr>
              <a:t>khác</a:t>
            </a:r>
            <a:r>
              <a:rPr lang="en-US" altLang="en-US" sz="2400" dirty="0">
                <a:solidFill>
                  <a:schemeClr val="accent2"/>
                </a:solidFill>
                <a:latin typeface="#9Slide05 SVNTradeMark" panose="02000000000000000000" pitchFamily="2" charset="0"/>
              </a:rPr>
              <a:t>.</a:t>
            </a: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619316" y="1485208"/>
            <a:ext cx="3678268" cy="5283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a:stCxn id="6" idx="2"/>
          </p:cNvCxnSpPr>
          <p:nvPr/>
        </p:nvCxnSpPr>
        <p:spPr>
          <a:xfrm>
            <a:off x="6229003" y="1495368"/>
            <a:ext cx="30480" cy="614744"/>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p:cNvCxnSpPr>
          <p:nvPr/>
        </p:nvCxnSpPr>
        <p:spPr>
          <a:xfrm>
            <a:off x="1794943" y="3807460"/>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6297584" y="3867727"/>
            <a:ext cx="0" cy="474255"/>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10264081" y="3938880"/>
            <a:ext cx="0" cy="2038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8672137" y="2145608"/>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Theo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các</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bạn</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bà</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Tâm</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là</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người</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như</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thế</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 </a:t>
            </a:r>
            <a:r>
              <a:rPr kumimoji="0" lang="en-US" altLang="en-US" sz="2800" b="0" i="0" u="none" strike="noStrike" kern="1200" cap="none" spc="0" normalizeH="0" baseline="0" noProof="0" dirty="0" err="1">
                <a:ln>
                  <a:noFill/>
                </a:ln>
                <a:solidFill>
                  <a:srgbClr val="3333CC"/>
                </a:solidFill>
                <a:effectLst/>
                <a:uLnTx/>
                <a:uFillTx/>
                <a:latin typeface="#9Slide05 SVNTradeMark" panose="02000000000000000000" pitchFamily="2" charset="0"/>
                <a:ea typeface="+mn-ea"/>
                <a:cs typeface="+mn-cs"/>
              </a:rPr>
              <a:t>nào</a:t>
            </a:r>
            <a:r>
              <a:rPr kumimoji="0" lang="en-US" altLang="en-US" sz="2800" b="0" i="0" u="none" strike="noStrike" kern="1200" cap="none" spc="0" normalizeH="0" baseline="0" noProof="0" dirty="0">
                <a:ln>
                  <a:noFill/>
                </a:ln>
                <a:solidFill>
                  <a:srgbClr val="3333CC"/>
                </a:solidFill>
                <a:effectLst/>
                <a:uLnTx/>
                <a:uFillTx/>
                <a:latin typeface="#9Slide05 SVNTradeMark" panose="02000000000000000000" pitchFamily="2"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8596327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00"/>
                                        <p:tgtEl>
                                          <p:spTgt spid="17"/>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2" grpId="0" animBg="1"/>
      <p:bldP spid="13" grpId="0" animBg="1"/>
      <p:bldP spid="1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8.880"/>
  <p:tag name="TIMING" val="|6.795|9.427|12.903"/>
  <p:tag name="ISPRING_SLIDE_INDENT_LEVEL" val="0"/>
  <p:tag name="GENSWF_SLIDE_TITLE" val="Mục tiêu bài học"/>
  <p:tag name="ISPRING_SLIDE_ID_2" val="{E6AB85D9-10EE-4ACF-A6A6-DC7F5085B553}"/>
</p:tagLst>
</file>

<file path=ppt/theme/_rels/theme9.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efault 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Wavefor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7453</TotalTime>
  <Words>2368</Words>
  <Application>Microsoft Office PowerPoint</Application>
  <PresentationFormat>Widescreen</PresentationFormat>
  <Paragraphs>230</Paragraphs>
  <Slides>34</Slides>
  <Notes>6</Notes>
  <HiddenSlides>0</HiddenSlides>
  <MMClips>1</MMClips>
  <ScaleCrop>false</ScaleCrop>
  <HeadingPairs>
    <vt:vector size="6" baseType="variant">
      <vt:variant>
        <vt:lpstr>Fonts Used</vt:lpstr>
      </vt:variant>
      <vt:variant>
        <vt:i4>22</vt:i4>
      </vt:variant>
      <vt:variant>
        <vt:lpstr>Theme</vt:lpstr>
      </vt:variant>
      <vt:variant>
        <vt:i4>9</vt:i4>
      </vt:variant>
      <vt:variant>
        <vt:lpstr>Slide Titles</vt:lpstr>
      </vt:variant>
      <vt:variant>
        <vt:i4>34</vt:i4>
      </vt:variant>
    </vt:vector>
  </HeadingPairs>
  <TitlesOfParts>
    <vt:vector size="65" baseType="lpstr">
      <vt:lpstr>#9Slide03 Aturdida</vt:lpstr>
      <vt:lpstr>#9Slide05 Brannboll Ny</vt:lpstr>
      <vt:lpstr>#9Slide05 Fourth</vt:lpstr>
      <vt:lpstr>#9Slide05 Great Vibes</vt:lpstr>
      <vt:lpstr>#9Slide05 Kathya</vt:lpstr>
      <vt:lpstr>#9Slide05 Phobia</vt:lpstr>
      <vt:lpstr>#9Slide05 SVNTradeMark</vt:lpstr>
      <vt:lpstr>#9Slide06 SVNSlow Attack</vt:lpstr>
      <vt:lpstr>#9Slide07 Marbelia Regular</vt:lpstr>
      <vt:lpstr>Andalus</vt:lpstr>
      <vt:lpstr>Arial</vt:lpstr>
      <vt:lpstr>Calibri</vt:lpstr>
      <vt:lpstr>Calibri Light</vt:lpstr>
      <vt:lpstr>Candara</vt:lpstr>
      <vt:lpstr>Nunito Black</vt:lpstr>
      <vt:lpstr>SVN-Vanilla Daisy Pro</vt:lpstr>
      <vt:lpstr>Symbol</vt:lpstr>
      <vt:lpstr>Tahoma</vt:lpstr>
      <vt:lpstr>Times New Roman</vt:lpstr>
      <vt:lpstr>Trebuchet MS</vt:lpstr>
      <vt:lpstr>UTM Caviar</vt:lpstr>
      <vt:lpstr>Wingdings 3</vt:lpstr>
      <vt:lpstr>Office Theme</vt:lpstr>
      <vt:lpstr>1_Office Theme</vt:lpstr>
      <vt:lpstr>2_Office Theme</vt:lpstr>
      <vt:lpstr>24_Office Theme</vt:lpstr>
      <vt:lpstr>Default Design</vt:lpstr>
      <vt:lpstr>36_Office Theme</vt:lpstr>
      <vt:lpstr>40_Office Theme</vt:lpstr>
      <vt:lpstr>3_Office Theme</vt:lpstr>
      <vt:lpstr>Waveform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Sung Lâm</cp:lastModifiedBy>
  <cp:revision>157</cp:revision>
  <dcterms:created xsi:type="dcterms:W3CDTF">2021-06-28T15:32:15Z</dcterms:created>
  <dcterms:modified xsi:type="dcterms:W3CDTF">2022-09-23T14:57:55Z</dcterms:modified>
</cp:coreProperties>
</file>