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95" r:id="rId2"/>
    <p:sldId id="304" r:id="rId3"/>
    <p:sldId id="336" r:id="rId4"/>
    <p:sldId id="302" r:id="rId5"/>
    <p:sldId id="292" r:id="rId6"/>
    <p:sldId id="320" r:id="rId7"/>
    <p:sldId id="322" r:id="rId8"/>
    <p:sldId id="275" r:id="rId9"/>
    <p:sldId id="325" r:id="rId10"/>
    <p:sldId id="301" r:id="rId11"/>
    <p:sldId id="326" r:id="rId12"/>
    <p:sldId id="330" r:id="rId13"/>
    <p:sldId id="331" r:id="rId14"/>
    <p:sldId id="329" r:id="rId15"/>
    <p:sldId id="328" r:id="rId16"/>
    <p:sldId id="332" r:id="rId17"/>
    <p:sldId id="333" r:id="rId18"/>
    <p:sldId id="335" r:id="rId19"/>
    <p:sldId id="312" r:id="rId20"/>
    <p:sldId id="287" r:id="rId21"/>
    <p:sldId id="317" r:id="rId22"/>
    <p:sldId id="313" r:id="rId23"/>
    <p:sldId id="314" r:id="rId24"/>
    <p:sldId id="315" r:id="rId25"/>
    <p:sldId id="316" r:id="rId26"/>
    <p:sldId id="318" r:id="rId27"/>
    <p:sldId id="319" r:id="rId28"/>
    <p:sldId id="26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CAE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50EF7-E38B-419F-B781-1B536DA4CB40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CF472-DB0E-42EC-AEC2-691054C32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509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>
            <a:extLst>
              <a:ext uri="{FF2B5EF4-FFF2-40B4-BE49-F238E27FC236}">
                <a16:creationId xmlns:a16="http://schemas.microsoft.com/office/drawing/2014/main" id="{76545B0C-713C-4AAB-95AC-99684A39BC0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文本占位符 2">
            <a:extLst>
              <a:ext uri="{FF2B5EF4-FFF2-40B4-BE49-F238E27FC236}">
                <a16:creationId xmlns:a16="http://schemas.microsoft.com/office/drawing/2014/main" id="{EBB98F64-0C5A-4B06-83AD-07ADC544CE8B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>
            <a:extLst>
              <a:ext uri="{FF2B5EF4-FFF2-40B4-BE49-F238E27FC236}">
                <a16:creationId xmlns:a16="http://schemas.microsoft.com/office/drawing/2014/main" id="{A6912FEB-27A9-4378-9D6F-8F0E5542B0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备注占位符 2">
            <a:extLst>
              <a:ext uri="{FF2B5EF4-FFF2-40B4-BE49-F238E27FC236}">
                <a16:creationId xmlns:a16="http://schemas.microsoft.com/office/drawing/2014/main" id="{5EDAC02E-83A0-47C0-AF16-BA4B60C898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4036" name="灯片编号占位符 3">
            <a:extLst>
              <a:ext uri="{FF2B5EF4-FFF2-40B4-BE49-F238E27FC236}">
                <a16:creationId xmlns:a16="http://schemas.microsoft.com/office/drawing/2014/main" id="{4FDA7B5C-7111-4C8A-ADC2-62934AC651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8EB2360E-A624-4188-8AB2-C28B4B396170}" type="slidenum">
              <a:rPr lang="zh-CN" altLang="en-US">
                <a:ea typeface="宋体" panose="02010600030101010101" pitchFamily="2" charset="-122"/>
              </a:rPr>
              <a:pPr/>
              <a:t>11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>
            <a:extLst>
              <a:ext uri="{FF2B5EF4-FFF2-40B4-BE49-F238E27FC236}">
                <a16:creationId xmlns:a16="http://schemas.microsoft.com/office/drawing/2014/main" id="{1E33FF8C-79EE-4FDF-AB66-8661983B77C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文本占位符 2">
            <a:extLst>
              <a:ext uri="{FF2B5EF4-FFF2-40B4-BE49-F238E27FC236}">
                <a16:creationId xmlns:a16="http://schemas.microsoft.com/office/drawing/2014/main" id="{A75A57A3-E7C5-49E2-86FC-3E73823B7D93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幻灯片图像占位符 1">
            <a:extLst>
              <a:ext uri="{FF2B5EF4-FFF2-40B4-BE49-F238E27FC236}">
                <a16:creationId xmlns:a16="http://schemas.microsoft.com/office/drawing/2014/main" id="{B7EB4299-31B9-4B8A-B474-4A869D69EC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备注占位符 2">
            <a:extLst>
              <a:ext uri="{FF2B5EF4-FFF2-40B4-BE49-F238E27FC236}">
                <a16:creationId xmlns:a16="http://schemas.microsoft.com/office/drawing/2014/main" id="{E790FE03-62CB-4E8E-98AC-F73E277517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7108" name="灯片编号占位符 3">
            <a:extLst>
              <a:ext uri="{FF2B5EF4-FFF2-40B4-BE49-F238E27FC236}">
                <a16:creationId xmlns:a16="http://schemas.microsoft.com/office/drawing/2014/main" id="{50D1CC06-2C8C-4489-8625-2E9DD5F1DB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F2B9F433-D1EC-4C54-8DD7-26F58A842A59}" type="slidenum">
              <a:rPr lang="zh-CN" altLang="en-US">
                <a:ea typeface="宋体" panose="02010600030101010101" pitchFamily="2" charset="-122"/>
              </a:rPr>
              <a:pPr/>
              <a:t>15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>
            <a:extLst>
              <a:ext uri="{FF2B5EF4-FFF2-40B4-BE49-F238E27FC236}">
                <a16:creationId xmlns:a16="http://schemas.microsoft.com/office/drawing/2014/main" id="{F347FDE9-DEB5-4E36-B1B2-5DA6DFEE8D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备注占位符 2">
            <a:extLst>
              <a:ext uri="{FF2B5EF4-FFF2-40B4-BE49-F238E27FC236}">
                <a16:creationId xmlns:a16="http://schemas.microsoft.com/office/drawing/2014/main" id="{05C25130-CFD8-4243-96C8-545E08B091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8132" name="灯片编号占位符 3">
            <a:extLst>
              <a:ext uri="{FF2B5EF4-FFF2-40B4-BE49-F238E27FC236}">
                <a16:creationId xmlns:a16="http://schemas.microsoft.com/office/drawing/2014/main" id="{8A2E2385-075E-4BBE-9D1A-40999CBBFA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F7CE5186-4B1B-4AE0-B850-A1A582C3B9DC}" type="slidenum">
              <a:rPr lang="zh-CN" altLang="en-US">
                <a:ea typeface="宋体" panose="02010600030101010101" pitchFamily="2" charset="-122"/>
              </a:rPr>
              <a:pPr/>
              <a:t>17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>
            <a:extLst>
              <a:ext uri="{FF2B5EF4-FFF2-40B4-BE49-F238E27FC236}">
                <a16:creationId xmlns:a16="http://schemas.microsoft.com/office/drawing/2014/main" id="{6F3017B0-5045-48DE-A4A3-24281959F8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备注占位符 2">
            <a:extLst>
              <a:ext uri="{FF2B5EF4-FFF2-40B4-BE49-F238E27FC236}">
                <a16:creationId xmlns:a16="http://schemas.microsoft.com/office/drawing/2014/main" id="{EDA953AC-94CB-43C5-AD44-254A40B719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9156" name="灯片编号占位符 3">
            <a:extLst>
              <a:ext uri="{FF2B5EF4-FFF2-40B4-BE49-F238E27FC236}">
                <a16:creationId xmlns:a16="http://schemas.microsoft.com/office/drawing/2014/main" id="{34D5143A-D6AA-422C-995F-22708D6BB6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C34B5F61-79D6-4A5C-A298-164505BC17D0}" type="slidenum">
              <a:rPr lang="zh-CN" altLang="en-US">
                <a:ea typeface="宋体" panose="02010600030101010101" pitchFamily="2" charset="-122"/>
              </a:rPr>
              <a:pPr/>
              <a:t>18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>
            <a:extLst>
              <a:ext uri="{FF2B5EF4-FFF2-40B4-BE49-F238E27FC236}">
                <a16:creationId xmlns:a16="http://schemas.microsoft.com/office/drawing/2014/main" id="{F8843F7A-C275-4926-AD47-0627900CDF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备注占位符 2">
            <a:extLst>
              <a:ext uri="{FF2B5EF4-FFF2-40B4-BE49-F238E27FC236}">
                <a16:creationId xmlns:a16="http://schemas.microsoft.com/office/drawing/2014/main" id="{1C485E8F-5C80-44D7-9B72-D4640347C9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0180" name="灯片编号占位符 3">
            <a:extLst>
              <a:ext uri="{FF2B5EF4-FFF2-40B4-BE49-F238E27FC236}">
                <a16:creationId xmlns:a16="http://schemas.microsoft.com/office/drawing/2014/main" id="{AB3C3AA7-674E-47A5-88E7-0B83BF930C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0DF90CFE-EC75-4F36-9155-FB35F52139EA}" type="slidenum">
              <a:rPr lang="zh-CN" altLang="en-US">
                <a:ea typeface="宋体" panose="02010600030101010101" pitchFamily="2" charset="-122"/>
              </a:rPr>
              <a:pPr/>
              <a:t>20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>
            <a:extLst>
              <a:ext uri="{FF2B5EF4-FFF2-40B4-BE49-F238E27FC236}">
                <a16:creationId xmlns:a16="http://schemas.microsoft.com/office/drawing/2014/main" id="{9A14C3A5-7C6B-44B6-8C91-F3260147DD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备注占位符 2">
            <a:extLst>
              <a:ext uri="{FF2B5EF4-FFF2-40B4-BE49-F238E27FC236}">
                <a16:creationId xmlns:a16="http://schemas.microsoft.com/office/drawing/2014/main" id="{EF42FFC2-A9A1-470E-AD97-A30171D03B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1204" name="灯片编号占位符 3">
            <a:extLst>
              <a:ext uri="{FF2B5EF4-FFF2-40B4-BE49-F238E27FC236}">
                <a16:creationId xmlns:a16="http://schemas.microsoft.com/office/drawing/2014/main" id="{612E51C5-8D6B-4F5A-85AD-1FA70B2A3D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4F9E0394-E1C0-441B-A157-87A582707DDE}" type="slidenum">
              <a:rPr lang="zh-CN" altLang="en-US">
                <a:ea typeface="宋体" panose="02010600030101010101" pitchFamily="2" charset="-122"/>
              </a:rPr>
              <a:pPr/>
              <a:t>21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>
            <a:extLst>
              <a:ext uri="{FF2B5EF4-FFF2-40B4-BE49-F238E27FC236}">
                <a16:creationId xmlns:a16="http://schemas.microsoft.com/office/drawing/2014/main" id="{ACB7CAAF-9BDA-48CB-A4A3-EE8A53128D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备注占位符 2">
            <a:extLst>
              <a:ext uri="{FF2B5EF4-FFF2-40B4-BE49-F238E27FC236}">
                <a16:creationId xmlns:a16="http://schemas.microsoft.com/office/drawing/2014/main" id="{0CF8BA38-B232-4F90-8068-87D1922BB7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2228" name="灯片编号占位符 3">
            <a:extLst>
              <a:ext uri="{FF2B5EF4-FFF2-40B4-BE49-F238E27FC236}">
                <a16:creationId xmlns:a16="http://schemas.microsoft.com/office/drawing/2014/main" id="{0A4077B5-5B21-49DD-8140-8A9D518590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A47E3A06-DFFF-46D2-A5A7-98FE332E107D}" type="slidenum">
              <a:rPr lang="zh-CN" altLang="en-US">
                <a:ea typeface="宋体" panose="02010600030101010101" pitchFamily="2" charset="-122"/>
              </a:rPr>
              <a:pPr/>
              <a:t>22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1">
            <a:extLst>
              <a:ext uri="{FF2B5EF4-FFF2-40B4-BE49-F238E27FC236}">
                <a16:creationId xmlns:a16="http://schemas.microsoft.com/office/drawing/2014/main" id="{F111E578-2390-4337-8F16-938185EED0A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文本占位符 2">
            <a:extLst>
              <a:ext uri="{FF2B5EF4-FFF2-40B4-BE49-F238E27FC236}">
                <a16:creationId xmlns:a16="http://schemas.microsoft.com/office/drawing/2014/main" id="{4FA5721A-1ED1-4C55-8B80-83B88C044434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1">
            <a:extLst>
              <a:ext uri="{FF2B5EF4-FFF2-40B4-BE49-F238E27FC236}">
                <a16:creationId xmlns:a16="http://schemas.microsoft.com/office/drawing/2014/main" id="{3016A562-3774-41D3-B176-7391B163B57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文本占位符 2">
            <a:extLst>
              <a:ext uri="{FF2B5EF4-FFF2-40B4-BE49-F238E27FC236}">
                <a16:creationId xmlns:a16="http://schemas.microsoft.com/office/drawing/2014/main" id="{FB438A57-8D7C-4A28-B20D-3ED8B0CA5B38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>
            <a:extLst>
              <a:ext uri="{FF2B5EF4-FFF2-40B4-BE49-F238E27FC236}">
                <a16:creationId xmlns:a16="http://schemas.microsoft.com/office/drawing/2014/main" id="{E703A9D8-BA90-422F-B44C-CA8264A4DC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备注占位符 2">
            <a:extLst>
              <a:ext uri="{FF2B5EF4-FFF2-40B4-BE49-F238E27FC236}">
                <a16:creationId xmlns:a16="http://schemas.microsoft.com/office/drawing/2014/main" id="{E8CADDEF-812B-42C7-AD8D-38E829B1A2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3796" name="灯片编号占位符 3">
            <a:extLst>
              <a:ext uri="{FF2B5EF4-FFF2-40B4-BE49-F238E27FC236}">
                <a16:creationId xmlns:a16="http://schemas.microsoft.com/office/drawing/2014/main" id="{35110DBF-3A0F-4293-B66D-326DE9B77D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A9B9BD31-1B7A-4573-8A44-375F6666EB8B}" type="slidenum">
              <a:rPr lang="zh-CN" altLang="en-US">
                <a:ea typeface="宋体" panose="02010600030101010101" pitchFamily="2" charset="-122"/>
              </a:rPr>
              <a:pPr/>
              <a:t>2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>
            <a:extLst>
              <a:ext uri="{FF2B5EF4-FFF2-40B4-BE49-F238E27FC236}">
                <a16:creationId xmlns:a16="http://schemas.microsoft.com/office/drawing/2014/main" id="{83C5478F-2E79-4700-8BAA-518519C3D7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备注占位符 2">
            <a:extLst>
              <a:ext uri="{FF2B5EF4-FFF2-40B4-BE49-F238E27FC236}">
                <a16:creationId xmlns:a16="http://schemas.microsoft.com/office/drawing/2014/main" id="{7552198A-3FCC-4608-89B0-C22A7E854B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4820" name="灯片编号占位符 3">
            <a:extLst>
              <a:ext uri="{FF2B5EF4-FFF2-40B4-BE49-F238E27FC236}">
                <a16:creationId xmlns:a16="http://schemas.microsoft.com/office/drawing/2014/main" id="{D23DBD58-F87C-4F70-9376-2AF7F686E4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307FC762-D5AC-4F0D-B8D9-1A55BCDE5CD2}" type="slidenum">
              <a:rPr lang="zh-CN" altLang="en-US">
                <a:ea typeface="宋体" panose="02010600030101010101" pitchFamily="2" charset="-122"/>
              </a:rPr>
              <a:pPr/>
              <a:t>4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>
            <a:extLst>
              <a:ext uri="{FF2B5EF4-FFF2-40B4-BE49-F238E27FC236}">
                <a16:creationId xmlns:a16="http://schemas.microsoft.com/office/drawing/2014/main" id="{302DD32A-0C62-42AD-B4FA-7D708B29E2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>
            <a:extLst>
              <a:ext uri="{FF2B5EF4-FFF2-40B4-BE49-F238E27FC236}">
                <a16:creationId xmlns:a16="http://schemas.microsoft.com/office/drawing/2014/main" id="{C432176B-60B3-40A1-8CCB-CFFA8CD765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5844" name="灯片编号占位符 3">
            <a:extLst>
              <a:ext uri="{FF2B5EF4-FFF2-40B4-BE49-F238E27FC236}">
                <a16:creationId xmlns:a16="http://schemas.microsoft.com/office/drawing/2014/main" id="{7FCD4F47-A5A1-47A7-A7A2-7E1CE16201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7C69E227-3EDD-4965-99C9-D431231A616A}" type="slidenum">
              <a:rPr lang="zh-CN" altLang="en-US">
                <a:ea typeface="宋体" panose="02010600030101010101" pitchFamily="2" charset="-122"/>
              </a:rPr>
              <a:pPr/>
              <a:t>5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>
            <a:extLst>
              <a:ext uri="{FF2B5EF4-FFF2-40B4-BE49-F238E27FC236}">
                <a16:creationId xmlns:a16="http://schemas.microsoft.com/office/drawing/2014/main" id="{6AF909A0-3244-497B-A4B3-760E6DEF71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备注占位符 2">
            <a:extLst>
              <a:ext uri="{FF2B5EF4-FFF2-40B4-BE49-F238E27FC236}">
                <a16:creationId xmlns:a16="http://schemas.microsoft.com/office/drawing/2014/main" id="{127111F8-0095-4DE3-9400-4853B35AB2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6868" name="灯片编号占位符 3">
            <a:extLst>
              <a:ext uri="{FF2B5EF4-FFF2-40B4-BE49-F238E27FC236}">
                <a16:creationId xmlns:a16="http://schemas.microsoft.com/office/drawing/2014/main" id="{31E12988-3363-4FDE-9BB5-A07247A553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44E147CD-29C9-437F-B44A-6DB6F9CDC7F0}" type="slidenum">
              <a:rPr lang="zh-CN" altLang="en-US">
                <a:ea typeface="宋体" panose="02010600030101010101" pitchFamily="2" charset="-122"/>
              </a:rPr>
              <a:pPr/>
              <a:t>6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>
            <a:extLst>
              <a:ext uri="{FF2B5EF4-FFF2-40B4-BE49-F238E27FC236}">
                <a16:creationId xmlns:a16="http://schemas.microsoft.com/office/drawing/2014/main" id="{BF7AE8B7-B3C4-4294-A0C9-4AEF46B0BF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备注占位符 2">
            <a:extLst>
              <a:ext uri="{FF2B5EF4-FFF2-40B4-BE49-F238E27FC236}">
                <a16:creationId xmlns:a16="http://schemas.microsoft.com/office/drawing/2014/main" id="{930AEAD2-37A9-4568-A92A-61D7CBF046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7892" name="灯片编号占位符 3">
            <a:extLst>
              <a:ext uri="{FF2B5EF4-FFF2-40B4-BE49-F238E27FC236}">
                <a16:creationId xmlns:a16="http://schemas.microsoft.com/office/drawing/2014/main" id="{70824987-32D2-4DA5-947F-A4EAD9BFEA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F949DE28-946F-4712-896D-1EB0A14130F5}" type="slidenum">
              <a:rPr lang="zh-CN" altLang="en-US">
                <a:ea typeface="宋体" panose="02010600030101010101" pitchFamily="2" charset="-122"/>
              </a:rPr>
              <a:pPr/>
              <a:t>7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>
            <a:extLst>
              <a:ext uri="{FF2B5EF4-FFF2-40B4-BE49-F238E27FC236}">
                <a16:creationId xmlns:a16="http://schemas.microsoft.com/office/drawing/2014/main" id="{5BF7ADAE-694A-460F-B60E-79EA3BF3D8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备注占位符 2">
            <a:extLst>
              <a:ext uri="{FF2B5EF4-FFF2-40B4-BE49-F238E27FC236}">
                <a16:creationId xmlns:a16="http://schemas.microsoft.com/office/drawing/2014/main" id="{9B4D0208-4985-4527-B455-9D411317AA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8916" name="灯片编号占位符 3">
            <a:extLst>
              <a:ext uri="{FF2B5EF4-FFF2-40B4-BE49-F238E27FC236}">
                <a16:creationId xmlns:a16="http://schemas.microsoft.com/office/drawing/2014/main" id="{569AF742-F2FF-40B4-A074-C9B0F4EC7E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EFEAB55D-C33C-46A9-B26A-B45D913E8506}" type="slidenum">
              <a:rPr lang="zh-CN" altLang="en-US">
                <a:ea typeface="宋体" panose="02010600030101010101" pitchFamily="2" charset="-122"/>
              </a:rPr>
              <a:pPr/>
              <a:t>8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>
            <a:extLst>
              <a:ext uri="{FF2B5EF4-FFF2-40B4-BE49-F238E27FC236}">
                <a16:creationId xmlns:a16="http://schemas.microsoft.com/office/drawing/2014/main" id="{E6E630C1-56EF-464A-9EAB-D444B390B5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>
            <a:extLst>
              <a:ext uri="{FF2B5EF4-FFF2-40B4-BE49-F238E27FC236}">
                <a16:creationId xmlns:a16="http://schemas.microsoft.com/office/drawing/2014/main" id="{434E0EF3-6BF9-4817-88C1-F336240D86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9940" name="灯片编号占位符 3">
            <a:extLst>
              <a:ext uri="{FF2B5EF4-FFF2-40B4-BE49-F238E27FC236}">
                <a16:creationId xmlns:a16="http://schemas.microsoft.com/office/drawing/2014/main" id="{31345F41-2733-401F-AC01-6CC2049593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88CD03F5-3E8C-4AD7-B2C9-808B18EC3762}" type="slidenum">
              <a:rPr lang="zh-CN" altLang="en-US">
                <a:ea typeface="宋体" panose="02010600030101010101" pitchFamily="2" charset="-122"/>
              </a:rPr>
              <a:pPr/>
              <a:t>9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>
            <a:extLst>
              <a:ext uri="{FF2B5EF4-FFF2-40B4-BE49-F238E27FC236}">
                <a16:creationId xmlns:a16="http://schemas.microsoft.com/office/drawing/2014/main" id="{8755F927-D87D-4632-90D6-CD2EECD1B5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备注占位符 2">
            <a:extLst>
              <a:ext uri="{FF2B5EF4-FFF2-40B4-BE49-F238E27FC236}">
                <a16:creationId xmlns:a16="http://schemas.microsoft.com/office/drawing/2014/main" id="{D62C53C5-7B43-40A0-81BF-136696D6E8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0964" name="灯片编号占位符 3">
            <a:extLst>
              <a:ext uri="{FF2B5EF4-FFF2-40B4-BE49-F238E27FC236}">
                <a16:creationId xmlns:a16="http://schemas.microsoft.com/office/drawing/2014/main" id="{3527C520-A27B-4C1C-8762-A4779F095C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52D43492-0513-41D0-8629-34D180F60971}" type="slidenum">
              <a:rPr lang="zh-CN" altLang="en-US">
                <a:ea typeface="宋体" panose="02010600030101010101" pitchFamily="2" charset="-122"/>
              </a:rPr>
              <a:pPr/>
              <a:t>10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4BB28-1624-414B-B089-40241723CF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FF87F0-418E-46EB-B8A3-515C3746A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48C37-CCA7-4E7C-B50B-55DF441C3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9EC43-55A7-4F97-92C1-96E089693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B8E61-3E49-443B-98EC-5A9A3CF0E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69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73F10-3A56-445F-B621-CCB00E206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FF3983-337F-40D3-AEFE-F4A9926B1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9A4B4-7A65-41DF-ACC7-A43139073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5AE87-E150-4BE0-941C-089400421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FE2C2-A339-4EF8-B519-8529A4FB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167E1F-F41E-4F6F-9201-CE456DADAF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C42440-17E4-4E8F-BC0E-27A3A2F5D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7B652-7D89-4500-9026-DD35A6626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4E309-22B4-40EC-8DEC-51DC8AFE8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4C4C5-2B54-44E7-8983-5DBBF6E39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99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428639"/>
      </p:ext>
    </p:extLst>
  </p:cSld>
  <p:clrMapOvr>
    <a:masterClrMapping/>
  </p:clrMapOvr>
  <p:transition spd="slow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8FFCB-3F0A-46D5-AB4B-939890F38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1DB9B-0C0D-4789-ADE0-B69859F2B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30E0F-97D6-4E84-8934-494F90B6A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0B4D3-A72A-4FAE-B84A-32414FC74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06C74-908D-4562-BB50-5DA076C84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973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A81A7-1292-4530-8383-DA49C699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2C20CC-A224-4FEF-AFBE-EF7979734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F1DB8-1450-4149-8194-F634651AD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3A78D-6455-4DC6-A885-EF72FBA99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AEF21-552C-4B98-85D5-8FBFA5ECE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14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D7987-57F0-438B-80CE-31A5CC93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A570D-5CEC-45D5-9E49-2D5F8B374B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2CF36-D15D-4686-AA31-535DAEF27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C2188-8BE7-4995-AB71-181C43264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F3694-3094-4088-9E54-F493FB547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E02701-056F-4061-9ADB-9B8040C41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40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ED121-1B8B-4573-A689-8FD5B25CF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05D4B-4C49-47FB-B79A-E551EB50D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C0578-39E9-4D58-9758-DB6CD9345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07254F-E903-4554-8BAF-54EC59067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47988C-5DC7-4519-B518-4C7BEE4E1C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70600E-B878-4105-B620-7F52E1B13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E803EC-BFA1-4843-A638-D847B58EA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9CE8DD-6153-4E55-9AD1-0F5E4838F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96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5F5F3-9033-4C11-8739-E624A710E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58CE75-A534-4D82-9325-C1CD36267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7F0CDC-F29C-4F17-85A2-55E5811F0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5348C-64D7-4FB4-996E-6BD2EF694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4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741715-CB55-4F6C-BA9E-88E4DDAD0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F09A22-CAE6-45FE-B4F2-89D06C897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A3B11-BF12-44C8-B6EE-69BDED2A1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40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1612-DB49-4D6D-8CE5-AC1A823B2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C7F59-DDC2-4956-A013-1620BD6EF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A4C1D1-D452-44E0-B109-71CB32E79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1F9341-CA04-4269-A3EF-66AE6C6F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8F7A30-DCCE-4C67-B38F-5A8B1D59B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E6390D-B78D-45CA-AD5B-2CE91A4C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11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5063E-50E9-4D87-9882-DB63D66A2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C551D6-9801-4F2F-8839-FF82EE54AB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D7CBA2-23B5-40DD-9C99-8BD8340C0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D05AD5-70A6-4A69-A92B-BACEB8178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761839-1AB6-4619-AC9C-D874E8ACC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A17691-4B4D-41C2-8231-077E99DB7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35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F11379-6292-4DB4-ABF0-2BE330246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4AE44-49B2-4000-81C3-FA4B78E95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18608-D677-4C72-930A-3BE10E4A2E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A5B61-7D4A-4771-9F27-07503F25A317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E7593-4C61-4DA6-B8E2-9B1A18B5B8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80137-FCA4-43AA-9031-A2C6E3779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9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花卉">
            <a:extLst>
              <a:ext uri="{FF2B5EF4-FFF2-40B4-BE49-F238E27FC236}">
                <a16:creationId xmlns:a16="http://schemas.microsoft.com/office/drawing/2014/main" id="{DFD1443E-49E2-46BA-8531-4EBF5CB4E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6350"/>
            <a:ext cx="12193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535962D3-9FC1-4294-B523-AF10AA4EC99E}"/>
              </a:ext>
            </a:extLst>
          </p:cNvPr>
          <p:cNvGrpSpPr>
            <a:grpSpLocks/>
          </p:cNvGrpSpPr>
          <p:nvPr/>
        </p:nvGrpSpPr>
        <p:grpSpPr bwMode="auto">
          <a:xfrm>
            <a:off x="1555750" y="2024063"/>
            <a:ext cx="2201863" cy="2789237"/>
            <a:chOff x="5681" y="3188"/>
            <a:chExt cx="3466" cy="4391"/>
          </a:xfrm>
        </p:grpSpPr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8E0574DB-F05C-4AD8-81E9-DBD2D4D3DAA5}"/>
                </a:ext>
              </a:extLst>
            </p:cNvPr>
            <p:cNvCxnSpPr/>
            <p:nvPr/>
          </p:nvCxnSpPr>
          <p:spPr>
            <a:xfrm>
              <a:off x="5703" y="3195"/>
              <a:ext cx="0" cy="4339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直接连接符 1">
              <a:extLst>
                <a:ext uri="{FF2B5EF4-FFF2-40B4-BE49-F238E27FC236}">
                  <a16:creationId xmlns:a16="http://schemas.microsoft.com/office/drawing/2014/main" id="{74043696-0F3F-452A-A731-7E0312985F64}"/>
                </a:ext>
              </a:extLst>
            </p:cNvPr>
            <p:cNvCxnSpPr/>
            <p:nvPr/>
          </p:nvCxnSpPr>
          <p:spPr>
            <a:xfrm flipV="1">
              <a:off x="5681" y="3210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F18C0B20-A127-4CA4-9448-C67B3ED4648C}"/>
                </a:ext>
              </a:extLst>
            </p:cNvPr>
            <p:cNvCxnSpPr/>
            <p:nvPr/>
          </p:nvCxnSpPr>
          <p:spPr>
            <a:xfrm flipV="1">
              <a:off x="5681" y="7527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2DA754C8-D408-4B9C-B853-3624B6EA88A3}"/>
                </a:ext>
              </a:extLst>
            </p:cNvPr>
            <p:cNvCxnSpPr/>
            <p:nvPr/>
          </p:nvCxnSpPr>
          <p:spPr>
            <a:xfrm flipH="1" flipV="1">
              <a:off x="9117" y="3188"/>
              <a:ext cx="7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7F35A447-4E3D-4DD5-A4B7-95410165F3AF}"/>
                </a:ext>
              </a:extLst>
            </p:cNvPr>
            <p:cNvCxnSpPr/>
            <p:nvPr/>
          </p:nvCxnSpPr>
          <p:spPr>
            <a:xfrm flipH="1" flipV="1">
              <a:off x="9107" y="6704"/>
              <a:ext cx="10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B8016AC7-9D8E-4B29-8E04-BAE01A9990F2}"/>
              </a:ext>
            </a:extLst>
          </p:cNvPr>
          <p:cNvCxnSpPr/>
          <p:nvPr/>
        </p:nvCxnSpPr>
        <p:spPr>
          <a:xfrm flipV="1">
            <a:off x="2389188" y="4043363"/>
            <a:ext cx="8813800" cy="95250"/>
          </a:xfrm>
          <a:prstGeom prst="line">
            <a:avLst/>
          </a:prstGeom>
          <a:ln w="12700">
            <a:solidFill>
              <a:srgbClr val="E9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Freeform 107">
            <a:extLst>
              <a:ext uri="{FF2B5EF4-FFF2-40B4-BE49-F238E27FC236}">
                <a16:creationId xmlns:a16="http://schemas.microsoft.com/office/drawing/2014/main" id="{30374CFC-3B4B-4634-A3B3-104D8839B01B}"/>
              </a:ext>
            </a:extLst>
          </p:cNvPr>
          <p:cNvSpPr>
            <a:spLocks noEditPoints="1"/>
          </p:cNvSpPr>
          <p:nvPr/>
        </p:nvSpPr>
        <p:spPr bwMode="auto">
          <a:xfrm>
            <a:off x="2414588" y="2589213"/>
            <a:ext cx="1981200" cy="1454150"/>
          </a:xfrm>
          <a:custGeom>
            <a:avLst/>
            <a:gdLst>
              <a:gd name="T0" fmla="*/ 2147483647 w 343"/>
              <a:gd name="T1" fmla="*/ 2147483647 h 294"/>
              <a:gd name="T2" fmla="*/ 2147483647 w 343"/>
              <a:gd name="T3" fmla="*/ 0 h 294"/>
              <a:gd name="T4" fmla="*/ 2147483647 w 343"/>
              <a:gd name="T5" fmla="*/ 2147483647 h 294"/>
              <a:gd name="T6" fmla="*/ 2147483647 w 343"/>
              <a:gd name="T7" fmla="*/ 2147483647 h 294"/>
              <a:gd name="T8" fmla="*/ 0 w 343"/>
              <a:gd name="T9" fmla="*/ 2147483647 h 294"/>
              <a:gd name="T10" fmla="*/ 0 w 343"/>
              <a:gd name="T11" fmla="*/ 2147483647 h 294"/>
              <a:gd name="T12" fmla="*/ 0 w 343"/>
              <a:gd name="T13" fmla="*/ 2147483647 h 294"/>
              <a:gd name="T14" fmla="*/ 2147483647 w 343"/>
              <a:gd name="T15" fmla="*/ 2147483647 h 294"/>
              <a:gd name="T16" fmla="*/ 2147483647 w 343"/>
              <a:gd name="T17" fmla="*/ 2147483647 h 294"/>
              <a:gd name="T18" fmla="*/ 2147483647 w 343"/>
              <a:gd name="T19" fmla="*/ 2147483647 h 294"/>
              <a:gd name="T20" fmla="*/ 2147483647 w 343"/>
              <a:gd name="T21" fmla="*/ 2147483647 h 294"/>
              <a:gd name="T22" fmla="*/ 2147483647 w 343"/>
              <a:gd name="T23" fmla="*/ 2147483647 h 294"/>
              <a:gd name="T24" fmla="*/ 2147483647 w 343"/>
              <a:gd name="T25" fmla="*/ 2147483647 h 294"/>
              <a:gd name="T26" fmla="*/ 2147483647 w 343"/>
              <a:gd name="T27" fmla="*/ 2147483647 h 294"/>
              <a:gd name="T28" fmla="*/ 2147483647 w 343"/>
              <a:gd name="T29" fmla="*/ 2147483647 h 294"/>
              <a:gd name="T30" fmla="*/ 2147483647 w 343"/>
              <a:gd name="T31" fmla="*/ 2147483647 h 294"/>
              <a:gd name="T32" fmla="*/ 2147483647 w 343"/>
              <a:gd name="T33" fmla="*/ 2147483647 h 294"/>
              <a:gd name="T34" fmla="*/ 2147483647 w 343"/>
              <a:gd name="T35" fmla="*/ 2147483647 h 294"/>
              <a:gd name="T36" fmla="*/ 2147483647 w 343"/>
              <a:gd name="T37" fmla="*/ 2147483647 h 294"/>
              <a:gd name="T38" fmla="*/ 2147483647 w 343"/>
              <a:gd name="T39" fmla="*/ 2147483647 h 294"/>
              <a:gd name="T40" fmla="*/ 2147483647 w 343"/>
              <a:gd name="T41" fmla="*/ 2147483647 h 294"/>
              <a:gd name="T42" fmla="*/ 2147483647 w 343"/>
              <a:gd name="T43" fmla="*/ 2147483647 h 294"/>
              <a:gd name="T44" fmla="*/ 2147483647 w 343"/>
              <a:gd name="T45" fmla="*/ 2147483647 h 294"/>
              <a:gd name="T46" fmla="*/ 2147483647 w 343"/>
              <a:gd name="T47" fmla="*/ 2147483647 h 294"/>
              <a:gd name="T48" fmla="*/ 2147483647 w 343"/>
              <a:gd name="T49" fmla="*/ 2147483647 h 294"/>
              <a:gd name="T50" fmla="*/ 2147483647 w 343"/>
              <a:gd name="T51" fmla="*/ 2147483647 h 294"/>
              <a:gd name="T52" fmla="*/ 2147483647 w 343"/>
              <a:gd name="T53" fmla="*/ 2147483647 h 294"/>
              <a:gd name="T54" fmla="*/ 2147483647 w 343"/>
              <a:gd name="T55" fmla="*/ 2147483647 h 294"/>
              <a:gd name="T56" fmla="*/ 2147483647 w 343"/>
              <a:gd name="T57" fmla="*/ 2147483647 h 294"/>
              <a:gd name="T58" fmla="*/ 2147483647 w 343"/>
              <a:gd name="T59" fmla="*/ 2147483647 h 294"/>
              <a:gd name="T60" fmla="*/ 2147483647 w 343"/>
              <a:gd name="T61" fmla="*/ 2147483647 h 294"/>
              <a:gd name="T62" fmla="*/ 2147483647 w 343"/>
              <a:gd name="T63" fmla="*/ 2147483647 h 294"/>
              <a:gd name="T64" fmla="*/ 2147483647 w 343"/>
              <a:gd name="T65" fmla="*/ 2147483647 h 294"/>
              <a:gd name="T66" fmla="*/ 2147483647 w 343"/>
              <a:gd name="T67" fmla="*/ 2147483647 h 294"/>
              <a:gd name="T68" fmla="*/ 2147483647 w 343"/>
              <a:gd name="T69" fmla="*/ 2147483647 h 294"/>
              <a:gd name="T70" fmla="*/ 2147483647 w 343"/>
              <a:gd name="T71" fmla="*/ 2147483647 h 294"/>
              <a:gd name="T72" fmla="*/ 2147483647 w 343"/>
              <a:gd name="T73" fmla="*/ 2147483647 h 294"/>
              <a:gd name="T74" fmla="*/ 2147483647 w 343"/>
              <a:gd name="T75" fmla="*/ 2147483647 h 294"/>
              <a:gd name="T76" fmla="*/ 2147483647 w 343"/>
              <a:gd name="T77" fmla="*/ 2147483647 h 294"/>
              <a:gd name="T78" fmla="*/ 2147483647 w 343"/>
              <a:gd name="T79" fmla="*/ 2147483647 h 29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43" h="294">
                <a:moveTo>
                  <a:pt x="337" y="165"/>
                </a:moveTo>
                <a:lnTo>
                  <a:pt x="170" y="0"/>
                </a:lnTo>
                <a:lnTo>
                  <a:pt x="5" y="165"/>
                </a:lnTo>
                <a:lnTo>
                  <a:pt x="0" y="172"/>
                </a:lnTo>
                <a:lnTo>
                  <a:pt x="0" y="181"/>
                </a:lnTo>
                <a:lnTo>
                  <a:pt x="0" y="189"/>
                </a:lnTo>
                <a:lnTo>
                  <a:pt x="5" y="196"/>
                </a:lnTo>
                <a:lnTo>
                  <a:pt x="13" y="201"/>
                </a:lnTo>
                <a:lnTo>
                  <a:pt x="20" y="201"/>
                </a:lnTo>
                <a:lnTo>
                  <a:pt x="29" y="201"/>
                </a:lnTo>
                <a:lnTo>
                  <a:pt x="36" y="196"/>
                </a:lnTo>
                <a:lnTo>
                  <a:pt x="42" y="189"/>
                </a:lnTo>
                <a:lnTo>
                  <a:pt x="42" y="294"/>
                </a:lnTo>
                <a:lnTo>
                  <a:pt x="301" y="294"/>
                </a:lnTo>
                <a:lnTo>
                  <a:pt x="301" y="189"/>
                </a:lnTo>
                <a:lnTo>
                  <a:pt x="306" y="196"/>
                </a:lnTo>
                <a:lnTo>
                  <a:pt x="314" y="201"/>
                </a:lnTo>
                <a:lnTo>
                  <a:pt x="321" y="201"/>
                </a:lnTo>
                <a:lnTo>
                  <a:pt x="330" y="201"/>
                </a:lnTo>
                <a:lnTo>
                  <a:pt x="337" y="196"/>
                </a:lnTo>
                <a:lnTo>
                  <a:pt x="341" y="189"/>
                </a:lnTo>
                <a:lnTo>
                  <a:pt x="343" y="181"/>
                </a:lnTo>
                <a:lnTo>
                  <a:pt x="341" y="172"/>
                </a:lnTo>
                <a:lnTo>
                  <a:pt x="337" y="165"/>
                </a:lnTo>
                <a:close/>
                <a:moveTo>
                  <a:pt x="279" y="272"/>
                </a:moveTo>
                <a:lnTo>
                  <a:pt x="214" y="272"/>
                </a:lnTo>
                <a:lnTo>
                  <a:pt x="214" y="187"/>
                </a:lnTo>
                <a:lnTo>
                  <a:pt x="129" y="187"/>
                </a:lnTo>
                <a:lnTo>
                  <a:pt x="129" y="272"/>
                </a:lnTo>
                <a:lnTo>
                  <a:pt x="63" y="272"/>
                </a:lnTo>
                <a:lnTo>
                  <a:pt x="63" y="169"/>
                </a:lnTo>
                <a:lnTo>
                  <a:pt x="170" y="60"/>
                </a:lnTo>
                <a:lnTo>
                  <a:pt x="279" y="169"/>
                </a:lnTo>
                <a:lnTo>
                  <a:pt x="279" y="272"/>
                </a:lnTo>
                <a:close/>
              </a:path>
            </a:pathLst>
          </a:custGeom>
          <a:solidFill>
            <a:srgbClr val="E94B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AD13E13-9DCA-44AC-8BCA-440D3483D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1762" y="4106170"/>
            <a:ext cx="646988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Có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một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nơi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để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về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,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đó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là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nhà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.</a:t>
            </a:r>
          </a:p>
          <a:p>
            <a:pPr eaLnBrk="1" hangingPunct="1"/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Có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những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người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để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yêu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thương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,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đó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là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gia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đình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.</a:t>
            </a:r>
          </a:p>
          <a:p>
            <a:pPr eaLnBrk="1" hangingPunct="1"/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Có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được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cả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hai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,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đó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là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hạnh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phúc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.</a:t>
            </a:r>
            <a:endParaRPr lang="zh-CN" altLang="en-US" sz="2400" dirty="0">
              <a:solidFill>
                <a:srgbClr val="E94B52"/>
              </a:solidFill>
              <a:latin typeface="Dancing Script" pitchFamily="2" charset="0"/>
            </a:endParaRPr>
          </a:p>
        </p:txBody>
      </p:sp>
      <p:pic>
        <p:nvPicPr>
          <p:cNvPr id="16" name="图片 15" descr="玫瑰">
            <a:extLst>
              <a:ext uri="{FF2B5EF4-FFF2-40B4-BE49-F238E27FC236}">
                <a16:creationId xmlns:a16="http://schemas.microsoft.com/office/drawing/2014/main" id="{1C59414A-C64F-4DA5-B693-D4B08D12D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638" y="1206500"/>
            <a:ext cx="1439862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22055F4-7F0E-4BDB-BE85-DBEF319C6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1651" y="2503488"/>
            <a:ext cx="663892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ưở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ượn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Heart 12">
            <a:extLst>
              <a:ext uri="{FF2B5EF4-FFF2-40B4-BE49-F238E27FC236}">
                <a16:creationId xmlns:a16="http://schemas.microsoft.com/office/drawing/2014/main" id="{299DE55F-7BF2-4DAB-B2C3-597527667A69}"/>
              </a:ext>
            </a:extLst>
          </p:cNvPr>
          <p:cNvSpPr/>
          <p:nvPr/>
        </p:nvSpPr>
        <p:spPr>
          <a:xfrm rot="1519788">
            <a:off x="7714321" y="5208135"/>
            <a:ext cx="389208" cy="354385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F097CE86-431B-4072-82C6-D6BB8217106B}"/>
              </a:ext>
            </a:extLst>
          </p:cNvPr>
          <p:cNvGrpSpPr>
            <a:grpSpLocks/>
          </p:cNvGrpSpPr>
          <p:nvPr/>
        </p:nvGrpSpPr>
        <p:grpSpPr bwMode="auto">
          <a:xfrm>
            <a:off x="3808413" y="30163"/>
            <a:ext cx="5362575" cy="835025"/>
            <a:chOff x="5649568" y="2028998"/>
            <a:chExt cx="2946474" cy="899647"/>
          </a:xfrm>
        </p:grpSpPr>
        <p:sp>
          <p:nvSpPr>
            <p:cNvPr id="9223" name="文本框 5">
              <a:extLst>
                <a:ext uri="{FF2B5EF4-FFF2-40B4-BE49-F238E27FC236}">
                  <a16:creationId xmlns:a16="http://schemas.microsoft.com/office/drawing/2014/main" id="{C8CF883C-D4C6-492F-B97B-2DD1859C17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245920"/>
              <a:ext cx="2438208" cy="563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en-US" altLang="zh-CN" sz="2800" b="1" dirty="0">
                  <a:solidFill>
                    <a:srgbClr val="E94B52"/>
                  </a:solidFill>
                  <a:latin typeface="Mongolian Baiti" panose="03000500000000000000" pitchFamily="66" charset="0"/>
                  <a:cs typeface="Mongolian Baiti" panose="03000500000000000000" pitchFamily="66" charset="0"/>
                </a:rPr>
                <a:t>II. TÌM HIỂU CHI TIẾT</a:t>
              </a:r>
              <a:endParaRPr lang="zh-CN" altLang="en-US" sz="2800" b="1" dirty="0">
                <a:solidFill>
                  <a:srgbClr val="E94B52"/>
                </a:solidFill>
                <a:latin typeface="Mongolian Baiti" panose="03000500000000000000" pitchFamily="66" charset="0"/>
                <a:cs typeface="Mongolian Baiti" panose="03000500000000000000" pitchFamily="66" charset="0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441958AA-DD0B-4F73-B959-3D0CCF43A8F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B40BE52C-0BEA-46E4-B468-45FAE3388F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90295C74-4490-4002-A7A0-39C842ABC6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2" name="TextBox 24">
            <a:extLst>
              <a:ext uri="{FF2B5EF4-FFF2-40B4-BE49-F238E27FC236}">
                <a16:creationId xmlns:a16="http://schemas.microsoft.com/office/drawing/2014/main" id="{30A11754-F135-45CC-ADEC-71DCD1184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692" y="817239"/>
            <a:ext cx="3614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 Hình ảnh ng</a:t>
            </a:r>
            <a:r>
              <a:rPr lang="vi-VN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mẹ.</a:t>
            </a:r>
          </a:p>
        </p:txBody>
      </p:sp>
      <p:sp>
        <p:nvSpPr>
          <p:cNvPr id="3" name="文本框 4">
            <a:extLst>
              <a:ext uri="{FF2B5EF4-FFF2-40B4-BE49-F238E27FC236}">
                <a16:creationId xmlns:a16="http://schemas.microsoft.com/office/drawing/2014/main" id="{F3888C9C-7D0C-1E9E-E7C5-FC0E34392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7422" y="1547370"/>
            <a:ext cx="45723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rgbClr val="E81E1E"/>
                </a:solidFill>
                <a:latin typeface="Roboto" panose="02000000000000000000" pitchFamily="2" charset="0"/>
              </a:rPr>
              <a:t>PHIẾU HỌC TẬP 2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EC17A10-D319-895A-261A-2A602412DA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441697"/>
              </p:ext>
            </p:extLst>
          </p:nvPr>
        </p:nvGraphicFramePr>
        <p:xfrm>
          <a:off x="783771" y="2120411"/>
          <a:ext cx="9694624" cy="3772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7312">
                  <a:extLst>
                    <a:ext uri="{9D8B030D-6E8A-4147-A177-3AD203B41FA5}">
                      <a16:colId xmlns:a16="http://schemas.microsoft.com/office/drawing/2014/main" val="3661818184"/>
                    </a:ext>
                  </a:extLst>
                </a:gridCol>
                <a:gridCol w="4847312">
                  <a:extLst>
                    <a:ext uri="{9D8B030D-6E8A-4147-A177-3AD203B41FA5}">
                      <a16:colId xmlns:a16="http://schemas.microsoft.com/office/drawing/2014/main" val="6245706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371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eriod"/>
                        <a:defRPr/>
                      </a:pPr>
                      <a:r>
                        <a:rPr lang="en-US" sz="2400" b="1" i="0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Tìm từ ngữ diễn tả hình ảnh mẹ? Hình ảnh mẹ đ</a:t>
                      </a:r>
                      <a:r>
                        <a:rPr lang="vi-VN" sz="2400" b="1" i="0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ược</a:t>
                      </a:r>
                      <a:r>
                        <a:rPr lang="en-US" sz="2400" b="1" i="0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đặt trong mới t</a:t>
                      </a:r>
                      <a:r>
                        <a:rPr lang="vi-VN" sz="2400" b="1" i="0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ươ</a:t>
                      </a:r>
                      <a:r>
                        <a:rPr lang="en-US" sz="2400" b="1" i="0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ng quan với hình ảnh nào? Tìm chi tiết?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vi-VN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Để</a:t>
                      </a:r>
                      <a:r>
                        <a:rPr lang="en-US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làm nổi bật hình ảnh “mẹ”, tác giả </a:t>
                      </a:r>
                      <a:r>
                        <a:rPr lang="vi-VN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đã</a:t>
                      </a:r>
                      <a:r>
                        <a:rPr lang="en-US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sử dụng các biện pháp nghệ thuật nào?</a:t>
                      </a:r>
                    </a:p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2. Qua </a:t>
                      </a:r>
                      <a:r>
                        <a:rPr lang="vi-VN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đó</a:t>
                      </a:r>
                      <a:r>
                        <a:rPr lang="en-US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, hình ảnh ng</a:t>
                      </a:r>
                      <a:r>
                        <a:rPr lang="vi-VN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ười</a:t>
                      </a:r>
                      <a:r>
                        <a:rPr lang="en-US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mẹ </a:t>
                      </a:r>
                      <a:r>
                        <a:rPr lang="vi-VN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đượ</a:t>
                      </a:r>
                      <a:r>
                        <a:rPr lang="en-US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c hiện lên nh</a:t>
                      </a:r>
                      <a:r>
                        <a:rPr lang="vi-VN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ư</a:t>
                      </a:r>
                      <a:r>
                        <a:rPr lang="en-US" sz="2400" b="1" kern="100">
                          <a:latin typeface="Times New Roman" panose="02020603050405020304" pitchFamily="18" charset="0"/>
                          <a:ea typeface="SimSun" panose="02010600030101010101" pitchFamily="2" charset="-122"/>
                        </a:rPr>
                        <a:t> thế nào?</a:t>
                      </a:r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47209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E9D45FD6-4718-4B3F-991B-B7688E28A44C}"/>
              </a:ext>
            </a:extLst>
          </p:cNvPr>
          <p:cNvGrpSpPr>
            <a:grpSpLocks/>
          </p:cNvGrpSpPr>
          <p:nvPr/>
        </p:nvGrpSpPr>
        <p:grpSpPr bwMode="auto">
          <a:xfrm>
            <a:off x="-66003" y="30163"/>
            <a:ext cx="5362575" cy="981075"/>
            <a:chOff x="5649568" y="2028998"/>
            <a:chExt cx="2946474" cy="1057074"/>
          </a:xfrm>
        </p:grpSpPr>
        <p:sp>
          <p:nvSpPr>
            <p:cNvPr id="12317" name="文本框 5">
              <a:extLst>
                <a:ext uri="{FF2B5EF4-FFF2-40B4-BE49-F238E27FC236}">
                  <a16:creationId xmlns:a16="http://schemas.microsoft.com/office/drawing/2014/main" id="{F1C7DF6A-CF7A-438D-9EE6-07FDED09AE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323403"/>
              <a:ext cx="2438208" cy="762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en-US" altLang="zh-CN" sz="2000" b="1">
                  <a:solidFill>
                    <a:srgbClr val="E94B52"/>
                  </a:solidFill>
                  <a:latin typeface="微软雅黑" panose="020B0503020204020204" pitchFamily="34" charset="-122"/>
                </a:rPr>
                <a:t>II. TÌM HIỂU CHI TIẾT</a:t>
              </a:r>
              <a:endParaRPr lang="zh-CN" altLang="en-US" sz="2000" b="1">
                <a:solidFill>
                  <a:srgbClr val="E94B52"/>
                </a:solidFill>
                <a:latin typeface="微软雅黑" panose="020B0503020204020204" pitchFamily="34" charset="-122"/>
              </a:endParaRPr>
            </a:p>
            <a:p>
              <a:pPr algn="dist" eaLnBrk="1" hangingPunct="1"/>
              <a:r>
                <a:rPr lang="en-US" altLang="zh-CN" sz="2000" b="1">
                  <a:solidFill>
                    <a:srgbClr val="E94B52"/>
                  </a:solidFill>
                  <a:latin typeface="微软雅黑" panose="020B0503020204020204" pitchFamily="34" charset="-122"/>
                </a:rPr>
                <a:t> </a:t>
              </a:r>
              <a:endParaRPr lang="zh-CN" altLang="en-US" sz="2000" b="1">
                <a:solidFill>
                  <a:srgbClr val="E94B52"/>
                </a:solidFill>
                <a:latin typeface="微软雅黑" panose="020B0503020204020204" pitchFamily="34" charset="-122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3867F959-8D21-4F17-9F69-66626EC3E5E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E40BF741-42F9-4803-B196-5F55113A30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697AE857-53BE-4800-AD46-716CAE73BA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2" name="TextBox 24">
            <a:extLst>
              <a:ext uri="{FF2B5EF4-FFF2-40B4-BE49-F238E27FC236}">
                <a16:creationId xmlns:a16="http://schemas.microsoft.com/office/drawing/2014/main" id="{579DAF47-8B09-47D9-A361-657A35556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25" y="865188"/>
            <a:ext cx="3614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 Hình ảnh ng</a:t>
            </a:r>
            <a:r>
              <a:rPr lang="vi-VN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mẹ.</a:t>
            </a:r>
          </a:p>
        </p:txBody>
      </p:sp>
      <p:pic>
        <p:nvPicPr>
          <p:cNvPr id="6154" name="Picture 10">
            <a:extLst>
              <a:ext uri="{FF2B5EF4-FFF2-40B4-BE49-F238E27FC236}">
                <a16:creationId xmlns:a16="http://schemas.microsoft.com/office/drawing/2014/main" id="{455CFD0D-163A-4650-9F04-F05C168F7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135" y="1609970"/>
            <a:ext cx="1852078" cy="20407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>
            <a:extLst>
              <a:ext uri="{FF2B5EF4-FFF2-40B4-BE49-F238E27FC236}">
                <a16:creationId xmlns:a16="http://schemas.microsoft.com/office/drawing/2014/main" id="{F9746B05-5B31-4AD4-B6D7-83C7108F3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011" y="327926"/>
            <a:ext cx="1701976" cy="20638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FCB399-A542-4FFA-8AB5-ECD4FBCCD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68" y="4516844"/>
            <a:ext cx="1157433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lập</a:t>
            </a:r>
          </a:p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+ Biện pháp tu từ so sánh: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“Một miếng cau khô/Khô gầy nh</a:t>
            </a:r>
            <a:r>
              <a:rPr lang="vi-VN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 mẹ”</a:t>
            </a:r>
          </a:p>
          <a:p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6" name="TextBox 3">
            <a:extLst>
              <a:ext uri="{FF2B5EF4-FFF2-40B4-BE49-F238E27FC236}">
                <a16:creationId xmlns:a16="http://schemas.microsoft.com/office/drawing/2014/main" id="{A9815555-52D5-4E98-9753-8CA3FEDED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513" y="1906588"/>
            <a:ext cx="3963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endParaRPr lang="en-US" alt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F1C98F6-DC2A-4776-ACE4-5AC20D291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601408"/>
              </p:ext>
            </p:extLst>
          </p:nvPr>
        </p:nvGraphicFramePr>
        <p:xfrm>
          <a:off x="3909296" y="654183"/>
          <a:ext cx="6867526" cy="3749673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433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3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7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ảnh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mẹ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ảnh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cau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lưng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mẹ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còng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cau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thẳng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mẹ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đầu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bạc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trắng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cau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ngọn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xanh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rờn</a:t>
                      </a:r>
                      <a:endParaRPr lang="en-US" sz="2400" kern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mẹ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ngày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một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thấp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cau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ngày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càng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cao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 </a:t>
                      </a: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mẹ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gần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đất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cau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gần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giời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0FB9528-C896-857F-BA71-63BAA18CC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42" y="5421504"/>
            <a:ext cx="111603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Ng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mẹ già nh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miếng cau khô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gợi lên hình ảnh tuổi già, héo hắt.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C3A4C5-BE7E-C6D5-7EB2-145207F9B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800" y="5999180"/>
            <a:ext cx="111560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en-US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ươn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con,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US" alt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96840B6A-70B6-4258-AE30-CC04533E86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926" y="2347273"/>
            <a:ext cx="7224074" cy="4509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D806CF-8F75-D033-3456-CDC9D6C9BE20}"/>
              </a:ext>
            </a:extLst>
          </p:cNvPr>
          <p:cNvSpPr txBox="1"/>
          <p:nvPr/>
        </p:nvSpPr>
        <p:spPr>
          <a:xfrm>
            <a:off x="829559" y="358219"/>
            <a:ext cx="50150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ng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mẹ trong bài th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khiến em liên t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ưởng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đến những ng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ườ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i mẹ nào trong cuộc sống?</a:t>
            </a: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46E5C1E2-4F40-2A41-2AC8-3B14B0B37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95" y="2213286"/>
            <a:ext cx="3044858" cy="37350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FBDCCC0-661E-9CB3-C420-82906F1DA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231" y="-94"/>
            <a:ext cx="3289954" cy="2667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>
            <a:extLst>
              <a:ext uri="{FF2B5EF4-FFF2-40B4-BE49-F238E27FC236}">
                <a16:creationId xmlns:a16="http://schemas.microsoft.com/office/drawing/2014/main" id="{774086A6-8351-4783-8529-89DAD0C06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6" y="201353"/>
            <a:ext cx="3392488" cy="4342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539" name="Picture 3">
            <a:extLst>
              <a:ext uri="{FF2B5EF4-FFF2-40B4-BE49-F238E27FC236}">
                <a16:creationId xmlns:a16="http://schemas.microsoft.com/office/drawing/2014/main" id="{07DE71CA-5B23-47B2-BAD8-2446906FB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974" y="270587"/>
            <a:ext cx="3379788" cy="4273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540" name="Picture 4">
            <a:extLst>
              <a:ext uri="{FF2B5EF4-FFF2-40B4-BE49-F238E27FC236}">
                <a16:creationId xmlns:a16="http://schemas.microsoft.com/office/drawing/2014/main" id="{6DD53777-577B-4CB5-8CC2-B9159DE1A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181" y="270587"/>
            <a:ext cx="3219450" cy="4273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F33ED2-57DE-E0AA-C370-6A59CD8C9B61}"/>
              </a:ext>
            </a:extLst>
          </p:cNvPr>
          <p:cNvSpPr txBox="1"/>
          <p:nvPr/>
        </p:nvSpPr>
        <p:spPr>
          <a:xfrm>
            <a:off x="2509936" y="4758605"/>
            <a:ext cx="6494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Những bà mẹ nông dân Việt Nam tần tảo</a:t>
            </a:r>
          </a:p>
        </p:txBody>
      </p:sp>
    </p:spTree>
  </p:cSld>
  <p:clrMapOvr>
    <a:masterClrMapping/>
  </p:clrMapOvr>
  <p:transition spd="slow" advTm="5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0321DB19-31EC-4AF4-B087-F6C6DD9BE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16550"/>
            <a:ext cx="12238038" cy="155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图片 41" descr="未标题-1">
            <a:extLst>
              <a:ext uri="{FF2B5EF4-FFF2-40B4-BE49-F238E27FC236}">
                <a16:creationId xmlns:a16="http://schemas.microsoft.com/office/drawing/2014/main" id="{D2ABB754-A0CF-457C-9749-787B79920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-793750"/>
            <a:ext cx="12238037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Heart 22">
            <a:extLst>
              <a:ext uri="{FF2B5EF4-FFF2-40B4-BE49-F238E27FC236}">
                <a16:creationId xmlns:a16="http://schemas.microsoft.com/office/drawing/2014/main" id="{4DC791AA-9D66-4781-8FE5-056FF8600D90}"/>
              </a:ext>
            </a:extLst>
          </p:cNvPr>
          <p:cNvSpPr/>
          <p:nvPr/>
        </p:nvSpPr>
        <p:spPr>
          <a:xfrm>
            <a:off x="-10465" y="665018"/>
            <a:ext cx="5145883" cy="3398982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2.Tình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9" name="Picture 18">
            <a:extLst>
              <a:ext uri="{FF2B5EF4-FFF2-40B4-BE49-F238E27FC236}">
                <a16:creationId xmlns:a16="http://schemas.microsoft.com/office/drawing/2014/main" id="{C62687CE-F261-4BB5-BB18-558B1DDE0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636" y="4488872"/>
            <a:ext cx="3402302" cy="256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400" name="文本框 5">
            <a:extLst>
              <a:ext uri="{FF2B5EF4-FFF2-40B4-BE49-F238E27FC236}">
                <a16:creationId xmlns:a16="http://schemas.microsoft.com/office/drawing/2014/main" id="{C868BAF7-35E7-4A00-8EFE-5C0E6EE37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724" y="257611"/>
            <a:ext cx="45248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eaLnBrk="1" hangingPunct="1"/>
            <a:r>
              <a:rPr lang="en-US" altLang="zh-CN" sz="2800" b="1" dirty="0">
                <a:solidFill>
                  <a:srgbClr val="E94B52"/>
                </a:solidFill>
                <a:latin typeface="Lucida Fax" panose="02060602050505020204" pitchFamily="18" charset="0"/>
              </a:rPr>
              <a:t>II. TÌM HIỂU CHI TIẾT</a:t>
            </a:r>
            <a:endParaRPr lang="zh-CN" altLang="en-US" sz="2800" b="1" dirty="0">
              <a:solidFill>
                <a:srgbClr val="E94B52"/>
              </a:solidFill>
              <a:latin typeface="Lucida Fax" panose="020606020505050202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1F0AAA8-E537-39D5-240D-2D16AA02C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489660"/>
              </p:ext>
            </p:extLst>
          </p:nvPr>
        </p:nvGraphicFramePr>
        <p:xfrm>
          <a:off x="5552388" y="1822600"/>
          <a:ext cx="67873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3650">
                  <a:extLst>
                    <a:ext uri="{9D8B030D-6E8A-4147-A177-3AD203B41FA5}">
                      <a16:colId xmlns:a16="http://schemas.microsoft.com/office/drawing/2014/main" val="897672741"/>
                    </a:ext>
                  </a:extLst>
                </a:gridCol>
                <a:gridCol w="3393650">
                  <a:extLst>
                    <a:ext uri="{9D8B030D-6E8A-4147-A177-3AD203B41FA5}">
                      <a16:colId xmlns:a16="http://schemas.microsoft.com/office/drawing/2014/main" val="24364240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Ng</a:t>
                      </a:r>
                      <a:r>
                        <a:rPr lang="vi-V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ười</a:t>
                      </a:r>
                      <a:r>
                        <a:rPr lang="en-US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đã có hành động nào? Điều đó chứng tỏ thái độ của con với mẹ nh</a:t>
                      </a:r>
                      <a:r>
                        <a:rPr lang="vi-VN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thế nào? </a:t>
                      </a:r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altLang="en-US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Câu hỏi tu từ: </a:t>
                      </a:r>
                      <a:r>
                        <a:rPr lang="en-US" altLang="en-US" sz="18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“Sao mẹ ta già?” diễn tả điều gì?</a:t>
                      </a:r>
                      <a:endParaRPr 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07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57320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67FE7E1-62DA-82B6-2991-9047FDBEA322}"/>
              </a:ext>
            </a:extLst>
          </p:cNvPr>
          <p:cNvSpPr txBox="1"/>
          <p:nvPr/>
        </p:nvSpPr>
        <p:spPr>
          <a:xfrm>
            <a:off x="7984505" y="1027521"/>
            <a:ext cx="214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507E06CC-163C-4F76-B4D8-F1FAAB149753}"/>
              </a:ext>
            </a:extLst>
          </p:cNvPr>
          <p:cNvGrpSpPr>
            <a:grpSpLocks/>
          </p:cNvGrpSpPr>
          <p:nvPr/>
        </p:nvGrpSpPr>
        <p:grpSpPr bwMode="auto">
          <a:xfrm>
            <a:off x="3808413" y="30163"/>
            <a:ext cx="5362575" cy="835025"/>
            <a:chOff x="5649568" y="2028998"/>
            <a:chExt cx="2946474" cy="899647"/>
          </a:xfrm>
        </p:grpSpPr>
        <p:sp>
          <p:nvSpPr>
            <p:cNvPr id="17420" name="文本框 5">
              <a:extLst>
                <a:ext uri="{FF2B5EF4-FFF2-40B4-BE49-F238E27FC236}">
                  <a16:creationId xmlns:a16="http://schemas.microsoft.com/office/drawing/2014/main" id="{02DF7FFC-93F9-43B7-BBBF-6B6FE5E67A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339648"/>
              <a:ext cx="2437449" cy="497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en-US" altLang="zh-CN" sz="2400" b="1" dirty="0">
                  <a:solidFill>
                    <a:srgbClr val="E94B52"/>
                  </a:solidFill>
                  <a:latin typeface="Lucida Fax" panose="02060602050505020204" pitchFamily="18" charset="0"/>
                </a:rPr>
                <a:t>II. TÌM HIỂU CHI TIẾT</a:t>
              </a:r>
              <a:endParaRPr lang="zh-CN" altLang="en-US" sz="2400" b="1" dirty="0">
                <a:solidFill>
                  <a:srgbClr val="E94B52"/>
                </a:solidFill>
                <a:latin typeface="Lucida Fax" panose="02060602050505020204" pitchFamily="18" charset="0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438807F2-A739-4C3F-B309-A3623F4DBE6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2E7F7D20-F27F-4D39-A290-E43C0257FC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Lucida Fax" panose="02060602050505020204" pitchFamily="18" charset="0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79C669B6-F53C-4444-AD06-EDEBC46DE5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Lucida Fax" panose="02060602050505020204" pitchFamily="18" charset="0"/>
                </a:endParaRPr>
              </a:p>
            </p:txBody>
          </p:sp>
        </p:grp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22BA20CB-4361-4632-BA34-D5ADF9A581A3}"/>
              </a:ext>
            </a:extLst>
          </p:cNvPr>
          <p:cNvSpPr/>
          <p:nvPr/>
        </p:nvSpPr>
        <p:spPr>
          <a:xfrm>
            <a:off x="-64395" y="901848"/>
            <a:ext cx="12256395" cy="5956152"/>
          </a:xfrm>
          <a:prstGeom prst="rect">
            <a:avLst/>
          </a:prstGeom>
          <a:solidFill>
            <a:srgbClr val="E94B50">
              <a:alpha val="50000"/>
            </a:srgbClr>
          </a:solidFill>
          <a:ln>
            <a:noFill/>
          </a:ln>
          <a:effectLst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6355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zh-CN" altLang="en-US" sz="2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" name="TextBox 24">
            <a:extLst>
              <a:ext uri="{FF2B5EF4-FFF2-40B4-BE49-F238E27FC236}">
                <a16:creationId xmlns:a16="http://schemas.microsoft.com/office/drawing/2014/main" id="{C27C9079-430E-429E-9BEA-788EE24E6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106488"/>
            <a:ext cx="6380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Tình cảm của ng</a:t>
            </a:r>
            <a:r>
              <a:rPr lang="vi-VN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con dành cho mẹ.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14F063-2524-46EE-86E7-0757A4DAA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1" y="1687513"/>
            <a:ext cx="1971964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0CAD74-42D1-4499-81E3-0100807A3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521" y="1768633"/>
            <a:ext cx="62542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/>
              <a:t>+ “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Nâng” Trân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B5EF8A-EF23-4D4F-8C75-50A6867D7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691" y="2170981"/>
            <a:ext cx="66052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+ “Cầm” Tình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dồn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4514" name="Picture 2">
            <a:extLst>
              <a:ext uri="{FF2B5EF4-FFF2-40B4-BE49-F238E27FC236}">
                <a16:creationId xmlns:a16="http://schemas.microsoft.com/office/drawing/2014/main" id="{9C744FB6-83DB-4C69-921A-19D40FC50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941" y="901848"/>
            <a:ext cx="2964064" cy="17430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81B63A-4259-401F-986D-4E2E5CDAD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937454"/>
            <a:ext cx="11242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Con thấu hiểu những khó nhọc, cay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đắng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của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đời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mẹ, trân trọng những hi sinh của mẹ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đã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dành cho con.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FAD686-8208-4A6B-B224-E59DC9F12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3660777"/>
            <a:ext cx="109839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Câu hỏi tu từ: 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“Sao mẹ ta già?”: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sự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vô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vọng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lực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ng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con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níu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kéo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gian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chậm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lại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Lời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mở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ra d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âm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nghẹn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ngào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xúc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động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r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 r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AB338E7F-7D9D-4BC8-A8C3-A80043467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5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59020F68-8FCB-4971-AC48-D1622872F5C9}"/>
              </a:ext>
            </a:extLst>
          </p:cNvPr>
          <p:cNvGrpSpPr>
            <a:grpSpLocks/>
          </p:cNvGrpSpPr>
          <p:nvPr/>
        </p:nvGrpSpPr>
        <p:grpSpPr bwMode="auto">
          <a:xfrm>
            <a:off x="4730750" y="285750"/>
            <a:ext cx="2730500" cy="835025"/>
            <a:chOff x="5649568" y="2028998"/>
            <a:chExt cx="2946474" cy="899647"/>
          </a:xfrm>
        </p:grpSpPr>
        <p:sp>
          <p:nvSpPr>
            <p:cNvPr id="19475" name="文本框 5">
              <a:extLst>
                <a:ext uri="{FF2B5EF4-FFF2-40B4-BE49-F238E27FC236}">
                  <a16:creationId xmlns:a16="http://schemas.microsoft.com/office/drawing/2014/main" id="{AF963643-46A8-460E-B81B-33E3C61814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71" y="2323403"/>
              <a:ext cx="2438208" cy="365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en-US" altLang="zh-CN" sz="1600" b="1">
                  <a:solidFill>
                    <a:srgbClr val="E94B5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III.TỔNG KẾT</a:t>
              </a:r>
              <a:endParaRPr lang="zh-CN" altLang="en-US" sz="1600" b="1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2E515897-86DC-45C1-87F3-11068772FE2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4BEA3E5A-A311-40AA-B11B-F1CB943ABC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7609B4B4-F728-490F-9CFB-A434CC1E9C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</p:grpSp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15E01F90-3AB6-440B-9FEE-2A74CA40A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5763"/>
            <a:ext cx="12238038" cy="155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27EEE8E7-9334-4711-A667-3DF740652177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330325"/>
            <a:ext cx="3746500" cy="3832225"/>
            <a:chOff x="1809" y="2422"/>
            <a:chExt cx="3768" cy="6034"/>
          </a:xfrm>
        </p:grpSpPr>
        <p:sp>
          <p:nvSpPr>
            <p:cNvPr id="27" name="圆角矩形 26">
              <a:extLst>
                <a:ext uri="{FF2B5EF4-FFF2-40B4-BE49-F238E27FC236}">
                  <a16:creationId xmlns:a16="http://schemas.microsoft.com/office/drawing/2014/main" id="{A545A85B-CDBA-4AD2-9F57-BEA8B9FCB141}"/>
                </a:ext>
              </a:extLst>
            </p:cNvPr>
            <p:cNvSpPr/>
            <p:nvPr/>
          </p:nvSpPr>
          <p:spPr>
            <a:xfrm>
              <a:off x="1889" y="2502"/>
              <a:ext cx="3584" cy="5859"/>
            </a:xfrm>
            <a:prstGeom prst="roundRect">
              <a:avLst>
                <a:gd name="adj" fmla="val 0"/>
              </a:avLst>
            </a:prstGeom>
            <a:noFill/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矩形 93">
              <a:extLst>
                <a:ext uri="{FF2B5EF4-FFF2-40B4-BE49-F238E27FC236}">
                  <a16:creationId xmlns:a16="http://schemas.microsoft.com/office/drawing/2014/main" id="{F817108E-AB66-411A-ACE6-E460E7E13DE9}"/>
                </a:ext>
              </a:extLst>
            </p:cNvPr>
            <p:cNvSpPr/>
            <p:nvPr/>
          </p:nvSpPr>
          <p:spPr>
            <a:xfrm>
              <a:off x="1809" y="2422"/>
              <a:ext cx="605" cy="605"/>
            </a:xfrm>
            <a:custGeom>
              <a:avLst/>
              <a:gdLst/>
              <a:ahLst/>
              <a:cxnLst/>
              <a:rect l="l" t="t" r="r" b="b"/>
              <a:pathLst>
                <a:path w="504056" h="504056">
                  <a:moveTo>
                    <a:pt x="0" y="0"/>
                  </a:moveTo>
                  <a:lnTo>
                    <a:pt x="504056" y="0"/>
                  </a:lnTo>
                  <a:lnTo>
                    <a:pt x="504056" y="144016"/>
                  </a:lnTo>
                  <a:lnTo>
                    <a:pt x="144016" y="144016"/>
                  </a:lnTo>
                  <a:lnTo>
                    <a:pt x="144016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矩形 93">
              <a:extLst>
                <a:ext uri="{FF2B5EF4-FFF2-40B4-BE49-F238E27FC236}">
                  <a16:creationId xmlns:a16="http://schemas.microsoft.com/office/drawing/2014/main" id="{BE23A55C-370B-4758-A92F-70A694532215}"/>
                </a:ext>
              </a:extLst>
            </p:cNvPr>
            <p:cNvSpPr/>
            <p:nvPr/>
          </p:nvSpPr>
          <p:spPr>
            <a:xfrm rot="10800000">
              <a:off x="4972" y="7851"/>
              <a:ext cx="605" cy="605"/>
            </a:xfrm>
            <a:custGeom>
              <a:avLst/>
              <a:gdLst/>
              <a:ahLst/>
              <a:cxnLst/>
              <a:rect l="l" t="t" r="r" b="b"/>
              <a:pathLst>
                <a:path w="504056" h="504056">
                  <a:moveTo>
                    <a:pt x="0" y="0"/>
                  </a:moveTo>
                  <a:lnTo>
                    <a:pt x="504056" y="0"/>
                  </a:lnTo>
                  <a:lnTo>
                    <a:pt x="504056" y="144016"/>
                  </a:lnTo>
                  <a:lnTo>
                    <a:pt x="144016" y="144016"/>
                  </a:lnTo>
                  <a:lnTo>
                    <a:pt x="144016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Rectangle 26">
            <a:extLst>
              <a:ext uri="{FF2B5EF4-FFF2-40B4-BE49-F238E27FC236}">
                <a16:creationId xmlns:a16="http://schemas.microsoft.com/office/drawing/2014/main" id="{614BCF71-8152-4222-86BE-6027AE9FE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1784350"/>
            <a:ext cx="3244850" cy="295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just">
              <a:buFontTx/>
              <a:buAutoNum type="arabicPeriod"/>
              <a:defRPr/>
            </a:pPr>
            <a:r>
              <a:rPr lang="vi-VN" altLang="en-US" sz="2400" b="1" dirty="0">
                <a:latin typeface="Times New Roman" pitchFamily="18" charset="0"/>
                <a:cs typeface="Times New Roman" pitchFamily="18" charset="0"/>
              </a:rPr>
              <a:t>Nghệ thuật</a:t>
            </a: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giản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gũi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tu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 :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eriod"/>
              <a:defRPr/>
            </a:pP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63DC3A93-8722-4BBE-AE56-CDBE0E96C158}"/>
              </a:ext>
            </a:extLst>
          </p:cNvPr>
          <p:cNvGrpSpPr>
            <a:grpSpLocks/>
          </p:cNvGrpSpPr>
          <p:nvPr/>
        </p:nvGrpSpPr>
        <p:grpSpPr bwMode="auto">
          <a:xfrm>
            <a:off x="4130675" y="1258575"/>
            <a:ext cx="3746500" cy="5251450"/>
            <a:chOff x="1809" y="2422"/>
            <a:chExt cx="3768" cy="6034"/>
          </a:xfrm>
        </p:grpSpPr>
        <p:sp>
          <p:nvSpPr>
            <p:cNvPr id="35" name="圆角矩形 34">
              <a:extLst>
                <a:ext uri="{FF2B5EF4-FFF2-40B4-BE49-F238E27FC236}">
                  <a16:creationId xmlns:a16="http://schemas.microsoft.com/office/drawing/2014/main" id="{71BE74B2-CF59-4880-8E0B-3EB4277FA0E8}"/>
                </a:ext>
              </a:extLst>
            </p:cNvPr>
            <p:cNvSpPr/>
            <p:nvPr/>
          </p:nvSpPr>
          <p:spPr>
            <a:xfrm>
              <a:off x="1889" y="2502"/>
              <a:ext cx="3584" cy="5859"/>
            </a:xfrm>
            <a:prstGeom prst="roundRect">
              <a:avLst>
                <a:gd name="adj" fmla="val 0"/>
              </a:avLst>
            </a:prstGeom>
            <a:noFill/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矩形 93">
              <a:extLst>
                <a:ext uri="{FF2B5EF4-FFF2-40B4-BE49-F238E27FC236}">
                  <a16:creationId xmlns:a16="http://schemas.microsoft.com/office/drawing/2014/main" id="{071FAE21-8542-41E4-91B5-A06D30F523FC}"/>
                </a:ext>
              </a:extLst>
            </p:cNvPr>
            <p:cNvSpPr/>
            <p:nvPr/>
          </p:nvSpPr>
          <p:spPr>
            <a:xfrm>
              <a:off x="1809" y="2422"/>
              <a:ext cx="605" cy="606"/>
            </a:xfrm>
            <a:custGeom>
              <a:avLst/>
              <a:gdLst/>
              <a:ahLst/>
              <a:cxnLst/>
              <a:rect l="l" t="t" r="r" b="b"/>
              <a:pathLst>
                <a:path w="504056" h="504056">
                  <a:moveTo>
                    <a:pt x="0" y="0"/>
                  </a:moveTo>
                  <a:lnTo>
                    <a:pt x="504056" y="0"/>
                  </a:lnTo>
                  <a:lnTo>
                    <a:pt x="504056" y="144016"/>
                  </a:lnTo>
                  <a:lnTo>
                    <a:pt x="144016" y="144016"/>
                  </a:lnTo>
                  <a:lnTo>
                    <a:pt x="144016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矩形 93">
              <a:extLst>
                <a:ext uri="{FF2B5EF4-FFF2-40B4-BE49-F238E27FC236}">
                  <a16:creationId xmlns:a16="http://schemas.microsoft.com/office/drawing/2014/main" id="{993407AA-07B6-4650-9FE2-5DD16343B2CE}"/>
                </a:ext>
              </a:extLst>
            </p:cNvPr>
            <p:cNvSpPr/>
            <p:nvPr/>
          </p:nvSpPr>
          <p:spPr>
            <a:xfrm rot="10800000">
              <a:off x="4972" y="7850"/>
              <a:ext cx="605" cy="606"/>
            </a:xfrm>
            <a:custGeom>
              <a:avLst/>
              <a:gdLst/>
              <a:ahLst/>
              <a:cxnLst/>
              <a:rect l="l" t="t" r="r" b="b"/>
              <a:pathLst>
                <a:path w="504056" h="504056">
                  <a:moveTo>
                    <a:pt x="0" y="0"/>
                  </a:moveTo>
                  <a:lnTo>
                    <a:pt x="504056" y="0"/>
                  </a:lnTo>
                  <a:lnTo>
                    <a:pt x="504056" y="144016"/>
                  </a:lnTo>
                  <a:lnTo>
                    <a:pt x="144016" y="144016"/>
                  </a:lnTo>
                  <a:lnTo>
                    <a:pt x="144016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Rectangle 26">
            <a:extLst>
              <a:ext uri="{FF2B5EF4-FFF2-40B4-BE49-F238E27FC236}">
                <a16:creationId xmlns:a16="http://schemas.microsoft.com/office/drawing/2014/main" id="{4209C0C4-2AF5-4706-80E7-0419DAE16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4080" y="1350717"/>
            <a:ext cx="345577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just"/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Nội dung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Qua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con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đớn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khi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quỹ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dường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62440C15-6BDA-4E96-8435-A50FB23454DC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1431925"/>
            <a:ext cx="3746500" cy="3830638"/>
            <a:chOff x="1809" y="2422"/>
            <a:chExt cx="3768" cy="6034"/>
          </a:xfrm>
        </p:grpSpPr>
        <p:sp>
          <p:nvSpPr>
            <p:cNvPr id="43" name="圆角矩形 42">
              <a:extLst>
                <a:ext uri="{FF2B5EF4-FFF2-40B4-BE49-F238E27FC236}">
                  <a16:creationId xmlns:a16="http://schemas.microsoft.com/office/drawing/2014/main" id="{E3603A92-D9EB-4ACF-9628-47E6D4A43164}"/>
                </a:ext>
              </a:extLst>
            </p:cNvPr>
            <p:cNvSpPr/>
            <p:nvPr/>
          </p:nvSpPr>
          <p:spPr>
            <a:xfrm>
              <a:off x="1889" y="2502"/>
              <a:ext cx="3584" cy="5859"/>
            </a:xfrm>
            <a:prstGeom prst="roundRect">
              <a:avLst>
                <a:gd name="adj" fmla="val 0"/>
              </a:avLst>
            </a:prstGeom>
            <a:noFill/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矩形 93">
              <a:extLst>
                <a:ext uri="{FF2B5EF4-FFF2-40B4-BE49-F238E27FC236}">
                  <a16:creationId xmlns:a16="http://schemas.microsoft.com/office/drawing/2014/main" id="{F4353FA1-85A0-418C-B2FC-0293467297B0}"/>
                </a:ext>
              </a:extLst>
            </p:cNvPr>
            <p:cNvSpPr/>
            <p:nvPr/>
          </p:nvSpPr>
          <p:spPr>
            <a:xfrm>
              <a:off x="1809" y="2422"/>
              <a:ext cx="605" cy="605"/>
            </a:xfrm>
            <a:custGeom>
              <a:avLst/>
              <a:gdLst/>
              <a:ahLst/>
              <a:cxnLst/>
              <a:rect l="l" t="t" r="r" b="b"/>
              <a:pathLst>
                <a:path w="504056" h="504056">
                  <a:moveTo>
                    <a:pt x="0" y="0"/>
                  </a:moveTo>
                  <a:lnTo>
                    <a:pt x="504056" y="0"/>
                  </a:lnTo>
                  <a:lnTo>
                    <a:pt x="504056" y="144016"/>
                  </a:lnTo>
                  <a:lnTo>
                    <a:pt x="144016" y="144016"/>
                  </a:lnTo>
                  <a:lnTo>
                    <a:pt x="144016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矩形 93">
              <a:extLst>
                <a:ext uri="{FF2B5EF4-FFF2-40B4-BE49-F238E27FC236}">
                  <a16:creationId xmlns:a16="http://schemas.microsoft.com/office/drawing/2014/main" id="{8E2291D0-646C-4311-84DF-427D741966B5}"/>
                </a:ext>
              </a:extLst>
            </p:cNvPr>
            <p:cNvSpPr/>
            <p:nvPr/>
          </p:nvSpPr>
          <p:spPr>
            <a:xfrm rot="10800000">
              <a:off x="4972" y="7851"/>
              <a:ext cx="605" cy="605"/>
            </a:xfrm>
            <a:custGeom>
              <a:avLst/>
              <a:gdLst/>
              <a:ahLst/>
              <a:cxnLst/>
              <a:rect l="l" t="t" r="r" b="b"/>
              <a:pathLst>
                <a:path w="504056" h="504056">
                  <a:moveTo>
                    <a:pt x="0" y="0"/>
                  </a:moveTo>
                  <a:lnTo>
                    <a:pt x="504056" y="0"/>
                  </a:lnTo>
                  <a:lnTo>
                    <a:pt x="504056" y="144016"/>
                  </a:lnTo>
                  <a:lnTo>
                    <a:pt x="144016" y="144016"/>
                  </a:lnTo>
                  <a:lnTo>
                    <a:pt x="144016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Rectangle 26">
            <a:extLst>
              <a:ext uri="{FF2B5EF4-FFF2-40B4-BE49-F238E27FC236}">
                <a16:creationId xmlns:a16="http://schemas.microsoft.com/office/drawing/2014/main" id="{F544F4EC-F34F-4FB7-A5FB-2EDEB815A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5651" y="1784350"/>
            <a:ext cx="3230562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fr-FR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Ý nghĩa</a:t>
            </a:r>
          </a:p>
          <a:p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Tình yêu thương bao la của cha mẹ dành cho ta thể hiện từ những điều bình dị, giản đơn nhất ;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Mỗi chúng ta cần biết yêu thương, trân trọng, biết ơn và hiếu thảo với cha mẹ của mình.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8" grpId="0"/>
      <p:bldP spid="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C66812CA-1E64-423C-A7F1-D1624D6BA6F6}"/>
              </a:ext>
            </a:extLst>
          </p:cNvPr>
          <p:cNvGrpSpPr>
            <a:grpSpLocks/>
          </p:cNvGrpSpPr>
          <p:nvPr/>
        </p:nvGrpSpPr>
        <p:grpSpPr bwMode="auto">
          <a:xfrm>
            <a:off x="4730750" y="285750"/>
            <a:ext cx="2730500" cy="835025"/>
            <a:chOff x="5649568" y="2028998"/>
            <a:chExt cx="2946474" cy="899647"/>
          </a:xfrm>
        </p:grpSpPr>
        <p:sp>
          <p:nvSpPr>
            <p:cNvPr id="20486" name="文本框 5">
              <a:extLst>
                <a:ext uri="{FF2B5EF4-FFF2-40B4-BE49-F238E27FC236}">
                  <a16:creationId xmlns:a16="http://schemas.microsoft.com/office/drawing/2014/main" id="{4F8F0CAB-3E4C-48BF-AB9D-81064AF1C4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71" y="2268058"/>
              <a:ext cx="2438208" cy="497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en-US" altLang="zh-CN" sz="2400" b="1" dirty="0">
                  <a:solidFill>
                    <a:srgbClr val="E94B5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zh-CN" altLang="en-US" sz="24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714F8FAE-22C4-41C5-9738-627E4488E3A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245F8460-D931-489B-B67C-67AC0241BA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4F723284-43F1-46B7-9C6A-1744B0DA08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</p:grpSp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F85412A7-A0B3-4024-9D2B-7737083C2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4" y="5831727"/>
            <a:ext cx="12238038" cy="155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https://img.loigiaihay.com/picture/2022/0514/me.PNG">
            <a:extLst>
              <a:ext uri="{FF2B5EF4-FFF2-40B4-BE49-F238E27FC236}">
                <a16:creationId xmlns:a16="http://schemas.microsoft.com/office/drawing/2014/main" id="{5CAC4750-2863-4019-80C6-76D5CACD4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577907"/>
            <a:ext cx="10317163" cy="4994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90176B-5D49-47B2-9F56-B84D9E1CA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488" y="1120775"/>
            <a:ext cx="8963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Em hãy vẽ s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duy khái quát nội dung bài học.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2">
            <a:extLst>
              <a:ext uri="{FF2B5EF4-FFF2-40B4-BE49-F238E27FC236}">
                <a16:creationId xmlns:a16="http://schemas.microsoft.com/office/drawing/2014/main" id="{D858C4CA-F907-4099-93D6-39FFF5937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088" y="286588"/>
            <a:ext cx="55768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en-US" altLang="en-US" sz="2800" b="1" dirty="0" err="1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</a:t>
            </a:r>
            <a:r>
              <a:rPr lang="en-US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m</a:t>
            </a:r>
            <a:r>
              <a:rPr lang="vi-VN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altLang="en-US" sz="2800" b="1" dirty="0">
              <a:solidFill>
                <a:srgbClr val="1CAE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THE HEROES MV SHOW - Cara x CM1X - Ước Mơ Của Mẹ - Tập 7">
            <a:hlinkClick r:id="" action="ppaction://media"/>
            <a:extLst>
              <a:ext uri="{FF2B5EF4-FFF2-40B4-BE49-F238E27FC236}">
                <a16:creationId xmlns:a16="http://schemas.microsoft.com/office/drawing/2014/main" id="{AD1F7D24-E2F8-4E95-A283-8859EFE919A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907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0706" y="896423"/>
            <a:ext cx="9688530" cy="5206429"/>
          </a:xfrm>
          <a:prstGeom prst="rect">
            <a:avLst/>
          </a:prstGeom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BE12F0B6-E19D-45F8-BA28-9A594DFF84A2}"/>
              </a:ext>
            </a:extLst>
          </p:cNvPr>
          <p:cNvSpPr/>
          <p:nvPr/>
        </p:nvSpPr>
        <p:spPr>
          <a:xfrm>
            <a:off x="192088" y="273050"/>
            <a:ext cx="11806237" cy="6326188"/>
          </a:xfrm>
          <a:prstGeom prst="rect">
            <a:avLst/>
          </a:prstGeom>
          <a:noFill/>
          <a:ln w="31750">
            <a:solidFill>
              <a:srgbClr val="E94B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051" name="Picture 9">
            <a:extLst>
              <a:ext uri="{FF2B5EF4-FFF2-40B4-BE49-F238E27FC236}">
                <a16:creationId xmlns:a16="http://schemas.microsoft.com/office/drawing/2014/main" id="{8BD08F74-C545-40FF-B9C7-AA291C423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308224"/>
            <a:ext cx="6105525" cy="6280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6E6E53-4D47-4231-BD3C-46133C6B4B65}"/>
              </a:ext>
            </a:extLst>
          </p:cNvPr>
          <p:cNvSpPr txBox="1"/>
          <p:nvPr/>
        </p:nvSpPr>
        <p:spPr>
          <a:xfrm>
            <a:off x="7199313" y="1724025"/>
            <a:ext cx="4030662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VĂN BẢN:</a:t>
            </a:r>
          </a:p>
          <a:p>
            <a:pPr algn="ctr"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MẸ </a:t>
            </a:r>
          </a:p>
          <a:p>
            <a:pPr algn="r">
              <a:defRPr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ĐỖ TRUNG LAI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4C7E351D-149C-4445-A902-43CA4A90AD1C}"/>
              </a:ext>
            </a:extLst>
          </p:cNvPr>
          <p:cNvSpPr/>
          <p:nvPr/>
        </p:nvSpPr>
        <p:spPr>
          <a:xfrm>
            <a:off x="0" y="2747066"/>
            <a:ext cx="12192000" cy="3263463"/>
          </a:xfrm>
          <a:prstGeom prst="round2DiagRect">
            <a:avLst/>
          </a:prstGeom>
          <a:solidFill>
            <a:srgbClr val="FBDAD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B78E93-154B-45A7-B20F-8CC44A098D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44" y="0"/>
            <a:ext cx="3912626" cy="7016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38" name="组合 37">
            <a:extLst>
              <a:ext uri="{FF2B5EF4-FFF2-40B4-BE49-F238E27FC236}">
                <a16:creationId xmlns:a16="http://schemas.microsoft.com/office/drawing/2014/main" id="{02DF19EC-3DF0-47A8-BE3A-0B94D125B0FB}"/>
              </a:ext>
            </a:extLst>
          </p:cNvPr>
          <p:cNvGrpSpPr>
            <a:grpSpLocks/>
          </p:cNvGrpSpPr>
          <p:nvPr/>
        </p:nvGrpSpPr>
        <p:grpSpPr bwMode="auto">
          <a:xfrm>
            <a:off x="10764604" y="3279318"/>
            <a:ext cx="775755" cy="1200329"/>
            <a:chOff x="4246" y="3753"/>
            <a:chExt cx="1596" cy="2174"/>
          </a:xfrm>
          <a:solidFill>
            <a:srgbClr val="C8393B"/>
          </a:solidFill>
        </p:grpSpPr>
        <p:sp>
          <p:nvSpPr>
            <p:cNvPr id="7" name="MH_SubTitle_1">
              <a:extLst>
                <a:ext uri="{FF2B5EF4-FFF2-40B4-BE49-F238E27FC236}">
                  <a16:creationId xmlns:a16="http://schemas.microsoft.com/office/drawing/2014/main" id="{B39AD90A-2E2C-4B0A-B3A5-9043C658E2D7}"/>
                </a:ext>
              </a:extLst>
            </p:cNvPr>
            <p:cNvSpPr/>
            <p:nvPr/>
          </p:nvSpPr>
          <p:spPr>
            <a:xfrm>
              <a:off x="4246" y="3753"/>
              <a:ext cx="1596" cy="2174"/>
            </a:xfrm>
            <a:custGeom>
              <a:avLst/>
              <a:gdLst>
                <a:gd name="connsiteX0" fmla="*/ 555581 w 1138390"/>
                <a:gd name="connsiteY0" fmla="*/ 138889 h 1550820"/>
                <a:gd name="connsiteX1" fmla="*/ 181310 w 1138390"/>
                <a:gd name="connsiteY1" fmla="*/ 513159 h 1550820"/>
                <a:gd name="connsiteX2" fmla="*/ 555581 w 1138390"/>
                <a:gd name="connsiteY2" fmla="*/ 887431 h 1550820"/>
                <a:gd name="connsiteX3" fmla="*/ 929852 w 1138390"/>
                <a:gd name="connsiteY3" fmla="*/ 513160 h 1550820"/>
                <a:gd name="connsiteX4" fmla="*/ 555581 w 1138390"/>
                <a:gd name="connsiteY4" fmla="*/ 138889 h 1550820"/>
                <a:gd name="connsiteX5" fmla="*/ 586782 w 1138390"/>
                <a:gd name="connsiteY5" fmla="*/ 273 h 1550820"/>
                <a:gd name="connsiteX6" fmla="*/ 983919 w 1138390"/>
                <a:gd name="connsiteY6" fmla="*/ 179343 h 1550820"/>
                <a:gd name="connsiteX7" fmla="*/ 959048 w 1138390"/>
                <a:gd name="connsiteY7" fmla="*/ 983920 h 1550820"/>
                <a:gd name="connsiteX8" fmla="*/ 538851 w 1138390"/>
                <a:gd name="connsiteY8" fmla="*/ 1550820 h 1550820"/>
                <a:gd name="connsiteX9" fmla="*/ 154471 w 1138390"/>
                <a:gd name="connsiteY9" fmla="*/ 959049 h 1550820"/>
                <a:gd name="connsiteX10" fmla="*/ 179342 w 1138390"/>
                <a:gd name="connsiteY10" fmla="*/ 154471 h 1550820"/>
                <a:gd name="connsiteX11" fmla="*/ 586782 w 1138390"/>
                <a:gd name="connsiteY11" fmla="*/ 273 h 1550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8390" h="1550820">
                  <a:moveTo>
                    <a:pt x="555581" y="138889"/>
                  </a:moveTo>
                  <a:cubicBezTo>
                    <a:pt x="348876" y="138889"/>
                    <a:pt x="181310" y="306455"/>
                    <a:pt x="181310" y="513159"/>
                  </a:cubicBezTo>
                  <a:cubicBezTo>
                    <a:pt x="181310" y="719863"/>
                    <a:pt x="348877" y="887431"/>
                    <a:pt x="555581" y="887431"/>
                  </a:cubicBezTo>
                  <a:cubicBezTo>
                    <a:pt x="762285" y="887431"/>
                    <a:pt x="929852" y="719864"/>
                    <a:pt x="929852" y="513160"/>
                  </a:cubicBezTo>
                  <a:cubicBezTo>
                    <a:pt x="929852" y="306456"/>
                    <a:pt x="762285" y="138889"/>
                    <a:pt x="555581" y="138889"/>
                  </a:cubicBezTo>
                  <a:close/>
                  <a:moveTo>
                    <a:pt x="586782" y="273"/>
                  </a:moveTo>
                  <a:cubicBezTo>
                    <a:pt x="732382" y="4774"/>
                    <a:pt x="876265" y="64820"/>
                    <a:pt x="983919" y="179343"/>
                  </a:cubicBezTo>
                  <a:cubicBezTo>
                    <a:pt x="1199229" y="408388"/>
                    <a:pt x="1188094" y="768610"/>
                    <a:pt x="959048" y="983920"/>
                  </a:cubicBezTo>
                  <a:cubicBezTo>
                    <a:pt x="790387" y="1142467"/>
                    <a:pt x="650320" y="1331434"/>
                    <a:pt x="538851" y="1550820"/>
                  </a:cubicBezTo>
                  <a:cubicBezTo>
                    <a:pt x="441145" y="1324968"/>
                    <a:pt x="313018" y="1127711"/>
                    <a:pt x="154471" y="959049"/>
                  </a:cubicBezTo>
                  <a:cubicBezTo>
                    <a:pt x="-60839" y="730003"/>
                    <a:pt x="-49704" y="369781"/>
                    <a:pt x="179342" y="154471"/>
                  </a:cubicBezTo>
                  <a:cubicBezTo>
                    <a:pt x="293864" y="46817"/>
                    <a:pt x="441181" y="-4227"/>
                    <a:pt x="586782" y="273"/>
                  </a:cubicBezTo>
                  <a:close/>
                </a:path>
              </a:pathLst>
            </a:custGeom>
            <a:grpFill/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61200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B57624B-DEFF-410A-9AF2-D55F80A8ECFF}"/>
                </a:ext>
              </a:extLst>
            </p:cNvPr>
            <p:cNvSpPr/>
            <p:nvPr/>
          </p:nvSpPr>
          <p:spPr bwMode="auto">
            <a:xfrm>
              <a:off x="4798" y="4281"/>
              <a:ext cx="447" cy="448"/>
            </a:xfrm>
            <a:custGeom>
              <a:avLst/>
              <a:gdLst>
                <a:gd name="T0" fmla="*/ 184 w 213"/>
                <a:gd name="T1" fmla="*/ 77 h 213"/>
                <a:gd name="T2" fmla="*/ 184 w 213"/>
                <a:gd name="T3" fmla="*/ 10 h 213"/>
                <a:gd name="T4" fmla="*/ 145 w 213"/>
                <a:gd name="T5" fmla="*/ 10 h 213"/>
                <a:gd name="T6" fmla="*/ 145 w 213"/>
                <a:gd name="T7" fmla="*/ 39 h 213"/>
                <a:gd name="T8" fmla="*/ 106 w 213"/>
                <a:gd name="T9" fmla="*/ 0 h 213"/>
                <a:gd name="T10" fmla="*/ 0 w 213"/>
                <a:gd name="T11" fmla="*/ 106 h 213"/>
                <a:gd name="T12" fmla="*/ 19 w 213"/>
                <a:gd name="T13" fmla="*/ 106 h 213"/>
                <a:gd name="T14" fmla="*/ 19 w 213"/>
                <a:gd name="T15" fmla="*/ 213 h 213"/>
                <a:gd name="T16" fmla="*/ 77 w 213"/>
                <a:gd name="T17" fmla="*/ 213 h 213"/>
                <a:gd name="T18" fmla="*/ 77 w 213"/>
                <a:gd name="T19" fmla="*/ 126 h 213"/>
                <a:gd name="T20" fmla="*/ 135 w 213"/>
                <a:gd name="T21" fmla="*/ 126 h 213"/>
                <a:gd name="T22" fmla="*/ 135 w 213"/>
                <a:gd name="T23" fmla="*/ 213 h 213"/>
                <a:gd name="T24" fmla="*/ 193 w 213"/>
                <a:gd name="T25" fmla="*/ 213 h 213"/>
                <a:gd name="T26" fmla="*/ 193 w 213"/>
                <a:gd name="T27" fmla="*/ 106 h 213"/>
                <a:gd name="T28" fmla="*/ 213 w 213"/>
                <a:gd name="T29" fmla="*/ 106 h 213"/>
                <a:gd name="T30" fmla="*/ 184 w 213"/>
                <a:gd name="T31" fmla="*/ 7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3" h="213">
                  <a:moveTo>
                    <a:pt x="184" y="77"/>
                  </a:moveTo>
                  <a:lnTo>
                    <a:pt x="184" y="10"/>
                  </a:lnTo>
                  <a:lnTo>
                    <a:pt x="145" y="10"/>
                  </a:lnTo>
                  <a:lnTo>
                    <a:pt x="145" y="39"/>
                  </a:lnTo>
                  <a:lnTo>
                    <a:pt x="106" y="0"/>
                  </a:lnTo>
                  <a:lnTo>
                    <a:pt x="0" y="106"/>
                  </a:lnTo>
                  <a:lnTo>
                    <a:pt x="19" y="106"/>
                  </a:lnTo>
                  <a:lnTo>
                    <a:pt x="19" y="213"/>
                  </a:lnTo>
                  <a:lnTo>
                    <a:pt x="77" y="213"/>
                  </a:lnTo>
                  <a:lnTo>
                    <a:pt x="77" y="126"/>
                  </a:lnTo>
                  <a:lnTo>
                    <a:pt x="135" y="126"/>
                  </a:lnTo>
                  <a:lnTo>
                    <a:pt x="135" y="213"/>
                  </a:lnTo>
                  <a:lnTo>
                    <a:pt x="193" y="213"/>
                  </a:lnTo>
                  <a:lnTo>
                    <a:pt x="193" y="106"/>
                  </a:lnTo>
                  <a:lnTo>
                    <a:pt x="213" y="106"/>
                  </a:lnTo>
                  <a:lnTo>
                    <a:pt x="184" y="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A4D5B94C-4742-4E81-872A-F01DC3FB7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4450" y="3279775"/>
            <a:ext cx="6556375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bưu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thiếp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S</a:t>
            </a:r>
            <a:r>
              <a:rPr lang="vi-VN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淘宝店chenying0907 22">
            <a:extLst>
              <a:ext uri="{FF2B5EF4-FFF2-40B4-BE49-F238E27FC236}">
                <a16:creationId xmlns:a16="http://schemas.microsoft.com/office/drawing/2014/main" id="{A0E940B6-1CBF-4E7E-951E-DE67ED15DC71}"/>
              </a:ext>
            </a:extLst>
          </p:cNvPr>
          <p:cNvGrpSpPr>
            <a:grpSpLocks/>
          </p:cNvGrpSpPr>
          <p:nvPr/>
        </p:nvGrpSpPr>
        <p:grpSpPr bwMode="auto">
          <a:xfrm>
            <a:off x="5845175" y="374650"/>
            <a:ext cx="5635625" cy="1349375"/>
            <a:chOff x="5649568" y="2028998"/>
            <a:chExt cx="2946474" cy="899647"/>
          </a:xfrm>
        </p:grpSpPr>
        <p:sp>
          <p:nvSpPr>
            <p:cNvPr id="22537" name="文本框 43">
              <a:extLst>
                <a:ext uri="{FF2B5EF4-FFF2-40B4-BE49-F238E27FC236}">
                  <a16:creationId xmlns:a16="http://schemas.microsoft.com/office/drawing/2014/main" id="{F5189DAF-E466-4080-84E3-2D56D2EA55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323403"/>
              <a:ext cx="2438208" cy="39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3200" b="1">
                  <a:solidFill>
                    <a:srgbClr val="E94B52"/>
                  </a:solidFill>
                  <a:latin typeface="Roboto" panose="02000000000000000000" pitchFamily="2" charset="0"/>
                </a:rPr>
                <a:t>VẬN DỤNG</a:t>
              </a:r>
              <a:endParaRPr lang="zh-CN" altLang="en-US" sz="3200" b="1">
                <a:solidFill>
                  <a:srgbClr val="E94B52"/>
                </a:solidFill>
                <a:latin typeface="Roboto" panose="02000000000000000000" pitchFamily="2" charset="0"/>
              </a:endParaRPr>
            </a:p>
          </p:txBody>
        </p:sp>
        <p:grpSp>
          <p:nvGrpSpPr>
            <p:cNvPr id="45" name="Group 8">
              <a:extLst>
                <a:ext uri="{FF2B5EF4-FFF2-40B4-BE49-F238E27FC236}">
                  <a16:creationId xmlns:a16="http://schemas.microsoft.com/office/drawing/2014/main" id="{CADA3C39-73BA-4560-9739-7BD9ECE3B2D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46" name="Freeform 9">
                <a:extLst>
                  <a:ext uri="{FF2B5EF4-FFF2-40B4-BE49-F238E27FC236}">
                    <a16:creationId xmlns:a16="http://schemas.microsoft.com/office/drawing/2014/main" id="{E6C99FE0-867D-4562-B402-9E4C94F127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47" name="Freeform 10">
                <a:extLst>
                  <a:ext uri="{FF2B5EF4-FFF2-40B4-BE49-F238E27FC236}">
                    <a16:creationId xmlns:a16="http://schemas.microsoft.com/office/drawing/2014/main" id="{6FBB93E2-0118-4AAB-AC16-FE9991B817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970FC13D-BB20-4C43-AF1F-E9C83E3FD71A}"/>
              </a:ext>
            </a:extLst>
          </p:cNvPr>
          <p:cNvSpPr/>
          <p:nvPr/>
        </p:nvSpPr>
        <p:spPr>
          <a:xfrm>
            <a:off x="0" y="2747066"/>
            <a:ext cx="12192000" cy="3263463"/>
          </a:xfrm>
          <a:prstGeom prst="round2DiagRect">
            <a:avLst/>
          </a:prstGeom>
          <a:solidFill>
            <a:srgbClr val="FBDAD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D967B2BA-871B-470D-8132-ECE8ACE2E142}"/>
              </a:ext>
            </a:extLst>
          </p:cNvPr>
          <p:cNvGrpSpPr>
            <a:grpSpLocks/>
          </p:cNvGrpSpPr>
          <p:nvPr/>
        </p:nvGrpSpPr>
        <p:grpSpPr bwMode="auto">
          <a:xfrm>
            <a:off x="10764604" y="3279318"/>
            <a:ext cx="775755" cy="1200329"/>
            <a:chOff x="4246" y="3753"/>
            <a:chExt cx="1596" cy="2174"/>
          </a:xfrm>
          <a:solidFill>
            <a:srgbClr val="C8393B"/>
          </a:solidFill>
        </p:grpSpPr>
        <p:sp>
          <p:nvSpPr>
            <p:cNvPr id="7" name="MH_SubTitle_1">
              <a:extLst>
                <a:ext uri="{FF2B5EF4-FFF2-40B4-BE49-F238E27FC236}">
                  <a16:creationId xmlns:a16="http://schemas.microsoft.com/office/drawing/2014/main" id="{8909B159-F8D8-40B8-8CEA-5D574B3EC1ED}"/>
                </a:ext>
              </a:extLst>
            </p:cNvPr>
            <p:cNvSpPr/>
            <p:nvPr/>
          </p:nvSpPr>
          <p:spPr>
            <a:xfrm>
              <a:off x="4246" y="3753"/>
              <a:ext cx="1596" cy="2174"/>
            </a:xfrm>
            <a:custGeom>
              <a:avLst/>
              <a:gdLst>
                <a:gd name="connsiteX0" fmla="*/ 555581 w 1138390"/>
                <a:gd name="connsiteY0" fmla="*/ 138889 h 1550820"/>
                <a:gd name="connsiteX1" fmla="*/ 181310 w 1138390"/>
                <a:gd name="connsiteY1" fmla="*/ 513159 h 1550820"/>
                <a:gd name="connsiteX2" fmla="*/ 555581 w 1138390"/>
                <a:gd name="connsiteY2" fmla="*/ 887431 h 1550820"/>
                <a:gd name="connsiteX3" fmla="*/ 929852 w 1138390"/>
                <a:gd name="connsiteY3" fmla="*/ 513160 h 1550820"/>
                <a:gd name="connsiteX4" fmla="*/ 555581 w 1138390"/>
                <a:gd name="connsiteY4" fmla="*/ 138889 h 1550820"/>
                <a:gd name="connsiteX5" fmla="*/ 586782 w 1138390"/>
                <a:gd name="connsiteY5" fmla="*/ 273 h 1550820"/>
                <a:gd name="connsiteX6" fmla="*/ 983919 w 1138390"/>
                <a:gd name="connsiteY6" fmla="*/ 179343 h 1550820"/>
                <a:gd name="connsiteX7" fmla="*/ 959048 w 1138390"/>
                <a:gd name="connsiteY7" fmla="*/ 983920 h 1550820"/>
                <a:gd name="connsiteX8" fmla="*/ 538851 w 1138390"/>
                <a:gd name="connsiteY8" fmla="*/ 1550820 h 1550820"/>
                <a:gd name="connsiteX9" fmla="*/ 154471 w 1138390"/>
                <a:gd name="connsiteY9" fmla="*/ 959049 h 1550820"/>
                <a:gd name="connsiteX10" fmla="*/ 179342 w 1138390"/>
                <a:gd name="connsiteY10" fmla="*/ 154471 h 1550820"/>
                <a:gd name="connsiteX11" fmla="*/ 586782 w 1138390"/>
                <a:gd name="connsiteY11" fmla="*/ 273 h 1550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8390" h="1550820">
                  <a:moveTo>
                    <a:pt x="555581" y="138889"/>
                  </a:moveTo>
                  <a:cubicBezTo>
                    <a:pt x="348876" y="138889"/>
                    <a:pt x="181310" y="306455"/>
                    <a:pt x="181310" y="513159"/>
                  </a:cubicBezTo>
                  <a:cubicBezTo>
                    <a:pt x="181310" y="719863"/>
                    <a:pt x="348877" y="887431"/>
                    <a:pt x="555581" y="887431"/>
                  </a:cubicBezTo>
                  <a:cubicBezTo>
                    <a:pt x="762285" y="887431"/>
                    <a:pt x="929852" y="719864"/>
                    <a:pt x="929852" y="513160"/>
                  </a:cubicBezTo>
                  <a:cubicBezTo>
                    <a:pt x="929852" y="306456"/>
                    <a:pt x="762285" y="138889"/>
                    <a:pt x="555581" y="138889"/>
                  </a:cubicBezTo>
                  <a:close/>
                  <a:moveTo>
                    <a:pt x="586782" y="273"/>
                  </a:moveTo>
                  <a:cubicBezTo>
                    <a:pt x="732382" y="4774"/>
                    <a:pt x="876265" y="64820"/>
                    <a:pt x="983919" y="179343"/>
                  </a:cubicBezTo>
                  <a:cubicBezTo>
                    <a:pt x="1199229" y="408388"/>
                    <a:pt x="1188094" y="768610"/>
                    <a:pt x="959048" y="983920"/>
                  </a:cubicBezTo>
                  <a:cubicBezTo>
                    <a:pt x="790387" y="1142467"/>
                    <a:pt x="650320" y="1331434"/>
                    <a:pt x="538851" y="1550820"/>
                  </a:cubicBezTo>
                  <a:cubicBezTo>
                    <a:pt x="441145" y="1324968"/>
                    <a:pt x="313018" y="1127711"/>
                    <a:pt x="154471" y="959049"/>
                  </a:cubicBezTo>
                  <a:cubicBezTo>
                    <a:pt x="-60839" y="730003"/>
                    <a:pt x="-49704" y="369781"/>
                    <a:pt x="179342" y="154471"/>
                  </a:cubicBezTo>
                  <a:cubicBezTo>
                    <a:pt x="293864" y="46817"/>
                    <a:pt x="441181" y="-4227"/>
                    <a:pt x="586782" y="273"/>
                  </a:cubicBezTo>
                  <a:close/>
                </a:path>
              </a:pathLst>
            </a:custGeom>
            <a:grpFill/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61200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A6430E3-79E0-44E7-BFE2-7F2579E74907}"/>
                </a:ext>
              </a:extLst>
            </p:cNvPr>
            <p:cNvSpPr/>
            <p:nvPr/>
          </p:nvSpPr>
          <p:spPr bwMode="auto">
            <a:xfrm>
              <a:off x="4798" y="4281"/>
              <a:ext cx="447" cy="448"/>
            </a:xfrm>
            <a:custGeom>
              <a:avLst/>
              <a:gdLst>
                <a:gd name="T0" fmla="*/ 184 w 213"/>
                <a:gd name="T1" fmla="*/ 77 h 213"/>
                <a:gd name="T2" fmla="*/ 184 w 213"/>
                <a:gd name="T3" fmla="*/ 10 h 213"/>
                <a:gd name="T4" fmla="*/ 145 w 213"/>
                <a:gd name="T5" fmla="*/ 10 h 213"/>
                <a:gd name="T6" fmla="*/ 145 w 213"/>
                <a:gd name="T7" fmla="*/ 39 h 213"/>
                <a:gd name="T8" fmla="*/ 106 w 213"/>
                <a:gd name="T9" fmla="*/ 0 h 213"/>
                <a:gd name="T10" fmla="*/ 0 w 213"/>
                <a:gd name="T11" fmla="*/ 106 h 213"/>
                <a:gd name="T12" fmla="*/ 19 w 213"/>
                <a:gd name="T13" fmla="*/ 106 h 213"/>
                <a:gd name="T14" fmla="*/ 19 w 213"/>
                <a:gd name="T15" fmla="*/ 213 h 213"/>
                <a:gd name="T16" fmla="*/ 77 w 213"/>
                <a:gd name="T17" fmla="*/ 213 h 213"/>
                <a:gd name="T18" fmla="*/ 77 w 213"/>
                <a:gd name="T19" fmla="*/ 126 h 213"/>
                <a:gd name="T20" fmla="*/ 135 w 213"/>
                <a:gd name="T21" fmla="*/ 126 h 213"/>
                <a:gd name="T22" fmla="*/ 135 w 213"/>
                <a:gd name="T23" fmla="*/ 213 h 213"/>
                <a:gd name="T24" fmla="*/ 193 w 213"/>
                <a:gd name="T25" fmla="*/ 213 h 213"/>
                <a:gd name="T26" fmla="*/ 193 w 213"/>
                <a:gd name="T27" fmla="*/ 106 h 213"/>
                <a:gd name="T28" fmla="*/ 213 w 213"/>
                <a:gd name="T29" fmla="*/ 106 h 213"/>
                <a:gd name="T30" fmla="*/ 184 w 213"/>
                <a:gd name="T31" fmla="*/ 7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3" h="213">
                  <a:moveTo>
                    <a:pt x="184" y="77"/>
                  </a:moveTo>
                  <a:lnTo>
                    <a:pt x="184" y="10"/>
                  </a:lnTo>
                  <a:lnTo>
                    <a:pt x="145" y="10"/>
                  </a:lnTo>
                  <a:lnTo>
                    <a:pt x="145" y="39"/>
                  </a:lnTo>
                  <a:lnTo>
                    <a:pt x="106" y="0"/>
                  </a:lnTo>
                  <a:lnTo>
                    <a:pt x="0" y="106"/>
                  </a:lnTo>
                  <a:lnTo>
                    <a:pt x="19" y="106"/>
                  </a:lnTo>
                  <a:lnTo>
                    <a:pt x="19" y="213"/>
                  </a:lnTo>
                  <a:lnTo>
                    <a:pt x="77" y="213"/>
                  </a:lnTo>
                  <a:lnTo>
                    <a:pt x="77" y="126"/>
                  </a:lnTo>
                  <a:lnTo>
                    <a:pt x="135" y="126"/>
                  </a:lnTo>
                  <a:lnTo>
                    <a:pt x="135" y="213"/>
                  </a:lnTo>
                  <a:lnTo>
                    <a:pt x="193" y="213"/>
                  </a:lnTo>
                  <a:lnTo>
                    <a:pt x="193" y="106"/>
                  </a:lnTo>
                  <a:lnTo>
                    <a:pt x="213" y="106"/>
                  </a:lnTo>
                  <a:lnTo>
                    <a:pt x="184" y="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43" name="淘宝店chenying0907 22">
            <a:extLst>
              <a:ext uri="{FF2B5EF4-FFF2-40B4-BE49-F238E27FC236}">
                <a16:creationId xmlns:a16="http://schemas.microsoft.com/office/drawing/2014/main" id="{67E4CAC0-857C-4CA3-B2C2-687D65DAAB91}"/>
              </a:ext>
            </a:extLst>
          </p:cNvPr>
          <p:cNvGrpSpPr>
            <a:grpSpLocks/>
          </p:cNvGrpSpPr>
          <p:nvPr/>
        </p:nvGrpSpPr>
        <p:grpSpPr bwMode="auto">
          <a:xfrm>
            <a:off x="5845175" y="374650"/>
            <a:ext cx="5635625" cy="1349375"/>
            <a:chOff x="5649568" y="2028998"/>
            <a:chExt cx="2946474" cy="899647"/>
          </a:xfrm>
        </p:grpSpPr>
        <p:sp>
          <p:nvSpPr>
            <p:cNvPr id="23560" name="文本框 43">
              <a:extLst>
                <a:ext uri="{FF2B5EF4-FFF2-40B4-BE49-F238E27FC236}">
                  <a16:creationId xmlns:a16="http://schemas.microsoft.com/office/drawing/2014/main" id="{317BBDAA-2C69-45CD-8455-247FEE8C6C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323403"/>
              <a:ext cx="2438208" cy="39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3200" b="1">
                  <a:solidFill>
                    <a:srgbClr val="E94B52"/>
                  </a:solidFill>
                  <a:latin typeface="Roboto" panose="02000000000000000000" pitchFamily="2" charset="0"/>
                </a:rPr>
                <a:t>VẬN DỤNG</a:t>
              </a:r>
              <a:endParaRPr lang="zh-CN" altLang="en-US" sz="3200" b="1">
                <a:solidFill>
                  <a:srgbClr val="E94B52"/>
                </a:solidFill>
                <a:latin typeface="Roboto" panose="02000000000000000000" pitchFamily="2" charset="0"/>
              </a:endParaRPr>
            </a:p>
          </p:txBody>
        </p:sp>
        <p:grpSp>
          <p:nvGrpSpPr>
            <p:cNvPr id="45" name="Group 8">
              <a:extLst>
                <a:ext uri="{FF2B5EF4-FFF2-40B4-BE49-F238E27FC236}">
                  <a16:creationId xmlns:a16="http://schemas.microsoft.com/office/drawing/2014/main" id="{52382FA7-CAE6-4BA7-ADDC-4A79E12EDFC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46" name="Freeform 9">
                <a:extLst>
                  <a:ext uri="{FF2B5EF4-FFF2-40B4-BE49-F238E27FC236}">
                    <a16:creationId xmlns:a16="http://schemas.microsoft.com/office/drawing/2014/main" id="{ACF0EDF6-3317-4DE0-9BA1-D9C9414EFC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47" name="Freeform 10">
                <a:extLst>
                  <a:ext uri="{FF2B5EF4-FFF2-40B4-BE49-F238E27FC236}">
                    <a16:creationId xmlns:a16="http://schemas.microsoft.com/office/drawing/2014/main" id="{8907B349-37C5-4FC6-9D3F-07752281FA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  <p:pic>
        <p:nvPicPr>
          <p:cNvPr id="23559" name="Picture 2">
            <a:extLst>
              <a:ext uri="{FF2B5EF4-FFF2-40B4-BE49-F238E27FC236}">
                <a16:creationId xmlns:a16="http://schemas.microsoft.com/office/drawing/2014/main" id="{18CCBB42-0D4D-45B1-BA09-7E949D7B2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0F9B82A2-0940-4BD8-A68A-F6D0BCA530D2}"/>
              </a:ext>
            </a:extLst>
          </p:cNvPr>
          <p:cNvSpPr/>
          <p:nvPr/>
        </p:nvSpPr>
        <p:spPr>
          <a:xfrm>
            <a:off x="0" y="2747066"/>
            <a:ext cx="12192000" cy="3263463"/>
          </a:xfrm>
          <a:prstGeom prst="round2DiagRect">
            <a:avLst/>
          </a:prstGeom>
          <a:solidFill>
            <a:srgbClr val="FBDAD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E265A1C8-8112-4A76-AE6A-0502ACCA1E03}"/>
              </a:ext>
            </a:extLst>
          </p:cNvPr>
          <p:cNvGrpSpPr>
            <a:grpSpLocks/>
          </p:cNvGrpSpPr>
          <p:nvPr/>
        </p:nvGrpSpPr>
        <p:grpSpPr bwMode="auto">
          <a:xfrm>
            <a:off x="10764604" y="3279318"/>
            <a:ext cx="775755" cy="1200329"/>
            <a:chOff x="4246" y="3753"/>
            <a:chExt cx="1596" cy="2174"/>
          </a:xfrm>
          <a:solidFill>
            <a:srgbClr val="C8393B"/>
          </a:solidFill>
        </p:grpSpPr>
        <p:sp>
          <p:nvSpPr>
            <p:cNvPr id="7" name="MH_SubTitle_1">
              <a:extLst>
                <a:ext uri="{FF2B5EF4-FFF2-40B4-BE49-F238E27FC236}">
                  <a16:creationId xmlns:a16="http://schemas.microsoft.com/office/drawing/2014/main" id="{C27FFAB8-178C-43A3-B08E-85879A2C5C01}"/>
                </a:ext>
              </a:extLst>
            </p:cNvPr>
            <p:cNvSpPr/>
            <p:nvPr/>
          </p:nvSpPr>
          <p:spPr>
            <a:xfrm>
              <a:off x="4246" y="3753"/>
              <a:ext cx="1596" cy="2174"/>
            </a:xfrm>
            <a:custGeom>
              <a:avLst/>
              <a:gdLst>
                <a:gd name="connsiteX0" fmla="*/ 555581 w 1138390"/>
                <a:gd name="connsiteY0" fmla="*/ 138889 h 1550820"/>
                <a:gd name="connsiteX1" fmla="*/ 181310 w 1138390"/>
                <a:gd name="connsiteY1" fmla="*/ 513159 h 1550820"/>
                <a:gd name="connsiteX2" fmla="*/ 555581 w 1138390"/>
                <a:gd name="connsiteY2" fmla="*/ 887431 h 1550820"/>
                <a:gd name="connsiteX3" fmla="*/ 929852 w 1138390"/>
                <a:gd name="connsiteY3" fmla="*/ 513160 h 1550820"/>
                <a:gd name="connsiteX4" fmla="*/ 555581 w 1138390"/>
                <a:gd name="connsiteY4" fmla="*/ 138889 h 1550820"/>
                <a:gd name="connsiteX5" fmla="*/ 586782 w 1138390"/>
                <a:gd name="connsiteY5" fmla="*/ 273 h 1550820"/>
                <a:gd name="connsiteX6" fmla="*/ 983919 w 1138390"/>
                <a:gd name="connsiteY6" fmla="*/ 179343 h 1550820"/>
                <a:gd name="connsiteX7" fmla="*/ 959048 w 1138390"/>
                <a:gd name="connsiteY7" fmla="*/ 983920 h 1550820"/>
                <a:gd name="connsiteX8" fmla="*/ 538851 w 1138390"/>
                <a:gd name="connsiteY8" fmla="*/ 1550820 h 1550820"/>
                <a:gd name="connsiteX9" fmla="*/ 154471 w 1138390"/>
                <a:gd name="connsiteY9" fmla="*/ 959049 h 1550820"/>
                <a:gd name="connsiteX10" fmla="*/ 179342 w 1138390"/>
                <a:gd name="connsiteY10" fmla="*/ 154471 h 1550820"/>
                <a:gd name="connsiteX11" fmla="*/ 586782 w 1138390"/>
                <a:gd name="connsiteY11" fmla="*/ 273 h 1550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8390" h="1550820">
                  <a:moveTo>
                    <a:pt x="555581" y="138889"/>
                  </a:moveTo>
                  <a:cubicBezTo>
                    <a:pt x="348876" y="138889"/>
                    <a:pt x="181310" y="306455"/>
                    <a:pt x="181310" y="513159"/>
                  </a:cubicBezTo>
                  <a:cubicBezTo>
                    <a:pt x="181310" y="719863"/>
                    <a:pt x="348877" y="887431"/>
                    <a:pt x="555581" y="887431"/>
                  </a:cubicBezTo>
                  <a:cubicBezTo>
                    <a:pt x="762285" y="887431"/>
                    <a:pt x="929852" y="719864"/>
                    <a:pt x="929852" y="513160"/>
                  </a:cubicBezTo>
                  <a:cubicBezTo>
                    <a:pt x="929852" y="306456"/>
                    <a:pt x="762285" y="138889"/>
                    <a:pt x="555581" y="138889"/>
                  </a:cubicBezTo>
                  <a:close/>
                  <a:moveTo>
                    <a:pt x="586782" y="273"/>
                  </a:moveTo>
                  <a:cubicBezTo>
                    <a:pt x="732382" y="4774"/>
                    <a:pt x="876265" y="64820"/>
                    <a:pt x="983919" y="179343"/>
                  </a:cubicBezTo>
                  <a:cubicBezTo>
                    <a:pt x="1199229" y="408388"/>
                    <a:pt x="1188094" y="768610"/>
                    <a:pt x="959048" y="983920"/>
                  </a:cubicBezTo>
                  <a:cubicBezTo>
                    <a:pt x="790387" y="1142467"/>
                    <a:pt x="650320" y="1331434"/>
                    <a:pt x="538851" y="1550820"/>
                  </a:cubicBezTo>
                  <a:cubicBezTo>
                    <a:pt x="441145" y="1324968"/>
                    <a:pt x="313018" y="1127711"/>
                    <a:pt x="154471" y="959049"/>
                  </a:cubicBezTo>
                  <a:cubicBezTo>
                    <a:pt x="-60839" y="730003"/>
                    <a:pt x="-49704" y="369781"/>
                    <a:pt x="179342" y="154471"/>
                  </a:cubicBezTo>
                  <a:cubicBezTo>
                    <a:pt x="293864" y="46817"/>
                    <a:pt x="441181" y="-4227"/>
                    <a:pt x="586782" y="273"/>
                  </a:cubicBezTo>
                  <a:close/>
                </a:path>
              </a:pathLst>
            </a:custGeom>
            <a:grpFill/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61200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32B96515-2D3C-4AB0-A2F6-F23D22510B38}"/>
                </a:ext>
              </a:extLst>
            </p:cNvPr>
            <p:cNvSpPr/>
            <p:nvPr/>
          </p:nvSpPr>
          <p:spPr bwMode="auto">
            <a:xfrm>
              <a:off x="4798" y="4281"/>
              <a:ext cx="447" cy="448"/>
            </a:xfrm>
            <a:custGeom>
              <a:avLst/>
              <a:gdLst>
                <a:gd name="T0" fmla="*/ 184 w 213"/>
                <a:gd name="T1" fmla="*/ 77 h 213"/>
                <a:gd name="T2" fmla="*/ 184 w 213"/>
                <a:gd name="T3" fmla="*/ 10 h 213"/>
                <a:gd name="T4" fmla="*/ 145 w 213"/>
                <a:gd name="T5" fmla="*/ 10 h 213"/>
                <a:gd name="T6" fmla="*/ 145 w 213"/>
                <a:gd name="T7" fmla="*/ 39 h 213"/>
                <a:gd name="T8" fmla="*/ 106 w 213"/>
                <a:gd name="T9" fmla="*/ 0 h 213"/>
                <a:gd name="T10" fmla="*/ 0 w 213"/>
                <a:gd name="T11" fmla="*/ 106 h 213"/>
                <a:gd name="T12" fmla="*/ 19 w 213"/>
                <a:gd name="T13" fmla="*/ 106 h 213"/>
                <a:gd name="T14" fmla="*/ 19 w 213"/>
                <a:gd name="T15" fmla="*/ 213 h 213"/>
                <a:gd name="T16" fmla="*/ 77 w 213"/>
                <a:gd name="T17" fmla="*/ 213 h 213"/>
                <a:gd name="T18" fmla="*/ 77 w 213"/>
                <a:gd name="T19" fmla="*/ 126 h 213"/>
                <a:gd name="T20" fmla="*/ 135 w 213"/>
                <a:gd name="T21" fmla="*/ 126 h 213"/>
                <a:gd name="T22" fmla="*/ 135 w 213"/>
                <a:gd name="T23" fmla="*/ 213 h 213"/>
                <a:gd name="T24" fmla="*/ 193 w 213"/>
                <a:gd name="T25" fmla="*/ 213 h 213"/>
                <a:gd name="T26" fmla="*/ 193 w 213"/>
                <a:gd name="T27" fmla="*/ 106 h 213"/>
                <a:gd name="T28" fmla="*/ 213 w 213"/>
                <a:gd name="T29" fmla="*/ 106 h 213"/>
                <a:gd name="T30" fmla="*/ 184 w 213"/>
                <a:gd name="T31" fmla="*/ 7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3" h="213">
                  <a:moveTo>
                    <a:pt x="184" y="77"/>
                  </a:moveTo>
                  <a:lnTo>
                    <a:pt x="184" y="10"/>
                  </a:lnTo>
                  <a:lnTo>
                    <a:pt x="145" y="10"/>
                  </a:lnTo>
                  <a:lnTo>
                    <a:pt x="145" y="39"/>
                  </a:lnTo>
                  <a:lnTo>
                    <a:pt x="106" y="0"/>
                  </a:lnTo>
                  <a:lnTo>
                    <a:pt x="0" y="106"/>
                  </a:lnTo>
                  <a:lnTo>
                    <a:pt x="19" y="106"/>
                  </a:lnTo>
                  <a:lnTo>
                    <a:pt x="19" y="213"/>
                  </a:lnTo>
                  <a:lnTo>
                    <a:pt x="77" y="213"/>
                  </a:lnTo>
                  <a:lnTo>
                    <a:pt x="77" y="126"/>
                  </a:lnTo>
                  <a:lnTo>
                    <a:pt x="135" y="126"/>
                  </a:lnTo>
                  <a:lnTo>
                    <a:pt x="135" y="213"/>
                  </a:lnTo>
                  <a:lnTo>
                    <a:pt x="193" y="213"/>
                  </a:lnTo>
                  <a:lnTo>
                    <a:pt x="193" y="106"/>
                  </a:lnTo>
                  <a:lnTo>
                    <a:pt x="213" y="106"/>
                  </a:lnTo>
                  <a:lnTo>
                    <a:pt x="184" y="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43" name="淘宝店chenying0907 22">
            <a:extLst>
              <a:ext uri="{FF2B5EF4-FFF2-40B4-BE49-F238E27FC236}">
                <a16:creationId xmlns:a16="http://schemas.microsoft.com/office/drawing/2014/main" id="{9F5EA013-C64C-4EA1-AAEB-E9FCBFA6214D}"/>
              </a:ext>
            </a:extLst>
          </p:cNvPr>
          <p:cNvGrpSpPr>
            <a:grpSpLocks/>
          </p:cNvGrpSpPr>
          <p:nvPr/>
        </p:nvGrpSpPr>
        <p:grpSpPr bwMode="auto">
          <a:xfrm>
            <a:off x="5845175" y="374650"/>
            <a:ext cx="5635625" cy="1349375"/>
            <a:chOff x="5649568" y="2028998"/>
            <a:chExt cx="2946474" cy="899647"/>
          </a:xfrm>
        </p:grpSpPr>
        <p:sp>
          <p:nvSpPr>
            <p:cNvPr id="24586" name="文本框 43">
              <a:extLst>
                <a:ext uri="{FF2B5EF4-FFF2-40B4-BE49-F238E27FC236}">
                  <a16:creationId xmlns:a16="http://schemas.microsoft.com/office/drawing/2014/main" id="{97778D0E-4AC3-4DC7-A381-29EB8CF5FE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323403"/>
              <a:ext cx="2438208" cy="39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3200" b="1">
                  <a:solidFill>
                    <a:srgbClr val="E94B52"/>
                  </a:solidFill>
                  <a:latin typeface="Roboto" panose="02000000000000000000" pitchFamily="2" charset="0"/>
                </a:rPr>
                <a:t>VẬN DỤNG</a:t>
              </a:r>
              <a:endParaRPr lang="zh-CN" altLang="en-US" sz="3200" b="1">
                <a:solidFill>
                  <a:srgbClr val="E94B52"/>
                </a:solidFill>
                <a:latin typeface="Roboto" panose="02000000000000000000" pitchFamily="2" charset="0"/>
              </a:endParaRPr>
            </a:p>
          </p:txBody>
        </p:sp>
        <p:grpSp>
          <p:nvGrpSpPr>
            <p:cNvPr id="45" name="Group 8">
              <a:extLst>
                <a:ext uri="{FF2B5EF4-FFF2-40B4-BE49-F238E27FC236}">
                  <a16:creationId xmlns:a16="http://schemas.microsoft.com/office/drawing/2014/main" id="{D4E78635-2047-4909-BDDB-12B91890370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46" name="Freeform 9">
                <a:extLst>
                  <a:ext uri="{FF2B5EF4-FFF2-40B4-BE49-F238E27FC236}">
                    <a16:creationId xmlns:a16="http://schemas.microsoft.com/office/drawing/2014/main" id="{47827D82-0DBD-4995-9427-8AFA1E7149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47" name="Freeform 10">
                <a:extLst>
                  <a:ext uri="{FF2B5EF4-FFF2-40B4-BE49-F238E27FC236}">
                    <a16:creationId xmlns:a16="http://schemas.microsoft.com/office/drawing/2014/main" id="{C4689411-972D-4B94-8692-C71C16E880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D282416-9CBC-4055-A894-D0830DBE0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02734" cy="5336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7BC77A-6692-4571-B30A-BDC1EE848C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188" y="857759"/>
            <a:ext cx="4069624" cy="5426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C5C3A2-FF65-498C-ADE9-503E79F850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043" y="-28118"/>
            <a:ext cx="3917957" cy="5223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2D50DF32-663E-407D-A8A4-3FFBB7BE0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263" y="0"/>
            <a:ext cx="51435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2">
            <a:extLst>
              <a:ext uri="{FF2B5EF4-FFF2-40B4-BE49-F238E27FC236}">
                <a16:creationId xmlns:a16="http://schemas.microsoft.com/office/drawing/2014/main" id="{628FED44-D5F7-4D4B-88C2-875BF64F8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777B4F59-80F0-4B45-AFB0-885597C76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725"/>
            <a:ext cx="4310063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>
            <a:extLst>
              <a:ext uri="{FF2B5EF4-FFF2-40B4-BE49-F238E27FC236}">
                <a16:creationId xmlns:a16="http://schemas.microsoft.com/office/drawing/2014/main" id="{D2E562E1-5A2B-4595-A20D-2D59F05CA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5" y="339725"/>
            <a:ext cx="6858000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A169F0-D865-47EB-9F7A-FBBE226D9D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" y="248195"/>
            <a:ext cx="4506686" cy="6008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564D31-C624-4FED-8741-AAA01E5F27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525" y="156755"/>
            <a:ext cx="4391841" cy="6008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5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FABE4D-AABC-4511-9B5B-712D864E41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84" y="366485"/>
            <a:ext cx="4261213" cy="56816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560727-7996-4CEB-8136-68D0116C86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079" y="366485"/>
            <a:ext cx="4548595" cy="56816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5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花卉">
            <a:extLst>
              <a:ext uri="{FF2B5EF4-FFF2-40B4-BE49-F238E27FC236}">
                <a16:creationId xmlns:a16="http://schemas.microsoft.com/office/drawing/2014/main" id="{912B74DD-A790-495D-A27F-40F15E6EB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80963"/>
            <a:ext cx="12193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C5C0858F-603E-4418-A6EB-2AC62EBAC37F}"/>
              </a:ext>
            </a:extLst>
          </p:cNvPr>
          <p:cNvGrpSpPr>
            <a:grpSpLocks/>
          </p:cNvGrpSpPr>
          <p:nvPr/>
        </p:nvGrpSpPr>
        <p:grpSpPr bwMode="auto">
          <a:xfrm>
            <a:off x="3606800" y="2024063"/>
            <a:ext cx="2201863" cy="2789237"/>
            <a:chOff x="5681" y="3188"/>
            <a:chExt cx="3466" cy="4391"/>
          </a:xfrm>
        </p:grpSpPr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126E99D5-DD45-4F75-AC84-A59570F1838A}"/>
                </a:ext>
              </a:extLst>
            </p:cNvPr>
            <p:cNvCxnSpPr/>
            <p:nvPr/>
          </p:nvCxnSpPr>
          <p:spPr>
            <a:xfrm>
              <a:off x="5703" y="3195"/>
              <a:ext cx="0" cy="4339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直接连接符 1">
              <a:extLst>
                <a:ext uri="{FF2B5EF4-FFF2-40B4-BE49-F238E27FC236}">
                  <a16:creationId xmlns:a16="http://schemas.microsoft.com/office/drawing/2014/main" id="{76CBFAFB-EF98-4388-AABF-5C2E28F8AB00}"/>
                </a:ext>
              </a:extLst>
            </p:cNvPr>
            <p:cNvCxnSpPr/>
            <p:nvPr/>
          </p:nvCxnSpPr>
          <p:spPr>
            <a:xfrm flipV="1">
              <a:off x="5681" y="3210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C6A9C23B-84ED-4B27-9E71-6435E5C5ACBF}"/>
                </a:ext>
              </a:extLst>
            </p:cNvPr>
            <p:cNvCxnSpPr/>
            <p:nvPr/>
          </p:nvCxnSpPr>
          <p:spPr>
            <a:xfrm flipV="1">
              <a:off x="5681" y="7527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646CBFA2-99FA-4ACB-BC5C-DFBDC9BBECE6}"/>
                </a:ext>
              </a:extLst>
            </p:cNvPr>
            <p:cNvCxnSpPr/>
            <p:nvPr/>
          </p:nvCxnSpPr>
          <p:spPr>
            <a:xfrm flipH="1" flipV="1">
              <a:off x="9117" y="3188"/>
              <a:ext cx="7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E2F54595-1F2C-4F24-ADE8-80D2CF59509A}"/>
                </a:ext>
              </a:extLst>
            </p:cNvPr>
            <p:cNvCxnSpPr/>
            <p:nvPr/>
          </p:nvCxnSpPr>
          <p:spPr>
            <a:xfrm flipH="1" flipV="1">
              <a:off x="9107" y="6704"/>
              <a:ext cx="10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4B9030AC-5A15-4D03-B913-92195BD498E4}"/>
              </a:ext>
            </a:extLst>
          </p:cNvPr>
          <p:cNvSpPr/>
          <p:nvPr/>
        </p:nvSpPr>
        <p:spPr>
          <a:xfrm>
            <a:off x="4029075" y="3063875"/>
            <a:ext cx="90488" cy="569913"/>
          </a:xfrm>
          <a:prstGeom prst="rect">
            <a:avLst/>
          </a:prstGeom>
          <a:solidFill>
            <a:srgbClr val="E94B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0B541E4-F019-4A23-BE8F-D4C951C36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563" y="3021013"/>
            <a:ext cx="71405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eaLnBrk="1" hangingPunct="1"/>
            <a:r>
              <a:rPr lang="en-US" altLang="zh-CN" sz="4400" b="1">
                <a:solidFill>
                  <a:srgbClr val="E94B52"/>
                </a:solidFill>
                <a:latin typeface="Aparo" pitchFamily="50" charset="0"/>
              </a:rPr>
              <a:t>SẺ CHIA KHOẢNH KHẮC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61216D96-4D30-4F15-A575-FD57935CA6BB}"/>
              </a:ext>
            </a:extLst>
          </p:cNvPr>
          <p:cNvCxnSpPr/>
          <p:nvPr/>
        </p:nvCxnSpPr>
        <p:spPr>
          <a:xfrm>
            <a:off x="4364038" y="3968750"/>
            <a:ext cx="4897437" cy="0"/>
          </a:xfrm>
          <a:prstGeom prst="line">
            <a:avLst/>
          </a:prstGeom>
          <a:ln w="12700">
            <a:solidFill>
              <a:srgbClr val="E9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 descr="玫瑰">
            <a:extLst>
              <a:ext uri="{FF2B5EF4-FFF2-40B4-BE49-F238E27FC236}">
                <a16:creationId xmlns:a16="http://schemas.microsoft.com/office/drawing/2014/main" id="{DE37043F-CA84-4E8D-9E9F-79A3DA19D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1765300"/>
            <a:ext cx="1439862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花卉">
            <a:extLst>
              <a:ext uri="{FF2B5EF4-FFF2-40B4-BE49-F238E27FC236}">
                <a16:creationId xmlns:a16="http://schemas.microsoft.com/office/drawing/2014/main" id="{5886666B-D292-47B0-BF23-CE8DA7ED3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9525"/>
            <a:ext cx="12193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8A0CAFA7-C922-41A1-995E-82B2D6DD340D}"/>
              </a:ext>
            </a:extLst>
          </p:cNvPr>
          <p:cNvGrpSpPr>
            <a:grpSpLocks/>
          </p:cNvGrpSpPr>
          <p:nvPr/>
        </p:nvGrpSpPr>
        <p:grpSpPr bwMode="auto">
          <a:xfrm>
            <a:off x="3606800" y="2024063"/>
            <a:ext cx="2201863" cy="2789237"/>
            <a:chOff x="5681" y="3188"/>
            <a:chExt cx="3466" cy="4391"/>
          </a:xfrm>
        </p:grpSpPr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EE337862-E012-4B6D-BA40-9657B5387990}"/>
                </a:ext>
              </a:extLst>
            </p:cNvPr>
            <p:cNvCxnSpPr/>
            <p:nvPr/>
          </p:nvCxnSpPr>
          <p:spPr>
            <a:xfrm>
              <a:off x="5703" y="3195"/>
              <a:ext cx="0" cy="4339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直接连接符 1">
              <a:extLst>
                <a:ext uri="{FF2B5EF4-FFF2-40B4-BE49-F238E27FC236}">
                  <a16:creationId xmlns:a16="http://schemas.microsoft.com/office/drawing/2014/main" id="{A6B03F97-8611-4D0B-A5AE-959A68E6090D}"/>
                </a:ext>
              </a:extLst>
            </p:cNvPr>
            <p:cNvCxnSpPr/>
            <p:nvPr/>
          </p:nvCxnSpPr>
          <p:spPr>
            <a:xfrm flipV="1">
              <a:off x="5681" y="3210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778A82E6-F6CD-463C-8571-2DBD7739B7C7}"/>
                </a:ext>
              </a:extLst>
            </p:cNvPr>
            <p:cNvCxnSpPr/>
            <p:nvPr/>
          </p:nvCxnSpPr>
          <p:spPr>
            <a:xfrm flipV="1">
              <a:off x="5681" y="7527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E6F1E348-2592-4377-B232-38C230B8B0F1}"/>
                </a:ext>
              </a:extLst>
            </p:cNvPr>
            <p:cNvCxnSpPr/>
            <p:nvPr/>
          </p:nvCxnSpPr>
          <p:spPr>
            <a:xfrm flipH="1" flipV="1">
              <a:off x="9117" y="3188"/>
              <a:ext cx="7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CAD10454-256E-4702-9665-07096134A7F5}"/>
                </a:ext>
              </a:extLst>
            </p:cNvPr>
            <p:cNvCxnSpPr/>
            <p:nvPr/>
          </p:nvCxnSpPr>
          <p:spPr>
            <a:xfrm flipH="1" flipV="1">
              <a:off x="9107" y="6704"/>
              <a:ext cx="10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2A1ACDC3-DF35-483A-922A-A0F6A0D8E0E7}"/>
              </a:ext>
            </a:extLst>
          </p:cNvPr>
          <p:cNvSpPr/>
          <p:nvPr/>
        </p:nvSpPr>
        <p:spPr>
          <a:xfrm>
            <a:off x="4029075" y="3063875"/>
            <a:ext cx="90488" cy="569913"/>
          </a:xfrm>
          <a:prstGeom prst="rect">
            <a:avLst/>
          </a:prstGeom>
          <a:solidFill>
            <a:srgbClr val="E94B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621EAC0-722C-449A-916D-4C1C62FA3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3863" y="3054350"/>
            <a:ext cx="71405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eaLnBrk="1" hangingPunct="1"/>
            <a:r>
              <a:rPr lang="en-US" altLang="zh-CN" sz="4400" b="1">
                <a:solidFill>
                  <a:srgbClr val="E94B52"/>
                </a:solidFill>
                <a:latin typeface="Aparo" pitchFamily="50" charset="0"/>
              </a:rPr>
              <a:t>Thank you for watching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F9D5E513-3D77-4C7C-9C6F-36C34C11E84F}"/>
              </a:ext>
            </a:extLst>
          </p:cNvPr>
          <p:cNvCxnSpPr/>
          <p:nvPr/>
        </p:nvCxnSpPr>
        <p:spPr>
          <a:xfrm>
            <a:off x="4364038" y="3968750"/>
            <a:ext cx="4897437" cy="0"/>
          </a:xfrm>
          <a:prstGeom prst="line">
            <a:avLst/>
          </a:prstGeom>
          <a:ln w="12700">
            <a:solidFill>
              <a:srgbClr val="E9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 descr="玫瑰">
            <a:extLst>
              <a:ext uri="{FF2B5EF4-FFF2-40B4-BE49-F238E27FC236}">
                <a16:creationId xmlns:a16="http://schemas.microsoft.com/office/drawing/2014/main" id="{765C5F29-6879-4F93-92C3-30C707916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1765300"/>
            <a:ext cx="1439862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6">
            <a:extLst>
              <a:ext uri="{FF2B5EF4-FFF2-40B4-BE49-F238E27FC236}">
                <a16:creationId xmlns:a16="http://schemas.microsoft.com/office/drawing/2014/main" id="{C0C30231-2820-BE66-8F5B-6936991104E9}"/>
              </a:ext>
            </a:extLst>
          </p:cNvPr>
          <p:cNvSpPr/>
          <p:nvPr/>
        </p:nvSpPr>
        <p:spPr>
          <a:xfrm>
            <a:off x="344307" y="2840624"/>
            <a:ext cx="5399669" cy="2983049"/>
          </a:xfrm>
          <a:prstGeom prst="cloudCallout">
            <a:avLst/>
          </a:prstGeom>
          <a:ln w="28575"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de-DE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Đ</a:t>
            </a:r>
            <a:r>
              <a:rPr lang="de-DE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ọc phần </a:t>
            </a:r>
            <a:r>
              <a:rPr lang="de-D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 </a:t>
            </a:r>
            <a:r>
              <a:rPr lang="de-DE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    Ngữ </a:t>
            </a:r>
            <a:r>
              <a:rPr lang="de-D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  </a:t>
            </a:r>
            <a:r>
              <a:rPr lang="de-DE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 SGK để </a:t>
            </a:r>
            <a:r>
              <a:rPr lang="de-DE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 những hiểu biết về thể loại </a:t>
            </a:r>
            <a:r>
              <a:rPr lang="de-DE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 </a:t>
            </a:r>
            <a:r>
              <a:rPr lang="de-DE"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bốn chữ, năm chữ</a:t>
            </a:r>
            <a:r>
              <a:rPr lang="de-DE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de-DE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 lời câu hỏi sau:</a:t>
            </a:r>
            <a:endParaRPr lang="en-US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Left Arrow 8">
            <a:extLst>
              <a:ext uri="{FF2B5EF4-FFF2-40B4-BE49-F238E27FC236}">
                <a16:creationId xmlns:a16="http://schemas.microsoft.com/office/drawing/2014/main" id="{F72DB5E4-559F-56F6-2B61-D6532C890E94}"/>
              </a:ext>
            </a:extLst>
          </p:cNvPr>
          <p:cNvSpPr/>
          <p:nvPr/>
        </p:nvSpPr>
        <p:spPr>
          <a:xfrm>
            <a:off x="5634371" y="2559090"/>
            <a:ext cx="6183670" cy="2044167"/>
          </a:xfrm>
          <a:prstGeom prst="leftArrow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</a:pPr>
            <a:r>
              <a:rPr kumimoji="0" lang="de-DE" sz="28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 </a:t>
            </a:r>
            <a:r>
              <a:rPr lang="de-DE" sz="2800" b="1" i="1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kumimoji="0" lang="de-DE" sz="28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r>
              <a:rPr lang="de-DE" sz="2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 đặc điểm của </a:t>
            </a:r>
            <a:r>
              <a:rPr lang="de-DE" sz="2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 </a:t>
            </a:r>
            <a:r>
              <a:rPr lang="de-DE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bốn chữ, năm chữ</a:t>
            </a:r>
            <a:r>
              <a:rPr lang="de-DE" sz="2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r>
              <a:rPr kumimoji="0" lang="de-DE" sz="28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666159"/>
      </p:ext>
    </p:extLst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66882D9D-4132-479A-8E77-0C16E28783FC}"/>
              </a:ext>
            </a:extLst>
          </p:cNvPr>
          <p:cNvSpPr/>
          <p:nvPr/>
        </p:nvSpPr>
        <p:spPr bwMode="auto">
          <a:xfrm>
            <a:off x="5583845" y="1586611"/>
            <a:ext cx="725487" cy="3435350"/>
          </a:xfrm>
          <a:custGeom>
            <a:avLst/>
            <a:gdLst>
              <a:gd name="T0" fmla="*/ 1368 w 1368"/>
              <a:gd name="T1" fmla="*/ 3205 h 6410"/>
              <a:gd name="T2" fmla="*/ 829 w 1368"/>
              <a:gd name="T3" fmla="*/ 2536 h 6410"/>
              <a:gd name="T4" fmla="*/ 829 w 1368"/>
              <a:gd name="T5" fmla="*/ 1353 h 6410"/>
              <a:gd name="T6" fmla="*/ 1368 w 1368"/>
              <a:gd name="T7" fmla="*/ 684 h 6410"/>
              <a:gd name="T8" fmla="*/ 684 w 1368"/>
              <a:gd name="T9" fmla="*/ 0 h 6410"/>
              <a:gd name="T10" fmla="*/ 0 w 1368"/>
              <a:gd name="T11" fmla="*/ 684 h 6410"/>
              <a:gd name="T12" fmla="*/ 540 w 1368"/>
              <a:gd name="T13" fmla="*/ 1353 h 6410"/>
              <a:gd name="T14" fmla="*/ 540 w 1368"/>
              <a:gd name="T15" fmla="*/ 2536 h 6410"/>
              <a:gd name="T16" fmla="*/ 0 w 1368"/>
              <a:gd name="T17" fmla="*/ 3205 h 6410"/>
              <a:gd name="T18" fmla="*/ 540 w 1368"/>
              <a:gd name="T19" fmla="*/ 3874 h 6410"/>
              <a:gd name="T20" fmla="*/ 540 w 1368"/>
              <a:gd name="T21" fmla="*/ 5057 h 6410"/>
              <a:gd name="T22" fmla="*/ 0 w 1368"/>
              <a:gd name="T23" fmla="*/ 5726 h 6410"/>
              <a:gd name="T24" fmla="*/ 684 w 1368"/>
              <a:gd name="T25" fmla="*/ 6410 h 6410"/>
              <a:gd name="T26" fmla="*/ 1368 w 1368"/>
              <a:gd name="T27" fmla="*/ 5726 h 6410"/>
              <a:gd name="T28" fmla="*/ 829 w 1368"/>
              <a:gd name="T29" fmla="*/ 5057 h 6410"/>
              <a:gd name="T30" fmla="*/ 829 w 1368"/>
              <a:gd name="T31" fmla="*/ 3874 h 6410"/>
              <a:gd name="T32" fmla="*/ 1368 w 1368"/>
              <a:gd name="T33" fmla="*/ 3205 h 6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68" h="6410">
                <a:moveTo>
                  <a:pt x="1368" y="3205"/>
                </a:moveTo>
                <a:cubicBezTo>
                  <a:pt x="1368" y="2877"/>
                  <a:pt x="1137" y="2603"/>
                  <a:pt x="829" y="2536"/>
                </a:cubicBezTo>
                <a:cubicBezTo>
                  <a:pt x="829" y="1353"/>
                  <a:pt x="829" y="1353"/>
                  <a:pt x="829" y="1353"/>
                </a:cubicBezTo>
                <a:cubicBezTo>
                  <a:pt x="1137" y="1286"/>
                  <a:pt x="1368" y="1012"/>
                  <a:pt x="1368" y="684"/>
                </a:cubicBezTo>
                <a:cubicBezTo>
                  <a:pt x="1368" y="306"/>
                  <a:pt x="1062" y="0"/>
                  <a:pt x="684" y="0"/>
                </a:cubicBezTo>
                <a:cubicBezTo>
                  <a:pt x="306" y="0"/>
                  <a:pt x="0" y="306"/>
                  <a:pt x="0" y="684"/>
                </a:cubicBezTo>
                <a:cubicBezTo>
                  <a:pt x="0" y="1012"/>
                  <a:pt x="231" y="1286"/>
                  <a:pt x="540" y="1353"/>
                </a:cubicBezTo>
                <a:cubicBezTo>
                  <a:pt x="540" y="2536"/>
                  <a:pt x="540" y="2536"/>
                  <a:pt x="540" y="2536"/>
                </a:cubicBezTo>
                <a:cubicBezTo>
                  <a:pt x="231" y="2603"/>
                  <a:pt x="0" y="2877"/>
                  <a:pt x="0" y="3205"/>
                </a:cubicBezTo>
                <a:cubicBezTo>
                  <a:pt x="0" y="3533"/>
                  <a:pt x="231" y="3807"/>
                  <a:pt x="540" y="3874"/>
                </a:cubicBezTo>
                <a:cubicBezTo>
                  <a:pt x="540" y="5057"/>
                  <a:pt x="540" y="5057"/>
                  <a:pt x="540" y="5057"/>
                </a:cubicBezTo>
                <a:cubicBezTo>
                  <a:pt x="231" y="5124"/>
                  <a:pt x="0" y="5398"/>
                  <a:pt x="0" y="5726"/>
                </a:cubicBezTo>
                <a:cubicBezTo>
                  <a:pt x="0" y="6104"/>
                  <a:pt x="306" y="6410"/>
                  <a:pt x="684" y="6410"/>
                </a:cubicBezTo>
                <a:cubicBezTo>
                  <a:pt x="1062" y="6410"/>
                  <a:pt x="1368" y="6104"/>
                  <a:pt x="1368" y="5726"/>
                </a:cubicBezTo>
                <a:cubicBezTo>
                  <a:pt x="1368" y="5398"/>
                  <a:pt x="1137" y="5124"/>
                  <a:pt x="829" y="5057"/>
                </a:cubicBezTo>
                <a:cubicBezTo>
                  <a:pt x="829" y="3874"/>
                  <a:pt x="829" y="3874"/>
                  <a:pt x="829" y="3874"/>
                </a:cubicBezTo>
                <a:cubicBezTo>
                  <a:pt x="1137" y="3807"/>
                  <a:pt x="1368" y="3533"/>
                  <a:pt x="1368" y="3205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6350"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Freeform 6">
            <a:extLst>
              <a:ext uri="{FF2B5EF4-FFF2-40B4-BE49-F238E27FC236}">
                <a16:creationId xmlns:a16="http://schemas.microsoft.com/office/drawing/2014/main" id="{C5157E30-0D31-4D6E-9EBD-E414B1504B63}"/>
              </a:ext>
            </a:extLst>
          </p:cNvPr>
          <p:cNvSpPr/>
          <p:nvPr/>
        </p:nvSpPr>
        <p:spPr bwMode="auto">
          <a:xfrm>
            <a:off x="5609245" y="2910586"/>
            <a:ext cx="725487" cy="3433763"/>
          </a:xfrm>
          <a:custGeom>
            <a:avLst/>
            <a:gdLst>
              <a:gd name="T0" fmla="*/ 1368 w 1368"/>
              <a:gd name="T1" fmla="*/ 3205 h 6410"/>
              <a:gd name="T2" fmla="*/ 829 w 1368"/>
              <a:gd name="T3" fmla="*/ 2536 h 6410"/>
              <a:gd name="T4" fmla="*/ 829 w 1368"/>
              <a:gd name="T5" fmla="*/ 1353 h 6410"/>
              <a:gd name="T6" fmla="*/ 1368 w 1368"/>
              <a:gd name="T7" fmla="*/ 684 h 6410"/>
              <a:gd name="T8" fmla="*/ 684 w 1368"/>
              <a:gd name="T9" fmla="*/ 0 h 6410"/>
              <a:gd name="T10" fmla="*/ 0 w 1368"/>
              <a:gd name="T11" fmla="*/ 684 h 6410"/>
              <a:gd name="T12" fmla="*/ 540 w 1368"/>
              <a:gd name="T13" fmla="*/ 1353 h 6410"/>
              <a:gd name="T14" fmla="*/ 540 w 1368"/>
              <a:gd name="T15" fmla="*/ 2536 h 6410"/>
              <a:gd name="T16" fmla="*/ 0 w 1368"/>
              <a:gd name="T17" fmla="*/ 3205 h 6410"/>
              <a:gd name="T18" fmla="*/ 540 w 1368"/>
              <a:gd name="T19" fmla="*/ 3874 h 6410"/>
              <a:gd name="T20" fmla="*/ 540 w 1368"/>
              <a:gd name="T21" fmla="*/ 5057 h 6410"/>
              <a:gd name="T22" fmla="*/ 0 w 1368"/>
              <a:gd name="T23" fmla="*/ 5726 h 6410"/>
              <a:gd name="T24" fmla="*/ 684 w 1368"/>
              <a:gd name="T25" fmla="*/ 6410 h 6410"/>
              <a:gd name="T26" fmla="*/ 1368 w 1368"/>
              <a:gd name="T27" fmla="*/ 5726 h 6410"/>
              <a:gd name="T28" fmla="*/ 829 w 1368"/>
              <a:gd name="T29" fmla="*/ 5057 h 6410"/>
              <a:gd name="T30" fmla="*/ 829 w 1368"/>
              <a:gd name="T31" fmla="*/ 3874 h 6410"/>
              <a:gd name="T32" fmla="*/ 1368 w 1368"/>
              <a:gd name="T33" fmla="*/ 3205 h 6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68" h="6410">
                <a:moveTo>
                  <a:pt x="1368" y="3205"/>
                </a:moveTo>
                <a:cubicBezTo>
                  <a:pt x="1368" y="2877"/>
                  <a:pt x="1137" y="2603"/>
                  <a:pt x="829" y="2536"/>
                </a:cubicBezTo>
                <a:cubicBezTo>
                  <a:pt x="829" y="1353"/>
                  <a:pt x="829" y="1353"/>
                  <a:pt x="829" y="1353"/>
                </a:cubicBezTo>
                <a:cubicBezTo>
                  <a:pt x="1137" y="1286"/>
                  <a:pt x="1368" y="1012"/>
                  <a:pt x="1368" y="684"/>
                </a:cubicBezTo>
                <a:cubicBezTo>
                  <a:pt x="1368" y="306"/>
                  <a:pt x="1062" y="0"/>
                  <a:pt x="684" y="0"/>
                </a:cubicBezTo>
                <a:cubicBezTo>
                  <a:pt x="306" y="0"/>
                  <a:pt x="0" y="306"/>
                  <a:pt x="0" y="684"/>
                </a:cubicBezTo>
                <a:cubicBezTo>
                  <a:pt x="0" y="1012"/>
                  <a:pt x="231" y="1286"/>
                  <a:pt x="540" y="1353"/>
                </a:cubicBezTo>
                <a:cubicBezTo>
                  <a:pt x="540" y="2536"/>
                  <a:pt x="540" y="2536"/>
                  <a:pt x="540" y="2536"/>
                </a:cubicBezTo>
                <a:cubicBezTo>
                  <a:pt x="231" y="2603"/>
                  <a:pt x="0" y="2877"/>
                  <a:pt x="0" y="3205"/>
                </a:cubicBezTo>
                <a:cubicBezTo>
                  <a:pt x="0" y="3533"/>
                  <a:pt x="231" y="3807"/>
                  <a:pt x="540" y="3874"/>
                </a:cubicBezTo>
                <a:cubicBezTo>
                  <a:pt x="540" y="5057"/>
                  <a:pt x="540" y="5057"/>
                  <a:pt x="540" y="5057"/>
                </a:cubicBezTo>
                <a:cubicBezTo>
                  <a:pt x="231" y="5124"/>
                  <a:pt x="0" y="5398"/>
                  <a:pt x="0" y="5726"/>
                </a:cubicBezTo>
                <a:cubicBezTo>
                  <a:pt x="0" y="6104"/>
                  <a:pt x="306" y="6410"/>
                  <a:pt x="684" y="6410"/>
                </a:cubicBezTo>
                <a:cubicBezTo>
                  <a:pt x="1062" y="6410"/>
                  <a:pt x="1368" y="6104"/>
                  <a:pt x="1368" y="5726"/>
                </a:cubicBezTo>
                <a:cubicBezTo>
                  <a:pt x="1368" y="5398"/>
                  <a:pt x="1137" y="5124"/>
                  <a:pt x="829" y="5057"/>
                </a:cubicBezTo>
                <a:cubicBezTo>
                  <a:pt x="829" y="3874"/>
                  <a:pt x="829" y="3874"/>
                  <a:pt x="829" y="3874"/>
                </a:cubicBezTo>
                <a:cubicBezTo>
                  <a:pt x="1137" y="3807"/>
                  <a:pt x="1368" y="3533"/>
                  <a:pt x="1368" y="3205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6350"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425F8661-1C3B-4126-9873-43DD3DC46942}"/>
              </a:ext>
            </a:extLst>
          </p:cNvPr>
          <p:cNvSpPr/>
          <p:nvPr/>
        </p:nvSpPr>
        <p:spPr>
          <a:xfrm>
            <a:off x="5433032" y="1010349"/>
            <a:ext cx="6238294" cy="5334000"/>
          </a:xfrm>
          <a:prstGeom prst="round2DiagRect">
            <a:avLst/>
          </a:prstGeom>
          <a:solidFill>
            <a:srgbClr val="F8CA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Lưng mẹ còng rồi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thì vẫn thẳng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Cau-ngọn xanh rờn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Mẹ-đầu bạc trắng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ngày càng cao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ngày một thấp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gần với giời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thì gần đất!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Ngày con còn bé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mẹ bổ tư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Giờ cau bổ tám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còn ngại to!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000" b="1" dirty="0">
                <a:solidFill>
                  <a:schemeClr val="tx1"/>
                </a:solidFill>
              </a:rPr>
            </a:b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17" name="文本框 5">
            <a:extLst>
              <a:ext uri="{FF2B5EF4-FFF2-40B4-BE49-F238E27FC236}">
                <a16:creationId xmlns:a16="http://schemas.microsoft.com/office/drawing/2014/main" id="{4A40BB4B-DDF1-4EB4-865C-360CED6D3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75" y="249238"/>
            <a:ext cx="3919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en-US" altLang="en-US" sz="2400" b="1">
                <a:solidFill>
                  <a:srgbClr val="E94B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bản: MẸ</a:t>
            </a:r>
          </a:p>
        </p:txBody>
      </p:sp>
      <p:grpSp>
        <p:nvGrpSpPr>
          <p:cNvPr id="19" name="Group 8">
            <a:extLst>
              <a:ext uri="{FF2B5EF4-FFF2-40B4-BE49-F238E27FC236}">
                <a16:creationId xmlns:a16="http://schemas.microsoft.com/office/drawing/2014/main" id="{661EBC62-71E4-4282-97A7-598454DB820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44478" y="29721"/>
            <a:ext cx="4735850" cy="898624"/>
            <a:chOff x="1003" y="477"/>
            <a:chExt cx="5666" cy="1982"/>
          </a:xfrm>
          <a:solidFill>
            <a:schemeClr val="tx1">
              <a:alpha val="70000"/>
            </a:schemeClr>
          </a:solidFill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5F886ACB-4195-4875-AD3D-4280AD3F4C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477"/>
              <a:ext cx="5666" cy="321"/>
            </a:xfrm>
            <a:custGeom>
              <a:avLst/>
              <a:gdLst>
                <a:gd name="T0" fmla="*/ 1641 w 1641"/>
                <a:gd name="T1" fmla="*/ 86 h 92"/>
                <a:gd name="T2" fmla="*/ 0 w 1641"/>
                <a:gd name="T3" fmla="*/ 86 h 92"/>
                <a:gd name="T4" fmla="*/ 657 w 1641"/>
                <a:gd name="T5" fmla="*/ 87 h 92"/>
                <a:gd name="T6" fmla="*/ 676 w 1641"/>
                <a:gd name="T7" fmla="*/ 65 h 92"/>
                <a:gd name="T8" fmla="*/ 693 w 1641"/>
                <a:gd name="T9" fmla="*/ 68 h 92"/>
                <a:gd name="T10" fmla="*/ 703 w 1641"/>
                <a:gd name="T11" fmla="*/ 68 h 92"/>
                <a:gd name="T12" fmla="*/ 737 w 1641"/>
                <a:gd name="T13" fmla="*/ 70 h 92"/>
                <a:gd name="T14" fmla="*/ 722 w 1641"/>
                <a:gd name="T15" fmla="*/ 61 h 92"/>
                <a:gd name="T16" fmla="*/ 741 w 1641"/>
                <a:gd name="T17" fmla="*/ 55 h 92"/>
                <a:gd name="T18" fmla="*/ 768 w 1641"/>
                <a:gd name="T19" fmla="*/ 52 h 92"/>
                <a:gd name="T20" fmla="*/ 766 w 1641"/>
                <a:gd name="T21" fmla="*/ 35 h 92"/>
                <a:gd name="T22" fmla="*/ 759 w 1641"/>
                <a:gd name="T23" fmla="*/ 29 h 92"/>
                <a:gd name="T24" fmla="*/ 756 w 1641"/>
                <a:gd name="T25" fmla="*/ 19 h 92"/>
                <a:gd name="T26" fmla="*/ 778 w 1641"/>
                <a:gd name="T27" fmla="*/ 38 h 92"/>
                <a:gd name="T28" fmla="*/ 837 w 1641"/>
                <a:gd name="T29" fmla="*/ 3 h 92"/>
                <a:gd name="T30" fmla="*/ 859 w 1641"/>
                <a:gd name="T31" fmla="*/ 44 h 92"/>
                <a:gd name="T32" fmla="*/ 883 w 1641"/>
                <a:gd name="T33" fmla="*/ 35 h 92"/>
                <a:gd name="T34" fmla="*/ 892 w 1641"/>
                <a:gd name="T35" fmla="*/ 33 h 92"/>
                <a:gd name="T36" fmla="*/ 900 w 1641"/>
                <a:gd name="T37" fmla="*/ 27 h 92"/>
                <a:gd name="T38" fmla="*/ 932 w 1641"/>
                <a:gd name="T39" fmla="*/ 42 h 92"/>
                <a:gd name="T40" fmla="*/ 915 w 1641"/>
                <a:gd name="T41" fmla="*/ 50 h 92"/>
                <a:gd name="T42" fmla="*/ 927 w 1641"/>
                <a:gd name="T43" fmla="*/ 62 h 92"/>
                <a:gd name="T44" fmla="*/ 941 w 1641"/>
                <a:gd name="T45" fmla="*/ 59 h 92"/>
                <a:gd name="T46" fmla="*/ 960 w 1641"/>
                <a:gd name="T47" fmla="*/ 64 h 92"/>
                <a:gd name="T48" fmla="*/ 946 w 1641"/>
                <a:gd name="T49" fmla="*/ 71 h 92"/>
                <a:gd name="T50" fmla="*/ 979 w 1641"/>
                <a:gd name="T51" fmla="*/ 82 h 92"/>
                <a:gd name="T52" fmla="*/ 985 w 1641"/>
                <a:gd name="T53" fmla="*/ 76 h 92"/>
                <a:gd name="T54" fmla="*/ 855 w 1641"/>
                <a:gd name="T55" fmla="*/ 64 h 92"/>
                <a:gd name="T56" fmla="*/ 859 w 1641"/>
                <a:gd name="T57" fmla="*/ 58 h 92"/>
                <a:gd name="T58" fmla="*/ 940 w 1641"/>
                <a:gd name="T59" fmla="*/ 85 h 92"/>
                <a:gd name="T60" fmla="*/ 843 w 1641"/>
                <a:gd name="T61" fmla="*/ 54 h 92"/>
                <a:gd name="T62" fmla="*/ 852 w 1641"/>
                <a:gd name="T63" fmla="*/ 61 h 92"/>
                <a:gd name="T64" fmla="*/ 852 w 1641"/>
                <a:gd name="T65" fmla="*/ 68 h 92"/>
                <a:gd name="T66" fmla="*/ 795 w 1641"/>
                <a:gd name="T67" fmla="*/ 77 h 92"/>
                <a:gd name="T68" fmla="*/ 808 w 1641"/>
                <a:gd name="T69" fmla="*/ 78 h 92"/>
                <a:gd name="T70" fmla="*/ 724 w 1641"/>
                <a:gd name="T71" fmla="*/ 83 h 92"/>
                <a:gd name="T72" fmla="*/ 767 w 1641"/>
                <a:gd name="T73" fmla="*/ 81 h 92"/>
                <a:gd name="T74" fmla="*/ 794 w 1641"/>
                <a:gd name="T75" fmla="*/ 81 h 92"/>
                <a:gd name="T76" fmla="*/ 789 w 1641"/>
                <a:gd name="T77" fmla="*/ 76 h 92"/>
                <a:gd name="T78" fmla="*/ 802 w 1641"/>
                <a:gd name="T79" fmla="*/ 24 h 92"/>
                <a:gd name="T80" fmla="*/ 791 w 1641"/>
                <a:gd name="T81" fmla="*/ 24 h 92"/>
                <a:gd name="T82" fmla="*/ 779 w 1641"/>
                <a:gd name="T83" fmla="*/ 15 h 92"/>
                <a:gd name="T84" fmla="*/ 859 w 1641"/>
                <a:gd name="T85" fmla="*/ 39 h 92"/>
                <a:gd name="T86" fmla="*/ 852 w 1641"/>
                <a:gd name="T87" fmla="*/ 36 h 92"/>
                <a:gd name="T88" fmla="*/ 840 w 1641"/>
                <a:gd name="T89" fmla="*/ 33 h 92"/>
                <a:gd name="T90" fmla="*/ 837 w 1641"/>
                <a:gd name="T91" fmla="*/ 54 h 92"/>
                <a:gd name="T92" fmla="*/ 819 w 1641"/>
                <a:gd name="T93" fmla="*/ 60 h 92"/>
                <a:gd name="T94" fmla="*/ 823 w 1641"/>
                <a:gd name="T95" fmla="*/ 52 h 92"/>
                <a:gd name="T96" fmla="*/ 811 w 1641"/>
                <a:gd name="T97" fmla="*/ 85 h 92"/>
                <a:gd name="T98" fmla="*/ 965 w 1641"/>
                <a:gd name="T99" fmla="*/ 76 h 92"/>
                <a:gd name="T100" fmla="*/ 683 w 1641"/>
                <a:gd name="T101" fmla="*/ 8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41" h="92">
                  <a:moveTo>
                    <a:pt x="985" y="76"/>
                  </a:moveTo>
                  <a:cubicBezTo>
                    <a:pt x="989" y="75"/>
                    <a:pt x="993" y="74"/>
                    <a:pt x="997" y="75"/>
                  </a:cubicBezTo>
                  <a:cubicBezTo>
                    <a:pt x="1025" y="78"/>
                    <a:pt x="1054" y="82"/>
                    <a:pt x="1082" y="86"/>
                  </a:cubicBezTo>
                  <a:cubicBezTo>
                    <a:pt x="1084" y="86"/>
                    <a:pt x="1086" y="86"/>
                    <a:pt x="1087" y="86"/>
                  </a:cubicBezTo>
                  <a:cubicBezTo>
                    <a:pt x="1272" y="86"/>
                    <a:pt x="1456" y="86"/>
                    <a:pt x="1641" y="86"/>
                  </a:cubicBezTo>
                  <a:cubicBezTo>
                    <a:pt x="1641" y="88"/>
                    <a:pt x="1641" y="90"/>
                    <a:pt x="1641" y="92"/>
                  </a:cubicBezTo>
                  <a:cubicBezTo>
                    <a:pt x="1638" y="92"/>
                    <a:pt x="1635" y="92"/>
                    <a:pt x="1632" y="92"/>
                  </a:cubicBezTo>
                  <a:cubicBezTo>
                    <a:pt x="1091" y="92"/>
                    <a:pt x="550" y="92"/>
                    <a:pt x="8" y="92"/>
                  </a:cubicBezTo>
                  <a:cubicBezTo>
                    <a:pt x="6" y="92"/>
                    <a:pt x="3" y="92"/>
                    <a:pt x="0" y="92"/>
                  </a:cubicBezTo>
                  <a:cubicBezTo>
                    <a:pt x="0" y="90"/>
                    <a:pt x="0" y="88"/>
                    <a:pt x="0" y="86"/>
                  </a:cubicBezTo>
                  <a:cubicBezTo>
                    <a:pt x="185" y="86"/>
                    <a:pt x="370" y="86"/>
                    <a:pt x="555" y="85"/>
                  </a:cubicBezTo>
                  <a:cubicBezTo>
                    <a:pt x="570" y="85"/>
                    <a:pt x="585" y="82"/>
                    <a:pt x="601" y="80"/>
                  </a:cubicBezTo>
                  <a:cubicBezTo>
                    <a:pt x="619" y="78"/>
                    <a:pt x="637" y="76"/>
                    <a:pt x="655" y="73"/>
                  </a:cubicBezTo>
                  <a:cubicBezTo>
                    <a:pt x="654" y="78"/>
                    <a:pt x="652" y="81"/>
                    <a:pt x="651" y="84"/>
                  </a:cubicBezTo>
                  <a:cubicBezTo>
                    <a:pt x="651" y="85"/>
                    <a:pt x="654" y="85"/>
                    <a:pt x="657" y="87"/>
                  </a:cubicBezTo>
                  <a:cubicBezTo>
                    <a:pt x="653" y="81"/>
                    <a:pt x="654" y="77"/>
                    <a:pt x="660" y="75"/>
                  </a:cubicBezTo>
                  <a:cubicBezTo>
                    <a:pt x="660" y="76"/>
                    <a:pt x="660" y="77"/>
                    <a:pt x="660" y="77"/>
                  </a:cubicBezTo>
                  <a:cubicBezTo>
                    <a:pt x="661" y="79"/>
                    <a:pt x="662" y="81"/>
                    <a:pt x="663" y="83"/>
                  </a:cubicBezTo>
                  <a:cubicBezTo>
                    <a:pt x="664" y="82"/>
                    <a:pt x="667" y="81"/>
                    <a:pt x="668" y="80"/>
                  </a:cubicBezTo>
                  <a:cubicBezTo>
                    <a:pt x="671" y="75"/>
                    <a:pt x="673" y="69"/>
                    <a:pt x="676" y="65"/>
                  </a:cubicBezTo>
                  <a:cubicBezTo>
                    <a:pt x="681" y="58"/>
                    <a:pt x="687" y="57"/>
                    <a:pt x="692" y="61"/>
                  </a:cubicBezTo>
                  <a:cubicBezTo>
                    <a:pt x="697" y="64"/>
                    <a:pt x="698" y="72"/>
                    <a:pt x="694" y="75"/>
                  </a:cubicBezTo>
                  <a:cubicBezTo>
                    <a:pt x="690" y="79"/>
                    <a:pt x="686" y="77"/>
                    <a:pt x="684" y="72"/>
                  </a:cubicBezTo>
                  <a:cubicBezTo>
                    <a:pt x="685" y="72"/>
                    <a:pt x="685" y="71"/>
                    <a:pt x="685" y="71"/>
                  </a:cubicBezTo>
                  <a:cubicBezTo>
                    <a:pt x="689" y="72"/>
                    <a:pt x="692" y="73"/>
                    <a:pt x="693" y="68"/>
                  </a:cubicBezTo>
                  <a:cubicBezTo>
                    <a:pt x="693" y="66"/>
                    <a:pt x="691" y="63"/>
                    <a:pt x="689" y="62"/>
                  </a:cubicBezTo>
                  <a:cubicBezTo>
                    <a:pt x="686" y="60"/>
                    <a:pt x="682" y="62"/>
                    <a:pt x="681" y="65"/>
                  </a:cubicBezTo>
                  <a:cubicBezTo>
                    <a:pt x="677" y="70"/>
                    <a:pt x="679" y="76"/>
                    <a:pt x="682" y="80"/>
                  </a:cubicBezTo>
                  <a:cubicBezTo>
                    <a:pt x="687" y="84"/>
                    <a:pt x="692" y="84"/>
                    <a:pt x="697" y="82"/>
                  </a:cubicBezTo>
                  <a:cubicBezTo>
                    <a:pt x="702" y="79"/>
                    <a:pt x="705" y="74"/>
                    <a:pt x="703" y="68"/>
                  </a:cubicBezTo>
                  <a:cubicBezTo>
                    <a:pt x="702" y="64"/>
                    <a:pt x="701" y="61"/>
                    <a:pt x="700" y="57"/>
                  </a:cubicBezTo>
                  <a:cubicBezTo>
                    <a:pt x="698" y="49"/>
                    <a:pt x="698" y="40"/>
                    <a:pt x="705" y="34"/>
                  </a:cubicBezTo>
                  <a:cubicBezTo>
                    <a:pt x="714" y="28"/>
                    <a:pt x="723" y="28"/>
                    <a:pt x="733" y="32"/>
                  </a:cubicBezTo>
                  <a:cubicBezTo>
                    <a:pt x="741" y="36"/>
                    <a:pt x="745" y="43"/>
                    <a:pt x="746" y="52"/>
                  </a:cubicBezTo>
                  <a:cubicBezTo>
                    <a:pt x="746" y="62"/>
                    <a:pt x="743" y="68"/>
                    <a:pt x="737" y="70"/>
                  </a:cubicBezTo>
                  <a:cubicBezTo>
                    <a:pt x="729" y="72"/>
                    <a:pt x="719" y="70"/>
                    <a:pt x="715" y="63"/>
                  </a:cubicBezTo>
                  <a:cubicBezTo>
                    <a:pt x="713" y="60"/>
                    <a:pt x="712" y="55"/>
                    <a:pt x="713" y="52"/>
                  </a:cubicBezTo>
                  <a:cubicBezTo>
                    <a:pt x="715" y="49"/>
                    <a:pt x="719" y="47"/>
                    <a:pt x="723" y="46"/>
                  </a:cubicBezTo>
                  <a:cubicBezTo>
                    <a:pt x="728" y="45"/>
                    <a:pt x="732" y="50"/>
                    <a:pt x="732" y="55"/>
                  </a:cubicBezTo>
                  <a:cubicBezTo>
                    <a:pt x="731" y="61"/>
                    <a:pt x="727" y="62"/>
                    <a:pt x="722" y="61"/>
                  </a:cubicBezTo>
                  <a:cubicBezTo>
                    <a:pt x="724" y="57"/>
                    <a:pt x="725" y="54"/>
                    <a:pt x="727" y="49"/>
                  </a:cubicBezTo>
                  <a:cubicBezTo>
                    <a:pt x="723" y="50"/>
                    <a:pt x="720" y="50"/>
                    <a:pt x="718" y="51"/>
                  </a:cubicBezTo>
                  <a:cubicBezTo>
                    <a:pt x="717" y="53"/>
                    <a:pt x="717" y="56"/>
                    <a:pt x="717" y="59"/>
                  </a:cubicBezTo>
                  <a:cubicBezTo>
                    <a:pt x="719" y="65"/>
                    <a:pt x="724" y="69"/>
                    <a:pt x="730" y="68"/>
                  </a:cubicBezTo>
                  <a:cubicBezTo>
                    <a:pt x="737" y="67"/>
                    <a:pt x="742" y="62"/>
                    <a:pt x="741" y="55"/>
                  </a:cubicBezTo>
                  <a:cubicBezTo>
                    <a:pt x="741" y="48"/>
                    <a:pt x="736" y="41"/>
                    <a:pt x="730" y="39"/>
                  </a:cubicBezTo>
                  <a:cubicBezTo>
                    <a:pt x="722" y="36"/>
                    <a:pt x="713" y="38"/>
                    <a:pt x="708" y="44"/>
                  </a:cubicBezTo>
                  <a:cubicBezTo>
                    <a:pt x="703" y="49"/>
                    <a:pt x="702" y="56"/>
                    <a:pt x="705" y="63"/>
                  </a:cubicBezTo>
                  <a:cubicBezTo>
                    <a:pt x="711" y="76"/>
                    <a:pt x="726" y="82"/>
                    <a:pt x="741" y="76"/>
                  </a:cubicBezTo>
                  <a:cubicBezTo>
                    <a:pt x="753" y="72"/>
                    <a:pt x="761" y="62"/>
                    <a:pt x="768" y="52"/>
                  </a:cubicBezTo>
                  <a:cubicBezTo>
                    <a:pt x="764" y="51"/>
                    <a:pt x="760" y="51"/>
                    <a:pt x="756" y="50"/>
                  </a:cubicBezTo>
                  <a:cubicBezTo>
                    <a:pt x="745" y="46"/>
                    <a:pt x="739" y="33"/>
                    <a:pt x="743" y="22"/>
                  </a:cubicBezTo>
                  <a:cubicBezTo>
                    <a:pt x="745" y="17"/>
                    <a:pt x="748" y="14"/>
                    <a:pt x="754" y="14"/>
                  </a:cubicBezTo>
                  <a:cubicBezTo>
                    <a:pt x="759" y="13"/>
                    <a:pt x="764" y="15"/>
                    <a:pt x="766" y="21"/>
                  </a:cubicBezTo>
                  <a:cubicBezTo>
                    <a:pt x="768" y="25"/>
                    <a:pt x="768" y="31"/>
                    <a:pt x="766" y="35"/>
                  </a:cubicBezTo>
                  <a:cubicBezTo>
                    <a:pt x="765" y="37"/>
                    <a:pt x="760" y="40"/>
                    <a:pt x="757" y="39"/>
                  </a:cubicBezTo>
                  <a:cubicBezTo>
                    <a:pt x="754" y="38"/>
                    <a:pt x="751" y="35"/>
                    <a:pt x="749" y="32"/>
                  </a:cubicBezTo>
                  <a:cubicBezTo>
                    <a:pt x="748" y="31"/>
                    <a:pt x="750" y="26"/>
                    <a:pt x="751" y="26"/>
                  </a:cubicBezTo>
                  <a:cubicBezTo>
                    <a:pt x="753" y="25"/>
                    <a:pt x="756" y="26"/>
                    <a:pt x="759" y="26"/>
                  </a:cubicBezTo>
                  <a:cubicBezTo>
                    <a:pt x="759" y="27"/>
                    <a:pt x="759" y="28"/>
                    <a:pt x="759" y="29"/>
                  </a:cubicBezTo>
                  <a:cubicBezTo>
                    <a:pt x="757" y="29"/>
                    <a:pt x="754" y="29"/>
                    <a:pt x="750" y="30"/>
                  </a:cubicBezTo>
                  <a:cubicBezTo>
                    <a:pt x="752" y="32"/>
                    <a:pt x="753" y="35"/>
                    <a:pt x="754" y="35"/>
                  </a:cubicBezTo>
                  <a:cubicBezTo>
                    <a:pt x="757" y="35"/>
                    <a:pt x="761" y="35"/>
                    <a:pt x="763" y="34"/>
                  </a:cubicBezTo>
                  <a:cubicBezTo>
                    <a:pt x="764" y="32"/>
                    <a:pt x="766" y="27"/>
                    <a:pt x="765" y="25"/>
                  </a:cubicBezTo>
                  <a:cubicBezTo>
                    <a:pt x="763" y="22"/>
                    <a:pt x="759" y="19"/>
                    <a:pt x="756" y="19"/>
                  </a:cubicBezTo>
                  <a:cubicBezTo>
                    <a:pt x="753" y="19"/>
                    <a:pt x="749" y="22"/>
                    <a:pt x="747" y="25"/>
                  </a:cubicBezTo>
                  <a:cubicBezTo>
                    <a:pt x="744" y="31"/>
                    <a:pt x="745" y="37"/>
                    <a:pt x="750" y="42"/>
                  </a:cubicBezTo>
                  <a:cubicBezTo>
                    <a:pt x="756" y="47"/>
                    <a:pt x="762" y="50"/>
                    <a:pt x="770" y="47"/>
                  </a:cubicBezTo>
                  <a:cubicBezTo>
                    <a:pt x="774" y="46"/>
                    <a:pt x="778" y="45"/>
                    <a:pt x="783" y="44"/>
                  </a:cubicBezTo>
                  <a:cubicBezTo>
                    <a:pt x="781" y="42"/>
                    <a:pt x="779" y="40"/>
                    <a:pt x="778" y="38"/>
                  </a:cubicBezTo>
                  <a:cubicBezTo>
                    <a:pt x="765" y="23"/>
                    <a:pt x="767" y="9"/>
                    <a:pt x="785" y="0"/>
                  </a:cubicBezTo>
                  <a:cubicBezTo>
                    <a:pt x="789" y="0"/>
                    <a:pt x="794" y="0"/>
                    <a:pt x="798" y="0"/>
                  </a:cubicBezTo>
                  <a:cubicBezTo>
                    <a:pt x="816" y="9"/>
                    <a:pt x="819" y="14"/>
                    <a:pt x="816" y="33"/>
                  </a:cubicBezTo>
                  <a:cubicBezTo>
                    <a:pt x="819" y="32"/>
                    <a:pt x="822" y="31"/>
                    <a:pt x="825" y="30"/>
                  </a:cubicBezTo>
                  <a:cubicBezTo>
                    <a:pt x="822" y="18"/>
                    <a:pt x="826" y="9"/>
                    <a:pt x="837" y="3"/>
                  </a:cubicBezTo>
                  <a:cubicBezTo>
                    <a:pt x="839" y="2"/>
                    <a:pt x="842" y="1"/>
                    <a:pt x="844" y="0"/>
                  </a:cubicBezTo>
                  <a:cubicBezTo>
                    <a:pt x="848" y="0"/>
                    <a:pt x="853" y="0"/>
                    <a:pt x="857" y="0"/>
                  </a:cubicBezTo>
                  <a:cubicBezTo>
                    <a:pt x="870" y="8"/>
                    <a:pt x="874" y="14"/>
                    <a:pt x="871" y="25"/>
                  </a:cubicBezTo>
                  <a:cubicBezTo>
                    <a:pt x="869" y="30"/>
                    <a:pt x="866" y="34"/>
                    <a:pt x="863" y="39"/>
                  </a:cubicBezTo>
                  <a:cubicBezTo>
                    <a:pt x="862" y="40"/>
                    <a:pt x="860" y="42"/>
                    <a:pt x="859" y="44"/>
                  </a:cubicBezTo>
                  <a:cubicBezTo>
                    <a:pt x="864" y="45"/>
                    <a:pt x="868" y="47"/>
                    <a:pt x="873" y="48"/>
                  </a:cubicBezTo>
                  <a:cubicBezTo>
                    <a:pt x="886" y="51"/>
                    <a:pt x="899" y="38"/>
                    <a:pt x="895" y="26"/>
                  </a:cubicBezTo>
                  <a:cubicBezTo>
                    <a:pt x="894" y="21"/>
                    <a:pt x="889" y="18"/>
                    <a:pt x="883" y="19"/>
                  </a:cubicBezTo>
                  <a:cubicBezTo>
                    <a:pt x="878" y="20"/>
                    <a:pt x="875" y="25"/>
                    <a:pt x="876" y="29"/>
                  </a:cubicBezTo>
                  <a:cubicBezTo>
                    <a:pt x="877" y="32"/>
                    <a:pt x="881" y="35"/>
                    <a:pt x="883" y="35"/>
                  </a:cubicBezTo>
                  <a:cubicBezTo>
                    <a:pt x="887" y="36"/>
                    <a:pt x="890" y="35"/>
                    <a:pt x="890" y="30"/>
                  </a:cubicBezTo>
                  <a:cubicBezTo>
                    <a:pt x="888" y="29"/>
                    <a:pt x="885" y="29"/>
                    <a:pt x="883" y="29"/>
                  </a:cubicBezTo>
                  <a:cubicBezTo>
                    <a:pt x="883" y="28"/>
                    <a:pt x="883" y="27"/>
                    <a:pt x="882" y="27"/>
                  </a:cubicBezTo>
                  <a:cubicBezTo>
                    <a:pt x="885" y="26"/>
                    <a:pt x="888" y="25"/>
                    <a:pt x="890" y="26"/>
                  </a:cubicBezTo>
                  <a:cubicBezTo>
                    <a:pt x="892" y="27"/>
                    <a:pt x="893" y="32"/>
                    <a:pt x="892" y="33"/>
                  </a:cubicBezTo>
                  <a:cubicBezTo>
                    <a:pt x="890" y="36"/>
                    <a:pt x="886" y="39"/>
                    <a:pt x="883" y="39"/>
                  </a:cubicBezTo>
                  <a:cubicBezTo>
                    <a:pt x="880" y="39"/>
                    <a:pt x="875" y="35"/>
                    <a:pt x="874" y="32"/>
                  </a:cubicBezTo>
                  <a:cubicBezTo>
                    <a:pt x="871" y="27"/>
                    <a:pt x="873" y="21"/>
                    <a:pt x="878" y="17"/>
                  </a:cubicBezTo>
                  <a:cubicBezTo>
                    <a:pt x="882" y="13"/>
                    <a:pt x="887" y="13"/>
                    <a:pt x="892" y="15"/>
                  </a:cubicBezTo>
                  <a:cubicBezTo>
                    <a:pt x="897" y="17"/>
                    <a:pt x="899" y="21"/>
                    <a:pt x="900" y="27"/>
                  </a:cubicBezTo>
                  <a:cubicBezTo>
                    <a:pt x="901" y="40"/>
                    <a:pt x="892" y="50"/>
                    <a:pt x="879" y="51"/>
                  </a:cubicBezTo>
                  <a:cubicBezTo>
                    <a:pt x="877" y="51"/>
                    <a:pt x="876" y="51"/>
                    <a:pt x="873" y="51"/>
                  </a:cubicBezTo>
                  <a:cubicBezTo>
                    <a:pt x="882" y="64"/>
                    <a:pt x="891" y="75"/>
                    <a:pt x="907" y="78"/>
                  </a:cubicBezTo>
                  <a:cubicBezTo>
                    <a:pt x="919" y="80"/>
                    <a:pt x="932" y="73"/>
                    <a:pt x="937" y="62"/>
                  </a:cubicBezTo>
                  <a:cubicBezTo>
                    <a:pt x="940" y="54"/>
                    <a:pt x="938" y="47"/>
                    <a:pt x="932" y="42"/>
                  </a:cubicBezTo>
                  <a:cubicBezTo>
                    <a:pt x="926" y="36"/>
                    <a:pt x="916" y="36"/>
                    <a:pt x="909" y="40"/>
                  </a:cubicBezTo>
                  <a:cubicBezTo>
                    <a:pt x="903" y="44"/>
                    <a:pt x="899" y="52"/>
                    <a:pt x="901" y="59"/>
                  </a:cubicBezTo>
                  <a:cubicBezTo>
                    <a:pt x="902" y="64"/>
                    <a:pt x="909" y="69"/>
                    <a:pt x="915" y="67"/>
                  </a:cubicBezTo>
                  <a:cubicBezTo>
                    <a:pt x="921" y="66"/>
                    <a:pt x="926" y="59"/>
                    <a:pt x="925" y="53"/>
                  </a:cubicBezTo>
                  <a:cubicBezTo>
                    <a:pt x="924" y="49"/>
                    <a:pt x="922" y="49"/>
                    <a:pt x="915" y="50"/>
                  </a:cubicBezTo>
                  <a:cubicBezTo>
                    <a:pt x="917" y="54"/>
                    <a:pt x="918" y="57"/>
                    <a:pt x="919" y="61"/>
                  </a:cubicBezTo>
                  <a:cubicBezTo>
                    <a:pt x="914" y="62"/>
                    <a:pt x="911" y="61"/>
                    <a:pt x="910" y="56"/>
                  </a:cubicBezTo>
                  <a:cubicBezTo>
                    <a:pt x="908" y="52"/>
                    <a:pt x="912" y="46"/>
                    <a:pt x="916" y="46"/>
                  </a:cubicBezTo>
                  <a:cubicBezTo>
                    <a:pt x="920" y="46"/>
                    <a:pt x="925" y="48"/>
                    <a:pt x="927" y="50"/>
                  </a:cubicBezTo>
                  <a:cubicBezTo>
                    <a:pt x="929" y="53"/>
                    <a:pt x="929" y="59"/>
                    <a:pt x="927" y="62"/>
                  </a:cubicBezTo>
                  <a:cubicBezTo>
                    <a:pt x="924" y="69"/>
                    <a:pt x="912" y="72"/>
                    <a:pt x="905" y="70"/>
                  </a:cubicBezTo>
                  <a:cubicBezTo>
                    <a:pt x="899" y="68"/>
                    <a:pt x="895" y="62"/>
                    <a:pt x="896" y="53"/>
                  </a:cubicBezTo>
                  <a:cubicBezTo>
                    <a:pt x="896" y="44"/>
                    <a:pt x="899" y="36"/>
                    <a:pt x="908" y="32"/>
                  </a:cubicBezTo>
                  <a:cubicBezTo>
                    <a:pt x="917" y="28"/>
                    <a:pt x="927" y="27"/>
                    <a:pt x="936" y="34"/>
                  </a:cubicBezTo>
                  <a:cubicBezTo>
                    <a:pt x="944" y="40"/>
                    <a:pt x="943" y="50"/>
                    <a:pt x="941" y="59"/>
                  </a:cubicBezTo>
                  <a:cubicBezTo>
                    <a:pt x="941" y="61"/>
                    <a:pt x="939" y="63"/>
                    <a:pt x="939" y="66"/>
                  </a:cubicBezTo>
                  <a:cubicBezTo>
                    <a:pt x="936" y="71"/>
                    <a:pt x="938" y="76"/>
                    <a:pt x="942" y="79"/>
                  </a:cubicBezTo>
                  <a:cubicBezTo>
                    <a:pt x="946" y="83"/>
                    <a:pt x="951" y="84"/>
                    <a:pt x="956" y="81"/>
                  </a:cubicBezTo>
                  <a:cubicBezTo>
                    <a:pt x="961" y="78"/>
                    <a:pt x="963" y="74"/>
                    <a:pt x="962" y="68"/>
                  </a:cubicBezTo>
                  <a:cubicBezTo>
                    <a:pt x="962" y="66"/>
                    <a:pt x="961" y="64"/>
                    <a:pt x="960" y="64"/>
                  </a:cubicBezTo>
                  <a:cubicBezTo>
                    <a:pt x="957" y="63"/>
                    <a:pt x="954" y="62"/>
                    <a:pt x="951" y="63"/>
                  </a:cubicBezTo>
                  <a:cubicBezTo>
                    <a:pt x="950" y="63"/>
                    <a:pt x="948" y="67"/>
                    <a:pt x="949" y="68"/>
                  </a:cubicBezTo>
                  <a:cubicBezTo>
                    <a:pt x="950" y="70"/>
                    <a:pt x="953" y="71"/>
                    <a:pt x="957" y="73"/>
                  </a:cubicBezTo>
                  <a:cubicBezTo>
                    <a:pt x="956" y="73"/>
                    <a:pt x="954" y="77"/>
                    <a:pt x="953" y="76"/>
                  </a:cubicBezTo>
                  <a:cubicBezTo>
                    <a:pt x="950" y="75"/>
                    <a:pt x="946" y="73"/>
                    <a:pt x="946" y="71"/>
                  </a:cubicBezTo>
                  <a:cubicBezTo>
                    <a:pt x="945" y="68"/>
                    <a:pt x="947" y="62"/>
                    <a:pt x="949" y="61"/>
                  </a:cubicBezTo>
                  <a:cubicBezTo>
                    <a:pt x="952" y="59"/>
                    <a:pt x="958" y="59"/>
                    <a:pt x="961" y="61"/>
                  </a:cubicBezTo>
                  <a:cubicBezTo>
                    <a:pt x="964" y="62"/>
                    <a:pt x="966" y="66"/>
                    <a:pt x="968" y="70"/>
                  </a:cubicBezTo>
                  <a:cubicBezTo>
                    <a:pt x="970" y="73"/>
                    <a:pt x="972" y="77"/>
                    <a:pt x="974" y="80"/>
                  </a:cubicBezTo>
                  <a:cubicBezTo>
                    <a:pt x="975" y="81"/>
                    <a:pt x="977" y="82"/>
                    <a:pt x="979" y="82"/>
                  </a:cubicBezTo>
                  <a:cubicBezTo>
                    <a:pt x="980" y="83"/>
                    <a:pt x="981" y="80"/>
                    <a:pt x="981" y="78"/>
                  </a:cubicBezTo>
                  <a:cubicBezTo>
                    <a:pt x="981" y="75"/>
                    <a:pt x="983" y="75"/>
                    <a:pt x="985" y="75"/>
                  </a:cubicBezTo>
                  <a:cubicBezTo>
                    <a:pt x="986" y="79"/>
                    <a:pt x="986" y="82"/>
                    <a:pt x="986" y="86"/>
                  </a:cubicBezTo>
                  <a:cubicBezTo>
                    <a:pt x="987" y="86"/>
                    <a:pt x="989" y="85"/>
                    <a:pt x="991" y="85"/>
                  </a:cubicBezTo>
                  <a:cubicBezTo>
                    <a:pt x="992" y="80"/>
                    <a:pt x="991" y="76"/>
                    <a:pt x="985" y="76"/>
                  </a:cubicBezTo>
                  <a:close/>
                  <a:moveTo>
                    <a:pt x="853" y="74"/>
                  </a:moveTo>
                  <a:cubicBezTo>
                    <a:pt x="852" y="74"/>
                    <a:pt x="852" y="74"/>
                    <a:pt x="852" y="75"/>
                  </a:cubicBezTo>
                  <a:cubicBezTo>
                    <a:pt x="850" y="74"/>
                    <a:pt x="848" y="73"/>
                    <a:pt x="847" y="71"/>
                  </a:cubicBezTo>
                  <a:cubicBezTo>
                    <a:pt x="846" y="70"/>
                    <a:pt x="847" y="67"/>
                    <a:pt x="848" y="66"/>
                  </a:cubicBezTo>
                  <a:cubicBezTo>
                    <a:pt x="850" y="65"/>
                    <a:pt x="853" y="64"/>
                    <a:pt x="855" y="64"/>
                  </a:cubicBezTo>
                  <a:cubicBezTo>
                    <a:pt x="859" y="66"/>
                    <a:pt x="862" y="72"/>
                    <a:pt x="859" y="76"/>
                  </a:cubicBezTo>
                  <a:cubicBezTo>
                    <a:pt x="856" y="79"/>
                    <a:pt x="851" y="82"/>
                    <a:pt x="848" y="81"/>
                  </a:cubicBezTo>
                  <a:cubicBezTo>
                    <a:pt x="844" y="80"/>
                    <a:pt x="840" y="77"/>
                    <a:pt x="838" y="73"/>
                  </a:cubicBezTo>
                  <a:cubicBezTo>
                    <a:pt x="837" y="70"/>
                    <a:pt x="839" y="65"/>
                    <a:pt x="841" y="62"/>
                  </a:cubicBezTo>
                  <a:cubicBezTo>
                    <a:pt x="846" y="57"/>
                    <a:pt x="852" y="56"/>
                    <a:pt x="859" y="58"/>
                  </a:cubicBezTo>
                  <a:cubicBezTo>
                    <a:pt x="865" y="61"/>
                    <a:pt x="868" y="65"/>
                    <a:pt x="869" y="72"/>
                  </a:cubicBezTo>
                  <a:cubicBezTo>
                    <a:pt x="870" y="75"/>
                    <a:pt x="872" y="79"/>
                    <a:pt x="875" y="81"/>
                  </a:cubicBezTo>
                  <a:cubicBezTo>
                    <a:pt x="876" y="82"/>
                    <a:pt x="880" y="80"/>
                    <a:pt x="884" y="79"/>
                  </a:cubicBezTo>
                  <a:cubicBezTo>
                    <a:pt x="883" y="80"/>
                    <a:pt x="882" y="83"/>
                    <a:pt x="881" y="85"/>
                  </a:cubicBezTo>
                  <a:cubicBezTo>
                    <a:pt x="901" y="85"/>
                    <a:pt x="921" y="85"/>
                    <a:pt x="940" y="85"/>
                  </a:cubicBezTo>
                  <a:cubicBezTo>
                    <a:pt x="938" y="81"/>
                    <a:pt x="936" y="77"/>
                    <a:pt x="934" y="73"/>
                  </a:cubicBezTo>
                  <a:cubicBezTo>
                    <a:pt x="931" y="75"/>
                    <a:pt x="929" y="77"/>
                    <a:pt x="926" y="78"/>
                  </a:cubicBezTo>
                  <a:cubicBezTo>
                    <a:pt x="914" y="86"/>
                    <a:pt x="900" y="86"/>
                    <a:pt x="888" y="77"/>
                  </a:cubicBezTo>
                  <a:cubicBezTo>
                    <a:pt x="883" y="72"/>
                    <a:pt x="879" y="67"/>
                    <a:pt x="875" y="61"/>
                  </a:cubicBezTo>
                  <a:cubicBezTo>
                    <a:pt x="864" y="45"/>
                    <a:pt x="859" y="44"/>
                    <a:pt x="843" y="54"/>
                  </a:cubicBezTo>
                  <a:cubicBezTo>
                    <a:pt x="842" y="54"/>
                    <a:pt x="842" y="54"/>
                    <a:pt x="841" y="55"/>
                  </a:cubicBezTo>
                  <a:cubicBezTo>
                    <a:pt x="833" y="60"/>
                    <a:pt x="830" y="67"/>
                    <a:pt x="832" y="75"/>
                  </a:cubicBezTo>
                  <a:cubicBezTo>
                    <a:pt x="835" y="83"/>
                    <a:pt x="840" y="86"/>
                    <a:pt x="851" y="86"/>
                  </a:cubicBezTo>
                  <a:cubicBezTo>
                    <a:pt x="859" y="85"/>
                    <a:pt x="866" y="74"/>
                    <a:pt x="862" y="67"/>
                  </a:cubicBezTo>
                  <a:cubicBezTo>
                    <a:pt x="860" y="62"/>
                    <a:pt x="856" y="60"/>
                    <a:pt x="852" y="61"/>
                  </a:cubicBezTo>
                  <a:cubicBezTo>
                    <a:pt x="848" y="62"/>
                    <a:pt x="844" y="64"/>
                    <a:pt x="843" y="67"/>
                  </a:cubicBezTo>
                  <a:cubicBezTo>
                    <a:pt x="842" y="69"/>
                    <a:pt x="843" y="74"/>
                    <a:pt x="845" y="76"/>
                  </a:cubicBezTo>
                  <a:cubicBezTo>
                    <a:pt x="846" y="78"/>
                    <a:pt x="850" y="78"/>
                    <a:pt x="852" y="78"/>
                  </a:cubicBezTo>
                  <a:cubicBezTo>
                    <a:pt x="854" y="77"/>
                    <a:pt x="855" y="74"/>
                    <a:pt x="855" y="72"/>
                  </a:cubicBezTo>
                  <a:cubicBezTo>
                    <a:pt x="856" y="71"/>
                    <a:pt x="854" y="69"/>
                    <a:pt x="852" y="68"/>
                  </a:cubicBezTo>
                  <a:cubicBezTo>
                    <a:pt x="852" y="68"/>
                    <a:pt x="852" y="69"/>
                    <a:pt x="851" y="69"/>
                  </a:cubicBezTo>
                  <a:cubicBezTo>
                    <a:pt x="852" y="71"/>
                    <a:pt x="852" y="72"/>
                    <a:pt x="853" y="74"/>
                  </a:cubicBezTo>
                  <a:close/>
                  <a:moveTo>
                    <a:pt x="790" y="67"/>
                  </a:moveTo>
                  <a:cubicBezTo>
                    <a:pt x="786" y="70"/>
                    <a:pt x="784" y="72"/>
                    <a:pt x="787" y="75"/>
                  </a:cubicBezTo>
                  <a:cubicBezTo>
                    <a:pt x="789" y="77"/>
                    <a:pt x="794" y="78"/>
                    <a:pt x="795" y="77"/>
                  </a:cubicBezTo>
                  <a:cubicBezTo>
                    <a:pt x="798" y="75"/>
                    <a:pt x="799" y="70"/>
                    <a:pt x="799" y="67"/>
                  </a:cubicBezTo>
                  <a:cubicBezTo>
                    <a:pt x="798" y="65"/>
                    <a:pt x="794" y="62"/>
                    <a:pt x="792" y="61"/>
                  </a:cubicBezTo>
                  <a:cubicBezTo>
                    <a:pt x="785" y="60"/>
                    <a:pt x="780" y="63"/>
                    <a:pt x="779" y="68"/>
                  </a:cubicBezTo>
                  <a:cubicBezTo>
                    <a:pt x="777" y="75"/>
                    <a:pt x="781" y="84"/>
                    <a:pt x="787" y="85"/>
                  </a:cubicBezTo>
                  <a:cubicBezTo>
                    <a:pt x="795" y="88"/>
                    <a:pt x="804" y="85"/>
                    <a:pt x="808" y="78"/>
                  </a:cubicBezTo>
                  <a:cubicBezTo>
                    <a:pt x="812" y="71"/>
                    <a:pt x="810" y="62"/>
                    <a:pt x="803" y="57"/>
                  </a:cubicBezTo>
                  <a:cubicBezTo>
                    <a:pt x="799" y="53"/>
                    <a:pt x="794" y="51"/>
                    <a:pt x="789" y="49"/>
                  </a:cubicBezTo>
                  <a:cubicBezTo>
                    <a:pt x="782" y="46"/>
                    <a:pt x="777" y="47"/>
                    <a:pt x="772" y="53"/>
                  </a:cubicBezTo>
                  <a:cubicBezTo>
                    <a:pt x="768" y="58"/>
                    <a:pt x="765" y="64"/>
                    <a:pt x="761" y="69"/>
                  </a:cubicBezTo>
                  <a:cubicBezTo>
                    <a:pt x="752" y="82"/>
                    <a:pt x="737" y="87"/>
                    <a:pt x="724" y="83"/>
                  </a:cubicBezTo>
                  <a:cubicBezTo>
                    <a:pt x="718" y="81"/>
                    <a:pt x="713" y="77"/>
                    <a:pt x="707" y="74"/>
                  </a:cubicBezTo>
                  <a:cubicBezTo>
                    <a:pt x="705" y="77"/>
                    <a:pt x="703" y="81"/>
                    <a:pt x="701" y="86"/>
                  </a:cubicBezTo>
                  <a:cubicBezTo>
                    <a:pt x="721" y="86"/>
                    <a:pt x="740" y="86"/>
                    <a:pt x="760" y="86"/>
                  </a:cubicBezTo>
                  <a:cubicBezTo>
                    <a:pt x="759" y="83"/>
                    <a:pt x="758" y="81"/>
                    <a:pt x="758" y="79"/>
                  </a:cubicBezTo>
                  <a:cubicBezTo>
                    <a:pt x="761" y="80"/>
                    <a:pt x="765" y="82"/>
                    <a:pt x="767" y="81"/>
                  </a:cubicBezTo>
                  <a:cubicBezTo>
                    <a:pt x="769" y="80"/>
                    <a:pt x="770" y="76"/>
                    <a:pt x="772" y="74"/>
                  </a:cubicBezTo>
                  <a:cubicBezTo>
                    <a:pt x="772" y="73"/>
                    <a:pt x="772" y="73"/>
                    <a:pt x="772" y="72"/>
                  </a:cubicBezTo>
                  <a:cubicBezTo>
                    <a:pt x="774" y="59"/>
                    <a:pt x="786" y="53"/>
                    <a:pt x="798" y="60"/>
                  </a:cubicBezTo>
                  <a:cubicBezTo>
                    <a:pt x="802" y="62"/>
                    <a:pt x="805" y="66"/>
                    <a:pt x="804" y="71"/>
                  </a:cubicBezTo>
                  <a:cubicBezTo>
                    <a:pt x="803" y="76"/>
                    <a:pt x="800" y="80"/>
                    <a:pt x="794" y="81"/>
                  </a:cubicBezTo>
                  <a:cubicBezTo>
                    <a:pt x="789" y="83"/>
                    <a:pt x="783" y="79"/>
                    <a:pt x="782" y="74"/>
                  </a:cubicBezTo>
                  <a:cubicBezTo>
                    <a:pt x="780" y="70"/>
                    <a:pt x="782" y="67"/>
                    <a:pt x="786" y="65"/>
                  </a:cubicBezTo>
                  <a:cubicBezTo>
                    <a:pt x="788" y="64"/>
                    <a:pt x="791" y="64"/>
                    <a:pt x="792" y="65"/>
                  </a:cubicBezTo>
                  <a:cubicBezTo>
                    <a:pt x="794" y="66"/>
                    <a:pt x="795" y="69"/>
                    <a:pt x="795" y="71"/>
                  </a:cubicBezTo>
                  <a:cubicBezTo>
                    <a:pt x="794" y="72"/>
                    <a:pt x="792" y="73"/>
                    <a:pt x="789" y="76"/>
                  </a:cubicBezTo>
                  <a:cubicBezTo>
                    <a:pt x="789" y="72"/>
                    <a:pt x="790" y="70"/>
                    <a:pt x="790" y="67"/>
                  </a:cubicBezTo>
                  <a:close/>
                  <a:moveTo>
                    <a:pt x="808" y="42"/>
                  </a:moveTo>
                  <a:cubicBezTo>
                    <a:pt x="798" y="44"/>
                    <a:pt x="791" y="42"/>
                    <a:pt x="786" y="36"/>
                  </a:cubicBezTo>
                  <a:cubicBezTo>
                    <a:pt x="782" y="31"/>
                    <a:pt x="783" y="26"/>
                    <a:pt x="788" y="22"/>
                  </a:cubicBezTo>
                  <a:cubicBezTo>
                    <a:pt x="792" y="19"/>
                    <a:pt x="800" y="20"/>
                    <a:pt x="802" y="24"/>
                  </a:cubicBezTo>
                  <a:cubicBezTo>
                    <a:pt x="803" y="27"/>
                    <a:pt x="802" y="30"/>
                    <a:pt x="801" y="33"/>
                  </a:cubicBezTo>
                  <a:cubicBezTo>
                    <a:pt x="800" y="34"/>
                    <a:pt x="797" y="33"/>
                    <a:pt x="794" y="33"/>
                  </a:cubicBezTo>
                  <a:cubicBezTo>
                    <a:pt x="794" y="33"/>
                    <a:pt x="794" y="32"/>
                    <a:pt x="794" y="31"/>
                  </a:cubicBezTo>
                  <a:cubicBezTo>
                    <a:pt x="797" y="30"/>
                    <a:pt x="803" y="32"/>
                    <a:pt x="800" y="26"/>
                  </a:cubicBezTo>
                  <a:cubicBezTo>
                    <a:pt x="798" y="22"/>
                    <a:pt x="794" y="22"/>
                    <a:pt x="791" y="24"/>
                  </a:cubicBezTo>
                  <a:cubicBezTo>
                    <a:pt x="788" y="26"/>
                    <a:pt x="784" y="29"/>
                    <a:pt x="787" y="33"/>
                  </a:cubicBezTo>
                  <a:cubicBezTo>
                    <a:pt x="790" y="38"/>
                    <a:pt x="795" y="40"/>
                    <a:pt x="801" y="39"/>
                  </a:cubicBezTo>
                  <a:cubicBezTo>
                    <a:pt x="807" y="38"/>
                    <a:pt x="812" y="36"/>
                    <a:pt x="813" y="30"/>
                  </a:cubicBezTo>
                  <a:cubicBezTo>
                    <a:pt x="815" y="22"/>
                    <a:pt x="810" y="11"/>
                    <a:pt x="803" y="8"/>
                  </a:cubicBezTo>
                  <a:cubicBezTo>
                    <a:pt x="796" y="5"/>
                    <a:pt x="785" y="8"/>
                    <a:pt x="779" y="15"/>
                  </a:cubicBezTo>
                  <a:cubicBezTo>
                    <a:pt x="774" y="22"/>
                    <a:pt x="774" y="31"/>
                    <a:pt x="781" y="37"/>
                  </a:cubicBezTo>
                  <a:cubicBezTo>
                    <a:pt x="789" y="44"/>
                    <a:pt x="797" y="49"/>
                    <a:pt x="806" y="55"/>
                  </a:cubicBezTo>
                  <a:cubicBezTo>
                    <a:pt x="807" y="49"/>
                    <a:pt x="807" y="46"/>
                    <a:pt x="808" y="42"/>
                  </a:cubicBezTo>
                  <a:close/>
                  <a:moveTo>
                    <a:pt x="837" y="54"/>
                  </a:moveTo>
                  <a:cubicBezTo>
                    <a:pt x="844" y="49"/>
                    <a:pt x="852" y="45"/>
                    <a:pt x="859" y="39"/>
                  </a:cubicBezTo>
                  <a:cubicBezTo>
                    <a:pt x="867" y="33"/>
                    <a:pt x="868" y="25"/>
                    <a:pt x="864" y="18"/>
                  </a:cubicBezTo>
                  <a:cubicBezTo>
                    <a:pt x="860" y="10"/>
                    <a:pt x="850" y="5"/>
                    <a:pt x="841" y="7"/>
                  </a:cubicBezTo>
                  <a:cubicBezTo>
                    <a:pt x="834" y="9"/>
                    <a:pt x="829" y="15"/>
                    <a:pt x="828" y="24"/>
                  </a:cubicBezTo>
                  <a:cubicBezTo>
                    <a:pt x="827" y="30"/>
                    <a:pt x="829" y="34"/>
                    <a:pt x="834" y="37"/>
                  </a:cubicBezTo>
                  <a:cubicBezTo>
                    <a:pt x="839" y="40"/>
                    <a:pt x="846" y="40"/>
                    <a:pt x="852" y="36"/>
                  </a:cubicBezTo>
                  <a:cubicBezTo>
                    <a:pt x="854" y="34"/>
                    <a:pt x="856" y="30"/>
                    <a:pt x="855" y="29"/>
                  </a:cubicBezTo>
                  <a:cubicBezTo>
                    <a:pt x="853" y="26"/>
                    <a:pt x="849" y="24"/>
                    <a:pt x="846" y="23"/>
                  </a:cubicBezTo>
                  <a:cubicBezTo>
                    <a:pt x="845" y="23"/>
                    <a:pt x="843" y="26"/>
                    <a:pt x="841" y="27"/>
                  </a:cubicBezTo>
                  <a:cubicBezTo>
                    <a:pt x="843" y="29"/>
                    <a:pt x="845" y="31"/>
                    <a:pt x="848" y="34"/>
                  </a:cubicBezTo>
                  <a:cubicBezTo>
                    <a:pt x="844" y="34"/>
                    <a:pt x="840" y="34"/>
                    <a:pt x="840" y="33"/>
                  </a:cubicBezTo>
                  <a:cubicBezTo>
                    <a:pt x="839" y="30"/>
                    <a:pt x="839" y="26"/>
                    <a:pt x="840" y="24"/>
                  </a:cubicBezTo>
                  <a:cubicBezTo>
                    <a:pt x="842" y="19"/>
                    <a:pt x="849" y="19"/>
                    <a:pt x="854" y="22"/>
                  </a:cubicBezTo>
                  <a:cubicBezTo>
                    <a:pt x="859" y="26"/>
                    <a:pt x="860" y="31"/>
                    <a:pt x="855" y="36"/>
                  </a:cubicBezTo>
                  <a:cubicBezTo>
                    <a:pt x="850" y="42"/>
                    <a:pt x="843" y="45"/>
                    <a:pt x="835" y="42"/>
                  </a:cubicBezTo>
                  <a:cubicBezTo>
                    <a:pt x="835" y="46"/>
                    <a:pt x="836" y="49"/>
                    <a:pt x="837" y="54"/>
                  </a:cubicBezTo>
                  <a:close/>
                  <a:moveTo>
                    <a:pt x="833" y="40"/>
                  </a:moveTo>
                  <a:cubicBezTo>
                    <a:pt x="829" y="37"/>
                    <a:pt x="826" y="33"/>
                    <a:pt x="824" y="34"/>
                  </a:cubicBezTo>
                  <a:cubicBezTo>
                    <a:pt x="820" y="35"/>
                    <a:pt x="817" y="39"/>
                    <a:pt x="815" y="42"/>
                  </a:cubicBezTo>
                  <a:cubicBezTo>
                    <a:pt x="813" y="44"/>
                    <a:pt x="813" y="47"/>
                    <a:pt x="813" y="49"/>
                  </a:cubicBezTo>
                  <a:cubicBezTo>
                    <a:pt x="814" y="53"/>
                    <a:pt x="816" y="57"/>
                    <a:pt x="819" y="60"/>
                  </a:cubicBezTo>
                  <a:cubicBezTo>
                    <a:pt x="820" y="61"/>
                    <a:pt x="825" y="60"/>
                    <a:pt x="826" y="59"/>
                  </a:cubicBezTo>
                  <a:cubicBezTo>
                    <a:pt x="828" y="55"/>
                    <a:pt x="829" y="51"/>
                    <a:pt x="829" y="48"/>
                  </a:cubicBezTo>
                  <a:cubicBezTo>
                    <a:pt x="829" y="46"/>
                    <a:pt x="826" y="43"/>
                    <a:pt x="824" y="42"/>
                  </a:cubicBezTo>
                  <a:cubicBezTo>
                    <a:pt x="823" y="42"/>
                    <a:pt x="820" y="45"/>
                    <a:pt x="819" y="46"/>
                  </a:cubicBezTo>
                  <a:cubicBezTo>
                    <a:pt x="820" y="48"/>
                    <a:pt x="822" y="50"/>
                    <a:pt x="823" y="52"/>
                  </a:cubicBezTo>
                  <a:cubicBezTo>
                    <a:pt x="822" y="55"/>
                    <a:pt x="819" y="56"/>
                    <a:pt x="817" y="53"/>
                  </a:cubicBezTo>
                  <a:cubicBezTo>
                    <a:pt x="813" y="47"/>
                    <a:pt x="816" y="40"/>
                    <a:pt x="823" y="39"/>
                  </a:cubicBezTo>
                  <a:cubicBezTo>
                    <a:pt x="825" y="39"/>
                    <a:pt x="828" y="40"/>
                    <a:pt x="833" y="40"/>
                  </a:cubicBezTo>
                  <a:close/>
                  <a:moveTo>
                    <a:pt x="815" y="63"/>
                  </a:moveTo>
                  <a:cubicBezTo>
                    <a:pt x="819" y="72"/>
                    <a:pt x="817" y="79"/>
                    <a:pt x="811" y="85"/>
                  </a:cubicBezTo>
                  <a:cubicBezTo>
                    <a:pt x="818" y="85"/>
                    <a:pt x="824" y="85"/>
                    <a:pt x="831" y="85"/>
                  </a:cubicBezTo>
                  <a:cubicBezTo>
                    <a:pt x="824" y="79"/>
                    <a:pt x="822" y="72"/>
                    <a:pt x="826" y="63"/>
                  </a:cubicBezTo>
                  <a:cubicBezTo>
                    <a:pt x="822" y="63"/>
                    <a:pt x="819" y="63"/>
                    <a:pt x="815" y="63"/>
                  </a:cubicBezTo>
                  <a:close/>
                  <a:moveTo>
                    <a:pt x="973" y="85"/>
                  </a:moveTo>
                  <a:cubicBezTo>
                    <a:pt x="970" y="82"/>
                    <a:pt x="967" y="79"/>
                    <a:pt x="965" y="76"/>
                  </a:cubicBezTo>
                  <a:cubicBezTo>
                    <a:pt x="962" y="80"/>
                    <a:pt x="960" y="82"/>
                    <a:pt x="958" y="85"/>
                  </a:cubicBezTo>
                  <a:cubicBezTo>
                    <a:pt x="963" y="85"/>
                    <a:pt x="968" y="85"/>
                    <a:pt x="973" y="85"/>
                  </a:cubicBezTo>
                  <a:close/>
                  <a:moveTo>
                    <a:pt x="677" y="77"/>
                  </a:moveTo>
                  <a:cubicBezTo>
                    <a:pt x="674" y="80"/>
                    <a:pt x="672" y="82"/>
                    <a:pt x="669" y="85"/>
                  </a:cubicBezTo>
                  <a:cubicBezTo>
                    <a:pt x="674" y="85"/>
                    <a:pt x="678" y="85"/>
                    <a:pt x="683" y="85"/>
                  </a:cubicBezTo>
                  <a:cubicBezTo>
                    <a:pt x="680" y="82"/>
                    <a:pt x="679" y="80"/>
                    <a:pt x="677" y="77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1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610FD130-1FAD-4114-8E57-DBC60BF81A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2142"/>
              <a:ext cx="5666" cy="317"/>
            </a:xfrm>
            <a:custGeom>
              <a:avLst/>
              <a:gdLst>
                <a:gd name="T0" fmla="*/ 1037 w 1641"/>
                <a:gd name="T1" fmla="*/ 12 h 91"/>
                <a:gd name="T2" fmla="*/ 984 w 1641"/>
                <a:gd name="T3" fmla="*/ 16 h 91"/>
                <a:gd name="T4" fmla="*/ 974 w 1641"/>
                <a:gd name="T5" fmla="*/ 11 h 91"/>
                <a:gd name="T6" fmla="*/ 953 w 1641"/>
                <a:gd name="T7" fmla="*/ 14 h 91"/>
                <a:gd name="T8" fmla="*/ 953 w 1641"/>
                <a:gd name="T9" fmla="*/ 29 h 91"/>
                <a:gd name="T10" fmla="*/ 938 w 1641"/>
                <a:gd name="T11" fmla="*/ 24 h 91"/>
                <a:gd name="T12" fmla="*/ 905 w 1641"/>
                <a:gd name="T13" fmla="*/ 21 h 91"/>
                <a:gd name="T14" fmla="*/ 910 w 1641"/>
                <a:gd name="T15" fmla="*/ 33 h 91"/>
                <a:gd name="T16" fmla="*/ 915 w 1641"/>
                <a:gd name="T17" fmla="*/ 41 h 91"/>
                <a:gd name="T18" fmla="*/ 901 w 1641"/>
                <a:gd name="T19" fmla="*/ 40 h 91"/>
                <a:gd name="T20" fmla="*/ 900 w 1641"/>
                <a:gd name="T21" fmla="*/ 15 h 91"/>
                <a:gd name="T22" fmla="*/ 888 w 1641"/>
                <a:gd name="T23" fmla="*/ 77 h 91"/>
                <a:gd name="T24" fmla="*/ 890 w 1641"/>
                <a:gd name="T25" fmla="*/ 65 h 91"/>
                <a:gd name="T26" fmla="*/ 886 w 1641"/>
                <a:gd name="T27" fmla="*/ 56 h 91"/>
                <a:gd name="T28" fmla="*/ 895 w 1641"/>
                <a:gd name="T29" fmla="*/ 64 h 91"/>
                <a:gd name="T30" fmla="*/ 854 w 1641"/>
                <a:gd name="T31" fmla="*/ 91 h 91"/>
                <a:gd name="T32" fmla="*/ 802 w 1641"/>
                <a:gd name="T33" fmla="*/ 89 h 91"/>
                <a:gd name="T34" fmla="*/ 771 w 1641"/>
                <a:gd name="T35" fmla="*/ 63 h 91"/>
                <a:gd name="T36" fmla="*/ 747 w 1641"/>
                <a:gd name="T37" fmla="*/ 66 h 91"/>
                <a:gd name="T38" fmla="*/ 755 w 1641"/>
                <a:gd name="T39" fmla="*/ 56 h 91"/>
                <a:gd name="T40" fmla="*/ 750 w 1641"/>
                <a:gd name="T41" fmla="*/ 56 h 91"/>
                <a:gd name="T42" fmla="*/ 741 w 1641"/>
                <a:gd name="T43" fmla="*/ 62 h 91"/>
                <a:gd name="T44" fmla="*/ 706 w 1641"/>
                <a:gd name="T45" fmla="*/ 26 h 91"/>
                <a:gd name="T46" fmla="*/ 730 w 1641"/>
                <a:gd name="T47" fmla="*/ 23 h 91"/>
                <a:gd name="T48" fmla="*/ 732 w 1641"/>
                <a:gd name="T49" fmla="*/ 35 h 91"/>
                <a:gd name="T50" fmla="*/ 737 w 1641"/>
                <a:gd name="T51" fmla="*/ 21 h 91"/>
                <a:gd name="T52" fmla="*/ 703 w 1641"/>
                <a:gd name="T53" fmla="*/ 22 h 91"/>
                <a:gd name="T54" fmla="*/ 685 w 1641"/>
                <a:gd name="T55" fmla="*/ 29 h 91"/>
                <a:gd name="T56" fmla="*/ 689 w 1641"/>
                <a:gd name="T57" fmla="*/ 14 h 91"/>
                <a:gd name="T58" fmla="*/ 671 w 1641"/>
                <a:gd name="T59" fmla="*/ 17 h 91"/>
                <a:gd name="T60" fmla="*/ 653 w 1641"/>
                <a:gd name="T61" fmla="*/ 7 h 91"/>
                <a:gd name="T62" fmla="*/ 8 w 1641"/>
                <a:gd name="T63" fmla="*/ 6 h 91"/>
                <a:gd name="T64" fmla="*/ 1641 w 1641"/>
                <a:gd name="T65" fmla="*/ 6 h 91"/>
                <a:gd name="T66" fmla="*/ 838 w 1641"/>
                <a:gd name="T67" fmla="*/ 19 h 91"/>
                <a:gd name="T68" fmla="*/ 848 w 1641"/>
                <a:gd name="T69" fmla="*/ 24 h 91"/>
                <a:gd name="T70" fmla="*/ 854 w 1641"/>
                <a:gd name="T71" fmla="*/ 23 h 91"/>
                <a:gd name="T72" fmla="*/ 859 w 1641"/>
                <a:gd name="T73" fmla="*/ 27 h 91"/>
                <a:gd name="T74" fmla="*/ 856 w 1641"/>
                <a:gd name="T75" fmla="*/ 43 h 91"/>
                <a:gd name="T76" fmla="*/ 884 w 1641"/>
                <a:gd name="T77" fmla="*/ 13 h 91"/>
                <a:gd name="T78" fmla="*/ 787 w 1641"/>
                <a:gd name="T79" fmla="*/ 42 h 91"/>
                <a:gd name="T80" fmla="*/ 779 w 1641"/>
                <a:gd name="T81" fmla="*/ 14 h 91"/>
                <a:gd name="T82" fmla="*/ 794 w 1641"/>
                <a:gd name="T83" fmla="*/ 13 h 91"/>
                <a:gd name="T84" fmla="*/ 789 w 1641"/>
                <a:gd name="T85" fmla="*/ 17 h 91"/>
                <a:gd name="T86" fmla="*/ 782 w 1641"/>
                <a:gd name="T87" fmla="*/ 16 h 91"/>
                <a:gd name="T88" fmla="*/ 782 w 1641"/>
                <a:gd name="T89" fmla="*/ 32 h 91"/>
                <a:gd name="T90" fmla="*/ 758 w 1641"/>
                <a:gd name="T91" fmla="*/ 6 h 91"/>
                <a:gd name="T92" fmla="*/ 777 w 1641"/>
                <a:gd name="T93" fmla="*/ 71 h 91"/>
                <a:gd name="T94" fmla="*/ 789 w 1641"/>
                <a:gd name="T95" fmla="*/ 56 h 91"/>
                <a:gd name="T96" fmla="*/ 795 w 1641"/>
                <a:gd name="T97" fmla="*/ 58 h 91"/>
                <a:gd name="T98" fmla="*/ 787 w 1641"/>
                <a:gd name="T99" fmla="*/ 54 h 91"/>
                <a:gd name="T100" fmla="*/ 856 w 1641"/>
                <a:gd name="T101" fmla="*/ 56 h 91"/>
                <a:gd name="T102" fmla="*/ 841 w 1641"/>
                <a:gd name="T103" fmla="*/ 57 h 91"/>
                <a:gd name="T104" fmla="*/ 855 w 1641"/>
                <a:gd name="T105" fmla="*/ 58 h 91"/>
                <a:gd name="T106" fmla="*/ 863 w 1641"/>
                <a:gd name="T107" fmla="*/ 74 h 91"/>
                <a:gd name="T108" fmla="*/ 834 w 1641"/>
                <a:gd name="T109" fmla="*/ 49 h 91"/>
                <a:gd name="T110" fmla="*/ 820 w 1641"/>
                <a:gd name="T111" fmla="*/ 36 h 91"/>
                <a:gd name="T112" fmla="*/ 826 w 1641"/>
                <a:gd name="T113" fmla="*/ 48 h 91"/>
                <a:gd name="T114" fmla="*/ 818 w 1641"/>
                <a:gd name="T115" fmla="*/ 54 h 91"/>
                <a:gd name="T116" fmla="*/ 824 w 1641"/>
                <a:gd name="T117" fmla="*/ 27 h 91"/>
                <a:gd name="T118" fmla="*/ 916 w 1641"/>
                <a:gd name="T119" fmla="*/ 7 h 91"/>
                <a:gd name="T120" fmla="*/ 724 w 1641"/>
                <a:gd name="T121" fmla="*/ 6 h 91"/>
                <a:gd name="T122" fmla="*/ 965 w 1641"/>
                <a:gd name="T123" fmla="*/ 14 h 91"/>
                <a:gd name="T124" fmla="*/ 681 w 1641"/>
                <a:gd name="T125" fmla="*/ 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41" h="91">
                  <a:moveTo>
                    <a:pt x="1641" y="6"/>
                  </a:moveTo>
                  <a:cubicBezTo>
                    <a:pt x="1638" y="6"/>
                    <a:pt x="1635" y="6"/>
                    <a:pt x="1632" y="6"/>
                  </a:cubicBezTo>
                  <a:cubicBezTo>
                    <a:pt x="1457" y="6"/>
                    <a:pt x="1281" y="6"/>
                    <a:pt x="1106" y="6"/>
                  </a:cubicBezTo>
                  <a:cubicBezTo>
                    <a:pt x="1083" y="6"/>
                    <a:pt x="1060" y="9"/>
                    <a:pt x="1037" y="12"/>
                  </a:cubicBezTo>
                  <a:cubicBezTo>
                    <a:pt x="1020" y="14"/>
                    <a:pt x="1003" y="16"/>
                    <a:pt x="986" y="18"/>
                  </a:cubicBezTo>
                  <a:cubicBezTo>
                    <a:pt x="988" y="14"/>
                    <a:pt x="990" y="11"/>
                    <a:pt x="991" y="8"/>
                  </a:cubicBezTo>
                  <a:cubicBezTo>
                    <a:pt x="991" y="8"/>
                    <a:pt x="989" y="7"/>
                    <a:pt x="988" y="6"/>
                  </a:cubicBezTo>
                  <a:cubicBezTo>
                    <a:pt x="986" y="10"/>
                    <a:pt x="985" y="13"/>
                    <a:pt x="984" y="16"/>
                  </a:cubicBezTo>
                  <a:cubicBezTo>
                    <a:pt x="983" y="16"/>
                    <a:pt x="983" y="16"/>
                    <a:pt x="982" y="15"/>
                  </a:cubicBezTo>
                  <a:cubicBezTo>
                    <a:pt x="982" y="14"/>
                    <a:pt x="982" y="13"/>
                    <a:pt x="981" y="12"/>
                  </a:cubicBezTo>
                  <a:cubicBezTo>
                    <a:pt x="980" y="10"/>
                    <a:pt x="979" y="8"/>
                    <a:pt x="978" y="8"/>
                  </a:cubicBezTo>
                  <a:cubicBezTo>
                    <a:pt x="977" y="8"/>
                    <a:pt x="975" y="9"/>
                    <a:pt x="974" y="11"/>
                  </a:cubicBezTo>
                  <a:cubicBezTo>
                    <a:pt x="971" y="15"/>
                    <a:pt x="969" y="20"/>
                    <a:pt x="966" y="24"/>
                  </a:cubicBezTo>
                  <a:cubicBezTo>
                    <a:pt x="964" y="29"/>
                    <a:pt x="960" y="33"/>
                    <a:pt x="954" y="32"/>
                  </a:cubicBezTo>
                  <a:cubicBezTo>
                    <a:pt x="948" y="31"/>
                    <a:pt x="943" y="24"/>
                    <a:pt x="946" y="19"/>
                  </a:cubicBezTo>
                  <a:cubicBezTo>
                    <a:pt x="947" y="17"/>
                    <a:pt x="950" y="15"/>
                    <a:pt x="953" y="14"/>
                  </a:cubicBezTo>
                  <a:cubicBezTo>
                    <a:pt x="954" y="14"/>
                    <a:pt x="956" y="17"/>
                    <a:pt x="958" y="18"/>
                  </a:cubicBezTo>
                  <a:cubicBezTo>
                    <a:pt x="957" y="19"/>
                    <a:pt x="956" y="20"/>
                    <a:pt x="956" y="20"/>
                  </a:cubicBezTo>
                  <a:cubicBezTo>
                    <a:pt x="952" y="18"/>
                    <a:pt x="949" y="19"/>
                    <a:pt x="949" y="23"/>
                  </a:cubicBezTo>
                  <a:cubicBezTo>
                    <a:pt x="948" y="25"/>
                    <a:pt x="951" y="28"/>
                    <a:pt x="953" y="29"/>
                  </a:cubicBezTo>
                  <a:cubicBezTo>
                    <a:pt x="958" y="31"/>
                    <a:pt x="961" y="28"/>
                    <a:pt x="962" y="24"/>
                  </a:cubicBezTo>
                  <a:cubicBezTo>
                    <a:pt x="963" y="18"/>
                    <a:pt x="962" y="13"/>
                    <a:pt x="957" y="10"/>
                  </a:cubicBezTo>
                  <a:cubicBezTo>
                    <a:pt x="952" y="6"/>
                    <a:pt x="947" y="7"/>
                    <a:pt x="943" y="11"/>
                  </a:cubicBezTo>
                  <a:cubicBezTo>
                    <a:pt x="938" y="14"/>
                    <a:pt x="937" y="19"/>
                    <a:pt x="938" y="24"/>
                  </a:cubicBezTo>
                  <a:cubicBezTo>
                    <a:pt x="939" y="28"/>
                    <a:pt x="941" y="31"/>
                    <a:pt x="942" y="35"/>
                  </a:cubicBezTo>
                  <a:cubicBezTo>
                    <a:pt x="944" y="52"/>
                    <a:pt x="938" y="60"/>
                    <a:pt x="922" y="61"/>
                  </a:cubicBezTo>
                  <a:cubicBezTo>
                    <a:pt x="908" y="63"/>
                    <a:pt x="896" y="52"/>
                    <a:pt x="896" y="38"/>
                  </a:cubicBezTo>
                  <a:cubicBezTo>
                    <a:pt x="895" y="28"/>
                    <a:pt x="899" y="22"/>
                    <a:pt x="905" y="21"/>
                  </a:cubicBezTo>
                  <a:cubicBezTo>
                    <a:pt x="912" y="18"/>
                    <a:pt x="923" y="22"/>
                    <a:pt x="927" y="28"/>
                  </a:cubicBezTo>
                  <a:cubicBezTo>
                    <a:pt x="931" y="33"/>
                    <a:pt x="930" y="39"/>
                    <a:pt x="925" y="42"/>
                  </a:cubicBezTo>
                  <a:cubicBezTo>
                    <a:pt x="921" y="46"/>
                    <a:pt x="915" y="46"/>
                    <a:pt x="912" y="42"/>
                  </a:cubicBezTo>
                  <a:cubicBezTo>
                    <a:pt x="911" y="40"/>
                    <a:pt x="910" y="36"/>
                    <a:pt x="910" y="33"/>
                  </a:cubicBezTo>
                  <a:cubicBezTo>
                    <a:pt x="911" y="31"/>
                    <a:pt x="915" y="30"/>
                    <a:pt x="917" y="29"/>
                  </a:cubicBezTo>
                  <a:cubicBezTo>
                    <a:pt x="918" y="29"/>
                    <a:pt x="918" y="30"/>
                    <a:pt x="919" y="30"/>
                  </a:cubicBezTo>
                  <a:cubicBezTo>
                    <a:pt x="918" y="32"/>
                    <a:pt x="918" y="33"/>
                    <a:pt x="917" y="35"/>
                  </a:cubicBezTo>
                  <a:cubicBezTo>
                    <a:pt x="917" y="37"/>
                    <a:pt x="916" y="38"/>
                    <a:pt x="915" y="41"/>
                  </a:cubicBezTo>
                  <a:cubicBezTo>
                    <a:pt x="918" y="41"/>
                    <a:pt x="921" y="42"/>
                    <a:pt x="923" y="40"/>
                  </a:cubicBezTo>
                  <a:cubicBezTo>
                    <a:pt x="924" y="39"/>
                    <a:pt x="925" y="36"/>
                    <a:pt x="924" y="33"/>
                  </a:cubicBezTo>
                  <a:cubicBezTo>
                    <a:pt x="923" y="26"/>
                    <a:pt x="916" y="21"/>
                    <a:pt x="909" y="23"/>
                  </a:cubicBezTo>
                  <a:cubicBezTo>
                    <a:pt x="902" y="25"/>
                    <a:pt x="898" y="32"/>
                    <a:pt x="901" y="40"/>
                  </a:cubicBezTo>
                  <a:cubicBezTo>
                    <a:pt x="903" y="47"/>
                    <a:pt x="908" y="52"/>
                    <a:pt x="915" y="53"/>
                  </a:cubicBezTo>
                  <a:cubicBezTo>
                    <a:pt x="923" y="54"/>
                    <a:pt x="930" y="52"/>
                    <a:pt x="935" y="45"/>
                  </a:cubicBezTo>
                  <a:cubicBezTo>
                    <a:pt x="940" y="39"/>
                    <a:pt x="939" y="33"/>
                    <a:pt x="935" y="26"/>
                  </a:cubicBezTo>
                  <a:cubicBezTo>
                    <a:pt x="929" y="14"/>
                    <a:pt x="914" y="9"/>
                    <a:pt x="900" y="15"/>
                  </a:cubicBezTo>
                  <a:cubicBezTo>
                    <a:pt x="890" y="19"/>
                    <a:pt x="879" y="28"/>
                    <a:pt x="874" y="39"/>
                  </a:cubicBezTo>
                  <a:cubicBezTo>
                    <a:pt x="877" y="39"/>
                    <a:pt x="880" y="39"/>
                    <a:pt x="883" y="40"/>
                  </a:cubicBezTo>
                  <a:cubicBezTo>
                    <a:pt x="895" y="42"/>
                    <a:pt x="903" y="56"/>
                    <a:pt x="899" y="68"/>
                  </a:cubicBezTo>
                  <a:cubicBezTo>
                    <a:pt x="897" y="73"/>
                    <a:pt x="894" y="76"/>
                    <a:pt x="888" y="77"/>
                  </a:cubicBezTo>
                  <a:cubicBezTo>
                    <a:pt x="882" y="77"/>
                    <a:pt x="878" y="75"/>
                    <a:pt x="875" y="69"/>
                  </a:cubicBezTo>
                  <a:cubicBezTo>
                    <a:pt x="873" y="65"/>
                    <a:pt x="872" y="59"/>
                    <a:pt x="875" y="55"/>
                  </a:cubicBezTo>
                  <a:cubicBezTo>
                    <a:pt x="880" y="49"/>
                    <a:pt x="890" y="50"/>
                    <a:pt x="892" y="57"/>
                  </a:cubicBezTo>
                  <a:cubicBezTo>
                    <a:pt x="893" y="59"/>
                    <a:pt x="892" y="63"/>
                    <a:pt x="890" y="65"/>
                  </a:cubicBezTo>
                  <a:cubicBezTo>
                    <a:pt x="889" y="66"/>
                    <a:pt x="885" y="64"/>
                    <a:pt x="883" y="64"/>
                  </a:cubicBezTo>
                  <a:cubicBezTo>
                    <a:pt x="883" y="63"/>
                    <a:pt x="883" y="62"/>
                    <a:pt x="883" y="62"/>
                  </a:cubicBezTo>
                  <a:cubicBezTo>
                    <a:pt x="885" y="62"/>
                    <a:pt x="887" y="61"/>
                    <a:pt x="892" y="61"/>
                  </a:cubicBezTo>
                  <a:cubicBezTo>
                    <a:pt x="889" y="58"/>
                    <a:pt x="888" y="56"/>
                    <a:pt x="886" y="56"/>
                  </a:cubicBezTo>
                  <a:cubicBezTo>
                    <a:pt x="884" y="55"/>
                    <a:pt x="880" y="56"/>
                    <a:pt x="878" y="58"/>
                  </a:cubicBezTo>
                  <a:cubicBezTo>
                    <a:pt x="876" y="60"/>
                    <a:pt x="876" y="65"/>
                    <a:pt x="877" y="66"/>
                  </a:cubicBezTo>
                  <a:cubicBezTo>
                    <a:pt x="880" y="69"/>
                    <a:pt x="884" y="72"/>
                    <a:pt x="887" y="71"/>
                  </a:cubicBezTo>
                  <a:cubicBezTo>
                    <a:pt x="890" y="71"/>
                    <a:pt x="894" y="67"/>
                    <a:pt x="895" y="64"/>
                  </a:cubicBezTo>
                  <a:cubicBezTo>
                    <a:pt x="897" y="58"/>
                    <a:pt x="895" y="52"/>
                    <a:pt x="890" y="48"/>
                  </a:cubicBezTo>
                  <a:cubicBezTo>
                    <a:pt x="884" y="43"/>
                    <a:pt x="878" y="41"/>
                    <a:pt x="870" y="43"/>
                  </a:cubicBezTo>
                  <a:cubicBezTo>
                    <a:pt x="866" y="44"/>
                    <a:pt x="863" y="46"/>
                    <a:pt x="859" y="47"/>
                  </a:cubicBezTo>
                  <a:cubicBezTo>
                    <a:pt x="877" y="71"/>
                    <a:pt x="876" y="83"/>
                    <a:pt x="854" y="91"/>
                  </a:cubicBezTo>
                  <a:cubicBezTo>
                    <a:pt x="851" y="91"/>
                    <a:pt x="848" y="91"/>
                    <a:pt x="845" y="91"/>
                  </a:cubicBezTo>
                  <a:cubicBezTo>
                    <a:pt x="827" y="83"/>
                    <a:pt x="824" y="79"/>
                    <a:pt x="825" y="61"/>
                  </a:cubicBezTo>
                  <a:cubicBezTo>
                    <a:pt x="822" y="60"/>
                    <a:pt x="819" y="59"/>
                    <a:pt x="816" y="58"/>
                  </a:cubicBezTo>
                  <a:cubicBezTo>
                    <a:pt x="819" y="74"/>
                    <a:pt x="815" y="83"/>
                    <a:pt x="802" y="89"/>
                  </a:cubicBezTo>
                  <a:cubicBezTo>
                    <a:pt x="800" y="89"/>
                    <a:pt x="799" y="90"/>
                    <a:pt x="797" y="91"/>
                  </a:cubicBezTo>
                  <a:cubicBezTo>
                    <a:pt x="793" y="91"/>
                    <a:pt x="790" y="91"/>
                    <a:pt x="786" y="91"/>
                  </a:cubicBezTo>
                  <a:cubicBezTo>
                    <a:pt x="785" y="90"/>
                    <a:pt x="783" y="89"/>
                    <a:pt x="781" y="89"/>
                  </a:cubicBezTo>
                  <a:cubicBezTo>
                    <a:pt x="771" y="84"/>
                    <a:pt x="767" y="74"/>
                    <a:pt x="771" y="63"/>
                  </a:cubicBezTo>
                  <a:cubicBezTo>
                    <a:pt x="774" y="57"/>
                    <a:pt x="779" y="52"/>
                    <a:pt x="782" y="47"/>
                  </a:cubicBezTo>
                  <a:cubicBezTo>
                    <a:pt x="779" y="46"/>
                    <a:pt x="775" y="44"/>
                    <a:pt x="771" y="43"/>
                  </a:cubicBezTo>
                  <a:cubicBezTo>
                    <a:pt x="763" y="41"/>
                    <a:pt x="755" y="43"/>
                    <a:pt x="750" y="49"/>
                  </a:cubicBezTo>
                  <a:cubicBezTo>
                    <a:pt x="745" y="54"/>
                    <a:pt x="744" y="60"/>
                    <a:pt x="747" y="66"/>
                  </a:cubicBezTo>
                  <a:cubicBezTo>
                    <a:pt x="749" y="68"/>
                    <a:pt x="753" y="72"/>
                    <a:pt x="756" y="71"/>
                  </a:cubicBezTo>
                  <a:cubicBezTo>
                    <a:pt x="759" y="71"/>
                    <a:pt x="763" y="68"/>
                    <a:pt x="765" y="65"/>
                  </a:cubicBezTo>
                  <a:cubicBezTo>
                    <a:pt x="766" y="63"/>
                    <a:pt x="765" y="59"/>
                    <a:pt x="763" y="57"/>
                  </a:cubicBezTo>
                  <a:cubicBezTo>
                    <a:pt x="761" y="55"/>
                    <a:pt x="757" y="55"/>
                    <a:pt x="755" y="56"/>
                  </a:cubicBezTo>
                  <a:cubicBezTo>
                    <a:pt x="753" y="56"/>
                    <a:pt x="752" y="58"/>
                    <a:pt x="750" y="61"/>
                  </a:cubicBezTo>
                  <a:cubicBezTo>
                    <a:pt x="754" y="61"/>
                    <a:pt x="757" y="61"/>
                    <a:pt x="759" y="62"/>
                  </a:cubicBezTo>
                  <a:cubicBezTo>
                    <a:pt x="757" y="66"/>
                    <a:pt x="754" y="67"/>
                    <a:pt x="751" y="64"/>
                  </a:cubicBezTo>
                  <a:cubicBezTo>
                    <a:pt x="747" y="62"/>
                    <a:pt x="748" y="59"/>
                    <a:pt x="750" y="56"/>
                  </a:cubicBezTo>
                  <a:cubicBezTo>
                    <a:pt x="753" y="52"/>
                    <a:pt x="757" y="50"/>
                    <a:pt x="761" y="52"/>
                  </a:cubicBezTo>
                  <a:cubicBezTo>
                    <a:pt x="766" y="53"/>
                    <a:pt x="768" y="56"/>
                    <a:pt x="768" y="61"/>
                  </a:cubicBezTo>
                  <a:cubicBezTo>
                    <a:pt x="769" y="70"/>
                    <a:pt x="763" y="77"/>
                    <a:pt x="755" y="77"/>
                  </a:cubicBezTo>
                  <a:cubicBezTo>
                    <a:pt x="747" y="77"/>
                    <a:pt x="742" y="71"/>
                    <a:pt x="741" y="62"/>
                  </a:cubicBezTo>
                  <a:cubicBezTo>
                    <a:pt x="741" y="50"/>
                    <a:pt x="750" y="40"/>
                    <a:pt x="763" y="40"/>
                  </a:cubicBezTo>
                  <a:cubicBezTo>
                    <a:pt x="764" y="39"/>
                    <a:pt x="766" y="40"/>
                    <a:pt x="768" y="40"/>
                  </a:cubicBezTo>
                  <a:cubicBezTo>
                    <a:pt x="761" y="23"/>
                    <a:pt x="742" y="11"/>
                    <a:pt x="726" y="13"/>
                  </a:cubicBezTo>
                  <a:cubicBezTo>
                    <a:pt x="717" y="13"/>
                    <a:pt x="710" y="18"/>
                    <a:pt x="706" y="26"/>
                  </a:cubicBezTo>
                  <a:cubicBezTo>
                    <a:pt x="702" y="33"/>
                    <a:pt x="702" y="40"/>
                    <a:pt x="707" y="46"/>
                  </a:cubicBezTo>
                  <a:cubicBezTo>
                    <a:pt x="712" y="52"/>
                    <a:pt x="721" y="54"/>
                    <a:pt x="729" y="52"/>
                  </a:cubicBezTo>
                  <a:cubicBezTo>
                    <a:pt x="736" y="50"/>
                    <a:pt x="741" y="43"/>
                    <a:pt x="741" y="36"/>
                  </a:cubicBezTo>
                  <a:cubicBezTo>
                    <a:pt x="742" y="29"/>
                    <a:pt x="737" y="24"/>
                    <a:pt x="730" y="23"/>
                  </a:cubicBezTo>
                  <a:cubicBezTo>
                    <a:pt x="724" y="22"/>
                    <a:pt x="718" y="27"/>
                    <a:pt x="717" y="33"/>
                  </a:cubicBezTo>
                  <a:cubicBezTo>
                    <a:pt x="716" y="40"/>
                    <a:pt x="718" y="42"/>
                    <a:pt x="726" y="40"/>
                  </a:cubicBezTo>
                  <a:cubicBezTo>
                    <a:pt x="725" y="37"/>
                    <a:pt x="724" y="33"/>
                    <a:pt x="722" y="30"/>
                  </a:cubicBezTo>
                  <a:cubicBezTo>
                    <a:pt x="727" y="29"/>
                    <a:pt x="731" y="29"/>
                    <a:pt x="732" y="35"/>
                  </a:cubicBezTo>
                  <a:cubicBezTo>
                    <a:pt x="732" y="39"/>
                    <a:pt x="728" y="45"/>
                    <a:pt x="724" y="44"/>
                  </a:cubicBezTo>
                  <a:cubicBezTo>
                    <a:pt x="720" y="44"/>
                    <a:pt x="716" y="42"/>
                    <a:pt x="714" y="39"/>
                  </a:cubicBezTo>
                  <a:cubicBezTo>
                    <a:pt x="712" y="37"/>
                    <a:pt x="712" y="32"/>
                    <a:pt x="714" y="29"/>
                  </a:cubicBezTo>
                  <a:cubicBezTo>
                    <a:pt x="717" y="21"/>
                    <a:pt x="730" y="17"/>
                    <a:pt x="737" y="21"/>
                  </a:cubicBezTo>
                  <a:cubicBezTo>
                    <a:pt x="741" y="23"/>
                    <a:pt x="744" y="27"/>
                    <a:pt x="745" y="30"/>
                  </a:cubicBezTo>
                  <a:cubicBezTo>
                    <a:pt x="749" y="48"/>
                    <a:pt x="738" y="61"/>
                    <a:pt x="720" y="61"/>
                  </a:cubicBezTo>
                  <a:cubicBezTo>
                    <a:pt x="703" y="61"/>
                    <a:pt x="695" y="47"/>
                    <a:pt x="701" y="29"/>
                  </a:cubicBezTo>
                  <a:cubicBezTo>
                    <a:pt x="702" y="26"/>
                    <a:pt x="703" y="24"/>
                    <a:pt x="703" y="22"/>
                  </a:cubicBezTo>
                  <a:cubicBezTo>
                    <a:pt x="704" y="16"/>
                    <a:pt x="702" y="11"/>
                    <a:pt x="697" y="9"/>
                  </a:cubicBezTo>
                  <a:cubicBezTo>
                    <a:pt x="692" y="7"/>
                    <a:pt x="687" y="6"/>
                    <a:pt x="683" y="10"/>
                  </a:cubicBezTo>
                  <a:cubicBezTo>
                    <a:pt x="679" y="14"/>
                    <a:pt x="677" y="19"/>
                    <a:pt x="680" y="24"/>
                  </a:cubicBezTo>
                  <a:cubicBezTo>
                    <a:pt x="681" y="26"/>
                    <a:pt x="683" y="28"/>
                    <a:pt x="685" y="29"/>
                  </a:cubicBezTo>
                  <a:cubicBezTo>
                    <a:pt x="688" y="29"/>
                    <a:pt x="690" y="28"/>
                    <a:pt x="692" y="26"/>
                  </a:cubicBezTo>
                  <a:cubicBezTo>
                    <a:pt x="693" y="25"/>
                    <a:pt x="693" y="22"/>
                    <a:pt x="692" y="21"/>
                  </a:cubicBezTo>
                  <a:cubicBezTo>
                    <a:pt x="690" y="19"/>
                    <a:pt x="687" y="19"/>
                    <a:pt x="683" y="18"/>
                  </a:cubicBezTo>
                  <a:cubicBezTo>
                    <a:pt x="685" y="16"/>
                    <a:pt x="688" y="13"/>
                    <a:pt x="689" y="14"/>
                  </a:cubicBezTo>
                  <a:cubicBezTo>
                    <a:pt x="692" y="15"/>
                    <a:pt x="696" y="18"/>
                    <a:pt x="696" y="20"/>
                  </a:cubicBezTo>
                  <a:cubicBezTo>
                    <a:pt x="696" y="23"/>
                    <a:pt x="694" y="28"/>
                    <a:pt x="691" y="30"/>
                  </a:cubicBezTo>
                  <a:cubicBezTo>
                    <a:pt x="687" y="34"/>
                    <a:pt x="682" y="32"/>
                    <a:pt x="679" y="29"/>
                  </a:cubicBezTo>
                  <a:cubicBezTo>
                    <a:pt x="676" y="25"/>
                    <a:pt x="674" y="21"/>
                    <a:pt x="671" y="17"/>
                  </a:cubicBezTo>
                  <a:cubicBezTo>
                    <a:pt x="671" y="16"/>
                    <a:pt x="670" y="14"/>
                    <a:pt x="669" y="13"/>
                  </a:cubicBezTo>
                  <a:cubicBezTo>
                    <a:pt x="667" y="11"/>
                    <a:pt x="665" y="9"/>
                    <a:pt x="663" y="7"/>
                  </a:cubicBezTo>
                  <a:cubicBezTo>
                    <a:pt x="662" y="10"/>
                    <a:pt x="660" y="12"/>
                    <a:pt x="658" y="16"/>
                  </a:cubicBezTo>
                  <a:cubicBezTo>
                    <a:pt x="657" y="13"/>
                    <a:pt x="655" y="10"/>
                    <a:pt x="653" y="7"/>
                  </a:cubicBezTo>
                  <a:cubicBezTo>
                    <a:pt x="649" y="8"/>
                    <a:pt x="649" y="10"/>
                    <a:pt x="657" y="18"/>
                  </a:cubicBezTo>
                  <a:cubicBezTo>
                    <a:pt x="636" y="16"/>
                    <a:pt x="616" y="13"/>
                    <a:pt x="596" y="11"/>
                  </a:cubicBezTo>
                  <a:cubicBezTo>
                    <a:pt x="578" y="9"/>
                    <a:pt x="559" y="6"/>
                    <a:pt x="541" y="6"/>
                  </a:cubicBezTo>
                  <a:cubicBezTo>
                    <a:pt x="364" y="6"/>
                    <a:pt x="186" y="6"/>
                    <a:pt x="8" y="6"/>
                  </a:cubicBezTo>
                  <a:cubicBezTo>
                    <a:pt x="6" y="6"/>
                    <a:pt x="3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547" y="0"/>
                    <a:pt x="1094" y="0"/>
                    <a:pt x="1641" y="0"/>
                  </a:cubicBezTo>
                  <a:cubicBezTo>
                    <a:pt x="1641" y="2"/>
                    <a:pt x="1641" y="4"/>
                    <a:pt x="1641" y="6"/>
                  </a:cubicBezTo>
                  <a:close/>
                  <a:moveTo>
                    <a:pt x="884" y="13"/>
                  </a:moveTo>
                  <a:cubicBezTo>
                    <a:pt x="875" y="6"/>
                    <a:pt x="870" y="8"/>
                    <a:pt x="869" y="19"/>
                  </a:cubicBezTo>
                  <a:cubicBezTo>
                    <a:pt x="868" y="31"/>
                    <a:pt x="855" y="37"/>
                    <a:pt x="843" y="30"/>
                  </a:cubicBezTo>
                  <a:cubicBezTo>
                    <a:pt x="839" y="27"/>
                    <a:pt x="836" y="24"/>
                    <a:pt x="838" y="19"/>
                  </a:cubicBezTo>
                  <a:cubicBezTo>
                    <a:pt x="839" y="15"/>
                    <a:pt x="842" y="11"/>
                    <a:pt x="846" y="10"/>
                  </a:cubicBezTo>
                  <a:cubicBezTo>
                    <a:pt x="849" y="9"/>
                    <a:pt x="854" y="11"/>
                    <a:pt x="857" y="13"/>
                  </a:cubicBezTo>
                  <a:cubicBezTo>
                    <a:pt x="862" y="17"/>
                    <a:pt x="860" y="25"/>
                    <a:pt x="854" y="26"/>
                  </a:cubicBezTo>
                  <a:cubicBezTo>
                    <a:pt x="852" y="26"/>
                    <a:pt x="850" y="26"/>
                    <a:pt x="848" y="24"/>
                  </a:cubicBezTo>
                  <a:cubicBezTo>
                    <a:pt x="847" y="23"/>
                    <a:pt x="846" y="20"/>
                    <a:pt x="847" y="19"/>
                  </a:cubicBezTo>
                  <a:cubicBezTo>
                    <a:pt x="848" y="18"/>
                    <a:pt x="850" y="17"/>
                    <a:pt x="852" y="16"/>
                  </a:cubicBezTo>
                  <a:cubicBezTo>
                    <a:pt x="852" y="19"/>
                    <a:pt x="852" y="20"/>
                    <a:pt x="851" y="22"/>
                  </a:cubicBezTo>
                  <a:cubicBezTo>
                    <a:pt x="852" y="22"/>
                    <a:pt x="853" y="22"/>
                    <a:pt x="854" y="23"/>
                  </a:cubicBezTo>
                  <a:cubicBezTo>
                    <a:pt x="854" y="20"/>
                    <a:pt x="856" y="16"/>
                    <a:pt x="855" y="15"/>
                  </a:cubicBezTo>
                  <a:cubicBezTo>
                    <a:pt x="853" y="14"/>
                    <a:pt x="849" y="12"/>
                    <a:pt x="846" y="13"/>
                  </a:cubicBezTo>
                  <a:cubicBezTo>
                    <a:pt x="841" y="16"/>
                    <a:pt x="840" y="25"/>
                    <a:pt x="846" y="28"/>
                  </a:cubicBezTo>
                  <a:cubicBezTo>
                    <a:pt x="850" y="29"/>
                    <a:pt x="856" y="29"/>
                    <a:pt x="859" y="27"/>
                  </a:cubicBezTo>
                  <a:cubicBezTo>
                    <a:pt x="862" y="26"/>
                    <a:pt x="863" y="20"/>
                    <a:pt x="863" y="16"/>
                  </a:cubicBezTo>
                  <a:cubicBezTo>
                    <a:pt x="862" y="8"/>
                    <a:pt x="858" y="6"/>
                    <a:pt x="846" y="6"/>
                  </a:cubicBezTo>
                  <a:cubicBezTo>
                    <a:pt x="836" y="6"/>
                    <a:pt x="829" y="15"/>
                    <a:pt x="832" y="24"/>
                  </a:cubicBezTo>
                  <a:cubicBezTo>
                    <a:pt x="836" y="36"/>
                    <a:pt x="846" y="40"/>
                    <a:pt x="856" y="43"/>
                  </a:cubicBezTo>
                  <a:cubicBezTo>
                    <a:pt x="865" y="45"/>
                    <a:pt x="869" y="38"/>
                    <a:pt x="873" y="32"/>
                  </a:cubicBezTo>
                  <a:cubicBezTo>
                    <a:pt x="880" y="21"/>
                    <a:pt x="888" y="11"/>
                    <a:pt x="901" y="6"/>
                  </a:cubicBezTo>
                  <a:cubicBezTo>
                    <a:pt x="895" y="6"/>
                    <a:pt x="889" y="6"/>
                    <a:pt x="883" y="6"/>
                  </a:cubicBezTo>
                  <a:cubicBezTo>
                    <a:pt x="883" y="9"/>
                    <a:pt x="883" y="11"/>
                    <a:pt x="884" y="13"/>
                  </a:cubicBezTo>
                  <a:close/>
                  <a:moveTo>
                    <a:pt x="742" y="6"/>
                  </a:moveTo>
                  <a:cubicBezTo>
                    <a:pt x="754" y="11"/>
                    <a:pt x="762" y="21"/>
                    <a:pt x="768" y="32"/>
                  </a:cubicBezTo>
                  <a:cubicBezTo>
                    <a:pt x="770" y="34"/>
                    <a:pt x="771" y="36"/>
                    <a:pt x="772" y="38"/>
                  </a:cubicBezTo>
                  <a:cubicBezTo>
                    <a:pt x="776" y="43"/>
                    <a:pt x="781" y="45"/>
                    <a:pt x="787" y="42"/>
                  </a:cubicBezTo>
                  <a:cubicBezTo>
                    <a:pt x="793" y="39"/>
                    <a:pt x="800" y="36"/>
                    <a:pt x="806" y="31"/>
                  </a:cubicBezTo>
                  <a:cubicBezTo>
                    <a:pt x="812" y="25"/>
                    <a:pt x="811" y="13"/>
                    <a:pt x="804" y="9"/>
                  </a:cubicBezTo>
                  <a:cubicBezTo>
                    <a:pt x="800" y="6"/>
                    <a:pt x="794" y="7"/>
                    <a:pt x="789" y="6"/>
                  </a:cubicBezTo>
                  <a:cubicBezTo>
                    <a:pt x="783" y="5"/>
                    <a:pt x="781" y="9"/>
                    <a:pt x="779" y="14"/>
                  </a:cubicBezTo>
                  <a:cubicBezTo>
                    <a:pt x="777" y="19"/>
                    <a:pt x="777" y="24"/>
                    <a:pt x="782" y="27"/>
                  </a:cubicBezTo>
                  <a:cubicBezTo>
                    <a:pt x="786" y="30"/>
                    <a:pt x="791" y="31"/>
                    <a:pt x="796" y="28"/>
                  </a:cubicBezTo>
                  <a:cubicBezTo>
                    <a:pt x="798" y="26"/>
                    <a:pt x="799" y="22"/>
                    <a:pt x="799" y="20"/>
                  </a:cubicBezTo>
                  <a:cubicBezTo>
                    <a:pt x="799" y="17"/>
                    <a:pt x="796" y="14"/>
                    <a:pt x="794" y="13"/>
                  </a:cubicBezTo>
                  <a:cubicBezTo>
                    <a:pt x="792" y="12"/>
                    <a:pt x="788" y="14"/>
                    <a:pt x="787" y="16"/>
                  </a:cubicBezTo>
                  <a:cubicBezTo>
                    <a:pt x="786" y="17"/>
                    <a:pt x="787" y="20"/>
                    <a:pt x="787" y="22"/>
                  </a:cubicBezTo>
                  <a:cubicBezTo>
                    <a:pt x="788" y="22"/>
                    <a:pt x="789" y="22"/>
                    <a:pt x="790" y="22"/>
                  </a:cubicBezTo>
                  <a:cubicBezTo>
                    <a:pt x="790" y="20"/>
                    <a:pt x="789" y="19"/>
                    <a:pt x="789" y="17"/>
                  </a:cubicBezTo>
                  <a:cubicBezTo>
                    <a:pt x="790" y="16"/>
                    <a:pt x="790" y="16"/>
                    <a:pt x="791" y="16"/>
                  </a:cubicBezTo>
                  <a:cubicBezTo>
                    <a:pt x="792" y="18"/>
                    <a:pt x="795" y="21"/>
                    <a:pt x="795" y="22"/>
                  </a:cubicBezTo>
                  <a:cubicBezTo>
                    <a:pt x="793" y="24"/>
                    <a:pt x="791" y="26"/>
                    <a:pt x="788" y="26"/>
                  </a:cubicBezTo>
                  <a:cubicBezTo>
                    <a:pt x="784" y="27"/>
                    <a:pt x="779" y="20"/>
                    <a:pt x="782" y="16"/>
                  </a:cubicBezTo>
                  <a:cubicBezTo>
                    <a:pt x="784" y="13"/>
                    <a:pt x="789" y="10"/>
                    <a:pt x="792" y="9"/>
                  </a:cubicBezTo>
                  <a:cubicBezTo>
                    <a:pt x="798" y="8"/>
                    <a:pt x="801" y="12"/>
                    <a:pt x="803" y="17"/>
                  </a:cubicBezTo>
                  <a:cubicBezTo>
                    <a:pt x="805" y="22"/>
                    <a:pt x="804" y="26"/>
                    <a:pt x="800" y="29"/>
                  </a:cubicBezTo>
                  <a:cubicBezTo>
                    <a:pt x="795" y="33"/>
                    <a:pt x="789" y="34"/>
                    <a:pt x="782" y="32"/>
                  </a:cubicBezTo>
                  <a:cubicBezTo>
                    <a:pt x="776" y="30"/>
                    <a:pt x="773" y="25"/>
                    <a:pt x="772" y="19"/>
                  </a:cubicBezTo>
                  <a:cubicBezTo>
                    <a:pt x="772" y="15"/>
                    <a:pt x="770" y="11"/>
                    <a:pt x="768" y="10"/>
                  </a:cubicBezTo>
                  <a:cubicBezTo>
                    <a:pt x="766" y="8"/>
                    <a:pt x="761" y="10"/>
                    <a:pt x="758" y="11"/>
                  </a:cubicBezTo>
                  <a:cubicBezTo>
                    <a:pt x="758" y="10"/>
                    <a:pt x="758" y="8"/>
                    <a:pt x="758" y="6"/>
                  </a:cubicBezTo>
                  <a:cubicBezTo>
                    <a:pt x="753" y="6"/>
                    <a:pt x="747" y="6"/>
                    <a:pt x="742" y="6"/>
                  </a:cubicBezTo>
                  <a:close/>
                  <a:moveTo>
                    <a:pt x="807" y="36"/>
                  </a:moveTo>
                  <a:cubicBezTo>
                    <a:pt x="798" y="41"/>
                    <a:pt x="790" y="46"/>
                    <a:pt x="783" y="51"/>
                  </a:cubicBezTo>
                  <a:cubicBezTo>
                    <a:pt x="776" y="57"/>
                    <a:pt x="774" y="65"/>
                    <a:pt x="777" y="71"/>
                  </a:cubicBezTo>
                  <a:cubicBezTo>
                    <a:pt x="781" y="79"/>
                    <a:pt x="789" y="84"/>
                    <a:pt x="798" y="84"/>
                  </a:cubicBezTo>
                  <a:cubicBezTo>
                    <a:pt x="805" y="83"/>
                    <a:pt x="810" y="79"/>
                    <a:pt x="813" y="70"/>
                  </a:cubicBezTo>
                  <a:cubicBezTo>
                    <a:pt x="815" y="63"/>
                    <a:pt x="813" y="57"/>
                    <a:pt x="808" y="54"/>
                  </a:cubicBezTo>
                  <a:cubicBezTo>
                    <a:pt x="802" y="50"/>
                    <a:pt x="794" y="50"/>
                    <a:pt x="789" y="56"/>
                  </a:cubicBezTo>
                  <a:cubicBezTo>
                    <a:pt x="787" y="57"/>
                    <a:pt x="786" y="61"/>
                    <a:pt x="787" y="63"/>
                  </a:cubicBezTo>
                  <a:cubicBezTo>
                    <a:pt x="789" y="65"/>
                    <a:pt x="792" y="67"/>
                    <a:pt x="795" y="67"/>
                  </a:cubicBezTo>
                  <a:cubicBezTo>
                    <a:pt x="797" y="68"/>
                    <a:pt x="799" y="65"/>
                    <a:pt x="800" y="63"/>
                  </a:cubicBezTo>
                  <a:cubicBezTo>
                    <a:pt x="799" y="61"/>
                    <a:pt x="797" y="60"/>
                    <a:pt x="795" y="58"/>
                  </a:cubicBezTo>
                  <a:cubicBezTo>
                    <a:pt x="797" y="57"/>
                    <a:pt x="801" y="57"/>
                    <a:pt x="802" y="58"/>
                  </a:cubicBezTo>
                  <a:cubicBezTo>
                    <a:pt x="803" y="61"/>
                    <a:pt x="803" y="65"/>
                    <a:pt x="801" y="67"/>
                  </a:cubicBezTo>
                  <a:cubicBezTo>
                    <a:pt x="798" y="71"/>
                    <a:pt x="791" y="71"/>
                    <a:pt x="787" y="67"/>
                  </a:cubicBezTo>
                  <a:cubicBezTo>
                    <a:pt x="783" y="64"/>
                    <a:pt x="783" y="58"/>
                    <a:pt x="787" y="54"/>
                  </a:cubicBezTo>
                  <a:cubicBezTo>
                    <a:pt x="793" y="48"/>
                    <a:pt x="799" y="46"/>
                    <a:pt x="808" y="49"/>
                  </a:cubicBezTo>
                  <a:cubicBezTo>
                    <a:pt x="807" y="45"/>
                    <a:pt x="807" y="41"/>
                    <a:pt x="807" y="36"/>
                  </a:cubicBezTo>
                  <a:close/>
                  <a:moveTo>
                    <a:pt x="834" y="49"/>
                  </a:moveTo>
                  <a:cubicBezTo>
                    <a:pt x="844" y="45"/>
                    <a:pt x="851" y="49"/>
                    <a:pt x="856" y="56"/>
                  </a:cubicBezTo>
                  <a:cubicBezTo>
                    <a:pt x="858" y="57"/>
                    <a:pt x="858" y="62"/>
                    <a:pt x="857" y="64"/>
                  </a:cubicBezTo>
                  <a:cubicBezTo>
                    <a:pt x="854" y="67"/>
                    <a:pt x="850" y="69"/>
                    <a:pt x="846" y="70"/>
                  </a:cubicBezTo>
                  <a:cubicBezTo>
                    <a:pt x="844" y="70"/>
                    <a:pt x="840" y="67"/>
                    <a:pt x="839" y="64"/>
                  </a:cubicBezTo>
                  <a:cubicBezTo>
                    <a:pt x="838" y="63"/>
                    <a:pt x="840" y="59"/>
                    <a:pt x="841" y="57"/>
                  </a:cubicBezTo>
                  <a:cubicBezTo>
                    <a:pt x="842" y="56"/>
                    <a:pt x="845" y="57"/>
                    <a:pt x="846" y="57"/>
                  </a:cubicBezTo>
                  <a:cubicBezTo>
                    <a:pt x="844" y="60"/>
                    <a:pt x="841" y="63"/>
                    <a:pt x="842" y="64"/>
                  </a:cubicBezTo>
                  <a:cubicBezTo>
                    <a:pt x="843" y="68"/>
                    <a:pt x="847" y="69"/>
                    <a:pt x="850" y="67"/>
                  </a:cubicBezTo>
                  <a:cubicBezTo>
                    <a:pt x="854" y="65"/>
                    <a:pt x="857" y="63"/>
                    <a:pt x="855" y="58"/>
                  </a:cubicBezTo>
                  <a:cubicBezTo>
                    <a:pt x="853" y="54"/>
                    <a:pt x="844" y="50"/>
                    <a:pt x="839" y="51"/>
                  </a:cubicBezTo>
                  <a:cubicBezTo>
                    <a:pt x="832" y="53"/>
                    <a:pt x="828" y="58"/>
                    <a:pt x="828" y="63"/>
                  </a:cubicBezTo>
                  <a:cubicBezTo>
                    <a:pt x="827" y="71"/>
                    <a:pt x="833" y="81"/>
                    <a:pt x="840" y="83"/>
                  </a:cubicBezTo>
                  <a:cubicBezTo>
                    <a:pt x="848" y="85"/>
                    <a:pt x="858" y="81"/>
                    <a:pt x="863" y="74"/>
                  </a:cubicBezTo>
                  <a:cubicBezTo>
                    <a:pt x="868" y="67"/>
                    <a:pt x="867" y="59"/>
                    <a:pt x="860" y="52"/>
                  </a:cubicBezTo>
                  <a:cubicBezTo>
                    <a:pt x="853" y="47"/>
                    <a:pt x="845" y="42"/>
                    <a:pt x="836" y="36"/>
                  </a:cubicBezTo>
                  <a:cubicBezTo>
                    <a:pt x="836" y="40"/>
                    <a:pt x="836" y="42"/>
                    <a:pt x="836" y="43"/>
                  </a:cubicBezTo>
                  <a:cubicBezTo>
                    <a:pt x="836" y="45"/>
                    <a:pt x="835" y="46"/>
                    <a:pt x="834" y="49"/>
                  </a:cubicBezTo>
                  <a:close/>
                  <a:moveTo>
                    <a:pt x="830" y="51"/>
                  </a:moveTo>
                  <a:cubicBezTo>
                    <a:pt x="827" y="51"/>
                    <a:pt x="825" y="51"/>
                    <a:pt x="823" y="51"/>
                  </a:cubicBezTo>
                  <a:cubicBezTo>
                    <a:pt x="817" y="51"/>
                    <a:pt x="813" y="44"/>
                    <a:pt x="817" y="39"/>
                  </a:cubicBezTo>
                  <a:cubicBezTo>
                    <a:pt x="817" y="37"/>
                    <a:pt x="819" y="36"/>
                    <a:pt x="820" y="36"/>
                  </a:cubicBezTo>
                  <a:cubicBezTo>
                    <a:pt x="822" y="36"/>
                    <a:pt x="823" y="38"/>
                    <a:pt x="824" y="39"/>
                  </a:cubicBezTo>
                  <a:cubicBezTo>
                    <a:pt x="822" y="40"/>
                    <a:pt x="820" y="41"/>
                    <a:pt x="819" y="43"/>
                  </a:cubicBezTo>
                  <a:cubicBezTo>
                    <a:pt x="818" y="44"/>
                    <a:pt x="820" y="46"/>
                    <a:pt x="821" y="47"/>
                  </a:cubicBezTo>
                  <a:cubicBezTo>
                    <a:pt x="823" y="48"/>
                    <a:pt x="826" y="48"/>
                    <a:pt x="826" y="48"/>
                  </a:cubicBezTo>
                  <a:cubicBezTo>
                    <a:pt x="827" y="44"/>
                    <a:pt x="829" y="40"/>
                    <a:pt x="828" y="36"/>
                  </a:cubicBezTo>
                  <a:cubicBezTo>
                    <a:pt x="828" y="34"/>
                    <a:pt x="824" y="30"/>
                    <a:pt x="822" y="31"/>
                  </a:cubicBezTo>
                  <a:cubicBezTo>
                    <a:pt x="819" y="31"/>
                    <a:pt x="815" y="34"/>
                    <a:pt x="814" y="37"/>
                  </a:cubicBezTo>
                  <a:cubicBezTo>
                    <a:pt x="812" y="43"/>
                    <a:pt x="813" y="49"/>
                    <a:pt x="818" y="54"/>
                  </a:cubicBezTo>
                  <a:cubicBezTo>
                    <a:pt x="823" y="59"/>
                    <a:pt x="826" y="59"/>
                    <a:pt x="830" y="51"/>
                  </a:cubicBezTo>
                  <a:close/>
                  <a:moveTo>
                    <a:pt x="812" y="6"/>
                  </a:moveTo>
                  <a:cubicBezTo>
                    <a:pt x="818" y="13"/>
                    <a:pt x="818" y="20"/>
                    <a:pt x="815" y="28"/>
                  </a:cubicBezTo>
                  <a:cubicBezTo>
                    <a:pt x="819" y="28"/>
                    <a:pt x="822" y="27"/>
                    <a:pt x="824" y="27"/>
                  </a:cubicBezTo>
                  <a:cubicBezTo>
                    <a:pt x="825" y="20"/>
                    <a:pt x="826" y="13"/>
                    <a:pt x="827" y="6"/>
                  </a:cubicBezTo>
                  <a:cubicBezTo>
                    <a:pt x="823" y="6"/>
                    <a:pt x="818" y="6"/>
                    <a:pt x="812" y="6"/>
                  </a:cubicBezTo>
                  <a:close/>
                  <a:moveTo>
                    <a:pt x="939" y="7"/>
                  </a:moveTo>
                  <a:cubicBezTo>
                    <a:pt x="931" y="7"/>
                    <a:pt x="923" y="7"/>
                    <a:pt x="916" y="7"/>
                  </a:cubicBezTo>
                  <a:cubicBezTo>
                    <a:pt x="922" y="10"/>
                    <a:pt x="928" y="14"/>
                    <a:pt x="934" y="17"/>
                  </a:cubicBezTo>
                  <a:cubicBezTo>
                    <a:pt x="936" y="14"/>
                    <a:pt x="937" y="11"/>
                    <a:pt x="939" y="7"/>
                  </a:cubicBezTo>
                  <a:close/>
                  <a:moveTo>
                    <a:pt x="707" y="17"/>
                  </a:moveTo>
                  <a:cubicBezTo>
                    <a:pt x="713" y="13"/>
                    <a:pt x="718" y="10"/>
                    <a:pt x="724" y="6"/>
                  </a:cubicBezTo>
                  <a:cubicBezTo>
                    <a:pt x="717" y="6"/>
                    <a:pt x="710" y="6"/>
                    <a:pt x="703" y="6"/>
                  </a:cubicBezTo>
                  <a:cubicBezTo>
                    <a:pt x="704" y="10"/>
                    <a:pt x="706" y="14"/>
                    <a:pt x="707" y="17"/>
                  </a:cubicBezTo>
                  <a:close/>
                  <a:moveTo>
                    <a:pt x="960" y="7"/>
                  </a:moveTo>
                  <a:cubicBezTo>
                    <a:pt x="961" y="9"/>
                    <a:pt x="963" y="12"/>
                    <a:pt x="965" y="14"/>
                  </a:cubicBezTo>
                  <a:cubicBezTo>
                    <a:pt x="967" y="12"/>
                    <a:pt x="969" y="9"/>
                    <a:pt x="971" y="7"/>
                  </a:cubicBezTo>
                  <a:cubicBezTo>
                    <a:pt x="967" y="7"/>
                    <a:pt x="964" y="7"/>
                    <a:pt x="960" y="7"/>
                  </a:cubicBezTo>
                  <a:close/>
                  <a:moveTo>
                    <a:pt x="677" y="14"/>
                  </a:moveTo>
                  <a:cubicBezTo>
                    <a:pt x="678" y="11"/>
                    <a:pt x="679" y="9"/>
                    <a:pt x="681" y="7"/>
                  </a:cubicBezTo>
                  <a:cubicBezTo>
                    <a:pt x="678" y="7"/>
                    <a:pt x="675" y="7"/>
                    <a:pt x="671" y="7"/>
                  </a:cubicBezTo>
                  <a:cubicBezTo>
                    <a:pt x="673" y="9"/>
                    <a:pt x="674" y="11"/>
                    <a:pt x="677" y="14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1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476659F7-010B-4C70-A39F-EAF836093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07075"/>
            <a:ext cx="12238038" cy="155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7">
            <a:extLst>
              <a:ext uri="{FF2B5EF4-FFF2-40B4-BE49-F238E27FC236}">
                <a16:creationId xmlns:a16="http://schemas.microsoft.com/office/drawing/2014/main" id="{262DD363-AA9D-4F27-A7BD-E034F64F6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5070" y="1018286"/>
            <a:ext cx="533400" cy="533400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01</a:t>
            </a:r>
          </a:p>
        </p:txBody>
      </p:sp>
      <p:sp>
        <p:nvSpPr>
          <p:cNvPr id="11" name="Oval 8">
            <a:extLst>
              <a:ext uri="{FF2B5EF4-FFF2-40B4-BE49-F238E27FC236}">
                <a16:creationId xmlns:a16="http://schemas.microsoft.com/office/drawing/2014/main" id="{7B72F7A1-477C-45FC-8819-749673DD3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7295" y="2839149"/>
            <a:ext cx="533400" cy="536575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</p:txBody>
      </p:sp>
      <p:sp>
        <p:nvSpPr>
          <p:cNvPr id="12" name="Oval 9">
            <a:extLst>
              <a:ext uri="{FF2B5EF4-FFF2-40B4-BE49-F238E27FC236}">
                <a16:creationId xmlns:a16="http://schemas.microsoft.com/office/drawing/2014/main" id="{AA8C7EAA-69EC-49B2-9C0D-683C41081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8557" y="4654836"/>
            <a:ext cx="533400" cy="534988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03</a:t>
            </a:r>
          </a:p>
        </p:txBody>
      </p:sp>
      <p:sp>
        <p:nvSpPr>
          <p:cNvPr id="18" name="Heart 17">
            <a:extLst>
              <a:ext uri="{FF2B5EF4-FFF2-40B4-BE49-F238E27FC236}">
                <a16:creationId xmlns:a16="http://schemas.microsoft.com/office/drawing/2014/main" id="{539E68EE-337E-4971-B526-0B91D3BA4B9E}"/>
              </a:ext>
            </a:extLst>
          </p:cNvPr>
          <p:cNvSpPr/>
          <p:nvPr/>
        </p:nvSpPr>
        <p:spPr>
          <a:xfrm rot="1571686">
            <a:off x="363261" y="1563748"/>
            <a:ext cx="389208" cy="354385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Heart 23">
            <a:extLst>
              <a:ext uri="{FF2B5EF4-FFF2-40B4-BE49-F238E27FC236}">
                <a16:creationId xmlns:a16="http://schemas.microsoft.com/office/drawing/2014/main" id="{6ED88AE4-9CDA-4EE9-82D4-F29791786DBE}"/>
              </a:ext>
            </a:extLst>
          </p:cNvPr>
          <p:cNvSpPr/>
          <p:nvPr/>
        </p:nvSpPr>
        <p:spPr>
          <a:xfrm rot="1519788">
            <a:off x="622398" y="900651"/>
            <a:ext cx="585404" cy="607083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Heart 24">
            <a:extLst>
              <a:ext uri="{FF2B5EF4-FFF2-40B4-BE49-F238E27FC236}">
                <a16:creationId xmlns:a16="http://schemas.microsoft.com/office/drawing/2014/main" id="{E62E58C5-B693-4EEC-8B69-E292CAB1F336}"/>
              </a:ext>
            </a:extLst>
          </p:cNvPr>
          <p:cNvSpPr/>
          <p:nvPr/>
        </p:nvSpPr>
        <p:spPr>
          <a:xfrm rot="1571686">
            <a:off x="467661" y="2088593"/>
            <a:ext cx="389208" cy="354385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val 9">
            <a:extLst>
              <a:ext uri="{FF2B5EF4-FFF2-40B4-BE49-F238E27FC236}">
                <a16:creationId xmlns:a16="http://schemas.microsoft.com/office/drawing/2014/main" id="{A783CCDE-4E56-4053-9377-139368AFB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6732" y="1283823"/>
            <a:ext cx="533400" cy="534987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</p:txBody>
      </p:sp>
      <p:sp>
        <p:nvSpPr>
          <p:cNvPr id="3093" name="TextBox 1">
            <a:extLst>
              <a:ext uri="{FF2B5EF4-FFF2-40B4-BE49-F238E27FC236}">
                <a16:creationId xmlns:a16="http://schemas.microsoft.com/office/drawing/2014/main" id="{BF06006B-6677-4C9E-9D1C-896E05B7E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4407" y="1390755"/>
            <a:ext cx="2882319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miếng cau khô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 gầy như mẹ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nâng trên tay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cầm được lệ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Ngẩng hỏi giời vậy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Sao mẹ ta già?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một lời đáp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Mây bay về xa.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000" b="1" dirty="0"/>
          </a:p>
        </p:txBody>
      </p:sp>
      <p:sp>
        <p:nvSpPr>
          <p:cNvPr id="26" name="Oval 9">
            <a:extLst>
              <a:ext uri="{FF2B5EF4-FFF2-40B4-BE49-F238E27FC236}">
                <a16:creationId xmlns:a16="http://schemas.microsoft.com/office/drawing/2014/main" id="{827B1C91-AC46-4216-A6CC-CE78AB1BB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6257" y="3207861"/>
            <a:ext cx="533400" cy="534988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05</a:t>
            </a:r>
          </a:p>
        </p:txBody>
      </p:sp>
      <p:pic>
        <p:nvPicPr>
          <p:cNvPr id="4123" name="Picture 27">
            <a:extLst>
              <a:ext uri="{FF2B5EF4-FFF2-40B4-BE49-F238E27FC236}">
                <a16:creationId xmlns:a16="http://schemas.microsoft.com/office/drawing/2014/main" id="{EA6E0B5E-39BE-411C-89AC-6FB53B7C7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00" y="1722642"/>
            <a:ext cx="3888720" cy="42070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0" grpId="0" animBg="1"/>
      <p:bldP spid="5" grpId="0" animBg="1"/>
      <p:bldP spid="10" grpId="0" animBg="1"/>
      <p:bldP spid="11" grpId="0" animBg="1"/>
      <p:bldP spid="12" grpId="0" animBg="1"/>
      <p:bldP spid="29" grpId="0" animBg="1"/>
      <p:bldP spid="3093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DD809335-3694-41B1-9696-97CE4E7E558E}"/>
              </a:ext>
            </a:extLst>
          </p:cNvPr>
          <p:cNvGrpSpPr>
            <a:grpSpLocks/>
          </p:cNvGrpSpPr>
          <p:nvPr/>
        </p:nvGrpSpPr>
        <p:grpSpPr bwMode="auto">
          <a:xfrm>
            <a:off x="2200275" y="30163"/>
            <a:ext cx="6462713" cy="835025"/>
            <a:chOff x="3911651" y="2028998"/>
            <a:chExt cx="6972759" cy="899647"/>
          </a:xfrm>
        </p:grpSpPr>
        <p:sp>
          <p:nvSpPr>
            <p:cNvPr id="4106" name="文本框 5">
              <a:extLst>
                <a:ext uri="{FF2B5EF4-FFF2-40B4-BE49-F238E27FC236}">
                  <a16:creationId xmlns:a16="http://schemas.microsoft.com/office/drawing/2014/main" id="{F0B38D05-303D-4D6F-8C6B-39C2289883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1651" y="2223583"/>
              <a:ext cx="6972759" cy="497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2400" b="1" dirty="0">
                  <a:solidFill>
                    <a:srgbClr val="E94B5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I. ĐỌC - TÌM HIỂU CHUNG</a:t>
              </a:r>
              <a:endParaRPr lang="zh-CN" altLang="en-US" sz="24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79C7A3E2-4214-45F5-93C6-115801D136E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0627F905-2303-47D7-97C4-8EF559FFD8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D240C878-6D6B-4840-99A9-2A974FFEA8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</p:grpSp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8DC4CB20-298E-4371-877B-09B370EEF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4219"/>
            <a:ext cx="12238038" cy="115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Box 23">
            <a:extLst>
              <a:ext uri="{FF2B5EF4-FFF2-40B4-BE49-F238E27FC236}">
                <a16:creationId xmlns:a16="http://schemas.microsoft.com/office/drawing/2014/main" id="{BB5912C1-CFB7-4F39-B2FF-0A05B0EA1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810" y="1261493"/>
            <a:ext cx="7188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24">
            <a:extLst>
              <a:ext uri="{FF2B5EF4-FFF2-40B4-BE49-F238E27FC236}">
                <a16:creationId xmlns:a16="http://schemas.microsoft.com/office/drawing/2014/main" id="{CEA7C1EC-BBCF-4DD0-AE14-A260DF89B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7483" y="850900"/>
            <a:ext cx="1452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Tác giả</a:t>
            </a:r>
          </a:p>
        </p:txBody>
      </p:sp>
      <p:pic>
        <p:nvPicPr>
          <p:cNvPr id="5130" name="Picture 10">
            <a:extLst>
              <a:ext uri="{FF2B5EF4-FFF2-40B4-BE49-F238E27FC236}">
                <a16:creationId xmlns:a16="http://schemas.microsoft.com/office/drawing/2014/main" id="{2C4D7691-4E64-449E-B3EC-CEC4D28E8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081786"/>
            <a:ext cx="3715816" cy="37769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3" name="TextBox 2">
            <a:extLst>
              <a:ext uri="{FF2B5EF4-FFF2-40B4-BE49-F238E27FC236}">
                <a16:creationId xmlns:a16="http://schemas.microsoft.com/office/drawing/2014/main" id="{2BF0C357-A560-4D41-9F95-61043A387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4564" y="1641263"/>
            <a:ext cx="8039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 (1950)</a:t>
            </a: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(nay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4104" name="TextBox 3">
            <a:extLst>
              <a:ext uri="{FF2B5EF4-FFF2-40B4-BE49-F238E27FC236}">
                <a16:creationId xmlns:a16="http://schemas.microsoft.com/office/drawing/2014/main" id="{5E5D132F-C8FD-4065-ACEA-1B5E05929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2572" y="2435762"/>
            <a:ext cx="3149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nghiệp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5" name="TextBox 5">
            <a:extLst>
              <a:ext uri="{FF2B5EF4-FFF2-40B4-BE49-F238E27FC236}">
                <a16:creationId xmlns:a16="http://schemas.microsoft.com/office/drawing/2014/main" id="{D4327E54-A3CA-464C-812A-277DE20B8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4452" y="2874963"/>
            <a:ext cx="8039101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Tốt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nghiệp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Đại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phạm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Hà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Nội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dạy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đội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báo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sáng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giọng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đằm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thắm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gửi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gắm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nhiều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triết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nhe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nhàng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phẩm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biểu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1990)</a:t>
            </a:r>
          </a:p>
          <a:p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Anh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1990)</a:t>
            </a:r>
          </a:p>
          <a:p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Đắng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chát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ngào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1991)</a:t>
            </a:r>
          </a:p>
          <a:p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(1998)</a:t>
            </a:r>
          </a:p>
          <a:p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nguyệt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2000)</a:t>
            </a:r>
          </a:p>
          <a:p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1" grpId="1"/>
      <p:bldP spid="2" grpId="0"/>
      <p:bldP spid="2" grpId="1"/>
      <p:bldP spid="4103" grpId="0"/>
      <p:bldP spid="4104" grpId="0"/>
      <p:bldP spid="41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158CC711-574F-43A5-B265-DF0311197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975" y="612775"/>
            <a:ext cx="19431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CN" sz="3600" b="1">
                <a:solidFill>
                  <a:srgbClr val="2A78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zh-CN" sz="3600" b="1">
                <a:solidFill>
                  <a:srgbClr val="2A78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5AB477F-5922-497A-AFAF-95E92A630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948429"/>
              </p:ext>
            </p:extLst>
          </p:nvPr>
        </p:nvGraphicFramePr>
        <p:xfrm>
          <a:off x="2346325" y="447675"/>
          <a:ext cx="9525000" cy="5482434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476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5343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2.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Tác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phẩm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34309" marB="343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44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kumimoji="0" lang="vi-VN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ơ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vi-VN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đặ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 </a:t>
                      </a:r>
                      <a:r>
                        <a:rPr kumimoji="0" lang="vi-VN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iểm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34309" marB="343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Ph</a:t>
                      </a:r>
                      <a:r>
                        <a:rPr kumimoji="0" lang="vi-V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ươ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thức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biểu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vi-V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đạ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t</a:t>
                      </a:r>
                    </a:p>
                  </a:txBody>
                  <a:tcPr marT="34309" marB="343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894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……………………………………………………………………………………………………………………………………………………………………………………………………………….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34309" marB="343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     ……………………………………………………………………………………………………………………………………………………………………………………………………………….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34309" marB="343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4702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Bố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cục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bài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kumimoji="0" lang="vi-VN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ơ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                                     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Mạch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cảm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xúc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của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bài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th</a:t>
                      </a:r>
                      <a:r>
                        <a:rPr kumimoji="0" lang="vi-V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ơ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34309" marB="343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5" name="图片 9" descr="左下">
            <a:extLst>
              <a:ext uri="{FF2B5EF4-FFF2-40B4-BE49-F238E27FC236}">
                <a16:creationId xmlns:a16="http://schemas.microsoft.com/office/drawing/2014/main" id="{72A72FC7-B3BE-4C7D-ADB6-3979156B5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19" y="3525122"/>
            <a:ext cx="2266649" cy="288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10" descr="右上">
            <a:extLst>
              <a:ext uri="{FF2B5EF4-FFF2-40B4-BE49-F238E27FC236}">
                <a16:creationId xmlns:a16="http://schemas.microsoft.com/office/drawing/2014/main" id="{46AEFBA4-1593-4409-86A9-E791DDBC9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9329" y="-465335"/>
            <a:ext cx="2935964" cy="145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F7289B2-D637-44AE-8B14-F5DB14E71F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476" y="1274474"/>
            <a:ext cx="707230" cy="731520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FC2C23-28D1-414D-A172-F157E5C886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034" y="1376074"/>
            <a:ext cx="461962" cy="46196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AE3ADA-A567-4DE1-A44D-8DC64DBC71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63" y="2760663"/>
            <a:ext cx="1579562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65E427-DBBC-4C4D-8F45-384A58B419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838" y="2736850"/>
            <a:ext cx="158115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9F6E4A9-61CD-43C3-B8AA-D4097D8340ED}"/>
              </a:ext>
            </a:extLst>
          </p:cNvPr>
          <p:cNvCxnSpPr>
            <a:cxnSpLocks/>
            <a:endCxn id="7" idx="2"/>
          </p:cNvCxnSpPr>
          <p:nvPr/>
        </p:nvCxnSpPr>
        <p:spPr>
          <a:xfrm flipH="1">
            <a:off x="7108825" y="3525122"/>
            <a:ext cx="651" cy="24049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8">
            <a:extLst>
              <a:ext uri="{FF2B5EF4-FFF2-40B4-BE49-F238E27FC236}">
                <a16:creationId xmlns:a16="http://schemas.microsoft.com/office/drawing/2014/main" id="{4BFC40FA-820A-4C40-B957-F99B220F2EC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30750" y="-3175"/>
            <a:ext cx="2730500" cy="835025"/>
            <a:chOff x="1003" y="477"/>
            <a:chExt cx="5666" cy="1730"/>
          </a:xfrm>
          <a:solidFill>
            <a:schemeClr val="tx1">
              <a:alpha val="70000"/>
            </a:schemeClr>
          </a:solidFill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6119E4CF-65A3-4C51-8F37-B883F9535A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477"/>
              <a:ext cx="5666" cy="321"/>
            </a:xfrm>
            <a:custGeom>
              <a:avLst/>
              <a:gdLst>
                <a:gd name="T0" fmla="*/ 1641 w 1641"/>
                <a:gd name="T1" fmla="*/ 86 h 92"/>
                <a:gd name="T2" fmla="*/ 0 w 1641"/>
                <a:gd name="T3" fmla="*/ 86 h 92"/>
                <a:gd name="T4" fmla="*/ 657 w 1641"/>
                <a:gd name="T5" fmla="*/ 87 h 92"/>
                <a:gd name="T6" fmla="*/ 676 w 1641"/>
                <a:gd name="T7" fmla="*/ 65 h 92"/>
                <a:gd name="T8" fmla="*/ 693 w 1641"/>
                <a:gd name="T9" fmla="*/ 68 h 92"/>
                <a:gd name="T10" fmla="*/ 703 w 1641"/>
                <a:gd name="T11" fmla="*/ 68 h 92"/>
                <a:gd name="T12" fmla="*/ 737 w 1641"/>
                <a:gd name="T13" fmla="*/ 70 h 92"/>
                <a:gd name="T14" fmla="*/ 722 w 1641"/>
                <a:gd name="T15" fmla="*/ 61 h 92"/>
                <a:gd name="T16" fmla="*/ 741 w 1641"/>
                <a:gd name="T17" fmla="*/ 55 h 92"/>
                <a:gd name="T18" fmla="*/ 768 w 1641"/>
                <a:gd name="T19" fmla="*/ 52 h 92"/>
                <a:gd name="T20" fmla="*/ 766 w 1641"/>
                <a:gd name="T21" fmla="*/ 35 h 92"/>
                <a:gd name="T22" fmla="*/ 759 w 1641"/>
                <a:gd name="T23" fmla="*/ 29 h 92"/>
                <a:gd name="T24" fmla="*/ 756 w 1641"/>
                <a:gd name="T25" fmla="*/ 19 h 92"/>
                <a:gd name="T26" fmla="*/ 778 w 1641"/>
                <a:gd name="T27" fmla="*/ 38 h 92"/>
                <a:gd name="T28" fmla="*/ 837 w 1641"/>
                <a:gd name="T29" fmla="*/ 3 h 92"/>
                <a:gd name="T30" fmla="*/ 859 w 1641"/>
                <a:gd name="T31" fmla="*/ 44 h 92"/>
                <a:gd name="T32" fmla="*/ 883 w 1641"/>
                <a:gd name="T33" fmla="*/ 35 h 92"/>
                <a:gd name="T34" fmla="*/ 892 w 1641"/>
                <a:gd name="T35" fmla="*/ 33 h 92"/>
                <a:gd name="T36" fmla="*/ 900 w 1641"/>
                <a:gd name="T37" fmla="*/ 27 h 92"/>
                <a:gd name="T38" fmla="*/ 932 w 1641"/>
                <a:gd name="T39" fmla="*/ 42 h 92"/>
                <a:gd name="T40" fmla="*/ 915 w 1641"/>
                <a:gd name="T41" fmla="*/ 50 h 92"/>
                <a:gd name="T42" fmla="*/ 927 w 1641"/>
                <a:gd name="T43" fmla="*/ 62 h 92"/>
                <a:gd name="T44" fmla="*/ 941 w 1641"/>
                <a:gd name="T45" fmla="*/ 59 h 92"/>
                <a:gd name="T46" fmla="*/ 960 w 1641"/>
                <a:gd name="T47" fmla="*/ 64 h 92"/>
                <a:gd name="T48" fmla="*/ 946 w 1641"/>
                <a:gd name="T49" fmla="*/ 71 h 92"/>
                <a:gd name="T50" fmla="*/ 979 w 1641"/>
                <a:gd name="T51" fmla="*/ 82 h 92"/>
                <a:gd name="T52" fmla="*/ 985 w 1641"/>
                <a:gd name="T53" fmla="*/ 76 h 92"/>
                <a:gd name="T54" fmla="*/ 855 w 1641"/>
                <a:gd name="T55" fmla="*/ 64 h 92"/>
                <a:gd name="T56" fmla="*/ 859 w 1641"/>
                <a:gd name="T57" fmla="*/ 58 h 92"/>
                <a:gd name="T58" fmla="*/ 940 w 1641"/>
                <a:gd name="T59" fmla="*/ 85 h 92"/>
                <a:gd name="T60" fmla="*/ 843 w 1641"/>
                <a:gd name="T61" fmla="*/ 54 h 92"/>
                <a:gd name="T62" fmla="*/ 852 w 1641"/>
                <a:gd name="T63" fmla="*/ 61 h 92"/>
                <a:gd name="T64" fmla="*/ 852 w 1641"/>
                <a:gd name="T65" fmla="*/ 68 h 92"/>
                <a:gd name="T66" fmla="*/ 795 w 1641"/>
                <a:gd name="T67" fmla="*/ 77 h 92"/>
                <a:gd name="T68" fmla="*/ 808 w 1641"/>
                <a:gd name="T69" fmla="*/ 78 h 92"/>
                <a:gd name="T70" fmla="*/ 724 w 1641"/>
                <a:gd name="T71" fmla="*/ 83 h 92"/>
                <a:gd name="T72" fmla="*/ 767 w 1641"/>
                <a:gd name="T73" fmla="*/ 81 h 92"/>
                <a:gd name="T74" fmla="*/ 794 w 1641"/>
                <a:gd name="T75" fmla="*/ 81 h 92"/>
                <a:gd name="T76" fmla="*/ 789 w 1641"/>
                <a:gd name="T77" fmla="*/ 76 h 92"/>
                <a:gd name="T78" fmla="*/ 802 w 1641"/>
                <a:gd name="T79" fmla="*/ 24 h 92"/>
                <a:gd name="T80" fmla="*/ 791 w 1641"/>
                <a:gd name="T81" fmla="*/ 24 h 92"/>
                <a:gd name="T82" fmla="*/ 779 w 1641"/>
                <a:gd name="T83" fmla="*/ 15 h 92"/>
                <a:gd name="T84" fmla="*/ 859 w 1641"/>
                <a:gd name="T85" fmla="*/ 39 h 92"/>
                <a:gd name="T86" fmla="*/ 852 w 1641"/>
                <a:gd name="T87" fmla="*/ 36 h 92"/>
                <a:gd name="T88" fmla="*/ 840 w 1641"/>
                <a:gd name="T89" fmla="*/ 33 h 92"/>
                <a:gd name="T90" fmla="*/ 837 w 1641"/>
                <a:gd name="T91" fmla="*/ 54 h 92"/>
                <a:gd name="T92" fmla="*/ 819 w 1641"/>
                <a:gd name="T93" fmla="*/ 60 h 92"/>
                <a:gd name="T94" fmla="*/ 823 w 1641"/>
                <a:gd name="T95" fmla="*/ 52 h 92"/>
                <a:gd name="T96" fmla="*/ 811 w 1641"/>
                <a:gd name="T97" fmla="*/ 85 h 92"/>
                <a:gd name="T98" fmla="*/ 965 w 1641"/>
                <a:gd name="T99" fmla="*/ 76 h 92"/>
                <a:gd name="T100" fmla="*/ 683 w 1641"/>
                <a:gd name="T101" fmla="*/ 8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41" h="92">
                  <a:moveTo>
                    <a:pt x="985" y="76"/>
                  </a:moveTo>
                  <a:cubicBezTo>
                    <a:pt x="989" y="75"/>
                    <a:pt x="993" y="74"/>
                    <a:pt x="997" y="75"/>
                  </a:cubicBezTo>
                  <a:cubicBezTo>
                    <a:pt x="1025" y="78"/>
                    <a:pt x="1054" y="82"/>
                    <a:pt x="1082" y="86"/>
                  </a:cubicBezTo>
                  <a:cubicBezTo>
                    <a:pt x="1084" y="86"/>
                    <a:pt x="1086" y="86"/>
                    <a:pt x="1087" y="86"/>
                  </a:cubicBezTo>
                  <a:cubicBezTo>
                    <a:pt x="1272" y="86"/>
                    <a:pt x="1456" y="86"/>
                    <a:pt x="1641" y="86"/>
                  </a:cubicBezTo>
                  <a:cubicBezTo>
                    <a:pt x="1641" y="88"/>
                    <a:pt x="1641" y="90"/>
                    <a:pt x="1641" y="92"/>
                  </a:cubicBezTo>
                  <a:cubicBezTo>
                    <a:pt x="1638" y="92"/>
                    <a:pt x="1635" y="92"/>
                    <a:pt x="1632" y="92"/>
                  </a:cubicBezTo>
                  <a:cubicBezTo>
                    <a:pt x="1091" y="92"/>
                    <a:pt x="550" y="92"/>
                    <a:pt x="8" y="92"/>
                  </a:cubicBezTo>
                  <a:cubicBezTo>
                    <a:pt x="6" y="92"/>
                    <a:pt x="3" y="92"/>
                    <a:pt x="0" y="92"/>
                  </a:cubicBezTo>
                  <a:cubicBezTo>
                    <a:pt x="0" y="90"/>
                    <a:pt x="0" y="88"/>
                    <a:pt x="0" y="86"/>
                  </a:cubicBezTo>
                  <a:cubicBezTo>
                    <a:pt x="185" y="86"/>
                    <a:pt x="370" y="86"/>
                    <a:pt x="555" y="85"/>
                  </a:cubicBezTo>
                  <a:cubicBezTo>
                    <a:pt x="570" y="85"/>
                    <a:pt x="585" y="82"/>
                    <a:pt x="601" y="80"/>
                  </a:cubicBezTo>
                  <a:cubicBezTo>
                    <a:pt x="619" y="78"/>
                    <a:pt x="637" y="76"/>
                    <a:pt x="655" y="73"/>
                  </a:cubicBezTo>
                  <a:cubicBezTo>
                    <a:pt x="654" y="78"/>
                    <a:pt x="652" y="81"/>
                    <a:pt x="651" y="84"/>
                  </a:cubicBezTo>
                  <a:cubicBezTo>
                    <a:pt x="651" y="85"/>
                    <a:pt x="654" y="85"/>
                    <a:pt x="657" y="87"/>
                  </a:cubicBezTo>
                  <a:cubicBezTo>
                    <a:pt x="653" y="81"/>
                    <a:pt x="654" y="77"/>
                    <a:pt x="660" y="75"/>
                  </a:cubicBezTo>
                  <a:cubicBezTo>
                    <a:pt x="660" y="76"/>
                    <a:pt x="660" y="77"/>
                    <a:pt x="660" y="77"/>
                  </a:cubicBezTo>
                  <a:cubicBezTo>
                    <a:pt x="661" y="79"/>
                    <a:pt x="662" y="81"/>
                    <a:pt x="663" y="83"/>
                  </a:cubicBezTo>
                  <a:cubicBezTo>
                    <a:pt x="664" y="82"/>
                    <a:pt x="667" y="81"/>
                    <a:pt x="668" y="80"/>
                  </a:cubicBezTo>
                  <a:cubicBezTo>
                    <a:pt x="671" y="75"/>
                    <a:pt x="673" y="69"/>
                    <a:pt x="676" y="65"/>
                  </a:cubicBezTo>
                  <a:cubicBezTo>
                    <a:pt x="681" y="58"/>
                    <a:pt x="687" y="57"/>
                    <a:pt x="692" y="61"/>
                  </a:cubicBezTo>
                  <a:cubicBezTo>
                    <a:pt x="697" y="64"/>
                    <a:pt x="698" y="72"/>
                    <a:pt x="694" y="75"/>
                  </a:cubicBezTo>
                  <a:cubicBezTo>
                    <a:pt x="690" y="79"/>
                    <a:pt x="686" y="77"/>
                    <a:pt x="684" y="72"/>
                  </a:cubicBezTo>
                  <a:cubicBezTo>
                    <a:pt x="685" y="72"/>
                    <a:pt x="685" y="71"/>
                    <a:pt x="685" y="71"/>
                  </a:cubicBezTo>
                  <a:cubicBezTo>
                    <a:pt x="689" y="72"/>
                    <a:pt x="692" y="73"/>
                    <a:pt x="693" y="68"/>
                  </a:cubicBezTo>
                  <a:cubicBezTo>
                    <a:pt x="693" y="66"/>
                    <a:pt x="691" y="63"/>
                    <a:pt x="689" y="62"/>
                  </a:cubicBezTo>
                  <a:cubicBezTo>
                    <a:pt x="686" y="60"/>
                    <a:pt x="682" y="62"/>
                    <a:pt x="681" y="65"/>
                  </a:cubicBezTo>
                  <a:cubicBezTo>
                    <a:pt x="677" y="70"/>
                    <a:pt x="679" y="76"/>
                    <a:pt x="682" y="80"/>
                  </a:cubicBezTo>
                  <a:cubicBezTo>
                    <a:pt x="687" y="84"/>
                    <a:pt x="692" y="84"/>
                    <a:pt x="697" y="82"/>
                  </a:cubicBezTo>
                  <a:cubicBezTo>
                    <a:pt x="702" y="79"/>
                    <a:pt x="705" y="74"/>
                    <a:pt x="703" y="68"/>
                  </a:cubicBezTo>
                  <a:cubicBezTo>
                    <a:pt x="702" y="64"/>
                    <a:pt x="701" y="61"/>
                    <a:pt x="700" y="57"/>
                  </a:cubicBezTo>
                  <a:cubicBezTo>
                    <a:pt x="698" y="49"/>
                    <a:pt x="698" y="40"/>
                    <a:pt x="705" y="34"/>
                  </a:cubicBezTo>
                  <a:cubicBezTo>
                    <a:pt x="714" y="28"/>
                    <a:pt x="723" y="28"/>
                    <a:pt x="733" y="32"/>
                  </a:cubicBezTo>
                  <a:cubicBezTo>
                    <a:pt x="741" y="36"/>
                    <a:pt x="745" y="43"/>
                    <a:pt x="746" y="52"/>
                  </a:cubicBezTo>
                  <a:cubicBezTo>
                    <a:pt x="746" y="62"/>
                    <a:pt x="743" y="68"/>
                    <a:pt x="737" y="70"/>
                  </a:cubicBezTo>
                  <a:cubicBezTo>
                    <a:pt x="729" y="72"/>
                    <a:pt x="719" y="70"/>
                    <a:pt x="715" y="63"/>
                  </a:cubicBezTo>
                  <a:cubicBezTo>
                    <a:pt x="713" y="60"/>
                    <a:pt x="712" y="55"/>
                    <a:pt x="713" y="52"/>
                  </a:cubicBezTo>
                  <a:cubicBezTo>
                    <a:pt x="715" y="49"/>
                    <a:pt x="719" y="47"/>
                    <a:pt x="723" y="46"/>
                  </a:cubicBezTo>
                  <a:cubicBezTo>
                    <a:pt x="728" y="45"/>
                    <a:pt x="732" y="50"/>
                    <a:pt x="732" y="55"/>
                  </a:cubicBezTo>
                  <a:cubicBezTo>
                    <a:pt x="731" y="61"/>
                    <a:pt x="727" y="62"/>
                    <a:pt x="722" y="61"/>
                  </a:cubicBezTo>
                  <a:cubicBezTo>
                    <a:pt x="724" y="57"/>
                    <a:pt x="725" y="54"/>
                    <a:pt x="727" y="49"/>
                  </a:cubicBezTo>
                  <a:cubicBezTo>
                    <a:pt x="723" y="50"/>
                    <a:pt x="720" y="50"/>
                    <a:pt x="718" y="51"/>
                  </a:cubicBezTo>
                  <a:cubicBezTo>
                    <a:pt x="717" y="53"/>
                    <a:pt x="717" y="56"/>
                    <a:pt x="717" y="59"/>
                  </a:cubicBezTo>
                  <a:cubicBezTo>
                    <a:pt x="719" y="65"/>
                    <a:pt x="724" y="69"/>
                    <a:pt x="730" y="68"/>
                  </a:cubicBezTo>
                  <a:cubicBezTo>
                    <a:pt x="737" y="67"/>
                    <a:pt x="742" y="62"/>
                    <a:pt x="741" y="55"/>
                  </a:cubicBezTo>
                  <a:cubicBezTo>
                    <a:pt x="741" y="48"/>
                    <a:pt x="736" y="41"/>
                    <a:pt x="730" y="39"/>
                  </a:cubicBezTo>
                  <a:cubicBezTo>
                    <a:pt x="722" y="36"/>
                    <a:pt x="713" y="38"/>
                    <a:pt x="708" y="44"/>
                  </a:cubicBezTo>
                  <a:cubicBezTo>
                    <a:pt x="703" y="49"/>
                    <a:pt x="702" y="56"/>
                    <a:pt x="705" y="63"/>
                  </a:cubicBezTo>
                  <a:cubicBezTo>
                    <a:pt x="711" y="76"/>
                    <a:pt x="726" y="82"/>
                    <a:pt x="741" y="76"/>
                  </a:cubicBezTo>
                  <a:cubicBezTo>
                    <a:pt x="753" y="72"/>
                    <a:pt x="761" y="62"/>
                    <a:pt x="768" y="52"/>
                  </a:cubicBezTo>
                  <a:cubicBezTo>
                    <a:pt x="764" y="51"/>
                    <a:pt x="760" y="51"/>
                    <a:pt x="756" y="50"/>
                  </a:cubicBezTo>
                  <a:cubicBezTo>
                    <a:pt x="745" y="46"/>
                    <a:pt x="739" y="33"/>
                    <a:pt x="743" y="22"/>
                  </a:cubicBezTo>
                  <a:cubicBezTo>
                    <a:pt x="745" y="17"/>
                    <a:pt x="748" y="14"/>
                    <a:pt x="754" y="14"/>
                  </a:cubicBezTo>
                  <a:cubicBezTo>
                    <a:pt x="759" y="13"/>
                    <a:pt x="764" y="15"/>
                    <a:pt x="766" y="21"/>
                  </a:cubicBezTo>
                  <a:cubicBezTo>
                    <a:pt x="768" y="25"/>
                    <a:pt x="768" y="31"/>
                    <a:pt x="766" y="35"/>
                  </a:cubicBezTo>
                  <a:cubicBezTo>
                    <a:pt x="765" y="37"/>
                    <a:pt x="760" y="40"/>
                    <a:pt x="757" y="39"/>
                  </a:cubicBezTo>
                  <a:cubicBezTo>
                    <a:pt x="754" y="38"/>
                    <a:pt x="751" y="35"/>
                    <a:pt x="749" y="32"/>
                  </a:cubicBezTo>
                  <a:cubicBezTo>
                    <a:pt x="748" y="31"/>
                    <a:pt x="750" y="26"/>
                    <a:pt x="751" y="26"/>
                  </a:cubicBezTo>
                  <a:cubicBezTo>
                    <a:pt x="753" y="25"/>
                    <a:pt x="756" y="26"/>
                    <a:pt x="759" y="26"/>
                  </a:cubicBezTo>
                  <a:cubicBezTo>
                    <a:pt x="759" y="27"/>
                    <a:pt x="759" y="28"/>
                    <a:pt x="759" y="29"/>
                  </a:cubicBezTo>
                  <a:cubicBezTo>
                    <a:pt x="757" y="29"/>
                    <a:pt x="754" y="29"/>
                    <a:pt x="750" y="30"/>
                  </a:cubicBezTo>
                  <a:cubicBezTo>
                    <a:pt x="752" y="32"/>
                    <a:pt x="753" y="35"/>
                    <a:pt x="754" y="35"/>
                  </a:cubicBezTo>
                  <a:cubicBezTo>
                    <a:pt x="757" y="35"/>
                    <a:pt x="761" y="35"/>
                    <a:pt x="763" y="34"/>
                  </a:cubicBezTo>
                  <a:cubicBezTo>
                    <a:pt x="764" y="32"/>
                    <a:pt x="766" y="27"/>
                    <a:pt x="765" y="25"/>
                  </a:cubicBezTo>
                  <a:cubicBezTo>
                    <a:pt x="763" y="22"/>
                    <a:pt x="759" y="19"/>
                    <a:pt x="756" y="19"/>
                  </a:cubicBezTo>
                  <a:cubicBezTo>
                    <a:pt x="753" y="19"/>
                    <a:pt x="749" y="22"/>
                    <a:pt x="747" y="25"/>
                  </a:cubicBezTo>
                  <a:cubicBezTo>
                    <a:pt x="744" y="31"/>
                    <a:pt x="745" y="37"/>
                    <a:pt x="750" y="42"/>
                  </a:cubicBezTo>
                  <a:cubicBezTo>
                    <a:pt x="756" y="47"/>
                    <a:pt x="762" y="50"/>
                    <a:pt x="770" y="47"/>
                  </a:cubicBezTo>
                  <a:cubicBezTo>
                    <a:pt x="774" y="46"/>
                    <a:pt x="778" y="45"/>
                    <a:pt x="783" y="44"/>
                  </a:cubicBezTo>
                  <a:cubicBezTo>
                    <a:pt x="781" y="42"/>
                    <a:pt x="779" y="40"/>
                    <a:pt x="778" y="38"/>
                  </a:cubicBezTo>
                  <a:cubicBezTo>
                    <a:pt x="765" y="23"/>
                    <a:pt x="767" y="9"/>
                    <a:pt x="785" y="0"/>
                  </a:cubicBezTo>
                  <a:cubicBezTo>
                    <a:pt x="789" y="0"/>
                    <a:pt x="794" y="0"/>
                    <a:pt x="798" y="0"/>
                  </a:cubicBezTo>
                  <a:cubicBezTo>
                    <a:pt x="816" y="9"/>
                    <a:pt x="819" y="14"/>
                    <a:pt x="816" y="33"/>
                  </a:cubicBezTo>
                  <a:cubicBezTo>
                    <a:pt x="819" y="32"/>
                    <a:pt x="822" y="31"/>
                    <a:pt x="825" y="30"/>
                  </a:cubicBezTo>
                  <a:cubicBezTo>
                    <a:pt x="822" y="18"/>
                    <a:pt x="826" y="9"/>
                    <a:pt x="837" y="3"/>
                  </a:cubicBezTo>
                  <a:cubicBezTo>
                    <a:pt x="839" y="2"/>
                    <a:pt x="842" y="1"/>
                    <a:pt x="844" y="0"/>
                  </a:cubicBezTo>
                  <a:cubicBezTo>
                    <a:pt x="848" y="0"/>
                    <a:pt x="853" y="0"/>
                    <a:pt x="857" y="0"/>
                  </a:cubicBezTo>
                  <a:cubicBezTo>
                    <a:pt x="870" y="8"/>
                    <a:pt x="874" y="14"/>
                    <a:pt x="871" y="25"/>
                  </a:cubicBezTo>
                  <a:cubicBezTo>
                    <a:pt x="869" y="30"/>
                    <a:pt x="866" y="34"/>
                    <a:pt x="863" y="39"/>
                  </a:cubicBezTo>
                  <a:cubicBezTo>
                    <a:pt x="862" y="40"/>
                    <a:pt x="860" y="42"/>
                    <a:pt x="859" y="44"/>
                  </a:cubicBezTo>
                  <a:cubicBezTo>
                    <a:pt x="864" y="45"/>
                    <a:pt x="868" y="47"/>
                    <a:pt x="873" y="48"/>
                  </a:cubicBezTo>
                  <a:cubicBezTo>
                    <a:pt x="886" y="51"/>
                    <a:pt x="899" y="38"/>
                    <a:pt x="895" y="26"/>
                  </a:cubicBezTo>
                  <a:cubicBezTo>
                    <a:pt x="894" y="21"/>
                    <a:pt x="889" y="18"/>
                    <a:pt x="883" y="19"/>
                  </a:cubicBezTo>
                  <a:cubicBezTo>
                    <a:pt x="878" y="20"/>
                    <a:pt x="875" y="25"/>
                    <a:pt x="876" y="29"/>
                  </a:cubicBezTo>
                  <a:cubicBezTo>
                    <a:pt x="877" y="32"/>
                    <a:pt x="881" y="35"/>
                    <a:pt x="883" y="35"/>
                  </a:cubicBezTo>
                  <a:cubicBezTo>
                    <a:pt x="887" y="36"/>
                    <a:pt x="890" y="35"/>
                    <a:pt x="890" y="30"/>
                  </a:cubicBezTo>
                  <a:cubicBezTo>
                    <a:pt x="888" y="29"/>
                    <a:pt x="885" y="29"/>
                    <a:pt x="883" y="29"/>
                  </a:cubicBezTo>
                  <a:cubicBezTo>
                    <a:pt x="883" y="28"/>
                    <a:pt x="883" y="27"/>
                    <a:pt x="882" y="27"/>
                  </a:cubicBezTo>
                  <a:cubicBezTo>
                    <a:pt x="885" y="26"/>
                    <a:pt x="888" y="25"/>
                    <a:pt x="890" y="26"/>
                  </a:cubicBezTo>
                  <a:cubicBezTo>
                    <a:pt x="892" y="27"/>
                    <a:pt x="893" y="32"/>
                    <a:pt x="892" y="33"/>
                  </a:cubicBezTo>
                  <a:cubicBezTo>
                    <a:pt x="890" y="36"/>
                    <a:pt x="886" y="39"/>
                    <a:pt x="883" y="39"/>
                  </a:cubicBezTo>
                  <a:cubicBezTo>
                    <a:pt x="880" y="39"/>
                    <a:pt x="875" y="35"/>
                    <a:pt x="874" y="32"/>
                  </a:cubicBezTo>
                  <a:cubicBezTo>
                    <a:pt x="871" y="27"/>
                    <a:pt x="873" y="21"/>
                    <a:pt x="878" y="17"/>
                  </a:cubicBezTo>
                  <a:cubicBezTo>
                    <a:pt x="882" y="13"/>
                    <a:pt x="887" y="13"/>
                    <a:pt x="892" y="15"/>
                  </a:cubicBezTo>
                  <a:cubicBezTo>
                    <a:pt x="897" y="17"/>
                    <a:pt x="899" y="21"/>
                    <a:pt x="900" y="27"/>
                  </a:cubicBezTo>
                  <a:cubicBezTo>
                    <a:pt x="901" y="40"/>
                    <a:pt x="892" y="50"/>
                    <a:pt x="879" y="51"/>
                  </a:cubicBezTo>
                  <a:cubicBezTo>
                    <a:pt x="877" y="51"/>
                    <a:pt x="876" y="51"/>
                    <a:pt x="873" y="51"/>
                  </a:cubicBezTo>
                  <a:cubicBezTo>
                    <a:pt x="882" y="64"/>
                    <a:pt x="891" y="75"/>
                    <a:pt x="907" y="78"/>
                  </a:cubicBezTo>
                  <a:cubicBezTo>
                    <a:pt x="919" y="80"/>
                    <a:pt x="932" y="73"/>
                    <a:pt x="937" y="62"/>
                  </a:cubicBezTo>
                  <a:cubicBezTo>
                    <a:pt x="940" y="54"/>
                    <a:pt x="938" y="47"/>
                    <a:pt x="932" y="42"/>
                  </a:cubicBezTo>
                  <a:cubicBezTo>
                    <a:pt x="926" y="36"/>
                    <a:pt x="916" y="36"/>
                    <a:pt x="909" y="40"/>
                  </a:cubicBezTo>
                  <a:cubicBezTo>
                    <a:pt x="903" y="44"/>
                    <a:pt x="899" y="52"/>
                    <a:pt x="901" y="59"/>
                  </a:cubicBezTo>
                  <a:cubicBezTo>
                    <a:pt x="902" y="64"/>
                    <a:pt x="909" y="69"/>
                    <a:pt x="915" y="67"/>
                  </a:cubicBezTo>
                  <a:cubicBezTo>
                    <a:pt x="921" y="66"/>
                    <a:pt x="926" y="59"/>
                    <a:pt x="925" y="53"/>
                  </a:cubicBezTo>
                  <a:cubicBezTo>
                    <a:pt x="924" y="49"/>
                    <a:pt x="922" y="49"/>
                    <a:pt x="915" y="50"/>
                  </a:cubicBezTo>
                  <a:cubicBezTo>
                    <a:pt x="917" y="54"/>
                    <a:pt x="918" y="57"/>
                    <a:pt x="919" y="61"/>
                  </a:cubicBezTo>
                  <a:cubicBezTo>
                    <a:pt x="914" y="62"/>
                    <a:pt x="911" y="61"/>
                    <a:pt x="910" y="56"/>
                  </a:cubicBezTo>
                  <a:cubicBezTo>
                    <a:pt x="908" y="52"/>
                    <a:pt x="912" y="46"/>
                    <a:pt x="916" y="46"/>
                  </a:cubicBezTo>
                  <a:cubicBezTo>
                    <a:pt x="920" y="46"/>
                    <a:pt x="925" y="48"/>
                    <a:pt x="927" y="50"/>
                  </a:cubicBezTo>
                  <a:cubicBezTo>
                    <a:pt x="929" y="53"/>
                    <a:pt x="929" y="59"/>
                    <a:pt x="927" y="62"/>
                  </a:cubicBezTo>
                  <a:cubicBezTo>
                    <a:pt x="924" y="69"/>
                    <a:pt x="912" y="72"/>
                    <a:pt x="905" y="70"/>
                  </a:cubicBezTo>
                  <a:cubicBezTo>
                    <a:pt x="899" y="68"/>
                    <a:pt x="895" y="62"/>
                    <a:pt x="896" y="53"/>
                  </a:cubicBezTo>
                  <a:cubicBezTo>
                    <a:pt x="896" y="44"/>
                    <a:pt x="899" y="36"/>
                    <a:pt x="908" y="32"/>
                  </a:cubicBezTo>
                  <a:cubicBezTo>
                    <a:pt x="917" y="28"/>
                    <a:pt x="927" y="27"/>
                    <a:pt x="936" y="34"/>
                  </a:cubicBezTo>
                  <a:cubicBezTo>
                    <a:pt x="944" y="40"/>
                    <a:pt x="943" y="50"/>
                    <a:pt x="941" y="59"/>
                  </a:cubicBezTo>
                  <a:cubicBezTo>
                    <a:pt x="941" y="61"/>
                    <a:pt x="939" y="63"/>
                    <a:pt x="939" y="66"/>
                  </a:cubicBezTo>
                  <a:cubicBezTo>
                    <a:pt x="936" y="71"/>
                    <a:pt x="938" y="76"/>
                    <a:pt x="942" y="79"/>
                  </a:cubicBezTo>
                  <a:cubicBezTo>
                    <a:pt x="946" y="83"/>
                    <a:pt x="951" y="84"/>
                    <a:pt x="956" y="81"/>
                  </a:cubicBezTo>
                  <a:cubicBezTo>
                    <a:pt x="961" y="78"/>
                    <a:pt x="963" y="74"/>
                    <a:pt x="962" y="68"/>
                  </a:cubicBezTo>
                  <a:cubicBezTo>
                    <a:pt x="962" y="66"/>
                    <a:pt x="961" y="64"/>
                    <a:pt x="960" y="64"/>
                  </a:cubicBezTo>
                  <a:cubicBezTo>
                    <a:pt x="957" y="63"/>
                    <a:pt x="954" y="62"/>
                    <a:pt x="951" y="63"/>
                  </a:cubicBezTo>
                  <a:cubicBezTo>
                    <a:pt x="950" y="63"/>
                    <a:pt x="948" y="67"/>
                    <a:pt x="949" y="68"/>
                  </a:cubicBezTo>
                  <a:cubicBezTo>
                    <a:pt x="950" y="70"/>
                    <a:pt x="953" y="71"/>
                    <a:pt x="957" y="73"/>
                  </a:cubicBezTo>
                  <a:cubicBezTo>
                    <a:pt x="956" y="73"/>
                    <a:pt x="954" y="77"/>
                    <a:pt x="953" y="76"/>
                  </a:cubicBezTo>
                  <a:cubicBezTo>
                    <a:pt x="950" y="75"/>
                    <a:pt x="946" y="73"/>
                    <a:pt x="946" y="71"/>
                  </a:cubicBezTo>
                  <a:cubicBezTo>
                    <a:pt x="945" y="68"/>
                    <a:pt x="947" y="62"/>
                    <a:pt x="949" y="61"/>
                  </a:cubicBezTo>
                  <a:cubicBezTo>
                    <a:pt x="952" y="59"/>
                    <a:pt x="958" y="59"/>
                    <a:pt x="961" y="61"/>
                  </a:cubicBezTo>
                  <a:cubicBezTo>
                    <a:pt x="964" y="62"/>
                    <a:pt x="966" y="66"/>
                    <a:pt x="968" y="70"/>
                  </a:cubicBezTo>
                  <a:cubicBezTo>
                    <a:pt x="970" y="73"/>
                    <a:pt x="972" y="77"/>
                    <a:pt x="974" y="80"/>
                  </a:cubicBezTo>
                  <a:cubicBezTo>
                    <a:pt x="975" y="81"/>
                    <a:pt x="977" y="82"/>
                    <a:pt x="979" y="82"/>
                  </a:cubicBezTo>
                  <a:cubicBezTo>
                    <a:pt x="980" y="83"/>
                    <a:pt x="981" y="80"/>
                    <a:pt x="981" y="78"/>
                  </a:cubicBezTo>
                  <a:cubicBezTo>
                    <a:pt x="981" y="75"/>
                    <a:pt x="983" y="75"/>
                    <a:pt x="985" y="75"/>
                  </a:cubicBezTo>
                  <a:cubicBezTo>
                    <a:pt x="986" y="79"/>
                    <a:pt x="986" y="82"/>
                    <a:pt x="986" y="86"/>
                  </a:cubicBezTo>
                  <a:cubicBezTo>
                    <a:pt x="987" y="86"/>
                    <a:pt x="989" y="85"/>
                    <a:pt x="991" y="85"/>
                  </a:cubicBezTo>
                  <a:cubicBezTo>
                    <a:pt x="992" y="80"/>
                    <a:pt x="991" y="76"/>
                    <a:pt x="985" y="76"/>
                  </a:cubicBezTo>
                  <a:close/>
                  <a:moveTo>
                    <a:pt x="853" y="74"/>
                  </a:moveTo>
                  <a:cubicBezTo>
                    <a:pt x="852" y="74"/>
                    <a:pt x="852" y="74"/>
                    <a:pt x="852" y="75"/>
                  </a:cubicBezTo>
                  <a:cubicBezTo>
                    <a:pt x="850" y="74"/>
                    <a:pt x="848" y="73"/>
                    <a:pt x="847" y="71"/>
                  </a:cubicBezTo>
                  <a:cubicBezTo>
                    <a:pt x="846" y="70"/>
                    <a:pt x="847" y="67"/>
                    <a:pt x="848" y="66"/>
                  </a:cubicBezTo>
                  <a:cubicBezTo>
                    <a:pt x="850" y="65"/>
                    <a:pt x="853" y="64"/>
                    <a:pt x="855" y="64"/>
                  </a:cubicBezTo>
                  <a:cubicBezTo>
                    <a:pt x="859" y="66"/>
                    <a:pt x="862" y="72"/>
                    <a:pt x="859" y="76"/>
                  </a:cubicBezTo>
                  <a:cubicBezTo>
                    <a:pt x="856" y="79"/>
                    <a:pt x="851" y="82"/>
                    <a:pt x="848" y="81"/>
                  </a:cubicBezTo>
                  <a:cubicBezTo>
                    <a:pt x="844" y="80"/>
                    <a:pt x="840" y="77"/>
                    <a:pt x="838" y="73"/>
                  </a:cubicBezTo>
                  <a:cubicBezTo>
                    <a:pt x="837" y="70"/>
                    <a:pt x="839" y="65"/>
                    <a:pt x="841" y="62"/>
                  </a:cubicBezTo>
                  <a:cubicBezTo>
                    <a:pt x="846" y="57"/>
                    <a:pt x="852" y="56"/>
                    <a:pt x="859" y="58"/>
                  </a:cubicBezTo>
                  <a:cubicBezTo>
                    <a:pt x="865" y="61"/>
                    <a:pt x="868" y="65"/>
                    <a:pt x="869" y="72"/>
                  </a:cubicBezTo>
                  <a:cubicBezTo>
                    <a:pt x="870" y="75"/>
                    <a:pt x="872" y="79"/>
                    <a:pt x="875" y="81"/>
                  </a:cubicBezTo>
                  <a:cubicBezTo>
                    <a:pt x="876" y="82"/>
                    <a:pt x="880" y="80"/>
                    <a:pt x="884" y="79"/>
                  </a:cubicBezTo>
                  <a:cubicBezTo>
                    <a:pt x="883" y="80"/>
                    <a:pt x="882" y="83"/>
                    <a:pt x="881" y="85"/>
                  </a:cubicBezTo>
                  <a:cubicBezTo>
                    <a:pt x="901" y="85"/>
                    <a:pt x="921" y="85"/>
                    <a:pt x="940" y="85"/>
                  </a:cubicBezTo>
                  <a:cubicBezTo>
                    <a:pt x="938" y="81"/>
                    <a:pt x="936" y="77"/>
                    <a:pt x="934" y="73"/>
                  </a:cubicBezTo>
                  <a:cubicBezTo>
                    <a:pt x="931" y="75"/>
                    <a:pt x="929" y="77"/>
                    <a:pt x="926" y="78"/>
                  </a:cubicBezTo>
                  <a:cubicBezTo>
                    <a:pt x="914" y="86"/>
                    <a:pt x="900" y="86"/>
                    <a:pt x="888" y="77"/>
                  </a:cubicBezTo>
                  <a:cubicBezTo>
                    <a:pt x="883" y="72"/>
                    <a:pt x="879" y="67"/>
                    <a:pt x="875" y="61"/>
                  </a:cubicBezTo>
                  <a:cubicBezTo>
                    <a:pt x="864" y="45"/>
                    <a:pt x="859" y="44"/>
                    <a:pt x="843" y="54"/>
                  </a:cubicBezTo>
                  <a:cubicBezTo>
                    <a:pt x="842" y="54"/>
                    <a:pt x="842" y="54"/>
                    <a:pt x="841" y="55"/>
                  </a:cubicBezTo>
                  <a:cubicBezTo>
                    <a:pt x="833" y="60"/>
                    <a:pt x="830" y="67"/>
                    <a:pt x="832" y="75"/>
                  </a:cubicBezTo>
                  <a:cubicBezTo>
                    <a:pt x="835" y="83"/>
                    <a:pt x="840" y="86"/>
                    <a:pt x="851" y="86"/>
                  </a:cubicBezTo>
                  <a:cubicBezTo>
                    <a:pt x="859" y="85"/>
                    <a:pt x="866" y="74"/>
                    <a:pt x="862" y="67"/>
                  </a:cubicBezTo>
                  <a:cubicBezTo>
                    <a:pt x="860" y="62"/>
                    <a:pt x="856" y="60"/>
                    <a:pt x="852" y="61"/>
                  </a:cubicBezTo>
                  <a:cubicBezTo>
                    <a:pt x="848" y="62"/>
                    <a:pt x="844" y="64"/>
                    <a:pt x="843" y="67"/>
                  </a:cubicBezTo>
                  <a:cubicBezTo>
                    <a:pt x="842" y="69"/>
                    <a:pt x="843" y="74"/>
                    <a:pt x="845" y="76"/>
                  </a:cubicBezTo>
                  <a:cubicBezTo>
                    <a:pt x="846" y="78"/>
                    <a:pt x="850" y="78"/>
                    <a:pt x="852" y="78"/>
                  </a:cubicBezTo>
                  <a:cubicBezTo>
                    <a:pt x="854" y="77"/>
                    <a:pt x="855" y="74"/>
                    <a:pt x="855" y="72"/>
                  </a:cubicBezTo>
                  <a:cubicBezTo>
                    <a:pt x="856" y="71"/>
                    <a:pt x="854" y="69"/>
                    <a:pt x="852" y="68"/>
                  </a:cubicBezTo>
                  <a:cubicBezTo>
                    <a:pt x="852" y="68"/>
                    <a:pt x="852" y="69"/>
                    <a:pt x="851" y="69"/>
                  </a:cubicBezTo>
                  <a:cubicBezTo>
                    <a:pt x="852" y="71"/>
                    <a:pt x="852" y="72"/>
                    <a:pt x="853" y="74"/>
                  </a:cubicBezTo>
                  <a:close/>
                  <a:moveTo>
                    <a:pt x="790" y="67"/>
                  </a:moveTo>
                  <a:cubicBezTo>
                    <a:pt x="786" y="70"/>
                    <a:pt x="784" y="72"/>
                    <a:pt x="787" y="75"/>
                  </a:cubicBezTo>
                  <a:cubicBezTo>
                    <a:pt x="789" y="77"/>
                    <a:pt x="794" y="78"/>
                    <a:pt x="795" y="77"/>
                  </a:cubicBezTo>
                  <a:cubicBezTo>
                    <a:pt x="798" y="75"/>
                    <a:pt x="799" y="70"/>
                    <a:pt x="799" y="67"/>
                  </a:cubicBezTo>
                  <a:cubicBezTo>
                    <a:pt x="798" y="65"/>
                    <a:pt x="794" y="62"/>
                    <a:pt x="792" y="61"/>
                  </a:cubicBezTo>
                  <a:cubicBezTo>
                    <a:pt x="785" y="60"/>
                    <a:pt x="780" y="63"/>
                    <a:pt x="779" y="68"/>
                  </a:cubicBezTo>
                  <a:cubicBezTo>
                    <a:pt x="777" y="75"/>
                    <a:pt x="781" y="84"/>
                    <a:pt x="787" y="85"/>
                  </a:cubicBezTo>
                  <a:cubicBezTo>
                    <a:pt x="795" y="88"/>
                    <a:pt x="804" y="85"/>
                    <a:pt x="808" y="78"/>
                  </a:cubicBezTo>
                  <a:cubicBezTo>
                    <a:pt x="812" y="71"/>
                    <a:pt x="810" y="62"/>
                    <a:pt x="803" y="57"/>
                  </a:cubicBezTo>
                  <a:cubicBezTo>
                    <a:pt x="799" y="53"/>
                    <a:pt x="794" y="51"/>
                    <a:pt x="789" y="49"/>
                  </a:cubicBezTo>
                  <a:cubicBezTo>
                    <a:pt x="782" y="46"/>
                    <a:pt x="777" y="47"/>
                    <a:pt x="772" y="53"/>
                  </a:cubicBezTo>
                  <a:cubicBezTo>
                    <a:pt x="768" y="58"/>
                    <a:pt x="765" y="64"/>
                    <a:pt x="761" y="69"/>
                  </a:cubicBezTo>
                  <a:cubicBezTo>
                    <a:pt x="752" y="82"/>
                    <a:pt x="737" y="87"/>
                    <a:pt x="724" y="83"/>
                  </a:cubicBezTo>
                  <a:cubicBezTo>
                    <a:pt x="718" y="81"/>
                    <a:pt x="713" y="77"/>
                    <a:pt x="707" y="74"/>
                  </a:cubicBezTo>
                  <a:cubicBezTo>
                    <a:pt x="705" y="77"/>
                    <a:pt x="703" y="81"/>
                    <a:pt x="701" y="86"/>
                  </a:cubicBezTo>
                  <a:cubicBezTo>
                    <a:pt x="721" y="86"/>
                    <a:pt x="740" y="86"/>
                    <a:pt x="760" y="86"/>
                  </a:cubicBezTo>
                  <a:cubicBezTo>
                    <a:pt x="759" y="83"/>
                    <a:pt x="758" y="81"/>
                    <a:pt x="758" y="79"/>
                  </a:cubicBezTo>
                  <a:cubicBezTo>
                    <a:pt x="761" y="80"/>
                    <a:pt x="765" y="82"/>
                    <a:pt x="767" y="81"/>
                  </a:cubicBezTo>
                  <a:cubicBezTo>
                    <a:pt x="769" y="80"/>
                    <a:pt x="770" y="76"/>
                    <a:pt x="772" y="74"/>
                  </a:cubicBezTo>
                  <a:cubicBezTo>
                    <a:pt x="772" y="73"/>
                    <a:pt x="772" y="73"/>
                    <a:pt x="772" y="72"/>
                  </a:cubicBezTo>
                  <a:cubicBezTo>
                    <a:pt x="774" y="59"/>
                    <a:pt x="786" y="53"/>
                    <a:pt x="798" y="60"/>
                  </a:cubicBezTo>
                  <a:cubicBezTo>
                    <a:pt x="802" y="62"/>
                    <a:pt x="805" y="66"/>
                    <a:pt x="804" y="71"/>
                  </a:cubicBezTo>
                  <a:cubicBezTo>
                    <a:pt x="803" y="76"/>
                    <a:pt x="800" y="80"/>
                    <a:pt x="794" y="81"/>
                  </a:cubicBezTo>
                  <a:cubicBezTo>
                    <a:pt x="789" y="83"/>
                    <a:pt x="783" y="79"/>
                    <a:pt x="782" y="74"/>
                  </a:cubicBezTo>
                  <a:cubicBezTo>
                    <a:pt x="780" y="70"/>
                    <a:pt x="782" y="67"/>
                    <a:pt x="786" y="65"/>
                  </a:cubicBezTo>
                  <a:cubicBezTo>
                    <a:pt x="788" y="64"/>
                    <a:pt x="791" y="64"/>
                    <a:pt x="792" y="65"/>
                  </a:cubicBezTo>
                  <a:cubicBezTo>
                    <a:pt x="794" y="66"/>
                    <a:pt x="795" y="69"/>
                    <a:pt x="795" y="71"/>
                  </a:cubicBezTo>
                  <a:cubicBezTo>
                    <a:pt x="794" y="72"/>
                    <a:pt x="792" y="73"/>
                    <a:pt x="789" y="76"/>
                  </a:cubicBezTo>
                  <a:cubicBezTo>
                    <a:pt x="789" y="72"/>
                    <a:pt x="790" y="70"/>
                    <a:pt x="790" y="67"/>
                  </a:cubicBezTo>
                  <a:close/>
                  <a:moveTo>
                    <a:pt x="808" y="42"/>
                  </a:moveTo>
                  <a:cubicBezTo>
                    <a:pt x="798" y="44"/>
                    <a:pt x="791" y="42"/>
                    <a:pt x="786" y="36"/>
                  </a:cubicBezTo>
                  <a:cubicBezTo>
                    <a:pt x="782" y="31"/>
                    <a:pt x="783" y="26"/>
                    <a:pt x="788" y="22"/>
                  </a:cubicBezTo>
                  <a:cubicBezTo>
                    <a:pt x="792" y="19"/>
                    <a:pt x="800" y="20"/>
                    <a:pt x="802" y="24"/>
                  </a:cubicBezTo>
                  <a:cubicBezTo>
                    <a:pt x="803" y="27"/>
                    <a:pt x="802" y="30"/>
                    <a:pt x="801" y="33"/>
                  </a:cubicBezTo>
                  <a:cubicBezTo>
                    <a:pt x="800" y="34"/>
                    <a:pt x="797" y="33"/>
                    <a:pt x="794" y="33"/>
                  </a:cubicBezTo>
                  <a:cubicBezTo>
                    <a:pt x="794" y="33"/>
                    <a:pt x="794" y="32"/>
                    <a:pt x="794" y="31"/>
                  </a:cubicBezTo>
                  <a:cubicBezTo>
                    <a:pt x="797" y="30"/>
                    <a:pt x="803" y="32"/>
                    <a:pt x="800" y="26"/>
                  </a:cubicBezTo>
                  <a:cubicBezTo>
                    <a:pt x="798" y="22"/>
                    <a:pt x="794" y="22"/>
                    <a:pt x="791" y="24"/>
                  </a:cubicBezTo>
                  <a:cubicBezTo>
                    <a:pt x="788" y="26"/>
                    <a:pt x="784" y="29"/>
                    <a:pt x="787" y="33"/>
                  </a:cubicBezTo>
                  <a:cubicBezTo>
                    <a:pt x="790" y="38"/>
                    <a:pt x="795" y="40"/>
                    <a:pt x="801" y="39"/>
                  </a:cubicBezTo>
                  <a:cubicBezTo>
                    <a:pt x="807" y="38"/>
                    <a:pt x="812" y="36"/>
                    <a:pt x="813" y="30"/>
                  </a:cubicBezTo>
                  <a:cubicBezTo>
                    <a:pt x="815" y="22"/>
                    <a:pt x="810" y="11"/>
                    <a:pt x="803" y="8"/>
                  </a:cubicBezTo>
                  <a:cubicBezTo>
                    <a:pt x="796" y="5"/>
                    <a:pt x="785" y="8"/>
                    <a:pt x="779" y="15"/>
                  </a:cubicBezTo>
                  <a:cubicBezTo>
                    <a:pt x="774" y="22"/>
                    <a:pt x="774" y="31"/>
                    <a:pt x="781" y="37"/>
                  </a:cubicBezTo>
                  <a:cubicBezTo>
                    <a:pt x="789" y="44"/>
                    <a:pt x="797" y="49"/>
                    <a:pt x="806" y="55"/>
                  </a:cubicBezTo>
                  <a:cubicBezTo>
                    <a:pt x="807" y="49"/>
                    <a:pt x="807" y="46"/>
                    <a:pt x="808" y="42"/>
                  </a:cubicBezTo>
                  <a:close/>
                  <a:moveTo>
                    <a:pt x="837" y="54"/>
                  </a:moveTo>
                  <a:cubicBezTo>
                    <a:pt x="844" y="49"/>
                    <a:pt x="852" y="45"/>
                    <a:pt x="859" y="39"/>
                  </a:cubicBezTo>
                  <a:cubicBezTo>
                    <a:pt x="867" y="33"/>
                    <a:pt x="868" y="25"/>
                    <a:pt x="864" y="18"/>
                  </a:cubicBezTo>
                  <a:cubicBezTo>
                    <a:pt x="860" y="10"/>
                    <a:pt x="850" y="5"/>
                    <a:pt x="841" y="7"/>
                  </a:cubicBezTo>
                  <a:cubicBezTo>
                    <a:pt x="834" y="9"/>
                    <a:pt x="829" y="15"/>
                    <a:pt x="828" y="24"/>
                  </a:cubicBezTo>
                  <a:cubicBezTo>
                    <a:pt x="827" y="30"/>
                    <a:pt x="829" y="34"/>
                    <a:pt x="834" y="37"/>
                  </a:cubicBezTo>
                  <a:cubicBezTo>
                    <a:pt x="839" y="40"/>
                    <a:pt x="846" y="40"/>
                    <a:pt x="852" y="36"/>
                  </a:cubicBezTo>
                  <a:cubicBezTo>
                    <a:pt x="854" y="34"/>
                    <a:pt x="856" y="30"/>
                    <a:pt x="855" y="29"/>
                  </a:cubicBezTo>
                  <a:cubicBezTo>
                    <a:pt x="853" y="26"/>
                    <a:pt x="849" y="24"/>
                    <a:pt x="846" y="23"/>
                  </a:cubicBezTo>
                  <a:cubicBezTo>
                    <a:pt x="845" y="23"/>
                    <a:pt x="843" y="26"/>
                    <a:pt x="841" y="27"/>
                  </a:cubicBezTo>
                  <a:cubicBezTo>
                    <a:pt x="843" y="29"/>
                    <a:pt x="845" y="31"/>
                    <a:pt x="848" y="34"/>
                  </a:cubicBezTo>
                  <a:cubicBezTo>
                    <a:pt x="844" y="34"/>
                    <a:pt x="840" y="34"/>
                    <a:pt x="840" y="33"/>
                  </a:cubicBezTo>
                  <a:cubicBezTo>
                    <a:pt x="839" y="30"/>
                    <a:pt x="839" y="26"/>
                    <a:pt x="840" y="24"/>
                  </a:cubicBezTo>
                  <a:cubicBezTo>
                    <a:pt x="842" y="19"/>
                    <a:pt x="849" y="19"/>
                    <a:pt x="854" y="22"/>
                  </a:cubicBezTo>
                  <a:cubicBezTo>
                    <a:pt x="859" y="26"/>
                    <a:pt x="860" y="31"/>
                    <a:pt x="855" y="36"/>
                  </a:cubicBezTo>
                  <a:cubicBezTo>
                    <a:pt x="850" y="42"/>
                    <a:pt x="843" y="45"/>
                    <a:pt x="835" y="42"/>
                  </a:cubicBezTo>
                  <a:cubicBezTo>
                    <a:pt x="835" y="46"/>
                    <a:pt x="836" y="49"/>
                    <a:pt x="837" y="54"/>
                  </a:cubicBezTo>
                  <a:close/>
                  <a:moveTo>
                    <a:pt x="833" y="40"/>
                  </a:moveTo>
                  <a:cubicBezTo>
                    <a:pt x="829" y="37"/>
                    <a:pt x="826" y="33"/>
                    <a:pt x="824" y="34"/>
                  </a:cubicBezTo>
                  <a:cubicBezTo>
                    <a:pt x="820" y="35"/>
                    <a:pt x="817" y="39"/>
                    <a:pt x="815" y="42"/>
                  </a:cubicBezTo>
                  <a:cubicBezTo>
                    <a:pt x="813" y="44"/>
                    <a:pt x="813" y="47"/>
                    <a:pt x="813" y="49"/>
                  </a:cubicBezTo>
                  <a:cubicBezTo>
                    <a:pt x="814" y="53"/>
                    <a:pt x="816" y="57"/>
                    <a:pt x="819" y="60"/>
                  </a:cubicBezTo>
                  <a:cubicBezTo>
                    <a:pt x="820" y="61"/>
                    <a:pt x="825" y="60"/>
                    <a:pt x="826" y="59"/>
                  </a:cubicBezTo>
                  <a:cubicBezTo>
                    <a:pt x="828" y="55"/>
                    <a:pt x="829" y="51"/>
                    <a:pt x="829" y="48"/>
                  </a:cubicBezTo>
                  <a:cubicBezTo>
                    <a:pt x="829" y="46"/>
                    <a:pt x="826" y="43"/>
                    <a:pt x="824" y="42"/>
                  </a:cubicBezTo>
                  <a:cubicBezTo>
                    <a:pt x="823" y="42"/>
                    <a:pt x="820" y="45"/>
                    <a:pt x="819" y="46"/>
                  </a:cubicBezTo>
                  <a:cubicBezTo>
                    <a:pt x="820" y="48"/>
                    <a:pt x="822" y="50"/>
                    <a:pt x="823" y="52"/>
                  </a:cubicBezTo>
                  <a:cubicBezTo>
                    <a:pt x="822" y="55"/>
                    <a:pt x="819" y="56"/>
                    <a:pt x="817" y="53"/>
                  </a:cubicBezTo>
                  <a:cubicBezTo>
                    <a:pt x="813" y="47"/>
                    <a:pt x="816" y="40"/>
                    <a:pt x="823" y="39"/>
                  </a:cubicBezTo>
                  <a:cubicBezTo>
                    <a:pt x="825" y="39"/>
                    <a:pt x="828" y="40"/>
                    <a:pt x="833" y="40"/>
                  </a:cubicBezTo>
                  <a:close/>
                  <a:moveTo>
                    <a:pt x="815" y="63"/>
                  </a:moveTo>
                  <a:cubicBezTo>
                    <a:pt x="819" y="72"/>
                    <a:pt x="817" y="79"/>
                    <a:pt x="811" y="85"/>
                  </a:cubicBezTo>
                  <a:cubicBezTo>
                    <a:pt x="818" y="85"/>
                    <a:pt x="824" y="85"/>
                    <a:pt x="831" y="85"/>
                  </a:cubicBezTo>
                  <a:cubicBezTo>
                    <a:pt x="824" y="79"/>
                    <a:pt x="822" y="72"/>
                    <a:pt x="826" y="63"/>
                  </a:cubicBezTo>
                  <a:cubicBezTo>
                    <a:pt x="822" y="63"/>
                    <a:pt x="819" y="63"/>
                    <a:pt x="815" y="63"/>
                  </a:cubicBezTo>
                  <a:close/>
                  <a:moveTo>
                    <a:pt x="973" y="85"/>
                  </a:moveTo>
                  <a:cubicBezTo>
                    <a:pt x="970" y="82"/>
                    <a:pt x="967" y="79"/>
                    <a:pt x="965" y="76"/>
                  </a:cubicBezTo>
                  <a:cubicBezTo>
                    <a:pt x="962" y="80"/>
                    <a:pt x="960" y="82"/>
                    <a:pt x="958" y="85"/>
                  </a:cubicBezTo>
                  <a:cubicBezTo>
                    <a:pt x="963" y="85"/>
                    <a:pt x="968" y="85"/>
                    <a:pt x="973" y="85"/>
                  </a:cubicBezTo>
                  <a:close/>
                  <a:moveTo>
                    <a:pt x="677" y="77"/>
                  </a:moveTo>
                  <a:cubicBezTo>
                    <a:pt x="674" y="80"/>
                    <a:pt x="672" y="82"/>
                    <a:pt x="669" y="85"/>
                  </a:cubicBezTo>
                  <a:cubicBezTo>
                    <a:pt x="674" y="85"/>
                    <a:pt x="678" y="85"/>
                    <a:pt x="683" y="85"/>
                  </a:cubicBezTo>
                  <a:cubicBezTo>
                    <a:pt x="680" y="82"/>
                    <a:pt x="679" y="80"/>
                    <a:pt x="677" y="77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663BCBCE-4A24-480A-BDF5-2AE0A3B7D6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1890"/>
              <a:ext cx="5666" cy="317"/>
            </a:xfrm>
            <a:custGeom>
              <a:avLst/>
              <a:gdLst>
                <a:gd name="T0" fmla="*/ 1037 w 1641"/>
                <a:gd name="T1" fmla="*/ 12 h 91"/>
                <a:gd name="T2" fmla="*/ 984 w 1641"/>
                <a:gd name="T3" fmla="*/ 16 h 91"/>
                <a:gd name="T4" fmla="*/ 974 w 1641"/>
                <a:gd name="T5" fmla="*/ 11 h 91"/>
                <a:gd name="T6" fmla="*/ 953 w 1641"/>
                <a:gd name="T7" fmla="*/ 14 h 91"/>
                <a:gd name="T8" fmla="*/ 953 w 1641"/>
                <a:gd name="T9" fmla="*/ 29 h 91"/>
                <a:gd name="T10" fmla="*/ 938 w 1641"/>
                <a:gd name="T11" fmla="*/ 24 h 91"/>
                <a:gd name="T12" fmla="*/ 905 w 1641"/>
                <a:gd name="T13" fmla="*/ 21 h 91"/>
                <a:gd name="T14" fmla="*/ 910 w 1641"/>
                <a:gd name="T15" fmla="*/ 33 h 91"/>
                <a:gd name="T16" fmla="*/ 915 w 1641"/>
                <a:gd name="T17" fmla="*/ 41 h 91"/>
                <a:gd name="T18" fmla="*/ 901 w 1641"/>
                <a:gd name="T19" fmla="*/ 40 h 91"/>
                <a:gd name="T20" fmla="*/ 900 w 1641"/>
                <a:gd name="T21" fmla="*/ 15 h 91"/>
                <a:gd name="T22" fmla="*/ 888 w 1641"/>
                <a:gd name="T23" fmla="*/ 77 h 91"/>
                <a:gd name="T24" fmla="*/ 890 w 1641"/>
                <a:gd name="T25" fmla="*/ 65 h 91"/>
                <a:gd name="T26" fmla="*/ 886 w 1641"/>
                <a:gd name="T27" fmla="*/ 56 h 91"/>
                <a:gd name="T28" fmla="*/ 895 w 1641"/>
                <a:gd name="T29" fmla="*/ 64 h 91"/>
                <a:gd name="T30" fmla="*/ 854 w 1641"/>
                <a:gd name="T31" fmla="*/ 91 h 91"/>
                <a:gd name="T32" fmla="*/ 802 w 1641"/>
                <a:gd name="T33" fmla="*/ 89 h 91"/>
                <a:gd name="T34" fmla="*/ 771 w 1641"/>
                <a:gd name="T35" fmla="*/ 63 h 91"/>
                <a:gd name="T36" fmla="*/ 747 w 1641"/>
                <a:gd name="T37" fmla="*/ 66 h 91"/>
                <a:gd name="T38" fmla="*/ 755 w 1641"/>
                <a:gd name="T39" fmla="*/ 56 h 91"/>
                <a:gd name="T40" fmla="*/ 750 w 1641"/>
                <a:gd name="T41" fmla="*/ 56 h 91"/>
                <a:gd name="T42" fmla="*/ 741 w 1641"/>
                <a:gd name="T43" fmla="*/ 62 h 91"/>
                <a:gd name="T44" fmla="*/ 706 w 1641"/>
                <a:gd name="T45" fmla="*/ 26 h 91"/>
                <a:gd name="T46" fmla="*/ 730 w 1641"/>
                <a:gd name="T47" fmla="*/ 23 h 91"/>
                <a:gd name="T48" fmla="*/ 732 w 1641"/>
                <a:gd name="T49" fmla="*/ 35 h 91"/>
                <a:gd name="T50" fmla="*/ 737 w 1641"/>
                <a:gd name="T51" fmla="*/ 21 h 91"/>
                <a:gd name="T52" fmla="*/ 703 w 1641"/>
                <a:gd name="T53" fmla="*/ 22 h 91"/>
                <a:gd name="T54" fmla="*/ 685 w 1641"/>
                <a:gd name="T55" fmla="*/ 29 h 91"/>
                <a:gd name="T56" fmla="*/ 689 w 1641"/>
                <a:gd name="T57" fmla="*/ 14 h 91"/>
                <a:gd name="T58" fmla="*/ 671 w 1641"/>
                <a:gd name="T59" fmla="*/ 17 h 91"/>
                <a:gd name="T60" fmla="*/ 653 w 1641"/>
                <a:gd name="T61" fmla="*/ 7 h 91"/>
                <a:gd name="T62" fmla="*/ 8 w 1641"/>
                <a:gd name="T63" fmla="*/ 6 h 91"/>
                <a:gd name="T64" fmla="*/ 1641 w 1641"/>
                <a:gd name="T65" fmla="*/ 6 h 91"/>
                <a:gd name="T66" fmla="*/ 838 w 1641"/>
                <a:gd name="T67" fmla="*/ 19 h 91"/>
                <a:gd name="T68" fmla="*/ 848 w 1641"/>
                <a:gd name="T69" fmla="*/ 24 h 91"/>
                <a:gd name="T70" fmla="*/ 854 w 1641"/>
                <a:gd name="T71" fmla="*/ 23 h 91"/>
                <a:gd name="T72" fmla="*/ 859 w 1641"/>
                <a:gd name="T73" fmla="*/ 27 h 91"/>
                <a:gd name="T74" fmla="*/ 856 w 1641"/>
                <a:gd name="T75" fmla="*/ 43 h 91"/>
                <a:gd name="T76" fmla="*/ 884 w 1641"/>
                <a:gd name="T77" fmla="*/ 13 h 91"/>
                <a:gd name="T78" fmla="*/ 787 w 1641"/>
                <a:gd name="T79" fmla="*/ 42 h 91"/>
                <a:gd name="T80" fmla="*/ 779 w 1641"/>
                <a:gd name="T81" fmla="*/ 14 h 91"/>
                <a:gd name="T82" fmla="*/ 794 w 1641"/>
                <a:gd name="T83" fmla="*/ 13 h 91"/>
                <a:gd name="T84" fmla="*/ 789 w 1641"/>
                <a:gd name="T85" fmla="*/ 17 h 91"/>
                <a:gd name="T86" fmla="*/ 782 w 1641"/>
                <a:gd name="T87" fmla="*/ 16 h 91"/>
                <a:gd name="T88" fmla="*/ 782 w 1641"/>
                <a:gd name="T89" fmla="*/ 32 h 91"/>
                <a:gd name="T90" fmla="*/ 758 w 1641"/>
                <a:gd name="T91" fmla="*/ 6 h 91"/>
                <a:gd name="T92" fmla="*/ 777 w 1641"/>
                <a:gd name="T93" fmla="*/ 71 h 91"/>
                <a:gd name="T94" fmla="*/ 789 w 1641"/>
                <a:gd name="T95" fmla="*/ 56 h 91"/>
                <a:gd name="T96" fmla="*/ 795 w 1641"/>
                <a:gd name="T97" fmla="*/ 58 h 91"/>
                <a:gd name="T98" fmla="*/ 787 w 1641"/>
                <a:gd name="T99" fmla="*/ 54 h 91"/>
                <a:gd name="T100" fmla="*/ 856 w 1641"/>
                <a:gd name="T101" fmla="*/ 56 h 91"/>
                <a:gd name="T102" fmla="*/ 841 w 1641"/>
                <a:gd name="T103" fmla="*/ 57 h 91"/>
                <a:gd name="T104" fmla="*/ 855 w 1641"/>
                <a:gd name="T105" fmla="*/ 58 h 91"/>
                <a:gd name="T106" fmla="*/ 863 w 1641"/>
                <a:gd name="T107" fmla="*/ 74 h 91"/>
                <a:gd name="T108" fmla="*/ 834 w 1641"/>
                <a:gd name="T109" fmla="*/ 49 h 91"/>
                <a:gd name="T110" fmla="*/ 820 w 1641"/>
                <a:gd name="T111" fmla="*/ 36 h 91"/>
                <a:gd name="T112" fmla="*/ 826 w 1641"/>
                <a:gd name="T113" fmla="*/ 48 h 91"/>
                <a:gd name="T114" fmla="*/ 818 w 1641"/>
                <a:gd name="T115" fmla="*/ 54 h 91"/>
                <a:gd name="T116" fmla="*/ 824 w 1641"/>
                <a:gd name="T117" fmla="*/ 27 h 91"/>
                <a:gd name="T118" fmla="*/ 916 w 1641"/>
                <a:gd name="T119" fmla="*/ 7 h 91"/>
                <a:gd name="T120" fmla="*/ 724 w 1641"/>
                <a:gd name="T121" fmla="*/ 6 h 91"/>
                <a:gd name="T122" fmla="*/ 965 w 1641"/>
                <a:gd name="T123" fmla="*/ 14 h 91"/>
                <a:gd name="T124" fmla="*/ 681 w 1641"/>
                <a:gd name="T125" fmla="*/ 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41" h="91">
                  <a:moveTo>
                    <a:pt x="1641" y="6"/>
                  </a:moveTo>
                  <a:cubicBezTo>
                    <a:pt x="1638" y="6"/>
                    <a:pt x="1635" y="6"/>
                    <a:pt x="1632" y="6"/>
                  </a:cubicBezTo>
                  <a:cubicBezTo>
                    <a:pt x="1457" y="6"/>
                    <a:pt x="1281" y="6"/>
                    <a:pt x="1106" y="6"/>
                  </a:cubicBezTo>
                  <a:cubicBezTo>
                    <a:pt x="1083" y="6"/>
                    <a:pt x="1060" y="9"/>
                    <a:pt x="1037" y="12"/>
                  </a:cubicBezTo>
                  <a:cubicBezTo>
                    <a:pt x="1020" y="14"/>
                    <a:pt x="1003" y="16"/>
                    <a:pt x="986" y="18"/>
                  </a:cubicBezTo>
                  <a:cubicBezTo>
                    <a:pt x="988" y="14"/>
                    <a:pt x="990" y="11"/>
                    <a:pt x="991" y="8"/>
                  </a:cubicBezTo>
                  <a:cubicBezTo>
                    <a:pt x="991" y="8"/>
                    <a:pt x="989" y="7"/>
                    <a:pt x="988" y="6"/>
                  </a:cubicBezTo>
                  <a:cubicBezTo>
                    <a:pt x="986" y="10"/>
                    <a:pt x="985" y="13"/>
                    <a:pt x="984" y="16"/>
                  </a:cubicBezTo>
                  <a:cubicBezTo>
                    <a:pt x="983" y="16"/>
                    <a:pt x="983" y="16"/>
                    <a:pt x="982" y="15"/>
                  </a:cubicBezTo>
                  <a:cubicBezTo>
                    <a:pt x="982" y="14"/>
                    <a:pt x="982" y="13"/>
                    <a:pt x="981" y="12"/>
                  </a:cubicBezTo>
                  <a:cubicBezTo>
                    <a:pt x="980" y="10"/>
                    <a:pt x="979" y="8"/>
                    <a:pt x="978" y="8"/>
                  </a:cubicBezTo>
                  <a:cubicBezTo>
                    <a:pt x="977" y="8"/>
                    <a:pt x="975" y="9"/>
                    <a:pt x="974" y="11"/>
                  </a:cubicBezTo>
                  <a:cubicBezTo>
                    <a:pt x="971" y="15"/>
                    <a:pt x="969" y="20"/>
                    <a:pt x="966" y="24"/>
                  </a:cubicBezTo>
                  <a:cubicBezTo>
                    <a:pt x="964" y="29"/>
                    <a:pt x="960" y="33"/>
                    <a:pt x="954" y="32"/>
                  </a:cubicBezTo>
                  <a:cubicBezTo>
                    <a:pt x="948" y="31"/>
                    <a:pt x="943" y="24"/>
                    <a:pt x="946" y="19"/>
                  </a:cubicBezTo>
                  <a:cubicBezTo>
                    <a:pt x="947" y="17"/>
                    <a:pt x="950" y="15"/>
                    <a:pt x="953" y="14"/>
                  </a:cubicBezTo>
                  <a:cubicBezTo>
                    <a:pt x="954" y="14"/>
                    <a:pt x="956" y="17"/>
                    <a:pt x="958" y="18"/>
                  </a:cubicBezTo>
                  <a:cubicBezTo>
                    <a:pt x="957" y="19"/>
                    <a:pt x="956" y="20"/>
                    <a:pt x="956" y="20"/>
                  </a:cubicBezTo>
                  <a:cubicBezTo>
                    <a:pt x="952" y="18"/>
                    <a:pt x="949" y="19"/>
                    <a:pt x="949" y="23"/>
                  </a:cubicBezTo>
                  <a:cubicBezTo>
                    <a:pt x="948" y="25"/>
                    <a:pt x="951" y="28"/>
                    <a:pt x="953" y="29"/>
                  </a:cubicBezTo>
                  <a:cubicBezTo>
                    <a:pt x="958" y="31"/>
                    <a:pt x="961" y="28"/>
                    <a:pt x="962" y="24"/>
                  </a:cubicBezTo>
                  <a:cubicBezTo>
                    <a:pt x="963" y="18"/>
                    <a:pt x="962" y="13"/>
                    <a:pt x="957" y="10"/>
                  </a:cubicBezTo>
                  <a:cubicBezTo>
                    <a:pt x="952" y="6"/>
                    <a:pt x="947" y="7"/>
                    <a:pt x="943" y="11"/>
                  </a:cubicBezTo>
                  <a:cubicBezTo>
                    <a:pt x="938" y="14"/>
                    <a:pt x="937" y="19"/>
                    <a:pt x="938" y="24"/>
                  </a:cubicBezTo>
                  <a:cubicBezTo>
                    <a:pt x="939" y="28"/>
                    <a:pt x="941" y="31"/>
                    <a:pt x="942" y="35"/>
                  </a:cubicBezTo>
                  <a:cubicBezTo>
                    <a:pt x="944" y="52"/>
                    <a:pt x="938" y="60"/>
                    <a:pt x="922" y="61"/>
                  </a:cubicBezTo>
                  <a:cubicBezTo>
                    <a:pt x="908" y="63"/>
                    <a:pt x="896" y="52"/>
                    <a:pt x="896" y="38"/>
                  </a:cubicBezTo>
                  <a:cubicBezTo>
                    <a:pt x="895" y="28"/>
                    <a:pt x="899" y="22"/>
                    <a:pt x="905" y="21"/>
                  </a:cubicBezTo>
                  <a:cubicBezTo>
                    <a:pt x="912" y="18"/>
                    <a:pt x="923" y="22"/>
                    <a:pt x="927" y="28"/>
                  </a:cubicBezTo>
                  <a:cubicBezTo>
                    <a:pt x="931" y="33"/>
                    <a:pt x="930" y="39"/>
                    <a:pt x="925" y="42"/>
                  </a:cubicBezTo>
                  <a:cubicBezTo>
                    <a:pt x="921" y="46"/>
                    <a:pt x="915" y="46"/>
                    <a:pt x="912" y="42"/>
                  </a:cubicBezTo>
                  <a:cubicBezTo>
                    <a:pt x="911" y="40"/>
                    <a:pt x="910" y="36"/>
                    <a:pt x="910" y="33"/>
                  </a:cubicBezTo>
                  <a:cubicBezTo>
                    <a:pt x="911" y="31"/>
                    <a:pt x="915" y="30"/>
                    <a:pt x="917" y="29"/>
                  </a:cubicBezTo>
                  <a:cubicBezTo>
                    <a:pt x="918" y="29"/>
                    <a:pt x="918" y="30"/>
                    <a:pt x="919" y="30"/>
                  </a:cubicBezTo>
                  <a:cubicBezTo>
                    <a:pt x="918" y="32"/>
                    <a:pt x="918" y="33"/>
                    <a:pt x="917" y="35"/>
                  </a:cubicBezTo>
                  <a:cubicBezTo>
                    <a:pt x="917" y="37"/>
                    <a:pt x="916" y="38"/>
                    <a:pt x="915" y="41"/>
                  </a:cubicBezTo>
                  <a:cubicBezTo>
                    <a:pt x="918" y="41"/>
                    <a:pt x="921" y="42"/>
                    <a:pt x="923" y="40"/>
                  </a:cubicBezTo>
                  <a:cubicBezTo>
                    <a:pt x="924" y="39"/>
                    <a:pt x="925" y="36"/>
                    <a:pt x="924" y="33"/>
                  </a:cubicBezTo>
                  <a:cubicBezTo>
                    <a:pt x="923" y="26"/>
                    <a:pt x="916" y="21"/>
                    <a:pt x="909" y="23"/>
                  </a:cubicBezTo>
                  <a:cubicBezTo>
                    <a:pt x="902" y="25"/>
                    <a:pt x="898" y="32"/>
                    <a:pt x="901" y="40"/>
                  </a:cubicBezTo>
                  <a:cubicBezTo>
                    <a:pt x="903" y="47"/>
                    <a:pt x="908" y="52"/>
                    <a:pt x="915" y="53"/>
                  </a:cubicBezTo>
                  <a:cubicBezTo>
                    <a:pt x="923" y="54"/>
                    <a:pt x="930" y="52"/>
                    <a:pt x="935" y="45"/>
                  </a:cubicBezTo>
                  <a:cubicBezTo>
                    <a:pt x="940" y="39"/>
                    <a:pt x="939" y="33"/>
                    <a:pt x="935" y="26"/>
                  </a:cubicBezTo>
                  <a:cubicBezTo>
                    <a:pt x="929" y="14"/>
                    <a:pt x="914" y="9"/>
                    <a:pt x="900" y="15"/>
                  </a:cubicBezTo>
                  <a:cubicBezTo>
                    <a:pt x="890" y="19"/>
                    <a:pt x="879" y="28"/>
                    <a:pt x="874" y="39"/>
                  </a:cubicBezTo>
                  <a:cubicBezTo>
                    <a:pt x="877" y="39"/>
                    <a:pt x="880" y="39"/>
                    <a:pt x="883" y="40"/>
                  </a:cubicBezTo>
                  <a:cubicBezTo>
                    <a:pt x="895" y="42"/>
                    <a:pt x="903" y="56"/>
                    <a:pt x="899" y="68"/>
                  </a:cubicBezTo>
                  <a:cubicBezTo>
                    <a:pt x="897" y="73"/>
                    <a:pt x="894" y="76"/>
                    <a:pt x="888" y="77"/>
                  </a:cubicBezTo>
                  <a:cubicBezTo>
                    <a:pt x="882" y="77"/>
                    <a:pt x="878" y="75"/>
                    <a:pt x="875" y="69"/>
                  </a:cubicBezTo>
                  <a:cubicBezTo>
                    <a:pt x="873" y="65"/>
                    <a:pt x="872" y="59"/>
                    <a:pt x="875" y="55"/>
                  </a:cubicBezTo>
                  <a:cubicBezTo>
                    <a:pt x="880" y="49"/>
                    <a:pt x="890" y="50"/>
                    <a:pt x="892" y="57"/>
                  </a:cubicBezTo>
                  <a:cubicBezTo>
                    <a:pt x="893" y="59"/>
                    <a:pt x="892" y="63"/>
                    <a:pt x="890" y="65"/>
                  </a:cubicBezTo>
                  <a:cubicBezTo>
                    <a:pt x="889" y="66"/>
                    <a:pt x="885" y="64"/>
                    <a:pt x="883" y="64"/>
                  </a:cubicBezTo>
                  <a:cubicBezTo>
                    <a:pt x="883" y="63"/>
                    <a:pt x="883" y="62"/>
                    <a:pt x="883" y="62"/>
                  </a:cubicBezTo>
                  <a:cubicBezTo>
                    <a:pt x="885" y="62"/>
                    <a:pt x="887" y="61"/>
                    <a:pt x="892" y="61"/>
                  </a:cubicBezTo>
                  <a:cubicBezTo>
                    <a:pt x="889" y="58"/>
                    <a:pt x="888" y="56"/>
                    <a:pt x="886" y="56"/>
                  </a:cubicBezTo>
                  <a:cubicBezTo>
                    <a:pt x="884" y="55"/>
                    <a:pt x="880" y="56"/>
                    <a:pt x="878" y="58"/>
                  </a:cubicBezTo>
                  <a:cubicBezTo>
                    <a:pt x="876" y="60"/>
                    <a:pt x="876" y="65"/>
                    <a:pt x="877" y="66"/>
                  </a:cubicBezTo>
                  <a:cubicBezTo>
                    <a:pt x="880" y="69"/>
                    <a:pt x="884" y="72"/>
                    <a:pt x="887" y="71"/>
                  </a:cubicBezTo>
                  <a:cubicBezTo>
                    <a:pt x="890" y="71"/>
                    <a:pt x="894" y="67"/>
                    <a:pt x="895" y="64"/>
                  </a:cubicBezTo>
                  <a:cubicBezTo>
                    <a:pt x="897" y="58"/>
                    <a:pt x="895" y="52"/>
                    <a:pt x="890" y="48"/>
                  </a:cubicBezTo>
                  <a:cubicBezTo>
                    <a:pt x="884" y="43"/>
                    <a:pt x="878" y="41"/>
                    <a:pt x="870" y="43"/>
                  </a:cubicBezTo>
                  <a:cubicBezTo>
                    <a:pt x="866" y="44"/>
                    <a:pt x="863" y="46"/>
                    <a:pt x="859" y="47"/>
                  </a:cubicBezTo>
                  <a:cubicBezTo>
                    <a:pt x="877" y="71"/>
                    <a:pt x="876" y="83"/>
                    <a:pt x="854" y="91"/>
                  </a:cubicBezTo>
                  <a:cubicBezTo>
                    <a:pt x="851" y="91"/>
                    <a:pt x="848" y="91"/>
                    <a:pt x="845" y="91"/>
                  </a:cubicBezTo>
                  <a:cubicBezTo>
                    <a:pt x="827" y="83"/>
                    <a:pt x="824" y="79"/>
                    <a:pt x="825" y="61"/>
                  </a:cubicBezTo>
                  <a:cubicBezTo>
                    <a:pt x="822" y="60"/>
                    <a:pt x="819" y="59"/>
                    <a:pt x="816" y="58"/>
                  </a:cubicBezTo>
                  <a:cubicBezTo>
                    <a:pt x="819" y="74"/>
                    <a:pt x="815" y="83"/>
                    <a:pt x="802" y="89"/>
                  </a:cubicBezTo>
                  <a:cubicBezTo>
                    <a:pt x="800" y="89"/>
                    <a:pt x="799" y="90"/>
                    <a:pt x="797" y="91"/>
                  </a:cubicBezTo>
                  <a:cubicBezTo>
                    <a:pt x="793" y="91"/>
                    <a:pt x="790" y="91"/>
                    <a:pt x="786" y="91"/>
                  </a:cubicBezTo>
                  <a:cubicBezTo>
                    <a:pt x="785" y="90"/>
                    <a:pt x="783" y="89"/>
                    <a:pt x="781" y="89"/>
                  </a:cubicBezTo>
                  <a:cubicBezTo>
                    <a:pt x="771" y="84"/>
                    <a:pt x="767" y="74"/>
                    <a:pt x="771" y="63"/>
                  </a:cubicBezTo>
                  <a:cubicBezTo>
                    <a:pt x="774" y="57"/>
                    <a:pt x="779" y="52"/>
                    <a:pt x="782" y="47"/>
                  </a:cubicBezTo>
                  <a:cubicBezTo>
                    <a:pt x="779" y="46"/>
                    <a:pt x="775" y="44"/>
                    <a:pt x="771" y="43"/>
                  </a:cubicBezTo>
                  <a:cubicBezTo>
                    <a:pt x="763" y="41"/>
                    <a:pt x="755" y="43"/>
                    <a:pt x="750" y="49"/>
                  </a:cubicBezTo>
                  <a:cubicBezTo>
                    <a:pt x="745" y="54"/>
                    <a:pt x="744" y="60"/>
                    <a:pt x="747" y="66"/>
                  </a:cubicBezTo>
                  <a:cubicBezTo>
                    <a:pt x="749" y="68"/>
                    <a:pt x="753" y="72"/>
                    <a:pt x="756" y="71"/>
                  </a:cubicBezTo>
                  <a:cubicBezTo>
                    <a:pt x="759" y="71"/>
                    <a:pt x="763" y="68"/>
                    <a:pt x="765" y="65"/>
                  </a:cubicBezTo>
                  <a:cubicBezTo>
                    <a:pt x="766" y="63"/>
                    <a:pt x="765" y="59"/>
                    <a:pt x="763" y="57"/>
                  </a:cubicBezTo>
                  <a:cubicBezTo>
                    <a:pt x="761" y="55"/>
                    <a:pt x="757" y="55"/>
                    <a:pt x="755" y="56"/>
                  </a:cubicBezTo>
                  <a:cubicBezTo>
                    <a:pt x="753" y="56"/>
                    <a:pt x="752" y="58"/>
                    <a:pt x="750" y="61"/>
                  </a:cubicBezTo>
                  <a:cubicBezTo>
                    <a:pt x="754" y="61"/>
                    <a:pt x="757" y="61"/>
                    <a:pt x="759" y="62"/>
                  </a:cubicBezTo>
                  <a:cubicBezTo>
                    <a:pt x="757" y="66"/>
                    <a:pt x="754" y="67"/>
                    <a:pt x="751" y="64"/>
                  </a:cubicBezTo>
                  <a:cubicBezTo>
                    <a:pt x="747" y="62"/>
                    <a:pt x="748" y="59"/>
                    <a:pt x="750" y="56"/>
                  </a:cubicBezTo>
                  <a:cubicBezTo>
                    <a:pt x="753" y="52"/>
                    <a:pt x="757" y="50"/>
                    <a:pt x="761" y="52"/>
                  </a:cubicBezTo>
                  <a:cubicBezTo>
                    <a:pt x="766" y="53"/>
                    <a:pt x="768" y="56"/>
                    <a:pt x="768" y="61"/>
                  </a:cubicBezTo>
                  <a:cubicBezTo>
                    <a:pt x="769" y="70"/>
                    <a:pt x="763" y="77"/>
                    <a:pt x="755" y="77"/>
                  </a:cubicBezTo>
                  <a:cubicBezTo>
                    <a:pt x="747" y="77"/>
                    <a:pt x="742" y="71"/>
                    <a:pt x="741" y="62"/>
                  </a:cubicBezTo>
                  <a:cubicBezTo>
                    <a:pt x="741" y="50"/>
                    <a:pt x="750" y="40"/>
                    <a:pt x="763" y="40"/>
                  </a:cubicBezTo>
                  <a:cubicBezTo>
                    <a:pt x="764" y="39"/>
                    <a:pt x="766" y="40"/>
                    <a:pt x="768" y="40"/>
                  </a:cubicBezTo>
                  <a:cubicBezTo>
                    <a:pt x="761" y="23"/>
                    <a:pt x="742" y="11"/>
                    <a:pt x="726" y="13"/>
                  </a:cubicBezTo>
                  <a:cubicBezTo>
                    <a:pt x="717" y="13"/>
                    <a:pt x="710" y="18"/>
                    <a:pt x="706" y="26"/>
                  </a:cubicBezTo>
                  <a:cubicBezTo>
                    <a:pt x="702" y="33"/>
                    <a:pt x="702" y="40"/>
                    <a:pt x="707" y="46"/>
                  </a:cubicBezTo>
                  <a:cubicBezTo>
                    <a:pt x="712" y="52"/>
                    <a:pt x="721" y="54"/>
                    <a:pt x="729" y="52"/>
                  </a:cubicBezTo>
                  <a:cubicBezTo>
                    <a:pt x="736" y="50"/>
                    <a:pt x="741" y="43"/>
                    <a:pt x="741" y="36"/>
                  </a:cubicBezTo>
                  <a:cubicBezTo>
                    <a:pt x="742" y="29"/>
                    <a:pt x="737" y="24"/>
                    <a:pt x="730" y="23"/>
                  </a:cubicBezTo>
                  <a:cubicBezTo>
                    <a:pt x="724" y="22"/>
                    <a:pt x="718" y="27"/>
                    <a:pt x="717" y="33"/>
                  </a:cubicBezTo>
                  <a:cubicBezTo>
                    <a:pt x="716" y="40"/>
                    <a:pt x="718" y="42"/>
                    <a:pt x="726" y="40"/>
                  </a:cubicBezTo>
                  <a:cubicBezTo>
                    <a:pt x="725" y="37"/>
                    <a:pt x="724" y="33"/>
                    <a:pt x="722" y="30"/>
                  </a:cubicBezTo>
                  <a:cubicBezTo>
                    <a:pt x="727" y="29"/>
                    <a:pt x="731" y="29"/>
                    <a:pt x="732" y="35"/>
                  </a:cubicBezTo>
                  <a:cubicBezTo>
                    <a:pt x="732" y="39"/>
                    <a:pt x="728" y="45"/>
                    <a:pt x="724" y="44"/>
                  </a:cubicBezTo>
                  <a:cubicBezTo>
                    <a:pt x="720" y="44"/>
                    <a:pt x="716" y="42"/>
                    <a:pt x="714" y="39"/>
                  </a:cubicBezTo>
                  <a:cubicBezTo>
                    <a:pt x="712" y="37"/>
                    <a:pt x="712" y="32"/>
                    <a:pt x="714" y="29"/>
                  </a:cubicBezTo>
                  <a:cubicBezTo>
                    <a:pt x="717" y="21"/>
                    <a:pt x="730" y="17"/>
                    <a:pt x="737" y="21"/>
                  </a:cubicBezTo>
                  <a:cubicBezTo>
                    <a:pt x="741" y="23"/>
                    <a:pt x="744" y="27"/>
                    <a:pt x="745" y="30"/>
                  </a:cubicBezTo>
                  <a:cubicBezTo>
                    <a:pt x="749" y="48"/>
                    <a:pt x="738" y="61"/>
                    <a:pt x="720" y="61"/>
                  </a:cubicBezTo>
                  <a:cubicBezTo>
                    <a:pt x="703" y="61"/>
                    <a:pt x="695" y="47"/>
                    <a:pt x="701" y="29"/>
                  </a:cubicBezTo>
                  <a:cubicBezTo>
                    <a:pt x="702" y="26"/>
                    <a:pt x="703" y="24"/>
                    <a:pt x="703" y="22"/>
                  </a:cubicBezTo>
                  <a:cubicBezTo>
                    <a:pt x="704" y="16"/>
                    <a:pt x="702" y="11"/>
                    <a:pt x="697" y="9"/>
                  </a:cubicBezTo>
                  <a:cubicBezTo>
                    <a:pt x="692" y="7"/>
                    <a:pt x="687" y="6"/>
                    <a:pt x="683" y="10"/>
                  </a:cubicBezTo>
                  <a:cubicBezTo>
                    <a:pt x="679" y="14"/>
                    <a:pt x="677" y="19"/>
                    <a:pt x="680" y="24"/>
                  </a:cubicBezTo>
                  <a:cubicBezTo>
                    <a:pt x="681" y="26"/>
                    <a:pt x="683" y="28"/>
                    <a:pt x="685" y="29"/>
                  </a:cubicBezTo>
                  <a:cubicBezTo>
                    <a:pt x="688" y="29"/>
                    <a:pt x="690" y="28"/>
                    <a:pt x="692" y="26"/>
                  </a:cubicBezTo>
                  <a:cubicBezTo>
                    <a:pt x="693" y="25"/>
                    <a:pt x="693" y="22"/>
                    <a:pt x="692" y="21"/>
                  </a:cubicBezTo>
                  <a:cubicBezTo>
                    <a:pt x="690" y="19"/>
                    <a:pt x="687" y="19"/>
                    <a:pt x="683" y="18"/>
                  </a:cubicBezTo>
                  <a:cubicBezTo>
                    <a:pt x="685" y="16"/>
                    <a:pt x="688" y="13"/>
                    <a:pt x="689" y="14"/>
                  </a:cubicBezTo>
                  <a:cubicBezTo>
                    <a:pt x="692" y="15"/>
                    <a:pt x="696" y="18"/>
                    <a:pt x="696" y="20"/>
                  </a:cubicBezTo>
                  <a:cubicBezTo>
                    <a:pt x="696" y="23"/>
                    <a:pt x="694" y="28"/>
                    <a:pt x="691" y="30"/>
                  </a:cubicBezTo>
                  <a:cubicBezTo>
                    <a:pt x="687" y="34"/>
                    <a:pt x="682" y="32"/>
                    <a:pt x="679" y="29"/>
                  </a:cubicBezTo>
                  <a:cubicBezTo>
                    <a:pt x="676" y="25"/>
                    <a:pt x="674" y="21"/>
                    <a:pt x="671" y="17"/>
                  </a:cubicBezTo>
                  <a:cubicBezTo>
                    <a:pt x="671" y="16"/>
                    <a:pt x="670" y="14"/>
                    <a:pt x="669" y="13"/>
                  </a:cubicBezTo>
                  <a:cubicBezTo>
                    <a:pt x="667" y="11"/>
                    <a:pt x="665" y="9"/>
                    <a:pt x="663" y="7"/>
                  </a:cubicBezTo>
                  <a:cubicBezTo>
                    <a:pt x="662" y="10"/>
                    <a:pt x="660" y="12"/>
                    <a:pt x="658" y="16"/>
                  </a:cubicBezTo>
                  <a:cubicBezTo>
                    <a:pt x="657" y="13"/>
                    <a:pt x="655" y="10"/>
                    <a:pt x="653" y="7"/>
                  </a:cubicBezTo>
                  <a:cubicBezTo>
                    <a:pt x="649" y="8"/>
                    <a:pt x="649" y="10"/>
                    <a:pt x="657" y="18"/>
                  </a:cubicBezTo>
                  <a:cubicBezTo>
                    <a:pt x="636" y="16"/>
                    <a:pt x="616" y="13"/>
                    <a:pt x="596" y="11"/>
                  </a:cubicBezTo>
                  <a:cubicBezTo>
                    <a:pt x="578" y="9"/>
                    <a:pt x="559" y="6"/>
                    <a:pt x="541" y="6"/>
                  </a:cubicBezTo>
                  <a:cubicBezTo>
                    <a:pt x="364" y="6"/>
                    <a:pt x="186" y="6"/>
                    <a:pt x="8" y="6"/>
                  </a:cubicBezTo>
                  <a:cubicBezTo>
                    <a:pt x="6" y="6"/>
                    <a:pt x="3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547" y="0"/>
                    <a:pt x="1094" y="0"/>
                    <a:pt x="1641" y="0"/>
                  </a:cubicBezTo>
                  <a:cubicBezTo>
                    <a:pt x="1641" y="2"/>
                    <a:pt x="1641" y="4"/>
                    <a:pt x="1641" y="6"/>
                  </a:cubicBezTo>
                  <a:close/>
                  <a:moveTo>
                    <a:pt x="884" y="13"/>
                  </a:moveTo>
                  <a:cubicBezTo>
                    <a:pt x="875" y="6"/>
                    <a:pt x="870" y="8"/>
                    <a:pt x="869" y="19"/>
                  </a:cubicBezTo>
                  <a:cubicBezTo>
                    <a:pt x="868" y="31"/>
                    <a:pt x="855" y="37"/>
                    <a:pt x="843" y="30"/>
                  </a:cubicBezTo>
                  <a:cubicBezTo>
                    <a:pt x="839" y="27"/>
                    <a:pt x="836" y="24"/>
                    <a:pt x="838" y="19"/>
                  </a:cubicBezTo>
                  <a:cubicBezTo>
                    <a:pt x="839" y="15"/>
                    <a:pt x="842" y="11"/>
                    <a:pt x="846" y="10"/>
                  </a:cubicBezTo>
                  <a:cubicBezTo>
                    <a:pt x="849" y="9"/>
                    <a:pt x="854" y="11"/>
                    <a:pt x="857" y="13"/>
                  </a:cubicBezTo>
                  <a:cubicBezTo>
                    <a:pt x="862" y="17"/>
                    <a:pt x="860" y="25"/>
                    <a:pt x="854" y="26"/>
                  </a:cubicBezTo>
                  <a:cubicBezTo>
                    <a:pt x="852" y="26"/>
                    <a:pt x="850" y="26"/>
                    <a:pt x="848" y="24"/>
                  </a:cubicBezTo>
                  <a:cubicBezTo>
                    <a:pt x="847" y="23"/>
                    <a:pt x="846" y="20"/>
                    <a:pt x="847" y="19"/>
                  </a:cubicBezTo>
                  <a:cubicBezTo>
                    <a:pt x="848" y="18"/>
                    <a:pt x="850" y="17"/>
                    <a:pt x="852" y="16"/>
                  </a:cubicBezTo>
                  <a:cubicBezTo>
                    <a:pt x="852" y="19"/>
                    <a:pt x="852" y="20"/>
                    <a:pt x="851" y="22"/>
                  </a:cubicBezTo>
                  <a:cubicBezTo>
                    <a:pt x="852" y="22"/>
                    <a:pt x="853" y="22"/>
                    <a:pt x="854" y="23"/>
                  </a:cubicBezTo>
                  <a:cubicBezTo>
                    <a:pt x="854" y="20"/>
                    <a:pt x="856" y="16"/>
                    <a:pt x="855" y="15"/>
                  </a:cubicBezTo>
                  <a:cubicBezTo>
                    <a:pt x="853" y="14"/>
                    <a:pt x="849" y="12"/>
                    <a:pt x="846" y="13"/>
                  </a:cubicBezTo>
                  <a:cubicBezTo>
                    <a:pt x="841" y="16"/>
                    <a:pt x="840" y="25"/>
                    <a:pt x="846" y="28"/>
                  </a:cubicBezTo>
                  <a:cubicBezTo>
                    <a:pt x="850" y="29"/>
                    <a:pt x="856" y="29"/>
                    <a:pt x="859" y="27"/>
                  </a:cubicBezTo>
                  <a:cubicBezTo>
                    <a:pt x="862" y="26"/>
                    <a:pt x="863" y="20"/>
                    <a:pt x="863" y="16"/>
                  </a:cubicBezTo>
                  <a:cubicBezTo>
                    <a:pt x="862" y="8"/>
                    <a:pt x="858" y="6"/>
                    <a:pt x="846" y="6"/>
                  </a:cubicBezTo>
                  <a:cubicBezTo>
                    <a:pt x="836" y="6"/>
                    <a:pt x="829" y="15"/>
                    <a:pt x="832" y="24"/>
                  </a:cubicBezTo>
                  <a:cubicBezTo>
                    <a:pt x="836" y="36"/>
                    <a:pt x="846" y="40"/>
                    <a:pt x="856" y="43"/>
                  </a:cubicBezTo>
                  <a:cubicBezTo>
                    <a:pt x="865" y="45"/>
                    <a:pt x="869" y="38"/>
                    <a:pt x="873" y="32"/>
                  </a:cubicBezTo>
                  <a:cubicBezTo>
                    <a:pt x="880" y="21"/>
                    <a:pt x="888" y="11"/>
                    <a:pt x="901" y="6"/>
                  </a:cubicBezTo>
                  <a:cubicBezTo>
                    <a:pt x="895" y="6"/>
                    <a:pt x="889" y="6"/>
                    <a:pt x="883" y="6"/>
                  </a:cubicBezTo>
                  <a:cubicBezTo>
                    <a:pt x="883" y="9"/>
                    <a:pt x="883" y="11"/>
                    <a:pt x="884" y="13"/>
                  </a:cubicBezTo>
                  <a:close/>
                  <a:moveTo>
                    <a:pt x="742" y="6"/>
                  </a:moveTo>
                  <a:cubicBezTo>
                    <a:pt x="754" y="11"/>
                    <a:pt x="762" y="21"/>
                    <a:pt x="768" y="32"/>
                  </a:cubicBezTo>
                  <a:cubicBezTo>
                    <a:pt x="770" y="34"/>
                    <a:pt x="771" y="36"/>
                    <a:pt x="772" y="38"/>
                  </a:cubicBezTo>
                  <a:cubicBezTo>
                    <a:pt x="776" y="43"/>
                    <a:pt x="781" y="45"/>
                    <a:pt x="787" y="42"/>
                  </a:cubicBezTo>
                  <a:cubicBezTo>
                    <a:pt x="793" y="39"/>
                    <a:pt x="800" y="36"/>
                    <a:pt x="806" y="31"/>
                  </a:cubicBezTo>
                  <a:cubicBezTo>
                    <a:pt x="812" y="25"/>
                    <a:pt x="811" y="13"/>
                    <a:pt x="804" y="9"/>
                  </a:cubicBezTo>
                  <a:cubicBezTo>
                    <a:pt x="800" y="6"/>
                    <a:pt x="794" y="7"/>
                    <a:pt x="789" y="6"/>
                  </a:cubicBezTo>
                  <a:cubicBezTo>
                    <a:pt x="783" y="5"/>
                    <a:pt x="781" y="9"/>
                    <a:pt x="779" y="14"/>
                  </a:cubicBezTo>
                  <a:cubicBezTo>
                    <a:pt x="777" y="19"/>
                    <a:pt x="777" y="24"/>
                    <a:pt x="782" y="27"/>
                  </a:cubicBezTo>
                  <a:cubicBezTo>
                    <a:pt x="786" y="30"/>
                    <a:pt x="791" y="31"/>
                    <a:pt x="796" y="28"/>
                  </a:cubicBezTo>
                  <a:cubicBezTo>
                    <a:pt x="798" y="26"/>
                    <a:pt x="799" y="22"/>
                    <a:pt x="799" y="20"/>
                  </a:cubicBezTo>
                  <a:cubicBezTo>
                    <a:pt x="799" y="17"/>
                    <a:pt x="796" y="14"/>
                    <a:pt x="794" y="13"/>
                  </a:cubicBezTo>
                  <a:cubicBezTo>
                    <a:pt x="792" y="12"/>
                    <a:pt x="788" y="14"/>
                    <a:pt x="787" y="16"/>
                  </a:cubicBezTo>
                  <a:cubicBezTo>
                    <a:pt x="786" y="17"/>
                    <a:pt x="787" y="20"/>
                    <a:pt x="787" y="22"/>
                  </a:cubicBezTo>
                  <a:cubicBezTo>
                    <a:pt x="788" y="22"/>
                    <a:pt x="789" y="22"/>
                    <a:pt x="790" y="22"/>
                  </a:cubicBezTo>
                  <a:cubicBezTo>
                    <a:pt x="790" y="20"/>
                    <a:pt x="789" y="19"/>
                    <a:pt x="789" y="17"/>
                  </a:cubicBezTo>
                  <a:cubicBezTo>
                    <a:pt x="790" y="16"/>
                    <a:pt x="790" y="16"/>
                    <a:pt x="791" y="16"/>
                  </a:cubicBezTo>
                  <a:cubicBezTo>
                    <a:pt x="792" y="18"/>
                    <a:pt x="795" y="21"/>
                    <a:pt x="795" y="22"/>
                  </a:cubicBezTo>
                  <a:cubicBezTo>
                    <a:pt x="793" y="24"/>
                    <a:pt x="791" y="26"/>
                    <a:pt x="788" y="26"/>
                  </a:cubicBezTo>
                  <a:cubicBezTo>
                    <a:pt x="784" y="27"/>
                    <a:pt x="779" y="20"/>
                    <a:pt x="782" y="16"/>
                  </a:cubicBezTo>
                  <a:cubicBezTo>
                    <a:pt x="784" y="13"/>
                    <a:pt x="789" y="10"/>
                    <a:pt x="792" y="9"/>
                  </a:cubicBezTo>
                  <a:cubicBezTo>
                    <a:pt x="798" y="8"/>
                    <a:pt x="801" y="12"/>
                    <a:pt x="803" y="17"/>
                  </a:cubicBezTo>
                  <a:cubicBezTo>
                    <a:pt x="805" y="22"/>
                    <a:pt x="804" y="26"/>
                    <a:pt x="800" y="29"/>
                  </a:cubicBezTo>
                  <a:cubicBezTo>
                    <a:pt x="795" y="33"/>
                    <a:pt x="789" y="34"/>
                    <a:pt x="782" y="32"/>
                  </a:cubicBezTo>
                  <a:cubicBezTo>
                    <a:pt x="776" y="30"/>
                    <a:pt x="773" y="25"/>
                    <a:pt x="772" y="19"/>
                  </a:cubicBezTo>
                  <a:cubicBezTo>
                    <a:pt x="772" y="15"/>
                    <a:pt x="770" y="11"/>
                    <a:pt x="768" y="10"/>
                  </a:cubicBezTo>
                  <a:cubicBezTo>
                    <a:pt x="766" y="8"/>
                    <a:pt x="761" y="10"/>
                    <a:pt x="758" y="11"/>
                  </a:cubicBezTo>
                  <a:cubicBezTo>
                    <a:pt x="758" y="10"/>
                    <a:pt x="758" y="8"/>
                    <a:pt x="758" y="6"/>
                  </a:cubicBezTo>
                  <a:cubicBezTo>
                    <a:pt x="753" y="6"/>
                    <a:pt x="747" y="6"/>
                    <a:pt x="742" y="6"/>
                  </a:cubicBezTo>
                  <a:close/>
                  <a:moveTo>
                    <a:pt x="807" y="36"/>
                  </a:moveTo>
                  <a:cubicBezTo>
                    <a:pt x="798" y="41"/>
                    <a:pt x="790" y="46"/>
                    <a:pt x="783" y="51"/>
                  </a:cubicBezTo>
                  <a:cubicBezTo>
                    <a:pt x="776" y="57"/>
                    <a:pt x="774" y="65"/>
                    <a:pt x="777" y="71"/>
                  </a:cubicBezTo>
                  <a:cubicBezTo>
                    <a:pt x="781" y="79"/>
                    <a:pt x="789" y="84"/>
                    <a:pt x="798" y="84"/>
                  </a:cubicBezTo>
                  <a:cubicBezTo>
                    <a:pt x="805" y="83"/>
                    <a:pt x="810" y="79"/>
                    <a:pt x="813" y="70"/>
                  </a:cubicBezTo>
                  <a:cubicBezTo>
                    <a:pt x="815" y="63"/>
                    <a:pt x="813" y="57"/>
                    <a:pt x="808" y="54"/>
                  </a:cubicBezTo>
                  <a:cubicBezTo>
                    <a:pt x="802" y="50"/>
                    <a:pt x="794" y="50"/>
                    <a:pt x="789" y="56"/>
                  </a:cubicBezTo>
                  <a:cubicBezTo>
                    <a:pt x="787" y="57"/>
                    <a:pt x="786" y="61"/>
                    <a:pt x="787" y="63"/>
                  </a:cubicBezTo>
                  <a:cubicBezTo>
                    <a:pt x="789" y="65"/>
                    <a:pt x="792" y="67"/>
                    <a:pt x="795" y="67"/>
                  </a:cubicBezTo>
                  <a:cubicBezTo>
                    <a:pt x="797" y="68"/>
                    <a:pt x="799" y="65"/>
                    <a:pt x="800" y="63"/>
                  </a:cubicBezTo>
                  <a:cubicBezTo>
                    <a:pt x="799" y="61"/>
                    <a:pt x="797" y="60"/>
                    <a:pt x="795" y="58"/>
                  </a:cubicBezTo>
                  <a:cubicBezTo>
                    <a:pt x="797" y="57"/>
                    <a:pt x="801" y="57"/>
                    <a:pt x="802" y="58"/>
                  </a:cubicBezTo>
                  <a:cubicBezTo>
                    <a:pt x="803" y="61"/>
                    <a:pt x="803" y="65"/>
                    <a:pt x="801" y="67"/>
                  </a:cubicBezTo>
                  <a:cubicBezTo>
                    <a:pt x="798" y="71"/>
                    <a:pt x="791" y="71"/>
                    <a:pt x="787" y="67"/>
                  </a:cubicBezTo>
                  <a:cubicBezTo>
                    <a:pt x="783" y="64"/>
                    <a:pt x="783" y="58"/>
                    <a:pt x="787" y="54"/>
                  </a:cubicBezTo>
                  <a:cubicBezTo>
                    <a:pt x="793" y="48"/>
                    <a:pt x="799" y="46"/>
                    <a:pt x="808" y="49"/>
                  </a:cubicBezTo>
                  <a:cubicBezTo>
                    <a:pt x="807" y="45"/>
                    <a:pt x="807" y="41"/>
                    <a:pt x="807" y="36"/>
                  </a:cubicBezTo>
                  <a:close/>
                  <a:moveTo>
                    <a:pt x="834" y="49"/>
                  </a:moveTo>
                  <a:cubicBezTo>
                    <a:pt x="844" y="45"/>
                    <a:pt x="851" y="49"/>
                    <a:pt x="856" y="56"/>
                  </a:cubicBezTo>
                  <a:cubicBezTo>
                    <a:pt x="858" y="57"/>
                    <a:pt x="858" y="62"/>
                    <a:pt x="857" y="64"/>
                  </a:cubicBezTo>
                  <a:cubicBezTo>
                    <a:pt x="854" y="67"/>
                    <a:pt x="850" y="69"/>
                    <a:pt x="846" y="70"/>
                  </a:cubicBezTo>
                  <a:cubicBezTo>
                    <a:pt x="844" y="70"/>
                    <a:pt x="840" y="67"/>
                    <a:pt x="839" y="64"/>
                  </a:cubicBezTo>
                  <a:cubicBezTo>
                    <a:pt x="838" y="63"/>
                    <a:pt x="840" y="59"/>
                    <a:pt x="841" y="57"/>
                  </a:cubicBezTo>
                  <a:cubicBezTo>
                    <a:pt x="842" y="56"/>
                    <a:pt x="845" y="57"/>
                    <a:pt x="846" y="57"/>
                  </a:cubicBezTo>
                  <a:cubicBezTo>
                    <a:pt x="844" y="60"/>
                    <a:pt x="841" y="63"/>
                    <a:pt x="842" y="64"/>
                  </a:cubicBezTo>
                  <a:cubicBezTo>
                    <a:pt x="843" y="68"/>
                    <a:pt x="847" y="69"/>
                    <a:pt x="850" y="67"/>
                  </a:cubicBezTo>
                  <a:cubicBezTo>
                    <a:pt x="854" y="65"/>
                    <a:pt x="857" y="63"/>
                    <a:pt x="855" y="58"/>
                  </a:cubicBezTo>
                  <a:cubicBezTo>
                    <a:pt x="853" y="54"/>
                    <a:pt x="844" y="50"/>
                    <a:pt x="839" y="51"/>
                  </a:cubicBezTo>
                  <a:cubicBezTo>
                    <a:pt x="832" y="53"/>
                    <a:pt x="828" y="58"/>
                    <a:pt x="828" y="63"/>
                  </a:cubicBezTo>
                  <a:cubicBezTo>
                    <a:pt x="827" y="71"/>
                    <a:pt x="833" y="81"/>
                    <a:pt x="840" y="83"/>
                  </a:cubicBezTo>
                  <a:cubicBezTo>
                    <a:pt x="848" y="85"/>
                    <a:pt x="858" y="81"/>
                    <a:pt x="863" y="74"/>
                  </a:cubicBezTo>
                  <a:cubicBezTo>
                    <a:pt x="868" y="67"/>
                    <a:pt x="867" y="59"/>
                    <a:pt x="860" y="52"/>
                  </a:cubicBezTo>
                  <a:cubicBezTo>
                    <a:pt x="853" y="47"/>
                    <a:pt x="845" y="42"/>
                    <a:pt x="836" y="36"/>
                  </a:cubicBezTo>
                  <a:cubicBezTo>
                    <a:pt x="836" y="40"/>
                    <a:pt x="836" y="42"/>
                    <a:pt x="836" y="43"/>
                  </a:cubicBezTo>
                  <a:cubicBezTo>
                    <a:pt x="836" y="45"/>
                    <a:pt x="835" y="46"/>
                    <a:pt x="834" y="49"/>
                  </a:cubicBezTo>
                  <a:close/>
                  <a:moveTo>
                    <a:pt x="830" y="51"/>
                  </a:moveTo>
                  <a:cubicBezTo>
                    <a:pt x="827" y="51"/>
                    <a:pt x="825" y="51"/>
                    <a:pt x="823" y="51"/>
                  </a:cubicBezTo>
                  <a:cubicBezTo>
                    <a:pt x="817" y="51"/>
                    <a:pt x="813" y="44"/>
                    <a:pt x="817" y="39"/>
                  </a:cubicBezTo>
                  <a:cubicBezTo>
                    <a:pt x="817" y="37"/>
                    <a:pt x="819" y="36"/>
                    <a:pt x="820" y="36"/>
                  </a:cubicBezTo>
                  <a:cubicBezTo>
                    <a:pt x="822" y="36"/>
                    <a:pt x="823" y="38"/>
                    <a:pt x="824" y="39"/>
                  </a:cubicBezTo>
                  <a:cubicBezTo>
                    <a:pt x="822" y="40"/>
                    <a:pt x="820" y="41"/>
                    <a:pt x="819" y="43"/>
                  </a:cubicBezTo>
                  <a:cubicBezTo>
                    <a:pt x="818" y="44"/>
                    <a:pt x="820" y="46"/>
                    <a:pt x="821" y="47"/>
                  </a:cubicBezTo>
                  <a:cubicBezTo>
                    <a:pt x="823" y="48"/>
                    <a:pt x="826" y="48"/>
                    <a:pt x="826" y="48"/>
                  </a:cubicBezTo>
                  <a:cubicBezTo>
                    <a:pt x="827" y="44"/>
                    <a:pt x="829" y="40"/>
                    <a:pt x="828" y="36"/>
                  </a:cubicBezTo>
                  <a:cubicBezTo>
                    <a:pt x="828" y="34"/>
                    <a:pt x="824" y="30"/>
                    <a:pt x="822" y="31"/>
                  </a:cubicBezTo>
                  <a:cubicBezTo>
                    <a:pt x="819" y="31"/>
                    <a:pt x="815" y="34"/>
                    <a:pt x="814" y="37"/>
                  </a:cubicBezTo>
                  <a:cubicBezTo>
                    <a:pt x="812" y="43"/>
                    <a:pt x="813" y="49"/>
                    <a:pt x="818" y="54"/>
                  </a:cubicBezTo>
                  <a:cubicBezTo>
                    <a:pt x="823" y="59"/>
                    <a:pt x="826" y="59"/>
                    <a:pt x="830" y="51"/>
                  </a:cubicBezTo>
                  <a:close/>
                  <a:moveTo>
                    <a:pt x="812" y="6"/>
                  </a:moveTo>
                  <a:cubicBezTo>
                    <a:pt x="818" y="13"/>
                    <a:pt x="818" y="20"/>
                    <a:pt x="815" y="28"/>
                  </a:cubicBezTo>
                  <a:cubicBezTo>
                    <a:pt x="819" y="28"/>
                    <a:pt x="822" y="27"/>
                    <a:pt x="824" y="27"/>
                  </a:cubicBezTo>
                  <a:cubicBezTo>
                    <a:pt x="825" y="20"/>
                    <a:pt x="826" y="13"/>
                    <a:pt x="827" y="6"/>
                  </a:cubicBezTo>
                  <a:cubicBezTo>
                    <a:pt x="823" y="6"/>
                    <a:pt x="818" y="6"/>
                    <a:pt x="812" y="6"/>
                  </a:cubicBezTo>
                  <a:close/>
                  <a:moveTo>
                    <a:pt x="939" y="7"/>
                  </a:moveTo>
                  <a:cubicBezTo>
                    <a:pt x="931" y="7"/>
                    <a:pt x="923" y="7"/>
                    <a:pt x="916" y="7"/>
                  </a:cubicBezTo>
                  <a:cubicBezTo>
                    <a:pt x="922" y="10"/>
                    <a:pt x="928" y="14"/>
                    <a:pt x="934" y="17"/>
                  </a:cubicBezTo>
                  <a:cubicBezTo>
                    <a:pt x="936" y="14"/>
                    <a:pt x="937" y="11"/>
                    <a:pt x="939" y="7"/>
                  </a:cubicBezTo>
                  <a:close/>
                  <a:moveTo>
                    <a:pt x="707" y="17"/>
                  </a:moveTo>
                  <a:cubicBezTo>
                    <a:pt x="713" y="13"/>
                    <a:pt x="718" y="10"/>
                    <a:pt x="724" y="6"/>
                  </a:cubicBezTo>
                  <a:cubicBezTo>
                    <a:pt x="717" y="6"/>
                    <a:pt x="710" y="6"/>
                    <a:pt x="703" y="6"/>
                  </a:cubicBezTo>
                  <a:cubicBezTo>
                    <a:pt x="704" y="10"/>
                    <a:pt x="706" y="14"/>
                    <a:pt x="707" y="17"/>
                  </a:cubicBezTo>
                  <a:close/>
                  <a:moveTo>
                    <a:pt x="960" y="7"/>
                  </a:moveTo>
                  <a:cubicBezTo>
                    <a:pt x="961" y="9"/>
                    <a:pt x="963" y="12"/>
                    <a:pt x="965" y="14"/>
                  </a:cubicBezTo>
                  <a:cubicBezTo>
                    <a:pt x="967" y="12"/>
                    <a:pt x="969" y="9"/>
                    <a:pt x="971" y="7"/>
                  </a:cubicBezTo>
                  <a:cubicBezTo>
                    <a:pt x="967" y="7"/>
                    <a:pt x="964" y="7"/>
                    <a:pt x="960" y="7"/>
                  </a:cubicBezTo>
                  <a:close/>
                  <a:moveTo>
                    <a:pt x="677" y="14"/>
                  </a:moveTo>
                  <a:cubicBezTo>
                    <a:pt x="678" y="11"/>
                    <a:pt x="679" y="9"/>
                    <a:pt x="681" y="7"/>
                  </a:cubicBezTo>
                  <a:cubicBezTo>
                    <a:pt x="678" y="7"/>
                    <a:pt x="675" y="7"/>
                    <a:pt x="671" y="7"/>
                  </a:cubicBezTo>
                  <a:cubicBezTo>
                    <a:pt x="673" y="9"/>
                    <a:pt x="674" y="11"/>
                    <a:pt x="677" y="14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A8329152-6745-4188-B48B-6449B9D8C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5763"/>
            <a:ext cx="12238038" cy="155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87B464E-A953-47CF-9807-F7C7B6352398}"/>
              </a:ext>
            </a:extLst>
          </p:cNvPr>
          <p:cNvCxnSpPr/>
          <p:nvPr/>
        </p:nvCxnSpPr>
        <p:spPr>
          <a:xfrm>
            <a:off x="5475395" y="1120775"/>
            <a:ext cx="0" cy="5121275"/>
          </a:xfrm>
          <a:prstGeom prst="line">
            <a:avLst/>
          </a:prstGeom>
          <a:ln w="12700" cmpd="sng">
            <a:solidFill>
              <a:srgbClr val="E94B5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3">
            <a:extLst>
              <a:ext uri="{FF2B5EF4-FFF2-40B4-BE49-F238E27FC236}">
                <a16:creationId xmlns:a16="http://schemas.microsoft.com/office/drawing/2014/main" id="{1E7B2B61-E3B9-4AAF-93AC-EC4AD2AB5080}"/>
              </a:ext>
            </a:extLst>
          </p:cNvPr>
          <p:cNvCxnSpPr/>
          <p:nvPr/>
        </p:nvCxnSpPr>
        <p:spPr>
          <a:xfrm>
            <a:off x="8437563" y="1120775"/>
            <a:ext cx="6350" cy="5035550"/>
          </a:xfrm>
          <a:prstGeom prst="line">
            <a:avLst/>
          </a:prstGeom>
          <a:ln w="12700" cmpd="sng">
            <a:solidFill>
              <a:srgbClr val="E94B5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Box 2">
            <a:extLst>
              <a:ext uri="{FF2B5EF4-FFF2-40B4-BE49-F238E27FC236}">
                <a16:creationId xmlns:a16="http://schemas.microsoft.com/office/drawing/2014/main" id="{0C9B35C6-1887-4598-B42B-E99C810EB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" y="596900"/>
            <a:ext cx="2289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Tác phẩm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F6AA808-3233-494F-B35E-915432E8117F}"/>
              </a:ext>
            </a:extLst>
          </p:cNvPr>
          <p:cNvCxnSpPr/>
          <p:nvPr/>
        </p:nvCxnSpPr>
        <p:spPr>
          <a:xfrm>
            <a:off x="7227888" y="6346825"/>
            <a:ext cx="57308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152" name="文本框 5">
            <a:extLst>
              <a:ext uri="{FF2B5EF4-FFF2-40B4-BE49-F238E27FC236}">
                <a16:creationId xmlns:a16="http://schemas.microsoft.com/office/drawing/2014/main" id="{AD17BCF9-BE4F-43A0-9464-BCFE7386F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3227" y="217488"/>
            <a:ext cx="4187986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eaLnBrk="1" hangingPunct="1"/>
            <a:r>
              <a:rPr lang="en-US" altLang="zh-CN" sz="24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ĐỌC - TÌM HIỂU CHUNG</a:t>
            </a:r>
            <a:endParaRPr lang="zh-CN" altLang="en-US" sz="2400" b="1" dirty="0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3" name="Rectangle 4">
            <a:extLst>
              <a:ext uri="{FF2B5EF4-FFF2-40B4-BE49-F238E27FC236}">
                <a16:creationId xmlns:a16="http://schemas.microsoft.com/office/drawing/2014/main" id="{E1B13183-DC07-4A88-9C3B-0AF6EF8CC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" y="1722438"/>
            <a:ext cx="63119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2/2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1/3</a:t>
            </a:r>
          </a:p>
        </p:txBody>
      </p:sp>
      <p:pic>
        <p:nvPicPr>
          <p:cNvPr id="55298" name="Picture 2">
            <a:extLst>
              <a:ext uri="{FF2B5EF4-FFF2-40B4-BE49-F238E27FC236}">
                <a16:creationId xmlns:a16="http://schemas.microsoft.com/office/drawing/2014/main" id="{336D04D3-F507-4566-BFAF-78F2694BB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506" y="3318140"/>
            <a:ext cx="4486846" cy="2667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5" name="Rectangle 1">
            <a:extLst>
              <a:ext uri="{FF2B5EF4-FFF2-40B4-BE49-F238E27FC236}">
                <a16:creationId xmlns:a16="http://schemas.microsoft.com/office/drawing/2014/main" id="{B2CE7C4E-955D-4284-846D-CAA627D14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" y="1120775"/>
            <a:ext cx="51972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xứ:Trích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6" name="Picture 12">
            <a:extLst>
              <a:ext uri="{FF2B5EF4-FFF2-40B4-BE49-F238E27FC236}">
                <a16:creationId xmlns:a16="http://schemas.microsoft.com/office/drawing/2014/main" id="{2BA6B805-6F93-4CEA-8A00-6D4E9EB00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703" y="815975"/>
            <a:ext cx="2392363" cy="221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3D79439-39D7-4AC8-9D11-61326AE4F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" y="3384550"/>
            <a:ext cx="2515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PTBĐ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5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8">
            <a:extLst>
              <a:ext uri="{FF2B5EF4-FFF2-40B4-BE49-F238E27FC236}">
                <a16:creationId xmlns:a16="http://schemas.microsoft.com/office/drawing/2014/main" id="{3D5FE4C4-BD9B-4D59-BC01-CD456E6716B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30750" y="-3175"/>
            <a:ext cx="2730500" cy="835025"/>
            <a:chOff x="1003" y="477"/>
            <a:chExt cx="5666" cy="1730"/>
          </a:xfrm>
          <a:solidFill>
            <a:schemeClr val="tx1">
              <a:alpha val="70000"/>
            </a:schemeClr>
          </a:solidFill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3468C606-20D0-4275-A5B8-AB816A780F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477"/>
              <a:ext cx="5666" cy="321"/>
            </a:xfrm>
            <a:custGeom>
              <a:avLst/>
              <a:gdLst>
                <a:gd name="T0" fmla="*/ 1641 w 1641"/>
                <a:gd name="T1" fmla="*/ 86 h 92"/>
                <a:gd name="T2" fmla="*/ 0 w 1641"/>
                <a:gd name="T3" fmla="*/ 86 h 92"/>
                <a:gd name="T4" fmla="*/ 657 w 1641"/>
                <a:gd name="T5" fmla="*/ 87 h 92"/>
                <a:gd name="T6" fmla="*/ 676 w 1641"/>
                <a:gd name="T7" fmla="*/ 65 h 92"/>
                <a:gd name="T8" fmla="*/ 693 w 1641"/>
                <a:gd name="T9" fmla="*/ 68 h 92"/>
                <a:gd name="T10" fmla="*/ 703 w 1641"/>
                <a:gd name="T11" fmla="*/ 68 h 92"/>
                <a:gd name="T12" fmla="*/ 737 w 1641"/>
                <a:gd name="T13" fmla="*/ 70 h 92"/>
                <a:gd name="T14" fmla="*/ 722 w 1641"/>
                <a:gd name="T15" fmla="*/ 61 h 92"/>
                <a:gd name="T16" fmla="*/ 741 w 1641"/>
                <a:gd name="T17" fmla="*/ 55 h 92"/>
                <a:gd name="T18" fmla="*/ 768 w 1641"/>
                <a:gd name="T19" fmla="*/ 52 h 92"/>
                <a:gd name="T20" fmla="*/ 766 w 1641"/>
                <a:gd name="T21" fmla="*/ 35 h 92"/>
                <a:gd name="T22" fmla="*/ 759 w 1641"/>
                <a:gd name="T23" fmla="*/ 29 h 92"/>
                <a:gd name="T24" fmla="*/ 756 w 1641"/>
                <a:gd name="T25" fmla="*/ 19 h 92"/>
                <a:gd name="T26" fmla="*/ 778 w 1641"/>
                <a:gd name="T27" fmla="*/ 38 h 92"/>
                <a:gd name="T28" fmla="*/ 837 w 1641"/>
                <a:gd name="T29" fmla="*/ 3 h 92"/>
                <a:gd name="T30" fmla="*/ 859 w 1641"/>
                <a:gd name="T31" fmla="*/ 44 h 92"/>
                <a:gd name="T32" fmla="*/ 883 w 1641"/>
                <a:gd name="T33" fmla="*/ 35 h 92"/>
                <a:gd name="T34" fmla="*/ 892 w 1641"/>
                <a:gd name="T35" fmla="*/ 33 h 92"/>
                <a:gd name="T36" fmla="*/ 900 w 1641"/>
                <a:gd name="T37" fmla="*/ 27 h 92"/>
                <a:gd name="T38" fmla="*/ 932 w 1641"/>
                <a:gd name="T39" fmla="*/ 42 h 92"/>
                <a:gd name="T40" fmla="*/ 915 w 1641"/>
                <a:gd name="T41" fmla="*/ 50 h 92"/>
                <a:gd name="T42" fmla="*/ 927 w 1641"/>
                <a:gd name="T43" fmla="*/ 62 h 92"/>
                <a:gd name="T44" fmla="*/ 941 w 1641"/>
                <a:gd name="T45" fmla="*/ 59 h 92"/>
                <a:gd name="T46" fmla="*/ 960 w 1641"/>
                <a:gd name="T47" fmla="*/ 64 h 92"/>
                <a:gd name="T48" fmla="*/ 946 w 1641"/>
                <a:gd name="T49" fmla="*/ 71 h 92"/>
                <a:gd name="T50" fmla="*/ 979 w 1641"/>
                <a:gd name="T51" fmla="*/ 82 h 92"/>
                <a:gd name="T52" fmla="*/ 985 w 1641"/>
                <a:gd name="T53" fmla="*/ 76 h 92"/>
                <a:gd name="T54" fmla="*/ 855 w 1641"/>
                <a:gd name="T55" fmla="*/ 64 h 92"/>
                <a:gd name="T56" fmla="*/ 859 w 1641"/>
                <a:gd name="T57" fmla="*/ 58 h 92"/>
                <a:gd name="T58" fmla="*/ 940 w 1641"/>
                <a:gd name="T59" fmla="*/ 85 h 92"/>
                <a:gd name="T60" fmla="*/ 843 w 1641"/>
                <a:gd name="T61" fmla="*/ 54 h 92"/>
                <a:gd name="T62" fmla="*/ 852 w 1641"/>
                <a:gd name="T63" fmla="*/ 61 h 92"/>
                <a:gd name="T64" fmla="*/ 852 w 1641"/>
                <a:gd name="T65" fmla="*/ 68 h 92"/>
                <a:gd name="T66" fmla="*/ 795 w 1641"/>
                <a:gd name="T67" fmla="*/ 77 h 92"/>
                <a:gd name="T68" fmla="*/ 808 w 1641"/>
                <a:gd name="T69" fmla="*/ 78 h 92"/>
                <a:gd name="T70" fmla="*/ 724 w 1641"/>
                <a:gd name="T71" fmla="*/ 83 h 92"/>
                <a:gd name="T72" fmla="*/ 767 w 1641"/>
                <a:gd name="T73" fmla="*/ 81 h 92"/>
                <a:gd name="T74" fmla="*/ 794 w 1641"/>
                <a:gd name="T75" fmla="*/ 81 h 92"/>
                <a:gd name="T76" fmla="*/ 789 w 1641"/>
                <a:gd name="T77" fmla="*/ 76 h 92"/>
                <a:gd name="T78" fmla="*/ 802 w 1641"/>
                <a:gd name="T79" fmla="*/ 24 h 92"/>
                <a:gd name="T80" fmla="*/ 791 w 1641"/>
                <a:gd name="T81" fmla="*/ 24 h 92"/>
                <a:gd name="T82" fmla="*/ 779 w 1641"/>
                <a:gd name="T83" fmla="*/ 15 h 92"/>
                <a:gd name="T84" fmla="*/ 859 w 1641"/>
                <a:gd name="T85" fmla="*/ 39 h 92"/>
                <a:gd name="T86" fmla="*/ 852 w 1641"/>
                <a:gd name="T87" fmla="*/ 36 h 92"/>
                <a:gd name="T88" fmla="*/ 840 w 1641"/>
                <a:gd name="T89" fmla="*/ 33 h 92"/>
                <a:gd name="T90" fmla="*/ 837 w 1641"/>
                <a:gd name="T91" fmla="*/ 54 h 92"/>
                <a:gd name="T92" fmla="*/ 819 w 1641"/>
                <a:gd name="T93" fmla="*/ 60 h 92"/>
                <a:gd name="T94" fmla="*/ 823 w 1641"/>
                <a:gd name="T95" fmla="*/ 52 h 92"/>
                <a:gd name="T96" fmla="*/ 811 w 1641"/>
                <a:gd name="T97" fmla="*/ 85 h 92"/>
                <a:gd name="T98" fmla="*/ 965 w 1641"/>
                <a:gd name="T99" fmla="*/ 76 h 92"/>
                <a:gd name="T100" fmla="*/ 683 w 1641"/>
                <a:gd name="T101" fmla="*/ 8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41" h="92">
                  <a:moveTo>
                    <a:pt x="985" y="76"/>
                  </a:moveTo>
                  <a:cubicBezTo>
                    <a:pt x="989" y="75"/>
                    <a:pt x="993" y="74"/>
                    <a:pt x="997" y="75"/>
                  </a:cubicBezTo>
                  <a:cubicBezTo>
                    <a:pt x="1025" y="78"/>
                    <a:pt x="1054" y="82"/>
                    <a:pt x="1082" y="86"/>
                  </a:cubicBezTo>
                  <a:cubicBezTo>
                    <a:pt x="1084" y="86"/>
                    <a:pt x="1086" y="86"/>
                    <a:pt x="1087" y="86"/>
                  </a:cubicBezTo>
                  <a:cubicBezTo>
                    <a:pt x="1272" y="86"/>
                    <a:pt x="1456" y="86"/>
                    <a:pt x="1641" y="86"/>
                  </a:cubicBezTo>
                  <a:cubicBezTo>
                    <a:pt x="1641" y="88"/>
                    <a:pt x="1641" y="90"/>
                    <a:pt x="1641" y="92"/>
                  </a:cubicBezTo>
                  <a:cubicBezTo>
                    <a:pt x="1638" y="92"/>
                    <a:pt x="1635" y="92"/>
                    <a:pt x="1632" y="92"/>
                  </a:cubicBezTo>
                  <a:cubicBezTo>
                    <a:pt x="1091" y="92"/>
                    <a:pt x="550" y="92"/>
                    <a:pt x="8" y="92"/>
                  </a:cubicBezTo>
                  <a:cubicBezTo>
                    <a:pt x="6" y="92"/>
                    <a:pt x="3" y="92"/>
                    <a:pt x="0" y="92"/>
                  </a:cubicBezTo>
                  <a:cubicBezTo>
                    <a:pt x="0" y="90"/>
                    <a:pt x="0" y="88"/>
                    <a:pt x="0" y="86"/>
                  </a:cubicBezTo>
                  <a:cubicBezTo>
                    <a:pt x="185" y="86"/>
                    <a:pt x="370" y="86"/>
                    <a:pt x="555" y="85"/>
                  </a:cubicBezTo>
                  <a:cubicBezTo>
                    <a:pt x="570" y="85"/>
                    <a:pt x="585" y="82"/>
                    <a:pt x="601" y="80"/>
                  </a:cubicBezTo>
                  <a:cubicBezTo>
                    <a:pt x="619" y="78"/>
                    <a:pt x="637" y="76"/>
                    <a:pt x="655" y="73"/>
                  </a:cubicBezTo>
                  <a:cubicBezTo>
                    <a:pt x="654" y="78"/>
                    <a:pt x="652" y="81"/>
                    <a:pt x="651" y="84"/>
                  </a:cubicBezTo>
                  <a:cubicBezTo>
                    <a:pt x="651" y="85"/>
                    <a:pt x="654" y="85"/>
                    <a:pt x="657" y="87"/>
                  </a:cubicBezTo>
                  <a:cubicBezTo>
                    <a:pt x="653" y="81"/>
                    <a:pt x="654" y="77"/>
                    <a:pt x="660" y="75"/>
                  </a:cubicBezTo>
                  <a:cubicBezTo>
                    <a:pt x="660" y="76"/>
                    <a:pt x="660" y="77"/>
                    <a:pt x="660" y="77"/>
                  </a:cubicBezTo>
                  <a:cubicBezTo>
                    <a:pt x="661" y="79"/>
                    <a:pt x="662" y="81"/>
                    <a:pt x="663" y="83"/>
                  </a:cubicBezTo>
                  <a:cubicBezTo>
                    <a:pt x="664" y="82"/>
                    <a:pt x="667" y="81"/>
                    <a:pt x="668" y="80"/>
                  </a:cubicBezTo>
                  <a:cubicBezTo>
                    <a:pt x="671" y="75"/>
                    <a:pt x="673" y="69"/>
                    <a:pt x="676" y="65"/>
                  </a:cubicBezTo>
                  <a:cubicBezTo>
                    <a:pt x="681" y="58"/>
                    <a:pt x="687" y="57"/>
                    <a:pt x="692" y="61"/>
                  </a:cubicBezTo>
                  <a:cubicBezTo>
                    <a:pt x="697" y="64"/>
                    <a:pt x="698" y="72"/>
                    <a:pt x="694" y="75"/>
                  </a:cubicBezTo>
                  <a:cubicBezTo>
                    <a:pt x="690" y="79"/>
                    <a:pt x="686" y="77"/>
                    <a:pt x="684" y="72"/>
                  </a:cubicBezTo>
                  <a:cubicBezTo>
                    <a:pt x="685" y="72"/>
                    <a:pt x="685" y="71"/>
                    <a:pt x="685" y="71"/>
                  </a:cubicBezTo>
                  <a:cubicBezTo>
                    <a:pt x="689" y="72"/>
                    <a:pt x="692" y="73"/>
                    <a:pt x="693" y="68"/>
                  </a:cubicBezTo>
                  <a:cubicBezTo>
                    <a:pt x="693" y="66"/>
                    <a:pt x="691" y="63"/>
                    <a:pt x="689" y="62"/>
                  </a:cubicBezTo>
                  <a:cubicBezTo>
                    <a:pt x="686" y="60"/>
                    <a:pt x="682" y="62"/>
                    <a:pt x="681" y="65"/>
                  </a:cubicBezTo>
                  <a:cubicBezTo>
                    <a:pt x="677" y="70"/>
                    <a:pt x="679" y="76"/>
                    <a:pt x="682" y="80"/>
                  </a:cubicBezTo>
                  <a:cubicBezTo>
                    <a:pt x="687" y="84"/>
                    <a:pt x="692" y="84"/>
                    <a:pt x="697" y="82"/>
                  </a:cubicBezTo>
                  <a:cubicBezTo>
                    <a:pt x="702" y="79"/>
                    <a:pt x="705" y="74"/>
                    <a:pt x="703" y="68"/>
                  </a:cubicBezTo>
                  <a:cubicBezTo>
                    <a:pt x="702" y="64"/>
                    <a:pt x="701" y="61"/>
                    <a:pt x="700" y="57"/>
                  </a:cubicBezTo>
                  <a:cubicBezTo>
                    <a:pt x="698" y="49"/>
                    <a:pt x="698" y="40"/>
                    <a:pt x="705" y="34"/>
                  </a:cubicBezTo>
                  <a:cubicBezTo>
                    <a:pt x="714" y="28"/>
                    <a:pt x="723" y="28"/>
                    <a:pt x="733" y="32"/>
                  </a:cubicBezTo>
                  <a:cubicBezTo>
                    <a:pt x="741" y="36"/>
                    <a:pt x="745" y="43"/>
                    <a:pt x="746" y="52"/>
                  </a:cubicBezTo>
                  <a:cubicBezTo>
                    <a:pt x="746" y="62"/>
                    <a:pt x="743" y="68"/>
                    <a:pt x="737" y="70"/>
                  </a:cubicBezTo>
                  <a:cubicBezTo>
                    <a:pt x="729" y="72"/>
                    <a:pt x="719" y="70"/>
                    <a:pt x="715" y="63"/>
                  </a:cubicBezTo>
                  <a:cubicBezTo>
                    <a:pt x="713" y="60"/>
                    <a:pt x="712" y="55"/>
                    <a:pt x="713" y="52"/>
                  </a:cubicBezTo>
                  <a:cubicBezTo>
                    <a:pt x="715" y="49"/>
                    <a:pt x="719" y="47"/>
                    <a:pt x="723" y="46"/>
                  </a:cubicBezTo>
                  <a:cubicBezTo>
                    <a:pt x="728" y="45"/>
                    <a:pt x="732" y="50"/>
                    <a:pt x="732" y="55"/>
                  </a:cubicBezTo>
                  <a:cubicBezTo>
                    <a:pt x="731" y="61"/>
                    <a:pt x="727" y="62"/>
                    <a:pt x="722" y="61"/>
                  </a:cubicBezTo>
                  <a:cubicBezTo>
                    <a:pt x="724" y="57"/>
                    <a:pt x="725" y="54"/>
                    <a:pt x="727" y="49"/>
                  </a:cubicBezTo>
                  <a:cubicBezTo>
                    <a:pt x="723" y="50"/>
                    <a:pt x="720" y="50"/>
                    <a:pt x="718" y="51"/>
                  </a:cubicBezTo>
                  <a:cubicBezTo>
                    <a:pt x="717" y="53"/>
                    <a:pt x="717" y="56"/>
                    <a:pt x="717" y="59"/>
                  </a:cubicBezTo>
                  <a:cubicBezTo>
                    <a:pt x="719" y="65"/>
                    <a:pt x="724" y="69"/>
                    <a:pt x="730" y="68"/>
                  </a:cubicBezTo>
                  <a:cubicBezTo>
                    <a:pt x="737" y="67"/>
                    <a:pt x="742" y="62"/>
                    <a:pt x="741" y="55"/>
                  </a:cubicBezTo>
                  <a:cubicBezTo>
                    <a:pt x="741" y="48"/>
                    <a:pt x="736" y="41"/>
                    <a:pt x="730" y="39"/>
                  </a:cubicBezTo>
                  <a:cubicBezTo>
                    <a:pt x="722" y="36"/>
                    <a:pt x="713" y="38"/>
                    <a:pt x="708" y="44"/>
                  </a:cubicBezTo>
                  <a:cubicBezTo>
                    <a:pt x="703" y="49"/>
                    <a:pt x="702" y="56"/>
                    <a:pt x="705" y="63"/>
                  </a:cubicBezTo>
                  <a:cubicBezTo>
                    <a:pt x="711" y="76"/>
                    <a:pt x="726" y="82"/>
                    <a:pt x="741" y="76"/>
                  </a:cubicBezTo>
                  <a:cubicBezTo>
                    <a:pt x="753" y="72"/>
                    <a:pt x="761" y="62"/>
                    <a:pt x="768" y="52"/>
                  </a:cubicBezTo>
                  <a:cubicBezTo>
                    <a:pt x="764" y="51"/>
                    <a:pt x="760" y="51"/>
                    <a:pt x="756" y="50"/>
                  </a:cubicBezTo>
                  <a:cubicBezTo>
                    <a:pt x="745" y="46"/>
                    <a:pt x="739" y="33"/>
                    <a:pt x="743" y="22"/>
                  </a:cubicBezTo>
                  <a:cubicBezTo>
                    <a:pt x="745" y="17"/>
                    <a:pt x="748" y="14"/>
                    <a:pt x="754" y="14"/>
                  </a:cubicBezTo>
                  <a:cubicBezTo>
                    <a:pt x="759" y="13"/>
                    <a:pt x="764" y="15"/>
                    <a:pt x="766" y="21"/>
                  </a:cubicBezTo>
                  <a:cubicBezTo>
                    <a:pt x="768" y="25"/>
                    <a:pt x="768" y="31"/>
                    <a:pt x="766" y="35"/>
                  </a:cubicBezTo>
                  <a:cubicBezTo>
                    <a:pt x="765" y="37"/>
                    <a:pt x="760" y="40"/>
                    <a:pt x="757" y="39"/>
                  </a:cubicBezTo>
                  <a:cubicBezTo>
                    <a:pt x="754" y="38"/>
                    <a:pt x="751" y="35"/>
                    <a:pt x="749" y="32"/>
                  </a:cubicBezTo>
                  <a:cubicBezTo>
                    <a:pt x="748" y="31"/>
                    <a:pt x="750" y="26"/>
                    <a:pt x="751" y="26"/>
                  </a:cubicBezTo>
                  <a:cubicBezTo>
                    <a:pt x="753" y="25"/>
                    <a:pt x="756" y="26"/>
                    <a:pt x="759" y="26"/>
                  </a:cubicBezTo>
                  <a:cubicBezTo>
                    <a:pt x="759" y="27"/>
                    <a:pt x="759" y="28"/>
                    <a:pt x="759" y="29"/>
                  </a:cubicBezTo>
                  <a:cubicBezTo>
                    <a:pt x="757" y="29"/>
                    <a:pt x="754" y="29"/>
                    <a:pt x="750" y="30"/>
                  </a:cubicBezTo>
                  <a:cubicBezTo>
                    <a:pt x="752" y="32"/>
                    <a:pt x="753" y="35"/>
                    <a:pt x="754" y="35"/>
                  </a:cubicBezTo>
                  <a:cubicBezTo>
                    <a:pt x="757" y="35"/>
                    <a:pt x="761" y="35"/>
                    <a:pt x="763" y="34"/>
                  </a:cubicBezTo>
                  <a:cubicBezTo>
                    <a:pt x="764" y="32"/>
                    <a:pt x="766" y="27"/>
                    <a:pt x="765" y="25"/>
                  </a:cubicBezTo>
                  <a:cubicBezTo>
                    <a:pt x="763" y="22"/>
                    <a:pt x="759" y="19"/>
                    <a:pt x="756" y="19"/>
                  </a:cubicBezTo>
                  <a:cubicBezTo>
                    <a:pt x="753" y="19"/>
                    <a:pt x="749" y="22"/>
                    <a:pt x="747" y="25"/>
                  </a:cubicBezTo>
                  <a:cubicBezTo>
                    <a:pt x="744" y="31"/>
                    <a:pt x="745" y="37"/>
                    <a:pt x="750" y="42"/>
                  </a:cubicBezTo>
                  <a:cubicBezTo>
                    <a:pt x="756" y="47"/>
                    <a:pt x="762" y="50"/>
                    <a:pt x="770" y="47"/>
                  </a:cubicBezTo>
                  <a:cubicBezTo>
                    <a:pt x="774" y="46"/>
                    <a:pt x="778" y="45"/>
                    <a:pt x="783" y="44"/>
                  </a:cubicBezTo>
                  <a:cubicBezTo>
                    <a:pt x="781" y="42"/>
                    <a:pt x="779" y="40"/>
                    <a:pt x="778" y="38"/>
                  </a:cubicBezTo>
                  <a:cubicBezTo>
                    <a:pt x="765" y="23"/>
                    <a:pt x="767" y="9"/>
                    <a:pt x="785" y="0"/>
                  </a:cubicBezTo>
                  <a:cubicBezTo>
                    <a:pt x="789" y="0"/>
                    <a:pt x="794" y="0"/>
                    <a:pt x="798" y="0"/>
                  </a:cubicBezTo>
                  <a:cubicBezTo>
                    <a:pt x="816" y="9"/>
                    <a:pt x="819" y="14"/>
                    <a:pt x="816" y="33"/>
                  </a:cubicBezTo>
                  <a:cubicBezTo>
                    <a:pt x="819" y="32"/>
                    <a:pt x="822" y="31"/>
                    <a:pt x="825" y="30"/>
                  </a:cubicBezTo>
                  <a:cubicBezTo>
                    <a:pt x="822" y="18"/>
                    <a:pt x="826" y="9"/>
                    <a:pt x="837" y="3"/>
                  </a:cubicBezTo>
                  <a:cubicBezTo>
                    <a:pt x="839" y="2"/>
                    <a:pt x="842" y="1"/>
                    <a:pt x="844" y="0"/>
                  </a:cubicBezTo>
                  <a:cubicBezTo>
                    <a:pt x="848" y="0"/>
                    <a:pt x="853" y="0"/>
                    <a:pt x="857" y="0"/>
                  </a:cubicBezTo>
                  <a:cubicBezTo>
                    <a:pt x="870" y="8"/>
                    <a:pt x="874" y="14"/>
                    <a:pt x="871" y="25"/>
                  </a:cubicBezTo>
                  <a:cubicBezTo>
                    <a:pt x="869" y="30"/>
                    <a:pt x="866" y="34"/>
                    <a:pt x="863" y="39"/>
                  </a:cubicBezTo>
                  <a:cubicBezTo>
                    <a:pt x="862" y="40"/>
                    <a:pt x="860" y="42"/>
                    <a:pt x="859" y="44"/>
                  </a:cubicBezTo>
                  <a:cubicBezTo>
                    <a:pt x="864" y="45"/>
                    <a:pt x="868" y="47"/>
                    <a:pt x="873" y="48"/>
                  </a:cubicBezTo>
                  <a:cubicBezTo>
                    <a:pt x="886" y="51"/>
                    <a:pt x="899" y="38"/>
                    <a:pt x="895" y="26"/>
                  </a:cubicBezTo>
                  <a:cubicBezTo>
                    <a:pt x="894" y="21"/>
                    <a:pt x="889" y="18"/>
                    <a:pt x="883" y="19"/>
                  </a:cubicBezTo>
                  <a:cubicBezTo>
                    <a:pt x="878" y="20"/>
                    <a:pt x="875" y="25"/>
                    <a:pt x="876" y="29"/>
                  </a:cubicBezTo>
                  <a:cubicBezTo>
                    <a:pt x="877" y="32"/>
                    <a:pt x="881" y="35"/>
                    <a:pt x="883" y="35"/>
                  </a:cubicBezTo>
                  <a:cubicBezTo>
                    <a:pt x="887" y="36"/>
                    <a:pt x="890" y="35"/>
                    <a:pt x="890" y="30"/>
                  </a:cubicBezTo>
                  <a:cubicBezTo>
                    <a:pt x="888" y="29"/>
                    <a:pt x="885" y="29"/>
                    <a:pt x="883" y="29"/>
                  </a:cubicBezTo>
                  <a:cubicBezTo>
                    <a:pt x="883" y="28"/>
                    <a:pt x="883" y="27"/>
                    <a:pt x="882" y="27"/>
                  </a:cubicBezTo>
                  <a:cubicBezTo>
                    <a:pt x="885" y="26"/>
                    <a:pt x="888" y="25"/>
                    <a:pt x="890" y="26"/>
                  </a:cubicBezTo>
                  <a:cubicBezTo>
                    <a:pt x="892" y="27"/>
                    <a:pt x="893" y="32"/>
                    <a:pt x="892" y="33"/>
                  </a:cubicBezTo>
                  <a:cubicBezTo>
                    <a:pt x="890" y="36"/>
                    <a:pt x="886" y="39"/>
                    <a:pt x="883" y="39"/>
                  </a:cubicBezTo>
                  <a:cubicBezTo>
                    <a:pt x="880" y="39"/>
                    <a:pt x="875" y="35"/>
                    <a:pt x="874" y="32"/>
                  </a:cubicBezTo>
                  <a:cubicBezTo>
                    <a:pt x="871" y="27"/>
                    <a:pt x="873" y="21"/>
                    <a:pt x="878" y="17"/>
                  </a:cubicBezTo>
                  <a:cubicBezTo>
                    <a:pt x="882" y="13"/>
                    <a:pt x="887" y="13"/>
                    <a:pt x="892" y="15"/>
                  </a:cubicBezTo>
                  <a:cubicBezTo>
                    <a:pt x="897" y="17"/>
                    <a:pt x="899" y="21"/>
                    <a:pt x="900" y="27"/>
                  </a:cubicBezTo>
                  <a:cubicBezTo>
                    <a:pt x="901" y="40"/>
                    <a:pt x="892" y="50"/>
                    <a:pt x="879" y="51"/>
                  </a:cubicBezTo>
                  <a:cubicBezTo>
                    <a:pt x="877" y="51"/>
                    <a:pt x="876" y="51"/>
                    <a:pt x="873" y="51"/>
                  </a:cubicBezTo>
                  <a:cubicBezTo>
                    <a:pt x="882" y="64"/>
                    <a:pt x="891" y="75"/>
                    <a:pt x="907" y="78"/>
                  </a:cubicBezTo>
                  <a:cubicBezTo>
                    <a:pt x="919" y="80"/>
                    <a:pt x="932" y="73"/>
                    <a:pt x="937" y="62"/>
                  </a:cubicBezTo>
                  <a:cubicBezTo>
                    <a:pt x="940" y="54"/>
                    <a:pt x="938" y="47"/>
                    <a:pt x="932" y="42"/>
                  </a:cubicBezTo>
                  <a:cubicBezTo>
                    <a:pt x="926" y="36"/>
                    <a:pt x="916" y="36"/>
                    <a:pt x="909" y="40"/>
                  </a:cubicBezTo>
                  <a:cubicBezTo>
                    <a:pt x="903" y="44"/>
                    <a:pt x="899" y="52"/>
                    <a:pt x="901" y="59"/>
                  </a:cubicBezTo>
                  <a:cubicBezTo>
                    <a:pt x="902" y="64"/>
                    <a:pt x="909" y="69"/>
                    <a:pt x="915" y="67"/>
                  </a:cubicBezTo>
                  <a:cubicBezTo>
                    <a:pt x="921" y="66"/>
                    <a:pt x="926" y="59"/>
                    <a:pt x="925" y="53"/>
                  </a:cubicBezTo>
                  <a:cubicBezTo>
                    <a:pt x="924" y="49"/>
                    <a:pt x="922" y="49"/>
                    <a:pt x="915" y="50"/>
                  </a:cubicBezTo>
                  <a:cubicBezTo>
                    <a:pt x="917" y="54"/>
                    <a:pt x="918" y="57"/>
                    <a:pt x="919" y="61"/>
                  </a:cubicBezTo>
                  <a:cubicBezTo>
                    <a:pt x="914" y="62"/>
                    <a:pt x="911" y="61"/>
                    <a:pt x="910" y="56"/>
                  </a:cubicBezTo>
                  <a:cubicBezTo>
                    <a:pt x="908" y="52"/>
                    <a:pt x="912" y="46"/>
                    <a:pt x="916" y="46"/>
                  </a:cubicBezTo>
                  <a:cubicBezTo>
                    <a:pt x="920" y="46"/>
                    <a:pt x="925" y="48"/>
                    <a:pt x="927" y="50"/>
                  </a:cubicBezTo>
                  <a:cubicBezTo>
                    <a:pt x="929" y="53"/>
                    <a:pt x="929" y="59"/>
                    <a:pt x="927" y="62"/>
                  </a:cubicBezTo>
                  <a:cubicBezTo>
                    <a:pt x="924" y="69"/>
                    <a:pt x="912" y="72"/>
                    <a:pt x="905" y="70"/>
                  </a:cubicBezTo>
                  <a:cubicBezTo>
                    <a:pt x="899" y="68"/>
                    <a:pt x="895" y="62"/>
                    <a:pt x="896" y="53"/>
                  </a:cubicBezTo>
                  <a:cubicBezTo>
                    <a:pt x="896" y="44"/>
                    <a:pt x="899" y="36"/>
                    <a:pt x="908" y="32"/>
                  </a:cubicBezTo>
                  <a:cubicBezTo>
                    <a:pt x="917" y="28"/>
                    <a:pt x="927" y="27"/>
                    <a:pt x="936" y="34"/>
                  </a:cubicBezTo>
                  <a:cubicBezTo>
                    <a:pt x="944" y="40"/>
                    <a:pt x="943" y="50"/>
                    <a:pt x="941" y="59"/>
                  </a:cubicBezTo>
                  <a:cubicBezTo>
                    <a:pt x="941" y="61"/>
                    <a:pt x="939" y="63"/>
                    <a:pt x="939" y="66"/>
                  </a:cubicBezTo>
                  <a:cubicBezTo>
                    <a:pt x="936" y="71"/>
                    <a:pt x="938" y="76"/>
                    <a:pt x="942" y="79"/>
                  </a:cubicBezTo>
                  <a:cubicBezTo>
                    <a:pt x="946" y="83"/>
                    <a:pt x="951" y="84"/>
                    <a:pt x="956" y="81"/>
                  </a:cubicBezTo>
                  <a:cubicBezTo>
                    <a:pt x="961" y="78"/>
                    <a:pt x="963" y="74"/>
                    <a:pt x="962" y="68"/>
                  </a:cubicBezTo>
                  <a:cubicBezTo>
                    <a:pt x="962" y="66"/>
                    <a:pt x="961" y="64"/>
                    <a:pt x="960" y="64"/>
                  </a:cubicBezTo>
                  <a:cubicBezTo>
                    <a:pt x="957" y="63"/>
                    <a:pt x="954" y="62"/>
                    <a:pt x="951" y="63"/>
                  </a:cubicBezTo>
                  <a:cubicBezTo>
                    <a:pt x="950" y="63"/>
                    <a:pt x="948" y="67"/>
                    <a:pt x="949" y="68"/>
                  </a:cubicBezTo>
                  <a:cubicBezTo>
                    <a:pt x="950" y="70"/>
                    <a:pt x="953" y="71"/>
                    <a:pt x="957" y="73"/>
                  </a:cubicBezTo>
                  <a:cubicBezTo>
                    <a:pt x="956" y="73"/>
                    <a:pt x="954" y="77"/>
                    <a:pt x="953" y="76"/>
                  </a:cubicBezTo>
                  <a:cubicBezTo>
                    <a:pt x="950" y="75"/>
                    <a:pt x="946" y="73"/>
                    <a:pt x="946" y="71"/>
                  </a:cubicBezTo>
                  <a:cubicBezTo>
                    <a:pt x="945" y="68"/>
                    <a:pt x="947" y="62"/>
                    <a:pt x="949" y="61"/>
                  </a:cubicBezTo>
                  <a:cubicBezTo>
                    <a:pt x="952" y="59"/>
                    <a:pt x="958" y="59"/>
                    <a:pt x="961" y="61"/>
                  </a:cubicBezTo>
                  <a:cubicBezTo>
                    <a:pt x="964" y="62"/>
                    <a:pt x="966" y="66"/>
                    <a:pt x="968" y="70"/>
                  </a:cubicBezTo>
                  <a:cubicBezTo>
                    <a:pt x="970" y="73"/>
                    <a:pt x="972" y="77"/>
                    <a:pt x="974" y="80"/>
                  </a:cubicBezTo>
                  <a:cubicBezTo>
                    <a:pt x="975" y="81"/>
                    <a:pt x="977" y="82"/>
                    <a:pt x="979" y="82"/>
                  </a:cubicBezTo>
                  <a:cubicBezTo>
                    <a:pt x="980" y="83"/>
                    <a:pt x="981" y="80"/>
                    <a:pt x="981" y="78"/>
                  </a:cubicBezTo>
                  <a:cubicBezTo>
                    <a:pt x="981" y="75"/>
                    <a:pt x="983" y="75"/>
                    <a:pt x="985" y="75"/>
                  </a:cubicBezTo>
                  <a:cubicBezTo>
                    <a:pt x="986" y="79"/>
                    <a:pt x="986" y="82"/>
                    <a:pt x="986" y="86"/>
                  </a:cubicBezTo>
                  <a:cubicBezTo>
                    <a:pt x="987" y="86"/>
                    <a:pt x="989" y="85"/>
                    <a:pt x="991" y="85"/>
                  </a:cubicBezTo>
                  <a:cubicBezTo>
                    <a:pt x="992" y="80"/>
                    <a:pt x="991" y="76"/>
                    <a:pt x="985" y="76"/>
                  </a:cubicBezTo>
                  <a:close/>
                  <a:moveTo>
                    <a:pt x="853" y="74"/>
                  </a:moveTo>
                  <a:cubicBezTo>
                    <a:pt x="852" y="74"/>
                    <a:pt x="852" y="74"/>
                    <a:pt x="852" y="75"/>
                  </a:cubicBezTo>
                  <a:cubicBezTo>
                    <a:pt x="850" y="74"/>
                    <a:pt x="848" y="73"/>
                    <a:pt x="847" y="71"/>
                  </a:cubicBezTo>
                  <a:cubicBezTo>
                    <a:pt x="846" y="70"/>
                    <a:pt x="847" y="67"/>
                    <a:pt x="848" y="66"/>
                  </a:cubicBezTo>
                  <a:cubicBezTo>
                    <a:pt x="850" y="65"/>
                    <a:pt x="853" y="64"/>
                    <a:pt x="855" y="64"/>
                  </a:cubicBezTo>
                  <a:cubicBezTo>
                    <a:pt x="859" y="66"/>
                    <a:pt x="862" y="72"/>
                    <a:pt x="859" y="76"/>
                  </a:cubicBezTo>
                  <a:cubicBezTo>
                    <a:pt x="856" y="79"/>
                    <a:pt x="851" y="82"/>
                    <a:pt x="848" y="81"/>
                  </a:cubicBezTo>
                  <a:cubicBezTo>
                    <a:pt x="844" y="80"/>
                    <a:pt x="840" y="77"/>
                    <a:pt x="838" y="73"/>
                  </a:cubicBezTo>
                  <a:cubicBezTo>
                    <a:pt x="837" y="70"/>
                    <a:pt x="839" y="65"/>
                    <a:pt x="841" y="62"/>
                  </a:cubicBezTo>
                  <a:cubicBezTo>
                    <a:pt x="846" y="57"/>
                    <a:pt x="852" y="56"/>
                    <a:pt x="859" y="58"/>
                  </a:cubicBezTo>
                  <a:cubicBezTo>
                    <a:pt x="865" y="61"/>
                    <a:pt x="868" y="65"/>
                    <a:pt x="869" y="72"/>
                  </a:cubicBezTo>
                  <a:cubicBezTo>
                    <a:pt x="870" y="75"/>
                    <a:pt x="872" y="79"/>
                    <a:pt x="875" y="81"/>
                  </a:cubicBezTo>
                  <a:cubicBezTo>
                    <a:pt x="876" y="82"/>
                    <a:pt x="880" y="80"/>
                    <a:pt x="884" y="79"/>
                  </a:cubicBezTo>
                  <a:cubicBezTo>
                    <a:pt x="883" y="80"/>
                    <a:pt x="882" y="83"/>
                    <a:pt x="881" y="85"/>
                  </a:cubicBezTo>
                  <a:cubicBezTo>
                    <a:pt x="901" y="85"/>
                    <a:pt x="921" y="85"/>
                    <a:pt x="940" y="85"/>
                  </a:cubicBezTo>
                  <a:cubicBezTo>
                    <a:pt x="938" y="81"/>
                    <a:pt x="936" y="77"/>
                    <a:pt x="934" y="73"/>
                  </a:cubicBezTo>
                  <a:cubicBezTo>
                    <a:pt x="931" y="75"/>
                    <a:pt x="929" y="77"/>
                    <a:pt x="926" y="78"/>
                  </a:cubicBezTo>
                  <a:cubicBezTo>
                    <a:pt x="914" y="86"/>
                    <a:pt x="900" y="86"/>
                    <a:pt x="888" y="77"/>
                  </a:cubicBezTo>
                  <a:cubicBezTo>
                    <a:pt x="883" y="72"/>
                    <a:pt x="879" y="67"/>
                    <a:pt x="875" y="61"/>
                  </a:cubicBezTo>
                  <a:cubicBezTo>
                    <a:pt x="864" y="45"/>
                    <a:pt x="859" y="44"/>
                    <a:pt x="843" y="54"/>
                  </a:cubicBezTo>
                  <a:cubicBezTo>
                    <a:pt x="842" y="54"/>
                    <a:pt x="842" y="54"/>
                    <a:pt x="841" y="55"/>
                  </a:cubicBezTo>
                  <a:cubicBezTo>
                    <a:pt x="833" y="60"/>
                    <a:pt x="830" y="67"/>
                    <a:pt x="832" y="75"/>
                  </a:cubicBezTo>
                  <a:cubicBezTo>
                    <a:pt x="835" y="83"/>
                    <a:pt x="840" y="86"/>
                    <a:pt x="851" y="86"/>
                  </a:cubicBezTo>
                  <a:cubicBezTo>
                    <a:pt x="859" y="85"/>
                    <a:pt x="866" y="74"/>
                    <a:pt x="862" y="67"/>
                  </a:cubicBezTo>
                  <a:cubicBezTo>
                    <a:pt x="860" y="62"/>
                    <a:pt x="856" y="60"/>
                    <a:pt x="852" y="61"/>
                  </a:cubicBezTo>
                  <a:cubicBezTo>
                    <a:pt x="848" y="62"/>
                    <a:pt x="844" y="64"/>
                    <a:pt x="843" y="67"/>
                  </a:cubicBezTo>
                  <a:cubicBezTo>
                    <a:pt x="842" y="69"/>
                    <a:pt x="843" y="74"/>
                    <a:pt x="845" y="76"/>
                  </a:cubicBezTo>
                  <a:cubicBezTo>
                    <a:pt x="846" y="78"/>
                    <a:pt x="850" y="78"/>
                    <a:pt x="852" y="78"/>
                  </a:cubicBezTo>
                  <a:cubicBezTo>
                    <a:pt x="854" y="77"/>
                    <a:pt x="855" y="74"/>
                    <a:pt x="855" y="72"/>
                  </a:cubicBezTo>
                  <a:cubicBezTo>
                    <a:pt x="856" y="71"/>
                    <a:pt x="854" y="69"/>
                    <a:pt x="852" y="68"/>
                  </a:cubicBezTo>
                  <a:cubicBezTo>
                    <a:pt x="852" y="68"/>
                    <a:pt x="852" y="69"/>
                    <a:pt x="851" y="69"/>
                  </a:cubicBezTo>
                  <a:cubicBezTo>
                    <a:pt x="852" y="71"/>
                    <a:pt x="852" y="72"/>
                    <a:pt x="853" y="74"/>
                  </a:cubicBezTo>
                  <a:close/>
                  <a:moveTo>
                    <a:pt x="790" y="67"/>
                  </a:moveTo>
                  <a:cubicBezTo>
                    <a:pt x="786" y="70"/>
                    <a:pt x="784" y="72"/>
                    <a:pt x="787" y="75"/>
                  </a:cubicBezTo>
                  <a:cubicBezTo>
                    <a:pt x="789" y="77"/>
                    <a:pt x="794" y="78"/>
                    <a:pt x="795" y="77"/>
                  </a:cubicBezTo>
                  <a:cubicBezTo>
                    <a:pt x="798" y="75"/>
                    <a:pt x="799" y="70"/>
                    <a:pt x="799" y="67"/>
                  </a:cubicBezTo>
                  <a:cubicBezTo>
                    <a:pt x="798" y="65"/>
                    <a:pt x="794" y="62"/>
                    <a:pt x="792" y="61"/>
                  </a:cubicBezTo>
                  <a:cubicBezTo>
                    <a:pt x="785" y="60"/>
                    <a:pt x="780" y="63"/>
                    <a:pt x="779" y="68"/>
                  </a:cubicBezTo>
                  <a:cubicBezTo>
                    <a:pt x="777" y="75"/>
                    <a:pt x="781" y="84"/>
                    <a:pt x="787" y="85"/>
                  </a:cubicBezTo>
                  <a:cubicBezTo>
                    <a:pt x="795" y="88"/>
                    <a:pt x="804" y="85"/>
                    <a:pt x="808" y="78"/>
                  </a:cubicBezTo>
                  <a:cubicBezTo>
                    <a:pt x="812" y="71"/>
                    <a:pt x="810" y="62"/>
                    <a:pt x="803" y="57"/>
                  </a:cubicBezTo>
                  <a:cubicBezTo>
                    <a:pt x="799" y="53"/>
                    <a:pt x="794" y="51"/>
                    <a:pt x="789" y="49"/>
                  </a:cubicBezTo>
                  <a:cubicBezTo>
                    <a:pt x="782" y="46"/>
                    <a:pt x="777" y="47"/>
                    <a:pt x="772" y="53"/>
                  </a:cubicBezTo>
                  <a:cubicBezTo>
                    <a:pt x="768" y="58"/>
                    <a:pt x="765" y="64"/>
                    <a:pt x="761" y="69"/>
                  </a:cubicBezTo>
                  <a:cubicBezTo>
                    <a:pt x="752" y="82"/>
                    <a:pt x="737" y="87"/>
                    <a:pt x="724" y="83"/>
                  </a:cubicBezTo>
                  <a:cubicBezTo>
                    <a:pt x="718" y="81"/>
                    <a:pt x="713" y="77"/>
                    <a:pt x="707" y="74"/>
                  </a:cubicBezTo>
                  <a:cubicBezTo>
                    <a:pt x="705" y="77"/>
                    <a:pt x="703" y="81"/>
                    <a:pt x="701" y="86"/>
                  </a:cubicBezTo>
                  <a:cubicBezTo>
                    <a:pt x="721" y="86"/>
                    <a:pt x="740" y="86"/>
                    <a:pt x="760" y="86"/>
                  </a:cubicBezTo>
                  <a:cubicBezTo>
                    <a:pt x="759" y="83"/>
                    <a:pt x="758" y="81"/>
                    <a:pt x="758" y="79"/>
                  </a:cubicBezTo>
                  <a:cubicBezTo>
                    <a:pt x="761" y="80"/>
                    <a:pt x="765" y="82"/>
                    <a:pt x="767" y="81"/>
                  </a:cubicBezTo>
                  <a:cubicBezTo>
                    <a:pt x="769" y="80"/>
                    <a:pt x="770" y="76"/>
                    <a:pt x="772" y="74"/>
                  </a:cubicBezTo>
                  <a:cubicBezTo>
                    <a:pt x="772" y="73"/>
                    <a:pt x="772" y="73"/>
                    <a:pt x="772" y="72"/>
                  </a:cubicBezTo>
                  <a:cubicBezTo>
                    <a:pt x="774" y="59"/>
                    <a:pt x="786" y="53"/>
                    <a:pt x="798" y="60"/>
                  </a:cubicBezTo>
                  <a:cubicBezTo>
                    <a:pt x="802" y="62"/>
                    <a:pt x="805" y="66"/>
                    <a:pt x="804" y="71"/>
                  </a:cubicBezTo>
                  <a:cubicBezTo>
                    <a:pt x="803" y="76"/>
                    <a:pt x="800" y="80"/>
                    <a:pt x="794" y="81"/>
                  </a:cubicBezTo>
                  <a:cubicBezTo>
                    <a:pt x="789" y="83"/>
                    <a:pt x="783" y="79"/>
                    <a:pt x="782" y="74"/>
                  </a:cubicBezTo>
                  <a:cubicBezTo>
                    <a:pt x="780" y="70"/>
                    <a:pt x="782" y="67"/>
                    <a:pt x="786" y="65"/>
                  </a:cubicBezTo>
                  <a:cubicBezTo>
                    <a:pt x="788" y="64"/>
                    <a:pt x="791" y="64"/>
                    <a:pt x="792" y="65"/>
                  </a:cubicBezTo>
                  <a:cubicBezTo>
                    <a:pt x="794" y="66"/>
                    <a:pt x="795" y="69"/>
                    <a:pt x="795" y="71"/>
                  </a:cubicBezTo>
                  <a:cubicBezTo>
                    <a:pt x="794" y="72"/>
                    <a:pt x="792" y="73"/>
                    <a:pt x="789" y="76"/>
                  </a:cubicBezTo>
                  <a:cubicBezTo>
                    <a:pt x="789" y="72"/>
                    <a:pt x="790" y="70"/>
                    <a:pt x="790" y="67"/>
                  </a:cubicBezTo>
                  <a:close/>
                  <a:moveTo>
                    <a:pt x="808" y="42"/>
                  </a:moveTo>
                  <a:cubicBezTo>
                    <a:pt x="798" y="44"/>
                    <a:pt x="791" y="42"/>
                    <a:pt x="786" y="36"/>
                  </a:cubicBezTo>
                  <a:cubicBezTo>
                    <a:pt x="782" y="31"/>
                    <a:pt x="783" y="26"/>
                    <a:pt x="788" y="22"/>
                  </a:cubicBezTo>
                  <a:cubicBezTo>
                    <a:pt x="792" y="19"/>
                    <a:pt x="800" y="20"/>
                    <a:pt x="802" y="24"/>
                  </a:cubicBezTo>
                  <a:cubicBezTo>
                    <a:pt x="803" y="27"/>
                    <a:pt x="802" y="30"/>
                    <a:pt x="801" y="33"/>
                  </a:cubicBezTo>
                  <a:cubicBezTo>
                    <a:pt x="800" y="34"/>
                    <a:pt x="797" y="33"/>
                    <a:pt x="794" y="33"/>
                  </a:cubicBezTo>
                  <a:cubicBezTo>
                    <a:pt x="794" y="33"/>
                    <a:pt x="794" y="32"/>
                    <a:pt x="794" y="31"/>
                  </a:cubicBezTo>
                  <a:cubicBezTo>
                    <a:pt x="797" y="30"/>
                    <a:pt x="803" y="32"/>
                    <a:pt x="800" y="26"/>
                  </a:cubicBezTo>
                  <a:cubicBezTo>
                    <a:pt x="798" y="22"/>
                    <a:pt x="794" y="22"/>
                    <a:pt x="791" y="24"/>
                  </a:cubicBezTo>
                  <a:cubicBezTo>
                    <a:pt x="788" y="26"/>
                    <a:pt x="784" y="29"/>
                    <a:pt x="787" y="33"/>
                  </a:cubicBezTo>
                  <a:cubicBezTo>
                    <a:pt x="790" y="38"/>
                    <a:pt x="795" y="40"/>
                    <a:pt x="801" y="39"/>
                  </a:cubicBezTo>
                  <a:cubicBezTo>
                    <a:pt x="807" y="38"/>
                    <a:pt x="812" y="36"/>
                    <a:pt x="813" y="30"/>
                  </a:cubicBezTo>
                  <a:cubicBezTo>
                    <a:pt x="815" y="22"/>
                    <a:pt x="810" y="11"/>
                    <a:pt x="803" y="8"/>
                  </a:cubicBezTo>
                  <a:cubicBezTo>
                    <a:pt x="796" y="5"/>
                    <a:pt x="785" y="8"/>
                    <a:pt x="779" y="15"/>
                  </a:cubicBezTo>
                  <a:cubicBezTo>
                    <a:pt x="774" y="22"/>
                    <a:pt x="774" y="31"/>
                    <a:pt x="781" y="37"/>
                  </a:cubicBezTo>
                  <a:cubicBezTo>
                    <a:pt x="789" y="44"/>
                    <a:pt x="797" y="49"/>
                    <a:pt x="806" y="55"/>
                  </a:cubicBezTo>
                  <a:cubicBezTo>
                    <a:pt x="807" y="49"/>
                    <a:pt x="807" y="46"/>
                    <a:pt x="808" y="42"/>
                  </a:cubicBezTo>
                  <a:close/>
                  <a:moveTo>
                    <a:pt x="837" y="54"/>
                  </a:moveTo>
                  <a:cubicBezTo>
                    <a:pt x="844" y="49"/>
                    <a:pt x="852" y="45"/>
                    <a:pt x="859" y="39"/>
                  </a:cubicBezTo>
                  <a:cubicBezTo>
                    <a:pt x="867" y="33"/>
                    <a:pt x="868" y="25"/>
                    <a:pt x="864" y="18"/>
                  </a:cubicBezTo>
                  <a:cubicBezTo>
                    <a:pt x="860" y="10"/>
                    <a:pt x="850" y="5"/>
                    <a:pt x="841" y="7"/>
                  </a:cubicBezTo>
                  <a:cubicBezTo>
                    <a:pt x="834" y="9"/>
                    <a:pt x="829" y="15"/>
                    <a:pt x="828" y="24"/>
                  </a:cubicBezTo>
                  <a:cubicBezTo>
                    <a:pt x="827" y="30"/>
                    <a:pt x="829" y="34"/>
                    <a:pt x="834" y="37"/>
                  </a:cubicBezTo>
                  <a:cubicBezTo>
                    <a:pt x="839" y="40"/>
                    <a:pt x="846" y="40"/>
                    <a:pt x="852" y="36"/>
                  </a:cubicBezTo>
                  <a:cubicBezTo>
                    <a:pt x="854" y="34"/>
                    <a:pt x="856" y="30"/>
                    <a:pt x="855" y="29"/>
                  </a:cubicBezTo>
                  <a:cubicBezTo>
                    <a:pt x="853" y="26"/>
                    <a:pt x="849" y="24"/>
                    <a:pt x="846" y="23"/>
                  </a:cubicBezTo>
                  <a:cubicBezTo>
                    <a:pt x="845" y="23"/>
                    <a:pt x="843" y="26"/>
                    <a:pt x="841" y="27"/>
                  </a:cubicBezTo>
                  <a:cubicBezTo>
                    <a:pt x="843" y="29"/>
                    <a:pt x="845" y="31"/>
                    <a:pt x="848" y="34"/>
                  </a:cubicBezTo>
                  <a:cubicBezTo>
                    <a:pt x="844" y="34"/>
                    <a:pt x="840" y="34"/>
                    <a:pt x="840" y="33"/>
                  </a:cubicBezTo>
                  <a:cubicBezTo>
                    <a:pt x="839" y="30"/>
                    <a:pt x="839" y="26"/>
                    <a:pt x="840" y="24"/>
                  </a:cubicBezTo>
                  <a:cubicBezTo>
                    <a:pt x="842" y="19"/>
                    <a:pt x="849" y="19"/>
                    <a:pt x="854" y="22"/>
                  </a:cubicBezTo>
                  <a:cubicBezTo>
                    <a:pt x="859" y="26"/>
                    <a:pt x="860" y="31"/>
                    <a:pt x="855" y="36"/>
                  </a:cubicBezTo>
                  <a:cubicBezTo>
                    <a:pt x="850" y="42"/>
                    <a:pt x="843" y="45"/>
                    <a:pt x="835" y="42"/>
                  </a:cubicBezTo>
                  <a:cubicBezTo>
                    <a:pt x="835" y="46"/>
                    <a:pt x="836" y="49"/>
                    <a:pt x="837" y="54"/>
                  </a:cubicBezTo>
                  <a:close/>
                  <a:moveTo>
                    <a:pt x="833" y="40"/>
                  </a:moveTo>
                  <a:cubicBezTo>
                    <a:pt x="829" y="37"/>
                    <a:pt x="826" y="33"/>
                    <a:pt x="824" y="34"/>
                  </a:cubicBezTo>
                  <a:cubicBezTo>
                    <a:pt x="820" y="35"/>
                    <a:pt x="817" y="39"/>
                    <a:pt x="815" y="42"/>
                  </a:cubicBezTo>
                  <a:cubicBezTo>
                    <a:pt x="813" y="44"/>
                    <a:pt x="813" y="47"/>
                    <a:pt x="813" y="49"/>
                  </a:cubicBezTo>
                  <a:cubicBezTo>
                    <a:pt x="814" y="53"/>
                    <a:pt x="816" y="57"/>
                    <a:pt x="819" y="60"/>
                  </a:cubicBezTo>
                  <a:cubicBezTo>
                    <a:pt x="820" y="61"/>
                    <a:pt x="825" y="60"/>
                    <a:pt x="826" y="59"/>
                  </a:cubicBezTo>
                  <a:cubicBezTo>
                    <a:pt x="828" y="55"/>
                    <a:pt x="829" y="51"/>
                    <a:pt x="829" y="48"/>
                  </a:cubicBezTo>
                  <a:cubicBezTo>
                    <a:pt x="829" y="46"/>
                    <a:pt x="826" y="43"/>
                    <a:pt x="824" y="42"/>
                  </a:cubicBezTo>
                  <a:cubicBezTo>
                    <a:pt x="823" y="42"/>
                    <a:pt x="820" y="45"/>
                    <a:pt x="819" y="46"/>
                  </a:cubicBezTo>
                  <a:cubicBezTo>
                    <a:pt x="820" y="48"/>
                    <a:pt x="822" y="50"/>
                    <a:pt x="823" y="52"/>
                  </a:cubicBezTo>
                  <a:cubicBezTo>
                    <a:pt x="822" y="55"/>
                    <a:pt x="819" y="56"/>
                    <a:pt x="817" y="53"/>
                  </a:cubicBezTo>
                  <a:cubicBezTo>
                    <a:pt x="813" y="47"/>
                    <a:pt x="816" y="40"/>
                    <a:pt x="823" y="39"/>
                  </a:cubicBezTo>
                  <a:cubicBezTo>
                    <a:pt x="825" y="39"/>
                    <a:pt x="828" y="40"/>
                    <a:pt x="833" y="40"/>
                  </a:cubicBezTo>
                  <a:close/>
                  <a:moveTo>
                    <a:pt x="815" y="63"/>
                  </a:moveTo>
                  <a:cubicBezTo>
                    <a:pt x="819" y="72"/>
                    <a:pt x="817" y="79"/>
                    <a:pt x="811" y="85"/>
                  </a:cubicBezTo>
                  <a:cubicBezTo>
                    <a:pt x="818" y="85"/>
                    <a:pt x="824" y="85"/>
                    <a:pt x="831" y="85"/>
                  </a:cubicBezTo>
                  <a:cubicBezTo>
                    <a:pt x="824" y="79"/>
                    <a:pt x="822" y="72"/>
                    <a:pt x="826" y="63"/>
                  </a:cubicBezTo>
                  <a:cubicBezTo>
                    <a:pt x="822" y="63"/>
                    <a:pt x="819" y="63"/>
                    <a:pt x="815" y="63"/>
                  </a:cubicBezTo>
                  <a:close/>
                  <a:moveTo>
                    <a:pt x="973" y="85"/>
                  </a:moveTo>
                  <a:cubicBezTo>
                    <a:pt x="970" y="82"/>
                    <a:pt x="967" y="79"/>
                    <a:pt x="965" y="76"/>
                  </a:cubicBezTo>
                  <a:cubicBezTo>
                    <a:pt x="962" y="80"/>
                    <a:pt x="960" y="82"/>
                    <a:pt x="958" y="85"/>
                  </a:cubicBezTo>
                  <a:cubicBezTo>
                    <a:pt x="963" y="85"/>
                    <a:pt x="968" y="85"/>
                    <a:pt x="973" y="85"/>
                  </a:cubicBezTo>
                  <a:close/>
                  <a:moveTo>
                    <a:pt x="677" y="77"/>
                  </a:moveTo>
                  <a:cubicBezTo>
                    <a:pt x="674" y="80"/>
                    <a:pt x="672" y="82"/>
                    <a:pt x="669" y="85"/>
                  </a:cubicBezTo>
                  <a:cubicBezTo>
                    <a:pt x="674" y="85"/>
                    <a:pt x="678" y="85"/>
                    <a:pt x="683" y="85"/>
                  </a:cubicBezTo>
                  <a:cubicBezTo>
                    <a:pt x="680" y="82"/>
                    <a:pt x="679" y="80"/>
                    <a:pt x="677" y="77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771FF91A-E2B1-4DA0-A7EB-13B5CD5273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1890"/>
              <a:ext cx="5666" cy="317"/>
            </a:xfrm>
            <a:custGeom>
              <a:avLst/>
              <a:gdLst>
                <a:gd name="T0" fmla="*/ 1037 w 1641"/>
                <a:gd name="T1" fmla="*/ 12 h 91"/>
                <a:gd name="T2" fmla="*/ 984 w 1641"/>
                <a:gd name="T3" fmla="*/ 16 h 91"/>
                <a:gd name="T4" fmla="*/ 974 w 1641"/>
                <a:gd name="T5" fmla="*/ 11 h 91"/>
                <a:gd name="T6" fmla="*/ 953 w 1641"/>
                <a:gd name="T7" fmla="*/ 14 h 91"/>
                <a:gd name="T8" fmla="*/ 953 w 1641"/>
                <a:gd name="T9" fmla="*/ 29 h 91"/>
                <a:gd name="T10" fmla="*/ 938 w 1641"/>
                <a:gd name="T11" fmla="*/ 24 h 91"/>
                <a:gd name="T12" fmla="*/ 905 w 1641"/>
                <a:gd name="T13" fmla="*/ 21 h 91"/>
                <a:gd name="T14" fmla="*/ 910 w 1641"/>
                <a:gd name="T15" fmla="*/ 33 h 91"/>
                <a:gd name="T16" fmla="*/ 915 w 1641"/>
                <a:gd name="T17" fmla="*/ 41 h 91"/>
                <a:gd name="T18" fmla="*/ 901 w 1641"/>
                <a:gd name="T19" fmla="*/ 40 h 91"/>
                <a:gd name="T20" fmla="*/ 900 w 1641"/>
                <a:gd name="T21" fmla="*/ 15 h 91"/>
                <a:gd name="T22" fmla="*/ 888 w 1641"/>
                <a:gd name="T23" fmla="*/ 77 h 91"/>
                <a:gd name="T24" fmla="*/ 890 w 1641"/>
                <a:gd name="T25" fmla="*/ 65 h 91"/>
                <a:gd name="T26" fmla="*/ 886 w 1641"/>
                <a:gd name="T27" fmla="*/ 56 h 91"/>
                <a:gd name="T28" fmla="*/ 895 w 1641"/>
                <a:gd name="T29" fmla="*/ 64 h 91"/>
                <a:gd name="T30" fmla="*/ 854 w 1641"/>
                <a:gd name="T31" fmla="*/ 91 h 91"/>
                <a:gd name="T32" fmla="*/ 802 w 1641"/>
                <a:gd name="T33" fmla="*/ 89 h 91"/>
                <a:gd name="T34" fmla="*/ 771 w 1641"/>
                <a:gd name="T35" fmla="*/ 63 h 91"/>
                <a:gd name="T36" fmla="*/ 747 w 1641"/>
                <a:gd name="T37" fmla="*/ 66 h 91"/>
                <a:gd name="T38" fmla="*/ 755 w 1641"/>
                <a:gd name="T39" fmla="*/ 56 h 91"/>
                <a:gd name="T40" fmla="*/ 750 w 1641"/>
                <a:gd name="T41" fmla="*/ 56 h 91"/>
                <a:gd name="T42" fmla="*/ 741 w 1641"/>
                <a:gd name="T43" fmla="*/ 62 h 91"/>
                <a:gd name="T44" fmla="*/ 706 w 1641"/>
                <a:gd name="T45" fmla="*/ 26 h 91"/>
                <a:gd name="T46" fmla="*/ 730 w 1641"/>
                <a:gd name="T47" fmla="*/ 23 h 91"/>
                <a:gd name="T48" fmla="*/ 732 w 1641"/>
                <a:gd name="T49" fmla="*/ 35 h 91"/>
                <a:gd name="T50" fmla="*/ 737 w 1641"/>
                <a:gd name="T51" fmla="*/ 21 h 91"/>
                <a:gd name="T52" fmla="*/ 703 w 1641"/>
                <a:gd name="T53" fmla="*/ 22 h 91"/>
                <a:gd name="T54" fmla="*/ 685 w 1641"/>
                <a:gd name="T55" fmla="*/ 29 h 91"/>
                <a:gd name="T56" fmla="*/ 689 w 1641"/>
                <a:gd name="T57" fmla="*/ 14 h 91"/>
                <a:gd name="T58" fmla="*/ 671 w 1641"/>
                <a:gd name="T59" fmla="*/ 17 h 91"/>
                <a:gd name="T60" fmla="*/ 653 w 1641"/>
                <a:gd name="T61" fmla="*/ 7 h 91"/>
                <a:gd name="T62" fmla="*/ 8 w 1641"/>
                <a:gd name="T63" fmla="*/ 6 h 91"/>
                <a:gd name="T64" fmla="*/ 1641 w 1641"/>
                <a:gd name="T65" fmla="*/ 6 h 91"/>
                <a:gd name="T66" fmla="*/ 838 w 1641"/>
                <a:gd name="T67" fmla="*/ 19 h 91"/>
                <a:gd name="T68" fmla="*/ 848 w 1641"/>
                <a:gd name="T69" fmla="*/ 24 h 91"/>
                <a:gd name="T70" fmla="*/ 854 w 1641"/>
                <a:gd name="T71" fmla="*/ 23 h 91"/>
                <a:gd name="T72" fmla="*/ 859 w 1641"/>
                <a:gd name="T73" fmla="*/ 27 h 91"/>
                <a:gd name="T74" fmla="*/ 856 w 1641"/>
                <a:gd name="T75" fmla="*/ 43 h 91"/>
                <a:gd name="T76" fmla="*/ 884 w 1641"/>
                <a:gd name="T77" fmla="*/ 13 h 91"/>
                <a:gd name="T78" fmla="*/ 787 w 1641"/>
                <a:gd name="T79" fmla="*/ 42 h 91"/>
                <a:gd name="T80" fmla="*/ 779 w 1641"/>
                <a:gd name="T81" fmla="*/ 14 h 91"/>
                <a:gd name="T82" fmla="*/ 794 w 1641"/>
                <a:gd name="T83" fmla="*/ 13 h 91"/>
                <a:gd name="T84" fmla="*/ 789 w 1641"/>
                <a:gd name="T85" fmla="*/ 17 h 91"/>
                <a:gd name="T86" fmla="*/ 782 w 1641"/>
                <a:gd name="T87" fmla="*/ 16 h 91"/>
                <a:gd name="T88" fmla="*/ 782 w 1641"/>
                <a:gd name="T89" fmla="*/ 32 h 91"/>
                <a:gd name="T90" fmla="*/ 758 w 1641"/>
                <a:gd name="T91" fmla="*/ 6 h 91"/>
                <a:gd name="T92" fmla="*/ 777 w 1641"/>
                <a:gd name="T93" fmla="*/ 71 h 91"/>
                <a:gd name="T94" fmla="*/ 789 w 1641"/>
                <a:gd name="T95" fmla="*/ 56 h 91"/>
                <a:gd name="T96" fmla="*/ 795 w 1641"/>
                <a:gd name="T97" fmla="*/ 58 h 91"/>
                <a:gd name="T98" fmla="*/ 787 w 1641"/>
                <a:gd name="T99" fmla="*/ 54 h 91"/>
                <a:gd name="T100" fmla="*/ 856 w 1641"/>
                <a:gd name="T101" fmla="*/ 56 h 91"/>
                <a:gd name="T102" fmla="*/ 841 w 1641"/>
                <a:gd name="T103" fmla="*/ 57 h 91"/>
                <a:gd name="T104" fmla="*/ 855 w 1641"/>
                <a:gd name="T105" fmla="*/ 58 h 91"/>
                <a:gd name="T106" fmla="*/ 863 w 1641"/>
                <a:gd name="T107" fmla="*/ 74 h 91"/>
                <a:gd name="T108" fmla="*/ 834 w 1641"/>
                <a:gd name="T109" fmla="*/ 49 h 91"/>
                <a:gd name="T110" fmla="*/ 820 w 1641"/>
                <a:gd name="T111" fmla="*/ 36 h 91"/>
                <a:gd name="T112" fmla="*/ 826 w 1641"/>
                <a:gd name="T113" fmla="*/ 48 h 91"/>
                <a:gd name="T114" fmla="*/ 818 w 1641"/>
                <a:gd name="T115" fmla="*/ 54 h 91"/>
                <a:gd name="T116" fmla="*/ 824 w 1641"/>
                <a:gd name="T117" fmla="*/ 27 h 91"/>
                <a:gd name="T118" fmla="*/ 916 w 1641"/>
                <a:gd name="T119" fmla="*/ 7 h 91"/>
                <a:gd name="T120" fmla="*/ 724 w 1641"/>
                <a:gd name="T121" fmla="*/ 6 h 91"/>
                <a:gd name="T122" fmla="*/ 965 w 1641"/>
                <a:gd name="T123" fmla="*/ 14 h 91"/>
                <a:gd name="T124" fmla="*/ 681 w 1641"/>
                <a:gd name="T125" fmla="*/ 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41" h="91">
                  <a:moveTo>
                    <a:pt x="1641" y="6"/>
                  </a:moveTo>
                  <a:cubicBezTo>
                    <a:pt x="1638" y="6"/>
                    <a:pt x="1635" y="6"/>
                    <a:pt x="1632" y="6"/>
                  </a:cubicBezTo>
                  <a:cubicBezTo>
                    <a:pt x="1457" y="6"/>
                    <a:pt x="1281" y="6"/>
                    <a:pt x="1106" y="6"/>
                  </a:cubicBezTo>
                  <a:cubicBezTo>
                    <a:pt x="1083" y="6"/>
                    <a:pt x="1060" y="9"/>
                    <a:pt x="1037" y="12"/>
                  </a:cubicBezTo>
                  <a:cubicBezTo>
                    <a:pt x="1020" y="14"/>
                    <a:pt x="1003" y="16"/>
                    <a:pt x="986" y="18"/>
                  </a:cubicBezTo>
                  <a:cubicBezTo>
                    <a:pt x="988" y="14"/>
                    <a:pt x="990" y="11"/>
                    <a:pt x="991" y="8"/>
                  </a:cubicBezTo>
                  <a:cubicBezTo>
                    <a:pt x="991" y="8"/>
                    <a:pt x="989" y="7"/>
                    <a:pt x="988" y="6"/>
                  </a:cubicBezTo>
                  <a:cubicBezTo>
                    <a:pt x="986" y="10"/>
                    <a:pt x="985" y="13"/>
                    <a:pt x="984" y="16"/>
                  </a:cubicBezTo>
                  <a:cubicBezTo>
                    <a:pt x="983" y="16"/>
                    <a:pt x="983" y="16"/>
                    <a:pt x="982" y="15"/>
                  </a:cubicBezTo>
                  <a:cubicBezTo>
                    <a:pt x="982" y="14"/>
                    <a:pt x="982" y="13"/>
                    <a:pt x="981" y="12"/>
                  </a:cubicBezTo>
                  <a:cubicBezTo>
                    <a:pt x="980" y="10"/>
                    <a:pt x="979" y="8"/>
                    <a:pt x="978" y="8"/>
                  </a:cubicBezTo>
                  <a:cubicBezTo>
                    <a:pt x="977" y="8"/>
                    <a:pt x="975" y="9"/>
                    <a:pt x="974" y="11"/>
                  </a:cubicBezTo>
                  <a:cubicBezTo>
                    <a:pt x="971" y="15"/>
                    <a:pt x="969" y="20"/>
                    <a:pt x="966" y="24"/>
                  </a:cubicBezTo>
                  <a:cubicBezTo>
                    <a:pt x="964" y="29"/>
                    <a:pt x="960" y="33"/>
                    <a:pt x="954" y="32"/>
                  </a:cubicBezTo>
                  <a:cubicBezTo>
                    <a:pt x="948" y="31"/>
                    <a:pt x="943" y="24"/>
                    <a:pt x="946" y="19"/>
                  </a:cubicBezTo>
                  <a:cubicBezTo>
                    <a:pt x="947" y="17"/>
                    <a:pt x="950" y="15"/>
                    <a:pt x="953" y="14"/>
                  </a:cubicBezTo>
                  <a:cubicBezTo>
                    <a:pt x="954" y="14"/>
                    <a:pt x="956" y="17"/>
                    <a:pt x="958" y="18"/>
                  </a:cubicBezTo>
                  <a:cubicBezTo>
                    <a:pt x="957" y="19"/>
                    <a:pt x="956" y="20"/>
                    <a:pt x="956" y="20"/>
                  </a:cubicBezTo>
                  <a:cubicBezTo>
                    <a:pt x="952" y="18"/>
                    <a:pt x="949" y="19"/>
                    <a:pt x="949" y="23"/>
                  </a:cubicBezTo>
                  <a:cubicBezTo>
                    <a:pt x="948" y="25"/>
                    <a:pt x="951" y="28"/>
                    <a:pt x="953" y="29"/>
                  </a:cubicBezTo>
                  <a:cubicBezTo>
                    <a:pt x="958" y="31"/>
                    <a:pt x="961" y="28"/>
                    <a:pt x="962" y="24"/>
                  </a:cubicBezTo>
                  <a:cubicBezTo>
                    <a:pt x="963" y="18"/>
                    <a:pt x="962" y="13"/>
                    <a:pt x="957" y="10"/>
                  </a:cubicBezTo>
                  <a:cubicBezTo>
                    <a:pt x="952" y="6"/>
                    <a:pt x="947" y="7"/>
                    <a:pt x="943" y="11"/>
                  </a:cubicBezTo>
                  <a:cubicBezTo>
                    <a:pt x="938" y="14"/>
                    <a:pt x="937" y="19"/>
                    <a:pt x="938" y="24"/>
                  </a:cubicBezTo>
                  <a:cubicBezTo>
                    <a:pt x="939" y="28"/>
                    <a:pt x="941" y="31"/>
                    <a:pt x="942" y="35"/>
                  </a:cubicBezTo>
                  <a:cubicBezTo>
                    <a:pt x="944" y="52"/>
                    <a:pt x="938" y="60"/>
                    <a:pt x="922" y="61"/>
                  </a:cubicBezTo>
                  <a:cubicBezTo>
                    <a:pt x="908" y="63"/>
                    <a:pt x="896" y="52"/>
                    <a:pt x="896" y="38"/>
                  </a:cubicBezTo>
                  <a:cubicBezTo>
                    <a:pt x="895" y="28"/>
                    <a:pt x="899" y="22"/>
                    <a:pt x="905" y="21"/>
                  </a:cubicBezTo>
                  <a:cubicBezTo>
                    <a:pt x="912" y="18"/>
                    <a:pt x="923" y="22"/>
                    <a:pt x="927" y="28"/>
                  </a:cubicBezTo>
                  <a:cubicBezTo>
                    <a:pt x="931" y="33"/>
                    <a:pt x="930" y="39"/>
                    <a:pt x="925" y="42"/>
                  </a:cubicBezTo>
                  <a:cubicBezTo>
                    <a:pt x="921" y="46"/>
                    <a:pt x="915" y="46"/>
                    <a:pt x="912" y="42"/>
                  </a:cubicBezTo>
                  <a:cubicBezTo>
                    <a:pt x="911" y="40"/>
                    <a:pt x="910" y="36"/>
                    <a:pt x="910" y="33"/>
                  </a:cubicBezTo>
                  <a:cubicBezTo>
                    <a:pt x="911" y="31"/>
                    <a:pt x="915" y="30"/>
                    <a:pt x="917" y="29"/>
                  </a:cubicBezTo>
                  <a:cubicBezTo>
                    <a:pt x="918" y="29"/>
                    <a:pt x="918" y="30"/>
                    <a:pt x="919" y="30"/>
                  </a:cubicBezTo>
                  <a:cubicBezTo>
                    <a:pt x="918" y="32"/>
                    <a:pt x="918" y="33"/>
                    <a:pt x="917" y="35"/>
                  </a:cubicBezTo>
                  <a:cubicBezTo>
                    <a:pt x="917" y="37"/>
                    <a:pt x="916" y="38"/>
                    <a:pt x="915" y="41"/>
                  </a:cubicBezTo>
                  <a:cubicBezTo>
                    <a:pt x="918" y="41"/>
                    <a:pt x="921" y="42"/>
                    <a:pt x="923" y="40"/>
                  </a:cubicBezTo>
                  <a:cubicBezTo>
                    <a:pt x="924" y="39"/>
                    <a:pt x="925" y="36"/>
                    <a:pt x="924" y="33"/>
                  </a:cubicBezTo>
                  <a:cubicBezTo>
                    <a:pt x="923" y="26"/>
                    <a:pt x="916" y="21"/>
                    <a:pt x="909" y="23"/>
                  </a:cubicBezTo>
                  <a:cubicBezTo>
                    <a:pt x="902" y="25"/>
                    <a:pt x="898" y="32"/>
                    <a:pt x="901" y="40"/>
                  </a:cubicBezTo>
                  <a:cubicBezTo>
                    <a:pt x="903" y="47"/>
                    <a:pt x="908" y="52"/>
                    <a:pt x="915" y="53"/>
                  </a:cubicBezTo>
                  <a:cubicBezTo>
                    <a:pt x="923" y="54"/>
                    <a:pt x="930" y="52"/>
                    <a:pt x="935" y="45"/>
                  </a:cubicBezTo>
                  <a:cubicBezTo>
                    <a:pt x="940" y="39"/>
                    <a:pt x="939" y="33"/>
                    <a:pt x="935" y="26"/>
                  </a:cubicBezTo>
                  <a:cubicBezTo>
                    <a:pt x="929" y="14"/>
                    <a:pt x="914" y="9"/>
                    <a:pt x="900" y="15"/>
                  </a:cubicBezTo>
                  <a:cubicBezTo>
                    <a:pt x="890" y="19"/>
                    <a:pt x="879" y="28"/>
                    <a:pt x="874" y="39"/>
                  </a:cubicBezTo>
                  <a:cubicBezTo>
                    <a:pt x="877" y="39"/>
                    <a:pt x="880" y="39"/>
                    <a:pt x="883" y="40"/>
                  </a:cubicBezTo>
                  <a:cubicBezTo>
                    <a:pt x="895" y="42"/>
                    <a:pt x="903" y="56"/>
                    <a:pt x="899" y="68"/>
                  </a:cubicBezTo>
                  <a:cubicBezTo>
                    <a:pt x="897" y="73"/>
                    <a:pt x="894" y="76"/>
                    <a:pt x="888" y="77"/>
                  </a:cubicBezTo>
                  <a:cubicBezTo>
                    <a:pt x="882" y="77"/>
                    <a:pt x="878" y="75"/>
                    <a:pt x="875" y="69"/>
                  </a:cubicBezTo>
                  <a:cubicBezTo>
                    <a:pt x="873" y="65"/>
                    <a:pt x="872" y="59"/>
                    <a:pt x="875" y="55"/>
                  </a:cubicBezTo>
                  <a:cubicBezTo>
                    <a:pt x="880" y="49"/>
                    <a:pt x="890" y="50"/>
                    <a:pt x="892" y="57"/>
                  </a:cubicBezTo>
                  <a:cubicBezTo>
                    <a:pt x="893" y="59"/>
                    <a:pt x="892" y="63"/>
                    <a:pt x="890" y="65"/>
                  </a:cubicBezTo>
                  <a:cubicBezTo>
                    <a:pt x="889" y="66"/>
                    <a:pt x="885" y="64"/>
                    <a:pt x="883" y="64"/>
                  </a:cubicBezTo>
                  <a:cubicBezTo>
                    <a:pt x="883" y="63"/>
                    <a:pt x="883" y="62"/>
                    <a:pt x="883" y="62"/>
                  </a:cubicBezTo>
                  <a:cubicBezTo>
                    <a:pt x="885" y="62"/>
                    <a:pt x="887" y="61"/>
                    <a:pt x="892" y="61"/>
                  </a:cubicBezTo>
                  <a:cubicBezTo>
                    <a:pt x="889" y="58"/>
                    <a:pt x="888" y="56"/>
                    <a:pt x="886" y="56"/>
                  </a:cubicBezTo>
                  <a:cubicBezTo>
                    <a:pt x="884" y="55"/>
                    <a:pt x="880" y="56"/>
                    <a:pt x="878" y="58"/>
                  </a:cubicBezTo>
                  <a:cubicBezTo>
                    <a:pt x="876" y="60"/>
                    <a:pt x="876" y="65"/>
                    <a:pt x="877" y="66"/>
                  </a:cubicBezTo>
                  <a:cubicBezTo>
                    <a:pt x="880" y="69"/>
                    <a:pt x="884" y="72"/>
                    <a:pt x="887" y="71"/>
                  </a:cubicBezTo>
                  <a:cubicBezTo>
                    <a:pt x="890" y="71"/>
                    <a:pt x="894" y="67"/>
                    <a:pt x="895" y="64"/>
                  </a:cubicBezTo>
                  <a:cubicBezTo>
                    <a:pt x="897" y="58"/>
                    <a:pt x="895" y="52"/>
                    <a:pt x="890" y="48"/>
                  </a:cubicBezTo>
                  <a:cubicBezTo>
                    <a:pt x="884" y="43"/>
                    <a:pt x="878" y="41"/>
                    <a:pt x="870" y="43"/>
                  </a:cubicBezTo>
                  <a:cubicBezTo>
                    <a:pt x="866" y="44"/>
                    <a:pt x="863" y="46"/>
                    <a:pt x="859" y="47"/>
                  </a:cubicBezTo>
                  <a:cubicBezTo>
                    <a:pt x="877" y="71"/>
                    <a:pt x="876" y="83"/>
                    <a:pt x="854" y="91"/>
                  </a:cubicBezTo>
                  <a:cubicBezTo>
                    <a:pt x="851" y="91"/>
                    <a:pt x="848" y="91"/>
                    <a:pt x="845" y="91"/>
                  </a:cubicBezTo>
                  <a:cubicBezTo>
                    <a:pt x="827" y="83"/>
                    <a:pt x="824" y="79"/>
                    <a:pt x="825" y="61"/>
                  </a:cubicBezTo>
                  <a:cubicBezTo>
                    <a:pt x="822" y="60"/>
                    <a:pt x="819" y="59"/>
                    <a:pt x="816" y="58"/>
                  </a:cubicBezTo>
                  <a:cubicBezTo>
                    <a:pt x="819" y="74"/>
                    <a:pt x="815" y="83"/>
                    <a:pt x="802" y="89"/>
                  </a:cubicBezTo>
                  <a:cubicBezTo>
                    <a:pt x="800" y="89"/>
                    <a:pt x="799" y="90"/>
                    <a:pt x="797" y="91"/>
                  </a:cubicBezTo>
                  <a:cubicBezTo>
                    <a:pt x="793" y="91"/>
                    <a:pt x="790" y="91"/>
                    <a:pt x="786" y="91"/>
                  </a:cubicBezTo>
                  <a:cubicBezTo>
                    <a:pt x="785" y="90"/>
                    <a:pt x="783" y="89"/>
                    <a:pt x="781" y="89"/>
                  </a:cubicBezTo>
                  <a:cubicBezTo>
                    <a:pt x="771" y="84"/>
                    <a:pt x="767" y="74"/>
                    <a:pt x="771" y="63"/>
                  </a:cubicBezTo>
                  <a:cubicBezTo>
                    <a:pt x="774" y="57"/>
                    <a:pt x="779" y="52"/>
                    <a:pt x="782" y="47"/>
                  </a:cubicBezTo>
                  <a:cubicBezTo>
                    <a:pt x="779" y="46"/>
                    <a:pt x="775" y="44"/>
                    <a:pt x="771" y="43"/>
                  </a:cubicBezTo>
                  <a:cubicBezTo>
                    <a:pt x="763" y="41"/>
                    <a:pt x="755" y="43"/>
                    <a:pt x="750" y="49"/>
                  </a:cubicBezTo>
                  <a:cubicBezTo>
                    <a:pt x="745" y="54"/>
                    <a:pt x="744" y="60"/>
                    <a:pt x="747" y="66"/>
                  </a:cubicBezTo>
                  <a:cubicBezTo>
                    <a:pt x="749" y="68"/>
                    <a:pt x="753" y="72"/>
                    <a:pt x="756" y="71"/>
                  </a:cubicBezTo>
                  <a:cubicBezTo>
                    <a:pt x="759" y="71"/>
                    <a:pt x="763" y="68"/>
                    <a:pt x="765" y="65"/>
                  </a:cubicBezTo>
                  <a:cubicBezTo>
                    <a:pt x="766" y="63"/>
                    <a:pt x="765" y="59"/>
                    <a:pt x="763" y="57"/>
                  </a:cubicBezTo>
                  <a:cubicBezTo>
                    <a:pt x="761" y="55"/>
                    <a:pt x="757" y="55"/>
                    <a:pt x="755" y="56"/>
                  </a:cubicBezTo>
                  <a:cubicBezTo>
                    <a:pt x="753" y="56"/>
                    <a:pt x="752" y="58"/>
                    <a:pt x="750" y="61"/>
                  </a:cubicBezTo>
                  <a:cubicBezTo>
                    <a:pt x="754" y="61"/>
                    <a:pt x="757" y="61"/>
                    <a:pt x="759" y="62"/>
                  </a:cubicBezTo>
                  <a:cubicBezTo>
                    <a:pt x="757" y="66"/>
                    <a:pt x="754" y="67"/>
                    <a:pt x="751" y="64"/>
                  </a:cubicBezTo>
                  <a:cubicBezTo>
                    <a:pt x="747" y="62"/>
                    <a:pt x="748" y="59"/>
                    <a:pt x="750" y="56"/>
                  </a:cubicBezTo>
                  <a:cubicBezTo>
                    <a:pt x="753" y="52"/>
                    <a:pt x="757" y="50"/>
                    <a:pt x="761" y="52"/>
                  </a:cubicBezTo>
                  <a:cubicBezTo>
                    <a:pt x="766" y="53"/>
                    <a:pt x="768" y="56"/>
                    <a:pt x="768" y="61"/>
                  </a:cubicBezTo>
                  <a:cubicBezTo>
                    <a:pt x="769" y="70"/>
                    <a:pt x="763" y="77"/>
                    <a:pt x="755" y="77"/>
                  </a:cubicBezTo>
                  <a:cubicBezTo>
                    <a:pt x="747" y="77"/>
                    <a:pt x="742" y="71"/>
                    <a:pt x="741" y="62"/>
                  </a:cubicBezTo>
                  <a:cubicBezTo>
                    <a:pt x="741" y="50"/>
                    <a:pt x="750" y="40"/>
                    <a:pt x="763" y="40"/>
                  </a:cubicBezTo>
                  <a:cubicBezTo>
                    <a:pt x="764" y="39"/>
                    <a:pt x="766" y="40"/>
                    <a:pt x="768" y="40"/>
                  </a:cubicBezTo>
                  <a:cubicBezTo>
                    <a:pt x="761" y="23"/>
                    <a:pt x="742" y="11"/>
                    <a:pt x="726" y="13"/>
                  </a:cubicBezTo>
                  <a:cubicBezTo>
                    <a:pt x="717" y="13"/>
                    <a:pt x="710" y="18"/>
                    <a:pt x="706" y="26"/>
                  </a:cubicBezTo>
                  <a:cubicBezTo>
                    <a:pt x="702" y="33"/>
                    <a:pt x="702" y="40"/>
                    <a:pt x="707" y="46"/>
                  </a:cubicBezTo>
                  <a:cubicBezTo>
                    <a:pt x="712" y="52"/>
                    <a:pt x="721" y="54"/>
                    <a:pt x="729" y="52"/>
                  </a:cubicBezTo>
                  <a:cubicBezTo>
                    <a:pt x="736" y="50"/>
                    <a:pt x="741" y="43"/>
                    <a:pt x="741" y="36"/>
                  </a:cubicBezTo>
                  <a:cubicBezTo>
                    <a:pt x="742" y="29"/>
                    <a:pt x="737" y="24"/>
                    <a:pt x="730" y="23"/>
                  </a:cubicBezTo>
                  <a:cubicBezTo>
                    <a:pt x="724" y="22"/>
                    <a:pt x="718" y="27"/>
                    <a:pt x="717" y="33"/>
                  </a:cubicBezTo>
                  <a:cubicBezTo>
                    <a:pt x="716" y="40"/>
                    <a:pt x="718" y="42"/>
                    <a:pt x="726" y="40"/>
                  </a:cubicBezTo>
                  <a:cubicBezTo>
                    <a:pt x="725" y="37"/>
                    <a:pt x="724" y="33"/>
                    <a:pt x="722" y="30"/>
                  </a:cubicBezTo>
                  <a:cubicBezTo>
                    <a:pt x="727" y="29"/>
                    <a:pt x="731" y="29"/>
                    <a:pt x="732" y="35"/>
                  </a:cubicBezTo>
                  <a:cubicBezTo>
                    <a:pt x="732" y="39"/>
                    <a:pt x="728" y="45"/>
                    <a:pt x="724" y="44"/>
                  </a:cubicBezTo>
                  <a:cubicBezTo>
                    <a:pt x="720" y="44"/>
                    <a:pt x="716" y="42"/>
                    <a:pt x="714" y="39"/>
                  </a:cubicBezTo>
                  <a:cubicBezTo>
                    <a:pt x="712" y="37"/>
                    <a:pt x="712" y="32"/>
                    <a:pt x="714" y="29"/>
                  </a:cubicBezTo>
                  <a:cubicBezTo>
                    <a:pt x="717" y="21"/>
                    <a:pt x="730" y="17"/>
                    <a:pt x="737" y="21"/>
                  </a:cubicBezTo>
                  <a:cubicBezTo>
                    <a:pt x="741" y="23"/>
                    <a:pt x="744" y="27"/>
                    <a:pt x="745" y="30"/>
                  </a:cubicBezTo>
                  <a:cubicBezTo>
                    <a:pt x="749" y="48"/>
                    <a:pt x="738" y="61"/>
                    <a:pt x="720" y="61"/>
                  </a:cubicBezTo>
                  <a:cubicBezTo>
                    <a:pt x="703" y="61"/>
                    <a:pt x="695" y="47"/>
                    <a:pt x="701" y="29"/>
                  </a:cubicBezTo>
                  <a:cubicBezTo>
                    <a:pt x="702" y="26"/>
                    <a:pt x="703" y="24"/>
                    <a:pt x="703" y="22"/>
                  </a:cubicBezTo>
                  <a:cubicBezTo>
                    <a:pt x="704" y="16"/>
                    <a:pt x="702" y="11"/>
                    <a:pt x="697" y="9"/>
                  </a:cubicBezTo>
                  <a:cubicBezTo>
                    <a:pt x="692" y="7"/>
                    <a:pt x="687" y="6"/>
                    <a:pt x="683" y="10"/>
                  </a:cubicBezTo>
                  <a:cubicBezTo>
                    <a:pt x="679" y="14"/>
                    <a:pt x="677" y="19"/>
                    <a:pt x="680" y="24"/>
                  </a:cubicBezTo>
                  <a:cubicBezTo>
                    <a:pt x="681" y="26"/>
                    <a:pt x="683" y="28"/>
                    <a:pt x="685" y="29"/>
                  </a:cubicBezTo>
                  <a:cubicBezTo>
                    <a:pt x="688" y="29"/>
                    <a:pt x="690" y="28"/>
                    <a:pt x="692" y="26"/>
                  </a:cubicBezTo>
                  <a:cubicBezTo>
                    <a:pt x="693" y="25"/>
                    <a:pt x="693" y="22"/>
                    <a:pt x="692" y="21"/>
                  </a:cubicBezTo>
                  <a:cubicBezTo>
                    <a:pt x="690" y="19"/>
                    <a:pt x="687" y="19"/>
                    <a:pt x="683" y="18"/>
                  </a:cubicBezTo>
                  <a:cubicBezTo>
                    <a:pt x="685" y="16"/>
                    <a:pt x="688" y="13"/>
                    <a:pt x="689" y="14"/>
                  </a:cubicBezTo>
                  <a:cubicBezTo>
                    <a:pt x="692" y="15"/>
                    <a:pt x="696" y="18"/>
                    <a:pt x="696" y="20"/>
                  </a:cubicBezTo>
                  <a:cubicBezTo>
                    <a:pt x="696" y="23"/>
                    <a:pt x="694" y="28"/>
                    <a:pt x="691" y="30"/>
                  </a:cubicBezTo>
                  <a:cubicBezTo>
                    <a:pt x="687" y="34"/>
                    <a:pt x="682" y="32"/>
                    <a:pt x="679" y="29"/>
                  </a:cubicBezTo>
                  <a:cubicBezTo>
                    <a:pt x="676" y="25"/>
                    <a:pt x="674" y="21"/>
                    <a:pt x="671" y="17"/>
                  </a:cubicBezTo>
                  <a:cubicBezTo>
                    <a:pt x="671" y="16"/>
                    <a:pt x="670" y="14"/>
                    <a:pt x="669" y="13"/>
                  </a:cubicBezTo>
                  <a:cubicBezTo>
                    <a:pt x="667" y="11"/>
                    <a:pt x="665" y="9"/>
                    <a:pt x="663" y="7"/>
                  </a:cubicBezTo>
                  <a:cubicBezTo>
                    <a:pt x="662" y="10"/>
                    <a:pt x="660" y="12"/>
                    <a:pt x="658" y="16"/>
                  </a:cubicBezTo>
                  <a:cubicBezTo>
                    <a:pt x="657" y="13"/>
                    <a:pt x="655" y="10"/>
                    <a:pt x="653" y="7"/>
                  </a:cubicBezTo>
                  <a:cubicBezTo>
                    <a:pt x="649" y="8"/>
                    <a:pt x="649" y="10"/>
                    <a:pt x="657" y="18"/>
                  </a:cubicBezTo>
                  <a:cubicBezTo>
                    <a:pt x="636" y="16"/>
                    <a:pt x="616" y="13"/>
                    <a:pt x="596" y="11"/>
                  </a:cubicBezTo>
                  <a:cubicBezTo>
                    <a:pt x="578" y="9"/>
                    <a:pt x="559" y="6"/>
                    <a:pt x="541" y="6"/>
                  </a:cubicBezTo>
                  <a:cubicBezTo>
                    <a:pt x="364" y="6"/>
                    <a:pt x="186" y="6"/>
                    <a:pt x="8" y="6"/>
                  </a:cubicBezTo>
                  <a:cubicBezTo>
                    <a:pt x="6" y="6"/>
                    <a:pt x="3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547" y="0"/>
                    <a:pt x="1094" y="0"/>
                    <a:pt x="1641" y="0"/>
                  </a:cubicBezTo>
                  <a:cubicBezTo>
                    <a:pt x="1641" y="2"/>
                    <a:pt x="1641" y="4"/>
                    <a:pt x="1641" y="6"/>
                  </a:cubicBezTo>
                  <a:close/>
                  <a:moveTo>
                    <a:pt x="884" y="13"/>
                  </a:moveTo>
                  <a:cubicBezTo>
                    <a:pt x="875" y="6"/>
                    <a:pt x="870" y="8"/>
                    <a:pt x="869" y="19"/>
                  </a:cubicBezTo>
                  <a:cubicBezTo>
                    <a:pt x="868" y="31"/>
                    <a:pt x="855" y="37"/>
                    <a:pt x="843" y="30"/>
                  </a:cubicBezTo>
                  <a:cubicBezTo>
                    <a:pt x="839" y="27"/>
                    <a:pt x="836" y="24"/>
                    <a:pt x="838" y="19"/>
                  </a:cubicBezTo>
                  <a:cubicBezTo>
                    <a:pt x="839" y="15"/>
                    <a:pt x="842" y="11"/>
                    <a:pt x="846" y="10"/>
                  </a:cubicBezTo>
                  <a:cubicBezTo>
                    <a:pt x="849" y="9"/>
                    <a:pt x="854" y="11"/>
                    <a:pt x="857" y="13"/>
                  </a:cubicBezTo>
                  <a:cubicBezTo>
                    <a:pt x="862" y="17"/>
                    <a:pt x="860" y="25"/>
                    <a:pt x="854" y="26"/>
                  </a:cubicBezTo>
                  <a:cubicBezTo>
                    <a:pt x="852" y="26"/>
                    <a:pt x="850" y="26"/>
                    <a:pt x="848" y="24"/>
                  </a:cubicBezTo>
                  <a:cubicBezTo>
                    <a:pt x="847" y="23"/>
                    <a:pt x="846" y="20"/>
                    <a:pt x="847" y="19"/>
                  </a:cubicBezTo>
                  <a:cubicBezTo>
                    <a:pt x="848" y="18"/>
                    <a:pt x="850" y="17"/>
                    <a:pt x="852" y="16"/>
                  </a:cubicBezTo>
                  <a:cubicBezTo>
                    <a:pt x="852" y="19"/>
                    <a:pt x="852" y="20"/>
                    <a:pt x="851" y="22"/>
                  </a:cubicBezTo>
                  <a:cubicBezTo>
                    <a:pt x="852" y="22"/>
                    <a:pt x="853" y="22"/>
                    <a:pt x="854" y="23"/>
                  </a:cubicBezTo>
                  <a:cubicBezTo>
                    <a:pt x="854" y="20"/>
                    <a:pt x="856" y="16"/>
                    <a:pt x="855" y="15"/>
                  </a:cubicBezTo>
                  <a:cubicBezTo>
                    <a:pt x="853" y="14"/>
                    <a:pt x="849" y="12"/>
                    <a:pt x="846" y="13"/>
                  </a:cubicBezTo>
                  <a:cubicBezTo>
                    <a:pt x="841" y="16"/>
                    <a:pt x="840" y="25"/>
                    <a:pt x="846" y="28"/>
                  </a:cubicBezTo>
                  <a:cubicBezTo>
                    <a:pt x="850" y="29"/>
                    <a:pt x="856" y="29"/>
                    <a:pt x="859" y="27"/>
                  </a:cubicBezTo>
                  <a:cubicBezTo>
                    <a:pt x="862" y="26"/>
                    <a:pt x="863" y="20"/>
                    <a:pt x="863" y="16"/>
                  </a:cubicBezTo>
                  <a:cubicBezTo>
                    <a:pt x="862" y="8"/>
                    <a:pt x="858" y="6"/>
                    <a:pt x="846" y="6"/>
                  </a:cubicBezTo>
                  <a:cubicBezTo>
                    <a:pt x="836" y="6"/>
                    <a:pt x="829" y="15"/>
                    <a:pt x="832" y="24"/>
                  </a:cubicBezTo>
                  <a:cubicBezTo>
                    <a:pt x="836" y="36"/>
                    <a:pt x="846" y="40"/>
                    <a:pt x="856" y="43"/>
                  </a:cubicBezTo>
                  <a:cubicBezTo>
                    <a:pt x="865" y="45"/>
                    <a:pt x="869" y="38"/>
                    <a:pt x="873" y="32"/>
                  </a:cubicBezTo>
                  <a:cubicBezTo>
                    <a:pt x="880" y="21"/>
                    <a:pt x="888" y="11"/>
                    <a:pt x="901" y="6"/>
                  </a:cubicBezTo>
                  <a:cubicBezTo>
                    <a:pt x="895" y="6"/>
                    <a:pt x="889" y="6"/>
                    <a:pt x="883" y="6"/>
                  </a:cubicBezTo>
                  <a:cubicBezTo>
                    <a:pt x="883" y="9"/>
                    <a:pt x="883" y="11"/>
                    <a:pt x="884" y="13"/>
                  </a:cubicBezTo>
                  <a:close/>
                  <a:moveTo>
                    <a:pt x="742" y="6"/>
                  </a:moveTo>
                  <a:cubicBezTo>
                    <a:pt x="754" y="11"/>
                    <a:pt x="762" y="21"/>
                    <a:pt x="768" y="32"/>
                  </a:cubicBezTo>
                  <a:cubicBezTo>
                    <a:pt x="770" y="34"/>
                    <a:pt x="771" y="36"/>
                    <a:pt x="772" y="38"/>
                  </a:cubicBezTo>
                  <a:cubicBezTo>
                    <a:pt x="776" y="43"/>
                    <a:pt x="781" y="45"/>
                    <a:pt x="787" y="42"/>
                  </a:cubicBezTo>
                  <a:cubicBezTo>
                    <a:pt x="793" y="39"/>
                    <a:pt x="800" y="36"/>
                    <a:pt x="806" y="31"/>
                  </a:cubicBezTo>
                  <a:cubicBezTo>
                    <a:pt x="812" y="25"/>
                    <a:pt x="811" y="13"/>
                    <a:pt x="804" y="9"/>
                  </a:cubicBezTo>
                  <a:cubicBezTo>
                    <a:pt x="800" y="6"/>
                    <a:pt x="794" y="7"/>
                    <a:pt x="789" y="6"/>
                  </a:cubicBezTo>
                  <a:cubicBezTo>
                    <a:pt x="783" y="5"/>
                    <a:pt x="781" y="9"/>
                    <a:pt x="779" y="14"/>
                  </a:cubicBezTo>
                  <a:cubicBezTo>
                    <a:pt x="777" y="19"/>
                    <a:pt x="777" y="24"/>
                    <a:pt x="782" y="27"/>
                  </a:cubicBezTo>
                  <a:cubicBezTo>
                    <a:pt x="786" y="30"/>
                    <a:pt x="791" y="31"/>
                    <a:pt x="796" y="28"/>
                  </a:cubicBezTo>
                  <a:cubicBezTo>
                    <a:pt x="798" y="26"/>
                    <a:pt x="799" y="22"/>
                    <a:pt x="799" y="20"/>
                  </a:cubicBezTo>
                  <a:cubicBezTo>
                    <a:pt x="799" y="17"/>
                    <a:pt x="796" y="14"/>
                    <a:pt x="794" y="13"/>
                  </a:cubicBezTo>
                  <a:cubicBezTo>
                    <a:pt x="792" y="12"/>
                    <a:pt x="788" y="14"/>
                    <a:pt x="787" y="16"/>
                  </a:cubicBezTo>
                  <a:cubicBezTo>
                    <a:pt x="786" y="17"/>
                    <a:pt x="787" y="20"/>
                    <a:pt x="787" y="22"/>
                  </a:cubicBezTo>
                  <a:cubicBezTo>
                    <a:pt x="788" y="22"/>
                    <a:pt x="789" y="22"/>
                    <a:pt x="790" y="22"/>
                  </a:cubicBezTo>
                  <a:cubicBezTo>
                    <a:pt x="790" y="20"/>
                    <a:pt x="789" y="19"/>
                    <a:pt x="789" y="17"/>
                  </a:cubicBezTo>
                  <a:cubicBezTo>
                    <a:pt x="790" y="16"/>
                    <a:pt x="790" y="16"/>
                    <a:pt x="791" y="16"/>
                  </a:cubicBezTo>
                  <a:cubicBezTo>
                    <a:pt x="792" y="18"/>
                    <a:pt x="795" y="21"/>
                    <a:pt x="795" y="22"/>
                  </a:cubicBezTo>
                  <a:cubicBezTo>
                    <a:pt x="793" y="24"/>
                    <a:pt x="791" y="26"/>
                    <a:pt x="788" y="26"/>
                  </a:cubicBezTo>
                  <a:cubicBezTo>
                    <a:pt x="784" y="27"/>
                    <a:pt x="779" y="20"/>
                    <a:pt x="782" y="16"/>
                  </a:cubicBezTo>
                  <a:cubicBezTo>
                    <a:pt x="784" y="13"/>
                    <a:pt x="789" y="10"/>
                    <a:pt x="792" y="9"/>
                  </a:cubicBezTo>
                  <a:cubicBezTo>
                    <a:pt x="798" y="8"/>
                    <a:pt x="801" y="12"/>
                    <a:pt x="803" y="17"/>
                  </a:cubicBezTo>
                  <a:cubicBezTo>
                    <a:pt x="805" y="22"/>
                    <a:pt x="804" y="26"/>
                    <a:pt x="800" y="29"/>
                  </a:cubicBezTo>
                  <a:cubicBezTo>
                    <a:pt x="795" y="33"/>
                    <a:pt x="789" y="34"/>
                    <a:pt x="782" y="32"/>
                  </a:cubicBezTo>
                  <a:cubicBezTo>
                    <a:pt x="776" y="30"/>
                    <a:pt x="773" y="25"/>
                    <a:pt x="772" y="19"/>
                  </a:cubicBezTo>
                  <a:cubicBezTo>
                    <a:pt x="772" y="15"/>
                    <a:pt x="770" y="11"/>
                    <a:pt x="768" y="10"/>
                  </a:cubicBezTo>
                  <a:cubicBezTo>
                    <a:pt x="766" y="8"/>
                    <a:pt x="761" y="10"/>
                    <a:pt x="758" y="11"/>
                  </a:cubicBezTo>
                  <a:cubicBezTo>
                    <a:pt x="758" y="10"/>
                    <a:pt x="758" y="8"/>
                    <a:pt x="758" y="6"/>
                  </a:cubicBezTo>
                  <a:cubicBezTo>
                    <a:pt x="753" y="6"/>
                    <a:pt x="747" y="6"/>
                    <a:pt x="742" y="6"/>
                  </a:cubicBezTo>
                  <a:close/>
                  <a:moveTo>
                    <a:pt x="807" y="36"/>
                  </a:moveTo>
                  <a:cubicBezTo>
                    <a:pt x="798" y="41"/>
                    <a:pt x="790" y="46"/>
                    <a:pt x="783" y="51"/>
                  </a:cubicBezTo>
                  <a:cubicBezTo>
                    <a:pt x="776" y="57"/>
                    <a:pt x="774" y="65"/>
                    <a:pt x="777" y="71"/>
                  </a:cubicBezTo>
                  <a:cubicBezTo>
                    <a:pt x="781" y="79"/>
                    <a:pt x="789" y="84"/>
                    <a:pt x="798" y="84"/>
                  </a:cubicBezTo>
                  <a:cubicBezTo>
                    <a:pt x="805" y="83"/>
                    <a:pt x="810" y="79"/>
                    <a:pt x="813" y="70"/>
                  </a:cubicBezTo>
                  <a:cubicBezTo>
                    <a:pt x="815" y="63"/>
                    <a:pt x="813" y="57"/>
                    <a:pt x="808" y="54"/>
                  </a:cubicBezTo>
                  <a:cubicBezTo>
                    <a:pt x="802" y="50"/>
                    <a:pt x="794" y="50"/>
                    <a:pt x="789" y="56"/>
                  </a:cubicBezTo>
                  <a:cubicBezTo>
                    <a:pt x="787" y="57"/>
                    <a:pt x="786" y="61"/>
                    <a:pt x="787" y="63"/>
                  </a:cubicBezTo>
                  <a:cubicBezTo>
                    <a:pt x="789" y="65"/>
                    <a:pt x="792" y="67"/>
                    <a:pt x="795" y="67"/>
                  </a:cubicBezTo>
                  <a:cubicBezTo>
                    <a:pt x="797" y="68"/>
                    <a:pt x="799" y="65"/>
                    <a:pt x="800" y="63"/>
                  </a:cubicBezTo>
                  <a:cubicBezTo>
                    <a:pt x="799" y="61"/>
                    <a:pt x="797" y="60"/>
                    <a:pt x="795" y="58"/>
                  </a:cubicBezTo>
                  <a:cubicBezTo>
                    <a:pt x="797" y="57"/>
                    <a:pt x="801" y="57"/>
                    <a:pt x="802" y="58"/>
                  </a:cubicBezTo>
                  <a:cubicBezTo>
                    <a:pt x="803" y="61"/>
                    <a:pt x="803" y="65"/>
                    <a:pt x="801" y="67"/>
                  </a:cubicBezTo>
                  <a:cubicBezTo>
                    <a:pt x="798" y="71"/>
                    <a:pt x="791" y="71"/>
                    <a:pt x="787" y="67"/>
                  </a:cubicBezTo>
                  <a:cubicBezTo>
                    <a:pt x="783" y="64"/>
                    <a:pt x="783" y="58"/>
                    <a:pt x="787" y="54"/>
                  </a:cubicBezTo>
                  <a:cubicBezTo>
                    <a:pt x="793" y="48"/>
                    <a:pt x="799" y="46"/>
                    <a:pt x="808" y="49"/>
                  </a:cubicBezTo>
                  <a:cubicBezTo>
                    <a:pt x="807" y="45"/>
                    <a:pt x="807" y="41"/>
                    <a:pt x="807" y="36"/>
                  </a:cubicBezTo>
                  <a:close/>
                  <a:moveTo>
                    <a:pt x="834" y="49"/>
                  </a:moveTo>
                  <a:cubicBezTo>
                    <a:pt x="844" y="45"/>
                    <a:pt x="851" y="49"/>
                    <a:pt x="856" y="56"/>
                  </a:cubicBezTo>
                  <a:cubicBezTo>
                    <a:pt x="858" y="57"/>
                    <a:pt x="858" y="62"/>
                    <a:pt x="857" y="64"/>
                  </a:cubicBezTo>
                  <a:cubicBezTo>
                    <a:pt x="854" y="67"/>
                    <a:pt x="850" y="69"/>
                    <a:pt x="846" y="70"/>
                  </a:cubicBezTo>
                  <a:cubicBezTo>
                    <a:pt x="844" y="70"/>
                    <a:pt x="840" y="67"/>
                    <a:pt x="839" y="64"/>
                  </a:cubicBezTo>
                  <a:cubicBezTo>
                    <a:pt x="838" y="63"/>
                    <a:pt x="840" y="59"/>
                    <a:pt x="841" y="57"/>
                  </a:cubicBezTo>
                  <a:cubicBezTo>
                    <a:pt x="842" y="56"/>
                    <a:pt x="845" y="57"/>
                    <a:pt x="846" y="57"/>
                  </a:cubicBezTo>
                  <a:cubicBezTo>
                    <a:pt x="844" y="60"/>
                    <a:pt x="841" y="63"/>
                    <a:pt x="842" y="64"/>
                  </a:cubicBezTo>
                  <a:cubicBezTo>
                    <a:pt x="843" y="68"/>
                    <a:pt x="847" y="69"/>
                    <a:pt x="850" y="67"/>
                  </a:cubicBezTo>
                  <a:cubicBezTo>
                    <a:pt x="854" y="65"/>
                    <a:pt x="857" y="63"/>
                    <a:pt x="855" y="58"/>
                  </a:cubicBezTo>
                  <a:cubicBezTo>
                    <a:pt x="853" y="54"/>
                    <a:pt x="844" y="50"/>
                    <a:pt x="839" y="51"/>
                  </a:cubicBezTo>
                  <a:cubicBezTo>
                    <a:pt x="832" y="53"/>
                    <a:pt x="828" y="58"/>
                    <a:pt x="828" y="63"/>
                  </a:cubicBezTo>
                  <a:cubicBezTo>
                    <a:pt x="827" y="71"/>
                    <a:pt x="833" y="81"/>
                    <a:pt x="840" y="83"/>
                  </a:cubicBezTo>
                  <a:cubicBezTo>
                    <a:pt x="848" y="85"/>
                    <a:pt x="858" y="81"/>
                    <a:pt x="863" y="74"/>
                  </a:cubicBezTo>
                  <a:cubicBezTo>
                    <a:pt x="868" y="67"/>
                    <a:pt x="867" y="59"/>
                    <a:pt x="860" y="52"/>
                  </a:cubicBezTo>
                  <a:cubicBezTo>
                    <a:pt x="853" y="47"/>
                    <a:pt x="845" y="42"/>
                    <a:pt x="836" y="36"/>
                  </a:cubicBezTo>
                  <a:cubicBezTo>
                    <a:pt x="836" y="40"/>
                    <a:pt x="836" y="42"/>
                    <a:pt x="836" y="43"/>
                  </a:cubicBezTo>
                  <a:cubicBezTo>
                    <a:pt x="836" y="45"/>
                    <a:pt x="835" y="46"/>
                    <a:pt x="834" y="49"/>
                  </a:cubicBezTo>
                  <a:close/>
                  <a:moveTo>
                    <a:pt x="830" y="51"/>
                  </a:moveTo>
                  <a:cubicBezTo>
                    <a:pt x="827" y="51"/>
                    <a:pt x="825" y="51"/>
                    <a:pt x="823" y="51"/>
                  </a:cubicBezTo>
                  <a:cubicBezTo>
                    <a:pt x="817" y="51"/>
                    <a:pt x="813" y="44"/>
                    <a:pt x="817" y="39"/>
                  </a:cubicBezTo>
                  <a:cubicBezTo>
                    <a:pt x="817" y="37"/>
                    <a:pt x="819" y="36"/>
                    <a:pt x="820" y="36"/>
                  </a:cubicBezTo>
                  <a:cubicBezTo>
                    <a:pt x="822" y="36"/>
                    <a:pt x="823" y="38"/>
                    <a:pt x="824" y="39"/>
                  </a:cubicBezTo>
                  <a:cubicBezTo>
                    <a:pt x="822" y="40"/>
                    <a:pt x="820" y="41"/>
                    <a:pt x="819" y="43"/>
                  </a:cubicBezTo>
                  <a:cubicBezTo>
                    <a:pt x="818" y="44"/>
                    <a:pt x="820" y="46"/>
                    <a:pt x="821" y="47"/>
                  </a:cubicBezTo>
                  <a:cubicBezTo>
                    <a:pt x="823" y="48"/>
                    <a:pt x="826" y="48"/>
                    <a:pt x="826" y="48"/>
                  </a:cubicBezTo>
                  <a:cubicBezTo>
                    <a:pt x="827" y="44"/>
                    <a:pt x="829" y="40"/>
                    <a:pt x="828" y="36"/>
                  </a:cubicBezTo>
                  <a:cubicBezTo>
                    <a:pt x="828" y="34"/>
                    <a:pt x="824" y="30"/>
                    <a:pt x="822" y="31"/>
                  </a:cubicBezTo>
                  <a:cubicBezTo>
                    <a:pt x="819" y="31"/>
                    <a:pt x="815" y="34"/>
                    <a:pt x="814" y="37"/>
                  </a:cubicBezTo>
                  <a:cubicBezTo>
                    <a:pt x="812" y="43"/>
                    <a:pt x="813" y="49"/>
                    <a:pt x="818" y="54"/>
                  </a:cubicBezTo>
                  <a:cubicBezTo>
                    <a:pt x="823" y="59"/>
                    <a:pt x="826" y="59"/>
                    <a:pt x="830" y="51"/>
                  </a:cubicBezTo>
                  <a:close/>
                  <a:moveTo>
                    <a:pt x="812" y="6"/>
                  </a:moveTo>
                  <a:cubicBezTo>
                    <a:pt x="818" y="13"/>
                    <a:pt x="818" y="20"/>
                    <a:pt x="815" y="28"/>
                  </a:cubicBezTo>
                  <a:cubicBezTo>
                    <a:pt x="819" y="28"/>
                    <a:pt x="822" y="27"/>
                    <a:pt x="824" y="27"/>
                  </a:cubicBezTo>
                  <a:cubicBezTo>
                    <a:pt x="825" y="20"/>
                    <a:pt x="826" y="13"/>
                    <a:pt x="827" y="6"/>
                  </a:cubicBezTo>
                  <a:cubicBezTo>
                    <a:pt x="823" y="6"/>
                    <a:pt x="818" y="6"/>
                    <a:pt x="812" y="6"/>
                  </a:cubicBezTo>
                  <a:close/>
                  <a:moveTo>
                    <a:pt x="939" y="7"/>
                  </a:moveTo>
                  <a:cubicBezTo>
                    <a:pt x="931" y="7"/>
                    <a:pt x="923" y="7"/>
                    <a:pt x="916" y="7"/>
                  </a:cubicBezTo>
                  <a:cubicBezTo>
                    <a:pt x="922" y="10"/>
                    <a:pt x="928" y="14"/>
                    <a:pt x="934" y="17"/>
                  </a:cubicBezTo>
                  <a:cubicBezTo>
                    <a:pt x="936" y="14"/>
                    <a:pt x="937" y="11"/>
                    <a:pt x="939" y="7"/>
                  </a:cubicBezTo>
                  <a:close/>
                  <a:moveTo>
                    <a:pt x="707" y="17"/>
                  </a:moveTo>
                  <a:cubicBezTo>
                    <a:pt x="713" y="13"/>
                    <a:pt x="718" y="10"/>
                    <a:pt x="724" y="6"/>
                  </a:cubicBezTo>
                  <a:cubicBezTo>
                    <a:pt x="717" y="6"/>
                    <a:pt x="710" y="6"/>
                    <a:pt x="703" y="6"/>
                  </a:cubicBezTo>
                  <a:cubicBezTo>
                    <a:pt x="704" y="10"/>
                    <a:pt x="706" y="14"/>
                    <a:pt x="707" y="17"/>
                  </a:cubicBezTo>
                  <a:close/>
                  <a:moveTo>
                    <a:pt x="960" y="7"/>
                  </a:moveTo>
                  <a:cubicBezTo>
                    <a:pt x="961" y="9"/>
                    <a:pt x="963" y="12"/>
                    <a:pt x="965" y="14"/>
                  </a:cubicBezTo>
                  <a:cubicBezTo>
                    <a:pt x="967" y="12"/>
                    <a:pt x="969" y="9"/>
                    <a:pt x="971" y="7"/>
                  </a:cubicBezTo>
                  <a:cubicBezTo>
                    <a:pt x="967" y="7"/>
                    <a:pt x="964" y="7"/>
                    <a:pt x="960" y="7"/>
                  </a:cubicBezTo>
                  <a:close/>
                  <a:moveTo>
                    <a:pt x="677" y="14"/>
                  </a:moveTo>
                  <a:cubicBezTo>
                    <a:pt x="678" y="11"/>
                    <a:pt x="679" y="9"/>
                    <a:pt x="681" y="7"/>
                  </a:cubicBezTo>
                  <a:cubicBezTo>
                    <a:pt x="678" y="7"/>
                    <a:pt x="675" y="7"/>
                    <a:pt x="671" y="7"/>
                  </a:cubicBezTo>
                  <a:cubicBezTo>
                    <a:pt x="673" y="9"/>
                    <a:pt x="674" y="11"/>
                    <a:pt x="677" y="14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0CF8277-67F9-4163-8336-0319C1AD03B2}"/>
              </a:ext>
            </a:extLst>
          </p:cNvPr>
          <p:cNvCxnSpPr/>
          <p:nvPr/>
        </p:nvCxnSpPr>
        <p:spPr>
          <a:xfrm>
            <a:off x="4037013" y="1120775"/>
            <a:ext cx="0" cy="5121275"/>
          </a:xfrm>
          <a:prstGeom prst="line">
            <a:avLst/>
          </a:prstGeom>
          <a:ln w="12700" cmpd="sng">
            <a:solidFill>
              <a:srgbClr val="E94B5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3">
            <a:extLst>
              <a:ext uri="{FF2B5EF4-FFF2-40B4-BE49-F238E27FC236}">
                <a16:creationId xmlns:a16="http://schemas.microsoft.com/office/drawing/2014/main" id="{25D8B9FD-B54C-4629-BD91-B24474513454}"/>
              </a:ext>
            </a:extLst>
          </p:cNvPr>
          <p:cNvCxnSpPr/>
          <p:nvPr/>
        </p:nvCxnSpPr>
        <p:spPr>
          <a:xfrm>
            <a:off x="8437563" y="1223515"/>
            <a:ext cx="6350" cy="5035550"/>
          </a:xfrm>
          <a:prstGeom prst="line">
            <a:avLst/>
          </a:prstGeom>
          <a:ln w="12700" cmpd="sng">
            <a:solidFill>
              <a:srgbClr val="E94B5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3" name="TextBox 2">
            <a:extLst>
              <a:ext uri="{FF2B5EF4-FFF2-40B4-BE49-F238E27FC236}">
                <a16:creationId xmlns:a16="http://schemas.microsoft.com/office/drawing/2014/main" id="{F359527F-4DD8-4705-B8DA-4A6A6694F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614363"/>
            <a:ext cx="2289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Tác phẩm</a:t>
            </a:r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EE0F2261-10D2-48C2-B9BE-8BCB95A93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1342578"/>
            <a:ext cx="469900" cy="533400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</a:rPr>
              <a:t>01</a:t>
            </a:r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id="{3AEF4675-9AED-4D0C-86D9-EE61F80A6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2906265"/>
            <a:ext cx="468312" cy="536575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</a:rPr>
              <a:t>02</a:t>
            </a:r>
          </a:p>
        </p:txBody>
      </p:sp>
      <p:sp>
        <p:nvSpPr>
          <p:cNvPr id="24" name="Oval 9">
            <a:extLst>
              <a:ext uri="{FF2B5EF4-FFF2-40B4-BE49-F238E27FC236}">
                <a16:creationId xmlns:a16="http://schemas.microsoft.com/office/drawing/2014/main" id="{6171BF28-BF52-4715-81BA-BEC352F1B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4527103"/>
            <a:ext cx="468312" cy="534987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</a:rPr>
              <a:t>03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4E8B5A1-216F-45D7-9444-836E85F11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123950"/>
            <a:ext cx="2289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A8ED2BF0-E656-41AF-97CC-E710977B6145}"/>
              </a:ext>
            </a:extLst>
          </p:cNvPr>
          <p:cNvCxnSpPr/>
          <p:nvPr/>
        </p:nvCxnSpPr>
        <p:spPr>
          <a:xfrm>
            <a:off x="7227888" y="6346825"/>
            <a:ext cx="57308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179" name="文本框 5">
            <a:extLst>
              <a:ext uri="{FF2B5EF4-FFF2-40B4-BE49-F238E27FC236}">
                <a16:creationId xmlns:a16="http://schemas.microsoft.com/office/drawing/2014/main" id="{5444D8D9-38FB-4818-A633-472FDD300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198" y="217488"/>
            <a:ext cx="4358329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eaLnBrk="1" hangingPunct="1"/>
            <a:r>
              <a:rPr lang="en-US" altLang="zh-CN" sz="24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ĐỌC - TÌM HIỂU CHUNG</a:t>
            </a:r>
            <a:endParaRPr lang="zh-CN" altLang="en-US" sz="2400" b="1" dirty="0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ound Diagonal Corner Rectangle 43">
            <a:extLst>
              <a:ext uri="{FF2B5EF4-FFF2-40B4-BE49-F238E27FC236}">
                <a16:creationId xmlns:a16="http://schemas.microsoft.com/office/drawing/2014/main" id="{F72ACC81-3438-4A0A-8A25-ADC49B5577F0}"/>
              </a:ext>
            </a:extLst>
          </p:cNvPr>
          <p:cNvSpPr/>
          <p:nvPr/>
        </p:nvSpPr>
        <p:spPr>
          <a:xfrm>
            <a:off x="4565650" y="934590"/>
            <a:ext cx="6356341" cy="5705922"/>
          </a:xfrm>
          <a:prstGeom prst="round2DiagRect">
            <a:avLst/>
          </a:prstGeom>
          <a:solidFill>
            <a:srgbClr val="F8CA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Lưng mẹ còng rồi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thì vẫn thẳng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Cau-ngọn xanh rờn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Mẹ-đầu bạc trắng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ngày càng cao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ngày một thấp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gần với giời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thì gần đất!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Ngày con còn bé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mẹ bổ tư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Giờ cau bổ tám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còn ngại to!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1" name="TextBox 1">
            <a:extLst>
              <a:ext uri="{FF2B5EF4-FFF2-40B4-BE49-F238E27FC236}">
                <a16:creationId xmlns:a16="http://schemas.microsoft.com/office/drawing/2014/main" id="{008196D9-B6D2-4ECD-BD49-E3B766179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8613" y="1618803"/>
            <a:ext cx="2973387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miếng cau khô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 gầy như mẹ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nâng trên tay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cầm được lệ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Ngẩng hỏi giời vậy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Sao mẹ ta già?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một lời đáp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Mây bay về xa.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000" b="1" dirty="0"/>
          </a:p>
        </p:txBody>
      </p:sp>
      <p:sp>
        <p:nvSpPr>
          <p:cNvPr id="46" name="Oval 9">
            <a:extLst>
              <a:ext uri="{FF2B5EF4-FFF2-40B4-BE49-F238E27FC236}">
                <a16:creationId xmlns:a16="http://schemas.microsoft.com/office/drawing/2014/main" id="{F3D6F055-5754-46EF-BE00-50C853D64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213" y="1656903"/>
            <a:ext cx="533400" cy="534987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</p:txBody>
      </p:sp>
      <p:sp>
        <p:nvSpPr>
          <p:cNvPr id="47" name="Oval 9">
            <a:extLst>
              <a:ext uri="{FF2B5EF4-FFF2-40B4-BE49-F238E27FC236}">
                <a16:creationId xmlns:a16="http://schemas.microsoft.com/office/drawing/2014/main" id="{601D9EC8-ADD7-4441-9C3B-41FF88E13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213" y="3106290"/>
            <a:ext cx="533400" cy="534988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05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F857446-2059-458D-8258-4FD171282A50}"/>
              </a:ext>
            </a:extLst>
          </p:cNvPr>
          <p:cNvSpPr/>
          <p:nvPr/>
        </p:nvSpPr>
        <p:spPr>
          <a:xfrm>
            <a:off x="3425825" y="876300"/>
            <a:ext cx="412750" cy="27622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9" name="Left Brace 48">
            <a:extLst>
              <a:ext uri="{FF2B5EF4-FFF2-40B4-BE49-F238E27FC236}">
                <a16:creationId xmlns:a16="http://schemas.microsoft.com/office/drawing/2014/main" id="{32A8241C-DDCB-4FAF-9884-D61E79870C24}"/>
              </a:ext>
            </a:extLst>
          </p:cNvPr>
          <p:cNvSpPr/>
          <p:nvPr/>
        </p:nvSpPr>
        <p:spPr>
          <a:xfrm>
            <a:off x="3446463" y="3681413"/>
            <a:ext cx="282575" cy="263207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86" name="Rectangle 8">
            <a:extLst>
              <a:ext uri="{FF2B5EF4-FFF2-40B4-BE49-F238E27FC236}">
                <a16:creationId xmlns:a16="http://schemas.microsoft.com/office/drawing/2014/main" id="{493BB94A-2D2E-4E41-87E2-40C659D11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193925"/>
            <a:ext cx="3335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P1: Hình ảnh người mẹ.</a:t>
            </a:r>
          </a:p>
        </p:txBody>
      </p:sp>
      <p:sp>
        <p:nvSpPr>
          <p:cNvPr id="7187" name="Rectangle 9">
            <a:extLst>
              <a:ext uri="{FF2B5EF4-FFF2-40B4-BE49-F238E27FC236}">
                <a16:creationId xmlns:a16="http://schemas.microsoft.com/office/drawing/2014/main" id="{47AB40E0-43B8-4E37-A85C-1EDFE8451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00" y="4332288"/>
            <a:ext cx="3563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/>
              <a:t>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P2: Tình cảm của người con dành cho mẹ.</a:t>
            </a:r>
          </a:p>
        </p:txBody>
      </p:sp>
      <p:pic>
        <p:nvPicPr>
          <p:cNvPr id="5159" name="Picture 39">
            <a:extLst>
              <a:ext uri="{FF2B5EF4-FFF2-40B4-BE49-F238E27FC236}">
                <a16:creationId xmlns:a16="http://schemas.microsoft.com/office/drawing/2014/main" id="{19A97BD3-E417-4126-8D53-FD080B1BE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30" y="2536031"/>
            <a:ext cx="1978204" cy="14760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60" name="Picture 40">
            <a:extLst>
              <a:ext uri="{FF2B5EF4-FFF2-40B4-BE49-F238E27FC236}">
                <a16:creationId xmlns:a16="http://schemas.microsoft.com/office/drawing/2014/main" id="{4836B224-FA55-4479-AAEF-2399E3DE8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60" y="5040014"/>
            <a:ext cx="2133913" cy="18179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8" grpId="0" animBg="1"/>
      <p:bldP spid="49" grpId="0" animBg="1"/>
      <p:bldP spid="7186" grpId="0"/>
      <p:bldP spid="71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8">
            <a:extLst>
              <a:ext uri="{FF2B5EF4-FFF2-40B4-BE49-F238E27FC236}">
                <a16:creationId xmlns:a16="http://schemas.microsoft.com/office/drawing/2014/main" id="{B35F129D-C9EE-45D0-AE5A-52C02D1C281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30750" y="-3175"/>
            <a:ext cx="2730500" cy="835025"/>
            <a:chOff x="1003" y="477"/>
            <a:chExt cx="5666" cy="1730"/>
          </a:xfrm>
          <a:solidFill>
            <a:schemeClr val="tx1">
              <a:alpha val="70000"/>
            </a:schemeClr>
          </a:solidFill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DDC51CE-C88B-4C5B-8B0B-AE53FA16F6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477"/>
              <a:ext cx="5666" cy="321"/>
            </a:xfrm>
            <a:custGeom>
              <a:avLst/>
              <a:gdLst>
                <a:gd name="T0" fmla="*/ 1641 w 1641"/>
                <a:gd name="T1" fmla="*/ 86 h 92"/>
                <a:gd name="T2" fmla="*/ 0 w 1641"/>
                <a:gd name="T3" fmla="*/ 86 h 92"/>
                <a:gd name="T4" fmla="*/ 657 w 1641"/>
                <a:gd name="T5" fmla="*/ 87 h 92"/>
                <a:gd name="T6" fmla="*/ 676 w 1641"/>
                <a:gd name="T7" fmla="*/ 65 h 92"/>
                <a:gd name="T8" fmla="*/ 693 w 1641"/>
                <a:gd name="T9" fmla="*/ 68 h 92"/>
                <a:gd name="T10" fmla="*/ 703 w 1641"/>
                <a:gd name="T11" fmla="*/ 68 h 92"/>
                <a:gd name="T12" fmla="*/ 737 w 1641"/>
                <a:gd name="T13" fmla="*/ 70 h 92"/>
                <a:gd name="T14" fmla="*/ 722 w 1641"/>
                <a:gd name="T15" fmla="*/ 61 h 92"/>
                <a:gd name="T16" fmla="*/ 741 w 1641"/>
                <a:gd name="T17" fmla="*/ 55 h 92"/>
                <a:gd name="T18" fmla="*/ 768 w 1641"/>
                <a:gd name="T19" fmla="*/ 52 h 92"/>
                <a:gd name="T20" fmla="*/ 766 w 1641"/>
                <a:gd name="T21" fmla="*/ 35 h 92"/>
                <a:gd name="T22" fmla="*/ 759 w 1641"/>
                <a:gd name="T23" fmla="*/ 29 h 92"/>
                <a:gd name="T24" fmla="*/ 756 w 1641"/>
                <a:gd name="T25" fmla="*/ 19 h 92"/>
                <a:gd name="T26" fmla="*/ 778 w 1641"/>
                <a:gd name="T27" fmla="*/ 38 h 92"/>
                <a:gd name="T28" fmla="*/ 837 w 1641"/>
                <a:gd name="T29" fmla="*/ 3 h 92"/>
                <a:gd name="T30" fmla="*/ 859 w 1641"/>
                <a:gd name="T31" fmla="*/ 44 h 92"/>
                <a:gd name="T32" fmla="*/ 883 w 1641"/>
                <a:gd name="T33" fmla="*/ 35 h 92"/>
                <a:gd name="T34" fmla="*/ 892 w 1641"/>
                <a:gd name="T35" fmla="*/ 33 h 92"/>
                <a:gd name="T36" fmla="*/ 900 w 1641"/>
                <a:gd name="T37" fmla="*/ 27 h 92"/>
                <a:gd name="T38" fmla="*/ 932 w 1641"/>
                <a:gd name="T39" fmla="*/ 42 h 92"/>
                <a:gd name="T40" fmla="*/ 915 w 1641"/>
                <a:gd name="T41" fmla="*/ 50 h 92"/>
                <a:gd name="T42" fmla="*/ 927 w 1641"/>
                <a:gd name="T43" fmla="*/ 62 h 92"/>
                <a:gd name="T44" fmla="*/ 941 w 1641"/>
                <a:gd name="T45" fmla="*/ 59 h 92"/>
                <a:gd name="T46" fmla="*/ 960 w 1641"/>
                <a:gd name="T47" fmla="*/ 64 h 92"/>
                <a:gd name="T48" fmla="*/ 946 w 1641"/>
                <a:gd name="T49" fmla="*/ 71 h 92"/>
                <a:gd name="T50" fmla="*/ 979 w 1641"/>
                <a:gd name="T51" fmla="*/ 82 h 92"/>
                <a:gd name="T52" fmla="*/ 985 w 1641"/>
                <a:gd name="T53" fmla="*/ 76 h 92"/>
                <a:gd name="T54" fmla="*/ 855 w 1641"/>
                <a:gd name="T55" fmla="*/ 64 h 92"/>
                <a:gd name="T56" fmla="*/ 859 w 1641"/>
                <a:gd name="T57" fmla="*/ 58 h 92"/>
                <a:gd name="T58" fmla="*/ 940 w 1641"/>
                <a:gd name="T59" fmla="*/ 85 h 92"/>
                <a:gd name="T60" fmla="*/ 843 w 1641"/>
                <a:gd name="T61" fmla="*/ 54 h 92"/>
                <a:gd name="T62" fmla="*/ 852 w 1641"/>
                <a:gd name="T63" fmla="*/ 61 h 92"/>
                <a:gd name="T64" fmla="*/ 852 w 1641"/>
                <a:gd name="T65" fmla="*/ 68 h 92"/>
                <a:gd name="T66" fmla="*/ 795 w 1641"/>
                <a:gd name="T67" fmla="*/ 77 h 92"/>
                <a:gd name="T68" fmla="*/ 808 w 1641"/>
                <a:gd name="T69" fmla="*/ 78 h 92"/>
                <a:gd name="T70" fmla="*/ 724 w 1641"/>
                <a:gd name="T71" fmla="*/ 83 h 92"/>
                <a:gd name="T72" fmla="*/ 767 w 1641"/>
                <a:gd name="T73" fmla="*/ 81 h 92"/>
                <a:gd name="T74" fmla="*/ 794 w 1641"/>
                <a:gd name="T75" fmla="*/ 81 h 92"/>
                <a:gd name="T76" fmla="*/ 789 w 1641"/>
                <a:gd name="T77" fmla="*/ 76 h 92"/>
                <a:gd name="T78" fmla="*/ 802 w 1641"/>
                <a:gd name="T79" fmla="*/ 24 h 92"/>
                <a:gd name="T80" fmla="*/ 791 w 1641"/>
                <a:gd name="T81" fmla="*/ 24 h 92"/>
                <a:gd name="T82" fmla="*/ 779 w 1641"/>
                <a:gd name="T83" fmla="*/ 15 h 92"/>
                <a:gd name="T84" fmla="*/ 859 w 1641"/>
                <a:gd name="T85" fmla="*/ 39 h 92"/>
                <a:gd name="T86" fmla="*/ 852 w 1641"/>
                <a:gd name="T87" fmla="*/ 36 h 92"/>
                <a:gd name="T88" fmla="*/ 840 w 1641"/>
                <a:gd name="T89" fmla="*/ 33 h 92"/>
                <a:gd name="T90" fmla="*/ 837 w 1641"/>
                <a:gd name="T91" fmla="*/ 54 h 92"/>
                <a:gd name="T92" fmla="*/ 819 w 1641"/>
                <a:gd name="T93" fmla="*/ 60 h 92"/>
                <a:gd name="T94" fmla="*/ 823 w 1641"/>
                <a:gd name="T95" fmla="*/ 52 h 92"/>
                <a:gd name="T96" fmla="*/ 811 w 1641"/>
                <a:gd name="T97" fmla="*/ 85 h 92"/>
                <a:gd name="T98" fmla="*/ 965 w 1641"/>
                <a:gd name="T99" fmla="*/ 76 h 92"/>
                <a:gd name="T100" fmla="*/ 683 w 1641"/>
                <a:gd name="T101" fmla="*/ 8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41" h="92">
                  <a:moveTo>
                    <a:pt x="985" y="76"/>
                  </a:moveTo>
                  <a:cubicBezTo>
                    <a:pt x="989" y="75"/>
                    <a:pt x="993" y="74"/>
                    <a:pt x="997" y="75"/>
                  </a:cubicBezTo>
                  <a:cubicBezTo>
                    <a:pt x="1025" y="78"/>
                    <a:pt x="1054" y="82"/>
                    <a:pt x="1082" y="86"/>
                  </a:cubicBezTo>
                  <a:cubicBezTo>
                    <a:pt x="1084" y="86"/>
                    <a:pt x="1086" y="86"/>
                    <a:pt x="1087" y="86"/>
                  </a:cubicBezTo>
                  <a:cubicBezTo>
                    <a:pt x="1272" y="86"/>
                    <a:pt x="1456" y="86"/>
                    <a:pt x="1641" y="86"/>
                  </a:cubicBezTo>
                  <a:cubicBezTo>
                    <a:pt x="1641" y="88"/>
                    <a:pt x="1641" y="90"/>
                    <a:pt x="1641" y="92"/>
                  </a:cubicBezTo>
                  <a:cubicBezTo>
                    <a:pt x="1638" y="92"/>
                    <a:pt x="1635" y="92"/>
                    <a:pt x="1632" y="92"/>
                  </a:cubicBezTo>
                  <a:cubicBezTo>
                    <a:pt x="1091" y="92"/>
                    <a:pt x="550" y="92"/>
                    <a:pt x="8" y="92"/>
                  </a:cubicBezTo>
                  <a:cubicBezTo>
                    <a:pt x="6" y="92"/>
                    <a:pt x="3" y="92"/>
                    <a:pt x="0" y="92"/>
                  </a:cubicBezTo>
                  <a:cubicBezTo>
                    <a:pt x="0" y="90"/>
                    <a:pt x="0" y="88"/>
                    <a:pt x="0" y="86"/>
                  </a:cubicBezTo>
                  <a:cubicBezTo>
                    <a:pt x="185" y="86"/>
                    <a:pt x="370" y="86"/>
                    <a:pt x="555" y="85"/>
                  </a:cubicBezTo>
                  <a:cubicBezTo>
                    <a:pt x="570" y="85"/>
                    <a:pt x="585" y="82"/>
                    <a:pt x="601" y="80"/>
                  </a:cubicBezTo>
                  <a:cubicBezTo>
                    <a:pt x="619" y="78"/>
                    <a:pt x="637" y="76"/>
                    <a:pt x="655" y="73"/>
                  </a:cubicBezTo>
                  <a:cubicBezTo>
                    <a:pt x="654" y="78"/>
                    <a:pt x="652" y="81"/>
                    <a:pt x="651" y="84"/>
                  </a:cubicBezTo>
                  <a:cubicBezTo>
                    <a:pt x="651" y="85"/>
                    <a:pt x="654" y="85"/>
                    <a:pt x="657" y="87"/>
                  </a:cubicBezTo>
                  <a:cubicBezTo>
                    <a:pt x="653" y="81"/>
                    <a:pt x="654" y="77"/>
                    <a:pt x="660" y="75"/>
                  </a:cubicBezTo>
                  <a:cubicBezTo>
                    <a:pt x="660" y="76"/>
                    <a:pt x="660" y="77"/>
                    <a:pt x="660" y="77"/>
                  </a:cubicBezTo>
                  <a:cubicBezTo>
                    <a:pt x="661" y="79"/>
                    <a:pt x="662" y="81"/>
                    <a:pt x="663" y="83"/>
                  </a:cubicBezTo>
                  <a:cubicBezTo>
                    <a:pt x="664" y="82"/>
                    <a:pt x="667" y="81"/>
                    <a:pt x="668" y="80"/>
                  </a:cubicBezTo>
                  <a:cubicBezTo>
                    <a:pt x="671" y="75"/>
                    <a:pt x="673" y="69"/>
                    <a:pt x="676" y="65"/>
                  </a:cubicBezTo>
                  <a:cubicBezTo>
                    <a:pt x="681" y="58"/>
                    <a:pt x="687" y="57"/>
                    <a:pt x="692" y="61"/>
                  </a:cubicBezTo>
                  <a:cubicBezTo>
                    <a:pt x="697" y="64"/>
                    <a:pt x="698" y="72"/>
                    <a:pt x="694" y="75"/>
                  </a:cubicBezTo>
                  <a:cubicBezTo>
                    <a:pt x="690" y="79"/>
                    <a:pt x="686" y="77"/>
                    <a:pt x="684" y="72"/>
                  </a:cubicBezTo>
                  <a:cubicBezTo>
                    <a:pt x="685" y="72"/>
                    <a:pt x="685" y="71"/>
                    <a:pt x="685" y="71"/>
                  </a:cubicBezTo>
                  <a:cubicBezTo>
                    <a:pt x="689" y="72"/>
                    <a:pt x="692" y="73"/>
                    <a:pt x="693" y="68"/>
                  </a:cubicBezTo>
                  <a:cubicBezTo>
                    <a:pt x="693" y="66"/>
                    <a:pt x="691" y="63"/>
                    <a:pt x="689" y="62"/>
                  </a:cubicBezTo>
                  <a:cubicBezTo>
                    <a:pt x="686" y="60"/>
                    <a:pt x="682" y="62"/>
                    <a:pt x="681" y="65"/>
                  </a:cubicBezTo>
                  <a:cubicBezTo>
                    <a:pt x="677" y="70"/>
                    <a:pt x="679" y="76"/>
                    <a:pt x="682" y="80"/>
                  </a:cubicBezTo>
                  <a:cubicBezTo>
                    <a:pt x="687" y="84"/>
                    <a:pt x="692" y="84"/>
                    <a:pt x="697" y="82"/>
                  </a:cubicBezTo>
                  <a:cubicBezTo>
                    <a:pt x="702" y="79"/>
                    <a:pt x="705" y="74"/>
                    <a:pt x="703" y="68"/>
                  </a:cubicBezTo>
                  <a:cubicBezTo>
                    <a:pt x="702" y="64"/>
                    <a:pt x="701" y="61"/>
                    <a:pt x="700" y="57"/>
                  </a:cubicBezTo>
                  <a:cubicBezTo>
                    <a:pt x="698" y="49"/>
                    <a:pt x="698" y="40"/>
                    <a:pt x="705" y="34"/>
                  </a:cubicBezTo>
                  <a:cubicBezTo>
                    <a:pt x="714" y="28"/>
                    <a:pt x="723" y="28"/>
                    <a:pt x="733" y="32"/>
                  </a:cubicBezTo>
                  <a:cubicBezTo>
                    <a:pt x="741" y="36"/>
                    <a:pt x="745" y="43"/>
                    <a:pt x="746" y="52"/>
                  </a:cubicBezTo>
                  <a:cubicBezTo>
                    <a:pt x="746" y="62"/>
                    <a:pt x="743" y="68"/>
                    <a:pt x="737" y="70"/>
                  </a:cubicBezTo>
                  <a:cubicBezTo>
                    <a:pt x="729" y="72"/>
                    <a:pt x="719" y="70"/>
                    <a:pt x="715" y="63"/>
                  </a:cubicBezTo>
                  <a:cubicBezTo>
                    <a:pt x="713" y="60"/>
                    <a:pt x="712" y="55"/>
                    <a:pt x="713" y="52"/>
                  </a:cubicBezTo>
                  <a:cubicBezTo>
                    <a:pt x="715" y="49"/>
                    <a:pt x="719" y="47"/>
                    <a:pt x="723" y="46"/>
                  </a:cubicBezTo>
                  <a:cubicBezTo>
                    <a:pt x="728" y="45"/>
                    <a:pt x="732" y="50"/>
                    <a:pt x="732" y="55"/>
                  </a:cubicBezTo>
                  <a:cubicBezTo>
                    <a:pt x="731" y="61"/>
                    <a:pt x="727" y="62"/>
                    <a:pt x="722" y="61"/>
                  </a:cubicBezTo>
                  <a:cubicBezTo>
                    <a:pt x="724" y="57"/>
                    <a:pt x="725" y="54"/>
                    <a:pt x="727" y="49"/>
                  </a:cubicBezTo>
                  <a:cubicBezTo>
                    <a:pt x="723" y="50"/>
                    <a:pt x="720" y="50"/>
                    <a:pt x="718" y="51"/>
                  </a:cubicBezTo>
                  <a:cubicBezTo>
                    <a:pt x="717" y="53"/>
                    <a:pt x="717" y="56"/>
                    <a:pt x="717" y="59"/>
                  </a:cubicBezTo>
                  <a:cubicBezTo>
                    <a:pt x="719" y="65"/>
                    <a:pt x="724" y="69"/>
                    <a:pt x="730" y="68"/>
                  </a:cubicBezTo>
                  <a:cubicBezTo>
                    <a:pt x="737" y="67"/>
                    <a:pt x="742" y="62"/>
                    <a:pt x="741" y="55"/>
                  </a:cubicBezTo>
                  <a:cubicBezTo>
                    <a:pt x="741" y="48"/>
                    <a:pt x="736" y="41"/>
                    <a:pt x="730" y="39"/>
                  </a:cubicBezTo>
                  <a:cubicBezTo>
                    <a:pt x="722" y="36"/>
                    <a:pt x="713" y="38"/>
                    <a:pt x="708" y="44"/>
                  </a:cubicBezTo>
                  <a:cubicBezTo>
                    <a:pt x="703" y="49"/>
                    <a:pt x="702" y="56"/>
                    <a:pt x="705" y="63"/>
                  </a:cubicBezTo>
                  <a:cubicBezTo>
                    <a:pt x="711" y="76"/>
                    <a:pt x="726" y="82"/>
                    <a:pt x="741" y="76"/>
                  </a:cubicBezTo>
                  <a:cubicBezTo>
                    <a:pt x="753" y="72"/>
                    <a:pt x="761" y="62"/>
                    <a:pt x="768" y="52"/>
                  </a:cubicBezTo>
                  <a:cubicBezTo>
                    <a:pt x="764" y="51"/>
                    <a:pt x="760" y="51"/>
                    <a:pt x="756" y="50"/>
                  </a:cubicBezTo>
                  <a:cubicBezTo>
                    <a:pt x="745" y="46"/>
                    <a:pt x="739" y="33"/>
                    <a:pt x="743" y="22"/>
                  </a:cubicBezTo>
                  <a:cubicBezTo>
                    <a:pt x="745" y="17"/>
                    <a:pt x="748" y="14"/>
                    <a:pt x="754" y="14"/>
                  </a:cubicBezTo>
                  <a:cubicBezTo>
                    <a:pt x="759" y="13"/>
                    <a:pt x="764" y="15"/>
                    <a:pt x="766" y="21"/>
                  </a:cubicBezTo>
                  <a:cubicBezTo>
                    <a:pt x="768" y="25"/>
                    <a:pt x="768" y="31"/>
                    <a:pt x="766" y="35"/>
                  </a:cubicBezTo>
                  <a:cubicBezTo>
                    <a:pt x="765" y="37"/>
                    <a:pt x="760" y="40"/>
                    <a:pt x="757" y="39"/>
                  </a:cubicBezTo>
                  <a:cubicBezTo>
                    <a:pt x="754" y="38"/>
                    <a:pt x="751" y="35"/>
                    <a:pt x="749" y="32"/>
                  </a:cubicBezTo>
                  <a:cubicBezTo>
                    <a:pt x="748" y="31"/>
                    <a:pt x="750" y="26"/>
                    <a:pt x="751" y="26"/>
                  </a:cubicBezTo>
                  <a:cubicBezTo>
                    <a:pt x="753" y="25"/>
                    <a:pt x="756" y="26"/>
                    <a:pt x="759" y="26"/>
                  </a:cubicBezTo>
                  <a:cubicBezTo>
                    <a:pt x="759" y="27"/>
                    <a:pt x="759" y="28"/>
                    <a:pt x="759" y="29"/>
                  </a:cubicBezTo>
                  <a:cubicBezTo>
                    <a:pt x="757" y="29"/>
                    <a:pt x="754" y="29"/>
                    <a:pt x="750" y="30"/>
                  </a:cubicBezTo>
                  <a:cubicBezTo>
                    <a:pt x="752" y="32"/>
                    <a:pt x="753" y="35"/>
                    <a:pt x="754" y="35"/>
                  </a:cubicBezTo>
                  <a:cubicBezTo>
                    <a:pt x="757" y="35"/>
                    <a:pt x="761" y="35"/>
                    <a:pt x="763" y="34"/>
                  </a:cubicBezTo>
                  <a:cubicBezTo>
                    <a:pt x="764" y="32"/>
                    <a:pt x="766" y="27"/>
                    <a:pt x="765" y="25"/>
                  </a:cubicBezTo>
                  <a:cubicBezTo>
                    <a:pt x="763" y="22"/>
                    <a:pt x="759" y="19"/>
                    <a:pt x="756" y="19"/>
                  </a:cubicBezTo>
                  <a:cubicBezTo>
                    <a:pt x="753" y="19"/>
                    <a:pt x="749" y="22"/>
                    <a:pt x="747" y="25"/>
                  </a:cubicBezTo>
                  <a:cubicBezTo>
                    <a:pt x="744" y="31"/>
                    <a:pt x="745" y="37"/>
                    <a:pt x="750" y="42"/>
                  </a:cubicBezTo>
                  <a:cubicBezTo>
                    <a:pt x="756" y="47"/>
                    <a:pt x="762" y="50"/>
                    <a:pt x="770" y="47"/>
                  </a:cubicBezTo>
                  <a:cubicBezTo>
                    <a:pt x="774" y="46"/>
                    <a:pt x="778" y="45"/>
                    <a:pt x="783" y="44"/>
                  </a:cubicBezTo>
                  <a:cubicBezTo>
                    <a:pt x="781" y="42"/>
                    <a:pt x="779" y="40"/>
                    <a:pt x="778" y="38"/>
                  </a:cubicBezTo>
                  <a:cubicBezTo>
                    <a:pt x="765" y="23"/>
                    <a:pt x="767" y="9"/>
                    <a:pt x="785" y="0"/>
                  </a:cubicBezTo>
                  <a:cubicBezTo>
                    <a:pt x="789" y="0"/>
                    <a:pt x="794" y="0"/>
                    <a:pt x="798" y="0"/>
                  </a:cubicBezTo>
                  <a:cubicBezTo>
                    <a:pt x="816" y="9"/>
                    <a:pt x="819" y="14"/>
                    <a:pt x="816" y="33"/>
                  </a:cubicBezTo>
                  <a:cubicBezTo>
                    <a:pt x="819" y="32"/>
                    <a:pt x="822" y="31"/>
                    <a:pt x="825" y="30"/>
                  </a:cubicBezTo>
                  <a:cubicBezTo>
                    <a:pt x="822" y="18"/>
                    <a:pt x="826" y="9"/>
                    <a:pt x="837" y="3"/>
                  </a:cubicBezTo>
                  <a:cubicBezTo>
                    <a:pt x="839" y="2"/>
                    <a:pt x="842" y="1"/>
                    <a:pt x="844" y="0"/>
                  </a:cubicBezTo>
                  <a:cubicBezTo>
                    <a:pt x="848" y="0"/>
                    <a:pt x="853" y="0"/>
                    <a:pt x="857" y="0"/>
                  </a:cubicBezTo>
                  <a:cubicBezTo>
                    <a:pt x="870" y="8"/>
                    <a:pt x="874" y="14"/>
                    <a:pt x="871" y="25"/>
                  </a:cubicBezTo>
                  <a:cubicBezTo>
                    <a:pt x="869" y="30"/>
                    <a:pt x="866" y="34"/>
                    <a:pt x="863" y="39"/>
                  </a:cubicBezTo>
                  <a:cubicBezTo>
                    <a:pt x="862" y="40"/>
                    <a:pt x="860" y="42"/>
                    <a:pt x="859" y="44"/>
                  </a:cubicBezTo>
                  <a:cubicBezTo>
                    <a:pt x="864" y="45"/>
                    <a:pt x="868" y="47"/>
                    <a:pt x="873" y="48"/>
                  </a:cubicBezTo>
                  <a:cubicBezTo>
                    <a:pt x="886" y="51"/>
                    <a:pt x="899" y="38"/>
                    <a:pt x="895" y="26"/>
                  </a:cubicBezTo>
                  <a:cubicBezTo>
                    <a:pt x="894" y="21"/>
                    <a:pt x="889" y="18"/>
                    <a:pt x="883" y="19"/>
                  </a:cubicBezTo>
                  <a:cubicBezTo>
                    <a:pt x="878" y="20"/>
                    <a:pt x="875" y="25"/>
                    <a:pt x="876" y="29"/>
                  </a:cubicBezTo>
                  <a:cubicBezTo>
                    <a:pt x="877" y="32"/>
                    <a:pt x="881" y="35"/>
                    <a:pt x="883" y="35"/>
                  </a:cubicBezTo>
                  <a:cubicBezTo>
                    <a:pt x="887" y="36"/>
                    <a:pt x="890" y="35"/>
                    <a:pt x="890" y="30"/>
                  </a:cubicBezTo>
                  <a:cubicBezTo>
                    <a:pt x="888" y="29"/>
                    <a:pt x="885" y="29"/>
                    <a:pt x="883" y="29"/>
                  </a:cubicBezTo>
                  <a:cubicBezTo>
                    <a:pt x="883" y="28"/>
                    <a:pt x="883" y="27"/>
                    <a:pt x="882" y="27"/>
                  </a:cubicBezTo>
                  <a:cubicBezTo>
                    <a:pt x="885" y="26"/>
                    <a:pt x="888" y="25"/>
                    <a:pt x="890" y="26"/>
                  </a:cubicBezTo>
                  <a:cubicBezTo>
                    <a:pt x="892" y="27"/>
                    <a:pt x="893" y="32"/>
                    <a:pt x="892" y="33"/>
                  </a:cubicBezTo>
                  <a:cubicBezTo>
                    <a:pt x="890" y="36"/>
                    <a:pt x="886" y="39"/>
                    <a:pt x="883" y="39"/>
                  </a:cubicBezTo>
                  <a:cubicBezTo>
                    <a:pt x="880" y="39"/>
                    <a:pt x="875" y="35"/>
                    <a:pt x="874" y="32"/>
                  </a:cubicBezTo>
                  <a:cubicBezTo>
                    <a:pt x="871" y="27"/>
                    <a:pt x="873" y="21"/>
                    <a:pt x="878" y="17"/>
                  </a:cubicBezTo>
                  <a:cubicBezTo>
                    <a:pt x="882" y="13"/>
                    <a:pt x="887" y="13"/>
                    <a:pt x="892" y="15"/>
                  </a:cubicBezTo>
                  <a:cubicBezTo>
                    <a:pt x="897" y="17"/>
                    <a:pt x="899" y="21"/>
                    <a:pt x="900" y="27"/>
                  </a:cubicBezTo>
                  <a:cubicBezTo>
                    <a:pt x="901" y="40"/>
                    <a:pt x="892" y="50"/>
                    <a:pt x="879" y="51"/>
                  </a:cubicBezTo>
                  <a:cubicBezTo>
                    <a:pt x="877" y="51"/>
                    <a:pt x="876" y="51"/>
                    <a:pt x="873" y="51"/>
                  </a:cubicBezTo>
                  <a:cubicBezTo>
                    <a:pt x="882" y="64"/>
                    <a:pt x="891" y="75"/>
                    <a:pt x="907" y="78"/>
                  </a:cubicBezTo>
                  <a:cubicBezTo>
                    <a:pt x="919" y="80"/>
                    <a:pt x="932" y="73"/>
                    <a:pt x="937" y="62"/>
                  </a:cubicBezTo>
                  <a:cubicBezTo>
                    <a:pt x="940" y="54"/>
                    <a:pt x="938" y="47"/>
                    <a:pt x="932" y="42"/>
                  </a:cubicBezTo>
                  <a:cubicBezTo>
                    <a:pt x="926" y="36"/>
                    <a:pt x="916" y="36"/>
                    <a:pt x="909" y="40"/>
                  </a:cubicBezTo>
                  <a:cubicBezTo>
                    <a:pt x="903" y="44"/>
                    <a:pt x="899" y="52"/>
                    <a:pt x="901" y="59"/>
                  </a:cubicBezTo>
                  <a:cubicBezTo>
                    <a:pt x="902" y="64"/>
                    <a:pt x="909" y="69"/>
                    <a:pt x="915" y="67"/>
                  </a:cubicBezTo>
                  <a:cubicBezTo>
                    <a:pt x="921" y="66"/>
                    <a:pt x="926" y="59"/>
                    <a:pt x="925" y="53"/>
                  </a:cubicBezTo>
                  <a:cubicBezTo>
                    <a:pt x="924" y="49"/>
                    <a:pt x="922" y="49"/>
                    <a:pt x="915" y="50"/>
                  </a:cubicBezTo>
                  <a:cubicBezTo>
                    <a:pt x="917" y="54"/>
                    <a:pt x="918" y="57"/>
                    <a:pt x="919" y="61"/>
                  </a:cubicBezTo>
                  <a:cubicBezTo>
                    <a:pt x="914" y="62"/>
                    <a:pt x="911" y="61"/>
                    <a:pt x="910" y="56"/>
                  </a:cubicBezTo>
                  <a:cubicBezTo>
                    <a:pt x="908" y="52"/>
                    <a:pt x="912" y="46"/>
                    <a:pt x="916" y="46"/>
                  </a:cubicBezTo>
                  <a:cubicBezTo>
                    <a:pt x="920" y="46"/>
                    <a:pt x="925" y="48"/>
                    <a:pt x="927" y="50"/>
                  </a:cubicBezTo>
                  <a:cubicBezTo>
                    <a:pt x="929" y="53"/>
                    <a:pt x="929" y="59"/>
                    <a:pt x="927" y="62"/>
                  </a:cubicBezTo>
                  <a:cubicBezTo>
                    <a:pt x="924" y="69"/>
                    <a:pt x="912" y="72"/>
                    <a:pt x="905" y="70"/>
                  </a:cubicBezTo>
                  <a:cubicBezTo>
                    <a:pt x="899" y="68"/>
                    <a:pt x="895" y="62"/>
                    <a:pt x="896" y="53"/>
                  </a:cubicBezTo>
                  <a:cubicBezTo>
                    <a:pt x="896" y="44"/>
                    <a:pt x="899" y="36"/>
                    <a:pt x="908" y="32"/>
                  </a:cubicBezTo>
                  <a:cubicBezTo>
                    <a:pt x="917" y="28"/>
                    <a:pt x="927" y="27"/>
                    <a:pt x="936" y="34"/>
                  </a:cubicBezTo>
                  <a:cubicBezTo>
                    <a:pt x="944" y="40"/>
                    <a:pt x="943" y="50"/>
                    <a:pt x="941" y="59"/>
                  </a:cubicBezTo>
                  <a:cubicBezTo>
                    <a:pt x="941" y="61"/>
                    <a:pt x="939" y="63"/>
                    <a:pt x="939" y="66"/>
                  </a:cubicBezTo>
                  <a:cubicBezTo>
                    <a:pt x="936" y="71"/>
                    <a:pt x="938" y="76"/>
                    <a:pt x="942" y="79"/>
                  </a:cubicBezTo>
                  <a:cubicBezTo>
                    <a:pt x="946" y="83"/>
                    <a:pt x="951" y="84"/>
                    <a:pt x="956" y="81"/>
                  </a:cubicBezTo>
                  <a:cubicBezTo>
                    <a:pt x="961" y="78"/>
                    <a:pt x="963" y="74"/>
                    <a:pt x="962" y="68"/>
                  </a:cubicBezTo>
                  <a:cubicBezTo>
                    <a:pt x="962" y="66"/>
                    <a:pt x="961" y="64"/>
                    <a:pt x="960" y="64"/>
                  </a:cubicBezTo>
                  <a:cubicBezTo>
                    <a:pt x="957" y="63"/>
                    <a:pt x="954" y="62"/>
                    <a:pt x="951" y="63"/>
                  </a:cubicBezTo>
                  <a:cubicBezTo>
                    <a:pt x="950" y="63"/>
                    <a:pt x="948" y="67"/>
                    <a:pt x="949" y="68"/>
                  </a:cubicBezTo>
                  <a:cubicBezTo>
                    <a:pt x="950" y="70"/>
                    <a:pt x="953" y="71"/>
                    <a:pt x="957" y="73"/>
                  </a:cubicBezTo>
                  <a:cubicBezTo>
                    <a:pt x="956" y="73"/>
                    <a:pt x="954" y="77"/>
                    <a:pt x="953" y="76"/>
                  </a:cubicBezTo>
                  <a:cubicBezTo>
                    <a:pt x="950" y="75"/>
                    <a:pt x="946" y="73"/>
                    <a:pt x="946" y="71"/>
                  </a:cubicBezTo>
                  <a:cubicBezTo>
                    <a:pt x="945" y="68"/>
                    <a:pt x="947" y="62"/>
                    <a:pt x="949" y="61"/>
                  </a:cubicBezTo>
                  <a:cubicBezTo>
                    <a:pt x="952" y="59"/>
                    <a:pt x="958" y="59"/>
                    <a:pt x="961" y="61"/>
                  </a:cubicBezTo>
                  <a:cubicBezTo>
                    <a:pt x="964" y="62"/>
                    <a:pt x="966" y="66"/>
                    <a:pt x="968" y="70"/>
                  </a:cubicBezTo>
                  <a:cubicBezTo>
                    <a:pt x="970" y="73"/>
                    <a:pt x="972" y="77"/>
                    <a:pt x="974" y="80"/>
                  </a:cubicBezTo>
                  <a:cubicBezTo>
                    <a:pt x="975" y="81"/>
                    <a:pt x="977" y="82"/>
                    <a:pt x="979" y="82"/>
                  </a:cubicBezTo>
                  <a:cubicBezTo>
                    <a:pt x="980" y="83"/>
                    <a:pt x="981" y="80"/>
                    <a:pt x="981" y="78"/>
                  </a:cubicBezTo>
                  <a:cubicBezTo>
                    <a:pt x="981" y="75"/>
                    <a:pt x="983" y="75"/>
                    <a:pt x="985" y="75"/>
                  </a:cubicBezTo>
                  <a:cubicBezTo>
                    <a:pt x="986" y="79"/>
                    <a:pt x="986" y="82"/>
                    <a:pt x="986" y="86"/>
                  </a:cubicBezTo>
                  <a:cubicBezTo>
                    <a:pt x="987" y="86"/>
                    <a:pt x="989" y="85"/>
                    <a:pt x="991" y="85"/>
                  </a:cubicBezTo>
                  <a:cubicBezTo>
                    <a:pt x="992" y="80"/>
                    <a:pt x="991" y="76"/>
                    <a:pt x="985" y="76"/>
                  </a:cubicBezTo>
                  <a:close/>
                  <a:moveTo>
                    <a:pt x="853" y="74"/>
                  </a:moveTo>
                  <a:cubicBezTo>
                    <a:pt x="852" y="74"/>
                    <a:pt x="852" y="74"/>
                    <a:pt x="852" y="75"/>
                  </a:cubicBezTo>
                  <a:cubicBezTo>
                    <a:pt x="850" y="74"/>
                    <a:pt x="848" y="73"/>
                    <a:pt x="847" y="71"/>
                  </a:cubicBezTo>
                  <a:cubicBezTo>
                    <a:pt x="846" y="70"/>
                    <a:pt x="847" y="67"/>
                    <a:pt x="848" y="66"/>
                  </a:cubicBezTo>
                  <a:cubicBezTo>
                    <a:pt x="850" y="65"/>
                    <a:pt x="853" y="64"/>
                    <a:pt x="855" y="64"/>
                  </a:cubicBezTo>
                  <a:cubicBezTo>
                    <a:pt x="859" y="66"/>
                    <a:pt x="862" y="72"/>
                    <a:pt x="859" y="76"/>
                  </a:cubicBezTo>
                  <a:cubicBezTo>
                    <a:pt x="856" y="79"/>
                    <a:pt x="851" y="82"/>
                    <a:pt x="848" y="81"/>
                  </a:cubicBezTo>
                  <a:cubicBezTo>
                    <a:pt x="844" y="80"/>
                    <a:pt x="840" y="77"/>
                    <a:pt x="838" y="73"/>
                  </a:cubicBezTo>
                  <a:cubicBezTo>
                    <a:pt x="837" y="70"/>
                    <a:pt x="839" y="65"/>
                    <a:pt x="841" y="62"/>
                  </a:cubicBezTo>
                  <a:cubicBezTo>
                    <a:pt x="846" y="57"/>
                    <a:pt x="852" y="56"/>
                    <a:pt x="859" y="58"/>
                  </a:cubicBezTo>
                  <a:cubicBezTo>
                    <a:pt x="865" y="61"/>
                    <a:pt x="868" y="65"/>
                    <a:pt x="869" y="72"/>
                  </a:cubicBezTo>
                  <a:cubicBezTo>
                    <a:pt x="870" y="75"/>
                    <a:pt x="872" y="79"/>
                    <a:pt x="875" y="81"/>
                  </a:cubicBezTo>
                  <a:cubicBezTo>
                    <a:pt x="876" y="82"/>
                    <a:pt x="880" y="80"/>
                    <a:pt x="884" y="79"/>
                  </a:cubicBezTo>
                  <a:cubicBezTo>
                    <a:pt x="883" y="80"/>
                    <a:pt x="882" y="83"/>
                    <a:pt x="881" y="85"/>
                  </a:cubicBezTo>
                  <a:cubicBezTo>
                    <a:pt x="901" y="85"/>
                    <a:pt x="921" y="85"/>
                    <a:pt x="940" y="85"/>
                  </a:cubicBezTo>
                  <a:cubicBezTo>
                    <a:pt x="938" y="81"/>
                    <a:pt x="936" y="77"/>
                    <a:pt x="934" y="73"/>
                  </a:cubicBezTo>
                  <a:cubicBezTo>
                    <a:pt x="931" y="75"/>
                    <a:pt x="929" y="77"/>
                    <a:pt x="926" y="78"/>
                  </a:cubicBezTo>
                  <a:cubicBezTo>
                    <a:pt x="914" y="86"/>
                    <a:pt x="900" y="86"/>
                    <a:pt x="888" y="77"/>
                  </a:cubicBezTo>
                  <a:cubicBezTo>
                    <a:pt x="883" y="72"/>
                    <a:pt x="879" y="67"/>
                    <a:pt x="875" y="61"/>
                  </a:cubicBezTo>
                  <a:cubicBezTo>
                    <a:pt x="864" y="45"/>
                    <a:pt x="859" y="44"/>
                    <a:pt x="843" y="54"/>
                  </a:cubicBezTo>
                  <a:cubicBezTo>
                    <a:pt x="842" y="54"/>
                    <a:pt x="842" y="54"/>
                    <a:pt x="841" y="55"/>
                  </a:cubicBezTo>
                  <a:cubicBezTo>
                    <a:pt x="833" y="60"/>
                    <a:pt x="830" y="67"/>
                    <a:pt x="832" y="75"/>
                  </a:cubicBezTo>
                  <a:cubicBezTo>
                    <a:pt x="835" y="83"/>
                    <a:pt x="840" y="86"/>
                    <a:pt x="851" y="86"/>
                  </a:cubicBezTo>
                  <a:cubicBezTo>
                    <a:pt x="859" y="85"/>
                    <a:pt x="866" y="74"/>
                    <a:pt x="862" y="67"/>
                  </a:cubicBezTo>
                  <a:cubicBezTo>
                    <a:pt x="860" y="62"/>
                    <a:pt x="856" y="60"/>
                    <a:pt x="852" y="61"/>
                  </a:cubicBezTo>
                  <a:cubicBezTo>
                    <a:pt x="848" y="62"/>
                    <a:pt x="844" y="64"/>
                    <a:pt x="843" y="67"/>
                  </a:cubicBezTo>
                  <a:cubicBezTo>
                    <a:pt x="842" y="69"/>
                    <a:pt x="843" y="74"/>
                    <a:pt x="845" y="76"/>
                  </a:cubicBezTo>
                  <a:cubicBezTo>
                    <a:pt x="846" y="78"/>
                    <a:pt x="850" y="78"/>
                    <a:pt x="852" y="78"/>
                  </a:cubicBezTo>
                  <a:cubicBezTo>
                    <a:pt x="854" y="77"/>
                    <a:pt x="855" y="74"/>
                    <a:pt x="855" y="72"/>
                  </a:cubicBezTo>
                  <a:cubicBezTo>
                    <a:pt x="856" y="71"/>
                    <a:pt x="854" y="69"/>
                    <a:pt x="852" y="68"/>
                  </a:cubicBezTo>
                  <a:cubicBezTo>
                    <a:pt x="852" y="68"/>
                    <a:pt x="852" y="69"/>
                    <a:pt x="851" y="69"/>
                  </a:cubicBezTo>
                  <a:cubicBezTo>
                    <a:pt x="852" y="71"/>
                    <a:pt x="852" y="72"/>
                    <a:pt x="853" y="74"/>
                  </a:cubicBezTo>
                  <a:close/>
                  <a:moveTo>
                    <a:pt x="790" y="67"/>
                  </a:moveTo>
                  <a:cubicBezTo>
                    <a:pt x="786" y="70"/>
                    <a:pt x="784" y="72"/>
                    <a:pt x="787" y="75"/>
                  </a:cubicBezTo>
                  <a:cubicBezTo>
                    <a:pt x="789" y="77"/>
                    <a:pt x="794" y="78"/>
                    <a:pt x="795" y="77"/>
                  </a:cubicBezTo>
                  <a:cubicBezTo>
                    <a:pt x="798" y="75"/>
                    <a:pt x="799" y="70"/>
                    <a:pt x="799" y="67"/>
                  </a:cubicBezTo>
                  <a:cubicBezTo>
                    <a:pt x="798" y="65"/>
                    <a:pt x="794" y="62"/>
                    <a:pt x="792" y="61"/>
                  </a:cubicBezTo>
                  <a:cubicBezTo>
                    <a:pt x="785" y="60"/>
                    <a:pt x="780" y="63"/>
                    <a:pt x="779" y="68"/>
                  </a:cubicBezTo>
                  <a:cubicBezTo>
                    <a:pt x="777" y="75"/>
                    <a:pt x="781" y="84"/>
                    <a:pt x="787" y="85"/>
                  </a:cubicBezTo>
                  <a:cubicBezTo>
                    <a:pt x="795" y="88"/>
                    <a:pt x="804" y="85"/>
                    <a:pt x="808" y="78"/>
                  </a:cubicBezTo>
                  <a:cubicBezTo>
                    <a:pt x="812" y="71"/>
                    <a:pt x="810" y="62"/>
                    <a:pt x="803" y="57"/>
                  </a:cubicBezTo>
                  <a:cubicBezTo>
                    <a:pt x="799" y="53"/>
                    <a:pt x="794" y="51"/>
                    <a:pt x="789" y="49"/>
                  </a:cubicBezTo>
                  <a:cubicBezTo>
                    <a:pt x="782" y="46"/>
                    <a:pt x="777" y="47"/>
                    <a:pt x="772" y="53"/>
                  </a:cubicBezTo>
                  <a:cubicBezTo>
                    <a:pt x="768" y="58"/>
                    <a:pt x="765" y="64"/>
                    <a:pt x="761" y="69"/>
                  </a:cubicBezTo>
                  <a:cubicBezTo>
                    <a:pt x="752" y="82"/>
                    <a:pt x="737" y="87"/>
                    <a:pt x="724" y="83"/>
                  </a:cubicBezTo>
                  <a:cubicBezTo>
                    <a:pt x="718" y="81"/>
                    <a:pt x="713" y="77"/>
                    <a:pt x="707" y="74"/>
                  </a:cubicBezTo>
                  <a:cubicBezTo>
                    <a:pt x="705" y="77"/>
                    <a:pt x="703" y="81"/>
                    <a:pt x="701" y="86"/>
                  </a:cubicBezTo>
                  <a:cubicBezTo>
                    <a:pt x="721" y="86"/>
                    <a:pt x="740" y="86"/>
                    <a:pt x="760" y="86"/>
                  </a:cubicBezTo>
                  <a:cubicBezTo>
                    <a:pt x="759" y="83"/>
                    <a:pt x="758" y="81"/>
                    <a:pt x="758" y="79"/>
                  </a:cubicBezTo>
                  <a:cubicBezTo>
                    <a:pt x="761" y="80"/>
                    <a:pt x="765" y="82"/>
                    <a:pt x="767" y="81"/>
                  </a:cubicBezTo>
                  <a:cubicBezTo>
                    <a:pt x="769" y="80"/>
                    <a:pt x="770" y="76"/>
                    <a:pt x="772" y="74"/>
                  </a:cubicBezTo>
                  <a:cubicBezTo>
                    <a:pt x="772" y="73"/>
                    <a:pt x="772" y="73"/>
                    <a:pt x="772" y="72"/>
                  </a:cubicBezTo>
                  <a:cubicBezTo>
                    <a:pt x="774" y="59"/>
                    <a:pt x="786" y="53"/>
                    <a:pt x="798" y="60"/>
                  </a:cubicBezTo>
                  <a:cubicBezTo>
                    <a:pt x="802" y="62"/>
                    <a:pt x="805" y="66"/>
                    <a:pt x="804" y="71"/>
                  </a:cubicBezTo>
                  <a:cubicBezTo>
                    <a:pt x="803" y="76"/>
                    <a:pt x="800" y="80"/>
                    <a:pt x="794" y="81"/>
                  </a:cubicBezTo>
                  <a:cubicBezTo>
                    <a:pt x="789" y="83"/>
                    <a:pt x="783" y="79"/>
                    <a:pt x="782" y="74"/>
                  </a:cubicBezTo>
                  <a:cubicBezTo>
                    <a:pt x="780" y="70"/>
                    <a:pt x="782" y="67"/>
                    <a:pt x="786" y="65"/>
                  </a:cubicBezTo>
                  <a:cubicBezTo>
                    <a:pt x="788" y="64"/>
                    <a:pt x="791" y="64"/>
                    <a:pt x="792" y="65"/>
                  </a:cubicBezTo>
                  <a:cubicBezTo>
                    <a:pt x="794" y="66"/>
                    <a:pt x="795" y="69"/>
                    <a:pt x="795" y="71"/>
                  </a:cubicBezTo>
                  <a:cubicBezTo>
                    <a:pt x="794" y="72"/>
                    <a:pt x="792" y="73"/>
                    <a:pt x="789" y="76"/>
                  </a:cubicBezTo>
                  <a:cubicBezTo>
                    <a:pt x="789" y="72"/>
                    <a:pt x="790" y="70"/>
                    <a:pt x="790" y="67"/>
                  </a:cubicBezTo>
                  <a:close/>
                  <a:moveTo>
                    <a:pt x="808" y="42"/>
                  </a:moveTo>
                  <a:cubicBezTo>
                    <a:pt x="798" y="44"/>
                    <a:pt x="791" y="42"/>
                    <a:pt x="786" y="36"/>
                  </a:cubicBezTo>
                  <a:cubicBezTo>
                    <a:pt x="782" y="31"/>
                    <a:pt x="783" y="26"/>
                    <a:pt x="788" y="22"/>
                  </a:cubicBezTo>
                  <a:cubicBezTo>
                    <a:pt x="792" y="19"/>
                    <a:pt x="800" y="20"/>
                    <a:pt x="802" y="24"/>
                  </a:cubicBezTo>
                  <a:cubicBezTo>
                    <a:pt x="803" y="27"/>
                    <a:pt x="802" y="30"/>
                    <a:pt x="801" y="33"/>
                  </a:cubicBezTo>
                  <a:cubicBezTo>
                    <a:pt x="800" y="34"/>
                    <a:pt x="797" y="33"/>
                    <a:pt x="794" y="33"/>
                  </a:cubicBezTo>
                  <a:cubicBezTo>
                    <a:pt x="794" y="33"/>
                    <a:pt x="794" y="32"/>
                    <a:pt x="794" y="31"/>
                  </a:cubicBezTo>
                  <a:cubicBezTo>
                    <a:pt x="797" y="30"/>
                    <a:pt x="803" y="32"/>
                    <a:pt x="800" y="26"/>
                  </a:cubicBezTo>
                  <a:cubicBezTo>
                    <a:pt x="798" y="22"/>
                    <a:pt x="794" y="22"/>
                    <a:pt x="791" y="24"/>
                  </a:cubicBezTo>
                  <a:cubicBezTo>
                    <a:pt x="788" y="26"/>
                    <a:pt x="784" y="29"/>
                    <a:pt x="787" y="33"/>
                  </a:cubicBezTo>
                  <a:cubicBezTo>
                    <a:pt x="790" y="38"/>
                    <a:pt x="795" y="40"/>
                    <a:pt x="801" y="39"/>
                  </a:cubicBezTo>
                  <a:cubicBezTo>
                    <a:pt x="807" y="38"/>
                    <a:pt x="812" y="36"/>
                    <a:pt x="813" y="30"/>
                  </a:cubicBezTo>
                  <a:cubicBezTo>
                    <a:pt x="815" y="22"/>
                    <a:pt x="810" y="11"/>
                    <a:pt x="803" y="8"/>
                  </a:cubicBezTo>
                  <a:cubicBezTo>
                    <a:pt x="796" y="5"/>
                    <a:pt x="785" y="8"/>
                    <a:pt x="779" y="15"/>
                  </a:cubicBezTo>
                  <a:cubicBezTo>
                    <a:pt x="774" y="22"/>
                    <a:pt x="774" y="31"/>
                    <a:pt x="781" y="37"/>
                  </a:cubicBezTo>
                  <a:cubicBezTo>
                    <a:pt x="789" y="44"/>
                    <a:pt x="797" y="49"/>
                    <a:pt x="806" y="55"/>
                  </a:cubicBezTo>
                  <a:cubicBezTo>
                    <a:pt x="807" y="49"/>
                    <a:pt x="807" y="46"/>
                    <a:pt x="808" y="42"/>
                  </a:cubicBezTo>
                  <a:close/>
                  <a:moveTo>
                    <a:pt x="837" y="54"/>
                  </a:moveTo>
                  <a:cubicBezTo>
                    <a:pt x="844" y="49"/>
                    <a:pt x="852" y="45"/>
                    <a:pt x="859" y="39"/>
                  </a:cubicBezTo>
                  <a:cubicBezTo>
                    <a:pt x="867" y="33"/>
                    <a:pt x="868" y="25"/>
                    <a:pt x="864" y="18"/>
                  </a:cubicBezTo>
                  <a:cubicBezTo>
                    <a:pt x="860" y="10"/>
                    <a:pt x="850" y="5"/>
                    <a:pt x="841" y="7"/>
                  </a:cubicBezTo>
                  <a:cubicBezTo>
                    <a:pt x="834" y="9"/>
                    <a:pt x="829" y="15"/>
                    <a:pt x="828" y="24"/>
                  </a:cubicBezTo>
                  <a:cubicBezTo>
                    <a:pt x="827" y="30"/>
                    <a:pt x="829" y="34"/>
                    <a:pt x="834" y="37"/>
                  </a:cubicBezTo>
                  <a:cubicBezTo>
                    <a:pt x="839" y="40"/>
                    <a:pt x="846" y="40"/>
                    <a:pt x="852" y="36"/>
                  </a:cubicBezTo>
                  <a:cubicBezTo>
                    <a:pt x="854" y="34"/>
                    <a:pt x="856" y="30"/>
                    <a:pt x="855" y="29"/>
                  </a:cubicBezTo>
                  <a:cubicBezTo>
                    <a:pt x="853" y="26"/>
                    <a:pt x="849" y="24"/>
                    <a:pt x="846" y="23"/>
                  </a:cubicBezTo>
                  <a:cubicBezTo>
                    <a:pt x="845" y="23"/>
                    <a:pt x="843" y="26"/>
                    <a:pt x="841" y="27"/>
                  </a:cubicBezTo>
                  <a:cubicBezTo>
                    <a:pt x="843" y="29"/>
                    <a:pt x="845" y="31"/>
                    <a:pt x="848" y="34"/>
                  </a:cubicBezTo>
                  <a:cubicBezTo>
                    <a:pt x="844" y="34"/>
                    <a:pt x="840" y="34"/>
                    <a:pt x="840" y="33"/>
                  </a:cubicBezTo>
                  <a:cubicBezTo>
                    <a:pt x="839" y="30"/>
                    <a:pt x="839" y="26"/>
                    <a:pt x="840" y="24"/>
                  </a:cubicBezTo>
                  <a:cubicBezTo>
                    <a:pt x="842" y="19"/>
                    <a:pt x="849" y="19"/>
                    <a:pt x="854" y="22"/>
                  </a:cubicBezTo>
                  <a:cubicBezTo>
                    <a:pt x="859" y="26"/>
                    <a:pt x="860" y="31"/>
                    <a:pt x="855" y="36"/>
                  </a:cubicBezTo>
                  <a:cubicBezTo>
                    <a:pt x="850" y="42"/>
                    <a:pt x="843" y="45"/>
                    <a:pt x="835" y="42"/>
                  </a:cubicBezTo>
                  <a:cubicBezTo>
                    <a:pt x="835" y="46"/>
                    <a:pt x="836" y="49"/>
                    <a:pt x="837" y="54"/>
                  </a:cubicBezTo>
                  <a:close/>
                  <a:moveTo>
                    <a:pt x="833" y="40"/>
                  </a:moveTo>
                  <a:cubicBezTo>
                    <a:pt x="829" y="37"/>
                    <a:pt x="826" y="33"/>
                    <a:pt x="824" y="34"/>
                  </a:cubicBezTo>
                  <a:cubicBezTo>
                    <a:pt x="820" y="35"/>
                    <a:pt x="817" y="39"/>
                    <a:pt x="815" y="42"/>
                  </a:cubicBezTo>
                  <a:cubicBezTo>
                    <a:pt x="813" y="44"/>
                    <a:pt x="813" y="47"/>
                    <a:pt x="813" y="49"/>
                  </a:cubicBezTo>
                  <a:cubicBezTo>
                    <a:pt x="814" y="53"/>
                    <a:pt x="816" y="57"/>
                    <a:pt x="819" y="60"/>
                  </a:cubicBezTo>
                  <a:cubicBezTo>
                    <a:pt x="820" y="61"/>
                    <a:pt x="825" y="60"/>
                    <a:pt x="826" y="59"/>
                  </a:cubicBezTo>
                  <a:cubicBezTo>
                    <a:pt x="828" y="55"/>
                    <a:pt x="829" y="51"/>
                    <a:pt x="829" y="48"/>
                  </a:cubicBezTo>
                  <a:cubicBezTo>
                    <a:pt x="829" y="46"/>
                    <a:pt x="826" y="43"/>
                    <a:pt x="824" y="42"/>
                  </a:cubicBezTo>
                  <a:cubicBezTo>
                    <a:pt x="823" y="42"/>
                    <a:pt x="820" y="45"/>
                    <a:pt x="819" y="46"/>
                  </a:cubicBezTo>
                  <a:cubicBezTo>
                    <a:pt x="820" y="48"/>
                    <a:pt x="822" y="50"/>
                    <a:pt x="823" y="52"/>
                  </a:cubicBezTo>
                  <a:cubicBezTo>
                    <a:pt x="822" y="55"/>
                    <a:pt x="819" y="56"/>
                    <a:pt x="817" y="53"/>
                  </a:cubicBezTo>
                  <a:cubicBezTo>
                    <a:pt x="813" y="47"/>
                    <a:pt x="816" y="40"/>
                    <a:pt x="823" y="39"/>
                  </a:cubicBezTo>
                  <a:cubicBezTo>
                    <a:pt x="825" y="39"/>
                    <a:pt x="828" y="40"/>
                    <a:pt x="833" y="40"/>
                  </a:cubicBezTo>
                  <a:close/>
                  <a:moveTo>
                    <a:pt x="815" y="63"/>
                  </a:moveTo>
                  <a:cubicBezTo>
                    <a:pt x="819" y="72"/>
                    <a:pt x="817" y="79"/>
                    <a:pt x="811" y="85"/>
                  </a:cubicBezTo>
                  <a:cubicBezTo>
                    <a:pt x="818" y="85"/>
                    <a:pt x="824" y="85"/>
                    <a:pt x="831" y="85"/>
                  </a:cubicBezTo>
                  <a:cubicBezTo>
                    <a:pt x="824" y="79"/>
                    <a:pt x="822" y="72"/>
                    <a:pt x="826" y="63"/>
                  </a:cubicBezTo>
                  <a:cubicBezTo>
                    <a:pt x="822" y="63"/>
                    <a:pt x="819" y="63"/>
                    <a:pt x="815" y="63"/>
                  </a:cubicBezTo>
                  <a:close/>
                  <a:moveTo>
                    <a:pt x="973" y="85"/>
                  </a:moveTo>
                  <a:cubicBezTo>
                    <a:pt x="970" y="82"/>
                    <a:pt x="967" y="79"/>
                    <a:pt x="965" y="76"/>
                  </a:cubicBezTo>
                  <a:cubicBezTo>
                    <a:pt x="962" y="80"/>
                    <a:pt x="960" y="82"/>
                    <a:pt x="958" y="85"/>
                  </a:cubicBezTo>
                  <a:cubicBezTo>
                    <a:pt x="963" y="85"/>
                    <a:pt x="968" y="85"/>
                    <a:pt x="973" y="85"/>
                  </a:cubicBezTo>
                  <a:close/>
                  <a:moveTo>
                    <a:pt x="677" y="77"/>
                  </a:moveTo>
                  <a:cubicBezTo>
                    <a:pt x="674" y="80"/>
                    <a:pt x="672" y="82"/>
                    <a:pt x="669" y="85"/>
                  </a:cubicBezTo>
                  <a:cubicBezTo>
                    <a:pt x="674" y="85"/>
                    <a:pt x="678" y="85"/>
                    <a:pt x="683" y="85"/>
                  </a:cubicBezTo>
                  <a:cubicBezTo>
                    <a:pt x="680" y="82"/>
                    <a:pt x="679" y="80"/>
                    <a:pt x="677" y="77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F4AAC486-C78C-42B1-94CC-92D06A8A23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1890"/>
              <a:ext cx="5666" cy="317"/>
            </a:xfrm>
            <a:custGeom>
              <a:avLst/>
              <a:gdLst>
                <a:gd name="T0" fmla="*/ 1037 w 1641"/>
                <a:gd name="T1" fmla="*/ 12 h 91"/>
                <a:gd name="T2" fmla="*/ 984 w 1641"/>
                <a:gd name="T3" fmla="*/ 16 h 91"/>
                <a:gd name="T4" fmla="*/ 974 w 1641"/>
                <a:gd name="T5" fmla="*/ 11 h 91"/>
                <a:gd name="T6" fmla="*/ 953 w 1641"/>
                <a:gd name="T7" fmla="*/ 14 h 91"/>
                <a:gd name="T8" fmla="*/ 953 w 1641"/>
                <a:gd name="T9" fmla="*/ 29 h 91"/>
                <a:gd name="T10" fmla="*/ 938 w 1641"/>
                <a:gd name="T11" fmla="*/ 24 h 91"/>
                <a:gd name="T12" fmla="*/ 905 w 1641"/>
                <a:gd name="T13" fmla="*/ 21 h 91"/>
                <a:gd name="T14" fmla="*/ 910 w 1641"/>
                <a:gd name="T15" fmla="*/ 33 h 91"/>
                <a:gd name="T16" fmla="*/ 915 w 1641"/>
                <a:gd name="T17" fmla="*/ 41 h 91"/>
                <a:gd name="T18" fmla="*/ 901 w 1641"/>
                <a:gd name="T19" fmla="*/ 40 h 91"/>
                <a:gd name="T20" fmla="*/ 900 w 1641"/>
                <a:gd name="T21" fmla="*/ 15 h 91"/>
                <a:gd name="T22" fmla="*/ 888 w 1641"/>
                <a:gd name="T23" fmla="*/ 77 h 91"/>
                <a:gd name="T24" fmla="*/ 890 w 1641"/>
                <a:gd name="T25" fmla="*/ 65 h 91"/>
                <a:gd name="T26" fmla="*/ 886 w 1641"/>
                <a:gd name="T27" fmla="*/ 56 h 91"/>
                <a:gd name="T28" fmla="*/ 895 w 1641"/>
                <a:gd name="T29" fmla="*/ 64 h 91"/>
                <a:gd name="T30" fmla="*/ 854 w 1641"/>
                <a:gd name="T31" fmla="*/ 91 h 91"/>
                <a:gd name="T32" fmla="*/ 802 w 1641"/>
                <a:gd name="T33" fmla="*/ 89 h 91"/>
                <a:gd name="T34" fmla="*/ 771 w 1641"/>
                <a:gd name="T35" fmla="*/ 63 h 91"/>
                <a:gd name="T36" fmla="*/ 747 w 1641"/>
                <a:gd name="T37" fmla="*/ 66 h 91"/>
                <a:gd name="T38" fmla="*/ 755 w 1641"/>
                <a:gd name="T39" fmla="*/ 56 h 91"/>
                <a:gd name="T40" fmla="*/ 750 w 1641"/>
                <a:gd name="T41" fmla="*/ 56 h 91"/>
                <a:gd name="T42" fmla="*/ 741 w 1641"/>
                <a:gd name="T43" fmla="*/ 62 h 91"/>
                <a:gd name="T44" fmla="*/ 706 w 1641"/>
                <a:gd name="T45" fmla="*/ 26 h 91"/>
                <a:gd name="T46" fmla="*/ 730 w 1641"/>
                <a:gd name="T47" fmla="*/ 23 h 91"/>
                <a:gd name="T48" fmla="*/ 732 w 1641"/>
                <a:gd name="T49" fmla="*/ 35 h 91"/>
                <a:gd name="T50" fmla="*/ 737 w 1641"/>
                <a:gd name="T51" fmla="*/ 21 h 91"/>
                <a:gd name="T52" fmla="*/ 703 w 1641"/>
                <a:gd name="T53" fmla="*/ 22 h 91"/>
                <a:gd name="T54" fmla="*/ 685 w 1641"/>
                <a:gd name="T55" fmla="*/ 29 h 91"/>
                <a:gd name="T56" fmla="*/ 689 w 1641"/>
                <a:gd name="T57" fmla="*/ 14 h 91"/>
                <a:gd name="T58" fmla="*/ 671 w 1641"/>
                <a:gd name="T59" fmla="*/ 17 h 91"/>
                <a:gd name="T60" fmla="*/ 653 w 1641"/>
                <a:gd name="T61" fmla="*/ 7 h 91"/>
                <a:gd name="T62" fmla="*/ 8 w 1641"/>
                <a:gd name="T63" fmla="*/ 6 h 91"/>
                <a:gd name="T64" fmla="*/ 1641 w 1641"/>
                <a:gd name="T65" fmla="*/ 6 h 91"/>
                <a:gd name="T66" fmla="*/ 838 w 1641"/>
                <a:gd name="T67" fmla="*/ 19 h 91"/>
                <a:gd name="T68" fmla="*/ 848 w 1641"/>
                <a:gd name="T69" fmla="*/ 24 h 91"/>
                <a:gd name="T70" fmla="*/ 854 w 1641"/>
                <a:gd name="T71" fmla="*/ 23 h 91"/>
                <a:gd name="T72" fmla="*/ 859 w 1641"/>
                <a:gd name="T73" fmla="*/ 27 h 91"/>
                <a:gd name="T74" fmla="*/ 856 w 1641"/>
                <a:gd name="T75" fmla="*/ 43 h 91"/>
                <a:gd name="T76" fmla="*/ 884 w 1641"/>
                <a:gd name="T77" fmla="*/ 13 h 91"/>
                <a:gd name="T78" fmla="*/ 787 w 1641"/>
                <a:gd name="T79" fmla="*/ 42 h 91"/>
                <a:gd name="T80" fmla="*/ 779 w 1641"/>
                <a:gd name="T81" fmla="*/ 14 h 91"/>
                <a:gd name="T82" fmla="*/ 794 w 1641"/>
                <a:gd name="T83" fmla="*/ 13 h 91"/>
                <a:gd name="T84" fmla="*/ 789 w 1641"/>
                <a:gd name="T85" fmla="*/ 17 h 91"/>
                <a:gd name="T86" fmla="*/ 782 w 1641"/>
                <a:gd name="T87" fmla="*/ 16 h 91"/>
                <a:gd name="T88" fmla="*/ 782 w 1641"/>
                <a:gd name="T89" fmla="*/ 32 h 91"/>
                <a:gd name="T90" fmla="*/ 758 w 1641"/>
                <a:gd name="T91" fmla="*/ 6 h 91"/>
                <a:gd name="T92" fmla="*/ 777 w 1641"/>
                <a:gd name="T93" fmla="*/ 71 h 91"/>
                <a:gd name="T94" fmla="*/ 789 w 1641"/>
                <a:gd name="T95" fmla="*/ 56 h 91"/>
                <a:gd name="T96" fmla="*/ 795 w 1641"/>
                <a:gd name="T97" fmla="*/ 58 h 91"/>
                <a:gd name="T98" fmla="*/ 787 w 1641"/>
                <a:gd name="T99" fmla="*/ 54 h 91"/>
                <a:gd name="T100" fmla="*/ 856 w 1641"/>
                <a:gd name="T101" fmla="*/ 56 h 91"/>
                <a:gd name="T102" fmla="*/ 841 w 1641"/>
                <a:gd name="T103" fmla="*/ 57 h 91"/>
                <a:gd name="T104" fmla="*/ 855 w 1641"/>
                <a:gd name="T105" fmla="*/ 58 h 91"/>
                <a:gd name="T106" fmla="*/ 863 w 1641"/>
                <a:gd name="T107" fmla="*/ 74 h 91"/>
                <a:gd name="T108" fmla="*/ 834 w 1641"/>
                <a:gd name="T109" fmla="*/ 49 h 91"/>
                <a:gd name="T110" fmla="*/ 820 w 1641"/>
                <a:gd name="T111" fmla="*/ 36 h 91"/>
                <a:gd name="T112" fmla="*/ 826 w 1641"/>
                <a:gd name="T113" fmla="*/ 48 h 91"/>
                <a:gd name="T114" fmla="*/ 818 w 1641"/>
                <a:gd name="T115" fmla="*/ 54 h 91"/>
                <a:gd name="T116" fmla="*/ 824 w 1641"/>
                <a:gd name="T117" fmla="*/ 27 h 91"/>
                <a:gd name="T118" fmla="*/ 916 w 1641"/>
                <a:gd name="T119" fmla="*/ 7 h 91"/>
                <a:gd name="T120" fmla="*/ 724 w 1641"/>
                <a:gd name="T121" fmla="*/ 6 h 91"/>
                <a:gd name="T122" fmla="*/ 965 w 1641"/>
                <a:gd name="T123" fmla="*/ 14 h 91"/>
                <a:gd name="T124" fmla="*/ 681 w 1641"/>
                <a:gd name="T125" fmla="*/ 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41" h="91">
                  <a:moveTo>
                    <a:pt x="1641" y="6"/>
                  </a:moveTo>
                  <a:cubicBezTo>
                    <a:pt x="1638" y="6"/>
                    <a:pt x="1635" y="6"/>
                    <a:pt x="1632" y="6"/>
                  </a:cubicBezTo>
                  <a:cubicBezTo>
                    <a:pt x="1457" y="6"/>
                    <a:pt x="1281" y="6"/>
                    <a:pt x="1106" y="6"/>
                  </a:cubicBezTo>
                  <a:cubicBezTo>
                    <a:pt x="1083" y="6"/>
                    <a:pt x="1060" y="9"/>
                    <a:pt x="1037" y="12"/>
                  </a:cubicBezTo>
                  <a:cubicBezTo>
                    <a:pt x="1020" y="14"/>
                    <a:pt x="1003" y="16"/>
                    <a:pt x="986" y="18"/>
                  </a:cubicBezTo>
                  <a:cubicBezTo>
                    <a:pt x="988" y="14"/>
                    <a:pt x="990" y="11"/>
                    <a:pt x="991" y="8"/>
                  </a:cubicBezTo>
                  <a:cubicBezTo>
                    <a:pt x="991" y="8"/>
                    <a:pt x="989" y="7"/>
                    <a:pt x="988" y="6"/>
                  </a:cubicBezTo>
                  <a:cubicBezTo>
                    <a:pt x="986" y="10"/>
                    <a:pt x="985" y="13"/>
                    <a:pt x="984" y="16"/>
                  </a:cubicBezTo>
                  <a:cubicBezTo>
                    <a:pt x="983" y="16"/>
                    <a:pt x="983" y="16"/>
                    <a:pt x="982" y="15"/>
                  </a:cubicBezTo>
                  <a:cubicBezTo>
                    <a:pt x="982" y="14"/>
                    <a:pt x="982" y="13"/>
                    <a:pt x="981" y="12"/>
                  </a:cubicBezTo>
                  <a:cubicBezTo>
                    <a:pt x="980" y="10"/>
                    <a:pt x="979" y="8"/>
                    <a:pt x="978" y="8"/>
                  </a:cubicBezTo>
                  <a:cubicBezTo>
                    <a:pt x="977" y="8"/>
                    <a:pt x="975" y="9"/>
                    <a:pt x="974" y="11"/>
                  </a:cubicBezTo>
                  <a:cubicBezTo>
                    <a:pt x="971" y="15"/>
                    <a:pt x="969" y="20"/>
                    <a:pt x="966" y="24"/>
                  </a:cubicBezTo>
                  <a:cubicBezTo>
                    <a:pt x="964" y="29"/>
                    <a:pt x="960" y="33"/>
                    <a:pt x="954" y="32"/>
                  </a:cubicBezTo>
                  <a:cubicBezTo>
                    <a:pt x="948" y="31"/>
                    <a:pt x="943" y="24"/>
                    <a:pt x="946" y="19"/>
                  </a:cubicBezTo>
                  <a:cubicBezTo>
                    <a:pt x="947" y="17"/>
                    <a:pt x="950" y="15"/>
                    <a:pt x="953" y="14"/>
                  </a:cubicBezTo>
                  <a:cubicBezTo>
                    <a:pt x="954" y="14"/>
                    <a:pt x="956" y="17"/>
                    <a:pt x="958" y="18"/>
                  </a:cubicBezTo>
                  <a:cubicBezTo>
                    <a:pt x="957" y="19"/>
                    <a:pt x="956" y="20"/>
                    <a:pt x="956" y="20"/>
                  </a:cubicBezTo>
                  <a:cubicBezTo>
                    <a:pt x="952" y="18"/>
                    <a:pt x="949" y="19"/>
                    <a:pt x="949" y="23"/>
                  </a:cubicBezTo>
                  <a:cubicBezTo>
                    <a:pt x="948" y="25"/>
                    <a:pt x="951" y="28"/>
                    <a:pt x="953" y="29"/>
                  </a:cubicBezTo>
                  <a:cubicBezTo>
                    <a:pt x="958" y="31"/>
                    <a:pt x="961" y="28"/>
                    <a:pt x="962" y="24"/>
                  </a:cubicBezTo>
                  <a:cubicBezTo>
                    <a:pt x="963" y="18"/>
                    <a:pt x="962" y="13"/>
                    <a:pt x="957" y="10"/>
                  </a:cubicBezTo>
                  <a:cubicBezTo>
                    <a:pt x="952" y="6"/>
                    <a:pt x="947" y="7"/>
                    <a:pt x="943" y="11"/>
                  </a:cubicBezTo>
                  <a:cubicBezTo>
                    <a:pt x="938" y="14"/>
                    <a:pt x="937" y="19"/>
                    <a:pt x="938" y="24"/>
                  </a:cubicBezTo>
                  <a:cubicBezTo>
                    <a:pt x="939" y="28"/>
                    <a:pt x="941" y="31"/>
                    <a:pt x="942" y="35"/>
                  </a:cubicBezTo>
                  <a:cubicBezTo>
                    <a:pt x="944" y="52"/>
                    <a:pt x="938" y="60"/>
                    <a:pt x="922" y="61"/>
                  </a:cubicBezTo>
                  <a:cubicBezTo>
                    <a:pt x="908" y="63"/>
                    <a:pt x="896" y="52"/>
                    <a:pt x="896" y="38"/>
                  </a:cubicBezTo>
                  <a:cubicBezTo>
                    <a:pt x="895" y="28"/>
                    <a:pt x="899" y="22"/>
                    <a:pt x="905" y="21"/>
                  </a:cubicBezTo>
                  <a:cubicBezTo>
                    <a:pt x="912" y="18"/>
                    <a:pt x="923" y="22"/>
                    <a:pt x="927" y="28"/>
                  </a:cubicBezTo>
                  <a:cubicBezTo>
                    <a:pt x="931" y="33"/>
                    <a:pt x="930" y="39"/>
                    <a:pt x="925" y="42"/>
                  </a:cubicBezTo>
                  <a:cubicBezTo>
                    <a:pt x="921" y="46"/>
                    <a:pt x="915" y="46"/>
                    <a:pt x="912" y="42"/>
                  </a:cubicBezTo>
                  <a:cubicBezTo>
                    <a:pt x="911" y="40"/>
                    <a:pt x="910" y="36"/>
                    <a:pt x="910" y="33"/>
                  </a:cubicBezTo>
                  <a:cubicBezTo>
                    <a:pt x="911" y="31"/>
                    <a:pt x="915" y="30"/>
                    <a:pt x="917" y="29"/>
                  </a:cubicBezTo>
                  <a:cubicBezTo>
                    <a:pt x="918" y="29"/>
                    <a:pt x="918" y="30"/>
                    <a:pt x="919" y="30"/>
                  </a:cubicBezTo>
                  <a:cubicBezTo>
                    <a:pt x="918" y="32"/>
                    <a:pt x="918" y="33"/>
                    <a:pt x="917" y="35"/>
                  </a:cubicBezTo>
                  <a:cubicBezTo>
                    <a:pt x="917" y="37"/>
                    <a:pt x="916" y="38"/>
                    <a:pt x="915" y="41"/>
                  </a:cubicBezTo>
                  <a:cubicBezTo>
                    <a:pt x="918" y="41"/>
                    <a:pt x="921" y="42"/>
                    <a:pt x="923" y="40"/>
                  </a:cubicBezTo>
                  <a:cubicBezTo>
                    <a:pt x="924" y="39"/>
                    <a:pt x="925" y="36"/>
                    <a:pt x="924" y="33"/>
                  </a:cubicBezTo>
                  <a:cubicBezTo>
                    <a:pt x="923" y="26"/>
                    <a:pt x="916" y="21"/>
                    <a:pt x="909" y="23"/>
                  </a:cubicBezTo>
                  <a:cubicBezTo>
                    <a:pt x="902" y="25"/>
                    <a:pt x="898" y="32"/>
                    <a:pt x="901" y="40"/>
                  </a:cubicBezTo>
                  <a:cubicBezTo>
                    <a:pt x="903" y="47"/>
                    <a:pt x="908" y="52"/>
                    <a:pt x="915" y="53"/>
                  </a:cubicBezTo>
                  <a:cubicBezTo>
                    <a:pt x="923" y="54"/>
                    <a:pt x="930" y="52"/>
                    <a:pt x="935" y="45"/>
                  </a:cubicBezTo>
                  <a:cubicBezTo>
                    <a:pt x="940" y="39"/>
                    <a:pt x="939" y="33"/>
                    <a:pt x="935" y="26"/>
                  </a:cubicBezTo>
                  <a:cubicBezTo>
                    <a:pt x="929" y="14"/>
                    <a:pt x="914" y="9"/>
                    <a:pt x="900" y="15"/>
                  </a:cubicBezTo>
                  <a:cubicBezTo>
                    <a:pt x="890" y="19"/>
                    <a:pt x="879" y="28"/>
                    <a:pt x="874" y="39"/>
                  </a:cubicBezTo>
                  <a:cubicBezTo>
                    <a:pt x="877" y="39"/>
                    <a:pt x="880" y="39"/>
                    <a:pt x="883" y="40"/>
                  </a:cubicBezTo>
                  <a:cubicBezTo>
                    <a:pt x="895" y="42"/>
                    <a:pt x="903" y="56"/>
                    <a:pt x="899" y="68"/>
                  </a:cubicBezTo>
                  <a:cubicBezTo>
                    <a:pt x="897" y="73"/>
                    <a:pt x="894" y="76"/>
                    <a:pt x="888" y="77"/>
                  </a:cubicBezTo>
                  <a:cubicBezTo>
                    <a:pt x="882" y="77"/>
                    <a:pt x="878" y="75"/>
                    <a:pt x="875" y="69"/>
                  </a:cubicBezTo>
                  <a:cubicBezTo>
                    <a:pt x="873" y="65"/>
                    <a:pt x="872" y="59"/>
                    <a:pt x="875" y="55"/>
                  </a:cubicBezTo>
                  <a:cubicBezTo>
                    <a:pt x="880" y="49"/>
                    <a:pt x="890" y="50"/>
                    <a:pt x="892" y="57"/>
                  </a:cubicBezTo>
                  <a:cubicBezTo>
                    <a:pt x="893" y="59"/>
                    <a:pt x="892" y="63"/>
                    <a:pt x="890" y="65"/>
                  </a:cubicBezTo>
                  <a:cubicBezTo>
                    <a:pt x="889" y="66"/>
                    <a:pt x="885" y="64"/>
                    <a:pt x="883" y="64"/>
                  </a:cubicBezTo>
                  <a:cubicBezTo>
                    <a:pt x="883" y="63"/>
                    <a:pt x="883" y="62"/>
                    <a:pt x="883" y="62"/>
                  </a:cubicBezTo>
                  <a:cubicBezTo>
                    <a:pt x="885" y="62"/>
                    <a:pt x="887" y="61"/>
                    <a:pt x="892" y="61"/>
                  </a:cubicBezTo>
                  <a:cubicBezTo>
                    <a:pt x="889" y="58"/>
                    <a:pt x="888" y="56"/>
                    <a:pt x="886" y="56"/>
                  </a:cubicBezTo>
                  <a:cubicBezTo>
                    <a:pt x="884" y="55"/>
                    <a:pt x="880" y="56"/>
                    <a:pt x="878" y="58"/>
                  </a:cubicBezTo>
                  <a:cubicBezTo>
                    <a:pt x="876" y="60"/>
                    <a:pt x="876" y="65"/>
                    <a:pt x="877" y="66"/>
                  </a:cubicBezTo>
                  <a:cubicBezTo>
                    <a:pt x="880" y="69"/>
                    <a:pt x="884" y="72"/>
                    <a:pt x="887" y="71"/>
                  </a:cubicBezTo>
                  <a:cubicBezTo>
                    <a:pt x="890" y="71"/>
                    <a:pt x="894" y="67"/>
                    <a:pt x="895" y="64"/>
                  </a:cubicBezTo>
                  <a:cubicBezTo>
                    <a:pt x="897" y="58"/>
                    <a:pt x="895" y="52"/>
                    <a:pt x="890" y="48"/>
                  </a:cubicBezTo>
                  <a:cubicBezTo>
                    <a:pt x="884" y="43"/>
                    <a:pt x="878" y="41"/>
                    <a:pt x="870" y="43"/>
                  </a:cubicBezTo>
                  <a:cubicBezTo>
                    <a:pt x="866" y="44"/>
                    <a:pt x="863" y="46"/>
                    <a:pt x="859" y="47"/>
                  </a:cubicBezTo>
                  <a:cubicBezTo>
                    <a:pt x="877" y="71"/>
                    <a:pt x="876" y="83"/>
                    <a:pt x="854" y="91"/>
                  </a:cubicBezTo>
                  <a:cubicBezTo>
                    <a:pt x="851" y="91"/>
                    <a:pt x="848" y="91"/>
                    <a:pt x="845" y="91"/>
                  </a:cubicBezTo>
                  <a:cubicBezTo>
                    <a:pt x="827" y="83"/>
                    <a:pt x="824" y="79"/>
                    <a:pt x="825" y="61"/>
                  </a:cubicBezTo>
                  <a:cubicBezTo>
                    <a:pt x="822" y="60"/>
                    <a:pt x="819" y="59"/>
                    <a:pt x="816" y="58"/>
                  </a:cubicBezTo>
                  <a:cubicBezTo>
                    <a:pt x="819" y="74"/>
                    <a:pt x="815" y="83"/>
                    <a:pt x="802" y="89"/>
                  </a:cubicBezTo>
                  <a:cubicBezTo>
                    <a:pt x="800" y="89"/>
                    <a:pt x="799" y="90"/>
                    <a:pt x="797" y="91"/>
                  </a:cubicBezTo>
                  <a:cubicBezTo>
                    <a:pt x="793" y="91"/>
                    <a:pt x="790" y="91"/>
                    <a:pt x="786" y="91"/>
                  </a:cubicBezTo>
                  <a:cubicBezTo>
                    <a:pt x="785" y="90"/>
                    <a:pt x="783" y="89"/>
                    <a:pt x="781" y="89"/>
                  </a:cubicBezTo>
                  <a:cubicBezTo>
                    <a:pt x="771" y="84"/>
                    <a:pt x="767" y="74"/>
                    <a:pt x="771" y="63"/>
                  </a:cubicBezTo>
                  <a:cubicBezTo>
                    <a:pt x="774" y="57"/>
                    <a:pt x="779" y="52"/>
                    <a:pt x="782" y="47"/>
                  </a:cubicBezTo>
                  <a:cubicBezTo>
                    <a:pt x="779" y="46"/>
                    <a:pt x="775" y="44"/>
                    <a:pt x="771" y="43"/>
                  </a:cubicBezTo>
                  <a:cubicBezTo>
                    <a:pt x="763" y="41"/>
                    <a:pt x="755" y="43"/>
                    <a:pt x="750" y="49"/>
                  </a:cubicBezTo>
                  <a:cubicBezTo>
                    <a:pt x="745" y="54"/>
                    <a:pt x="744" y="60"/>
                    <a:pt x="747" y="66"/>
                  </a:cubicBezTo>
                  <a:cubicBezTo>
                    <a:pt x="749" y="68"/>
                    <a:pt x="753" y="72"/>
                    <a:pt x="756" y="71"/>
                  </a:cubicBezTo>
                  <a:cubicBezTo>
                    <a:pt x="759" y="71"/>
                    <a:pt x="763" y="68"/>
                    <a:pt x="765" y="65"/>
                  </a:cubicBezTo>
                  <a:cubicBezTo>
                    <a:pt x="766" y="63"/>
                    <a:pt x="765" y="59"/>
                    <a:pt x="763" y="57"/>
                  </a:cubicBezTo>
                  <a:cubicBezTo>
                    <a:pt x="761" y="55"/>
                    <a:pt x="757" y="55"/>
                    <a:pt x="755" y="56"/>
                  </a:cubicBezTo>
                  <a:cubicBezTo>
                    <a:pt x="753" y="56"/>
                    <a:pt x="752" y="58"/>
                    <a:pt x="750" y="61"/>
                  </a:cubicBezTo>
                  <a:cubicBezTo>
                    <a:pt x="754" y="61"/>
                    <a:pt x="757" y="61"/>
                    <a:pt x="759" y="62"/>
                  </a:cubicBezTo>
                  <a:cubicBezTo>
                    <a:pt x="757" y="66"/>
                    <a:pt x="754" y="67"/>
                    <a:pt x="751" y="64"/>
                  </a:cubicBezTo>
                  <a:cubicBezTo>
                    <a:pt x="747" y="62"/>
                    <a:pt x="748" y="59"/>
                    <a:pt x="750" y="56"/>
                  </a:cubicBezTo>
                  <a:cubicBezTo>
                    <a:pt x="753" y="52"/>
                    <a:pt x="757" y="50"/>
                    <a:pt x="761" y="52"/>
                  </a:cubicBezTo>
                  <a:cubicBezTo>
                    <a:pt x="766" y="53"/>
                    <a:pt x="768" y="56"/>
                    <a:pt x="768" y="61"/>
                  </a:cubicBezTo>
                  <a:cubicBezTo>
                    <a:pt x="769" y="70"/>
                    <a:pt x="763" y="77"/>
                    <a:pt x="755" y="77"/>
                  </a:cubicBezTo>
                  <a:cubicBezTo>
                    <a:pt x="747" y="77"/>
                    <a:pt x="742" y="71"/>
                    <a:pt x="741" y="62"/>
                  </a:cubicBezTo>
                  <a:cubicBezTo>
                    <a:pt x="741" y="50"/>
                    <a:pt x="750" y="40"/>
                    <a:pt x="763" y="40"/>
                  </a:cubicBezTo>
                  <a:cubicBezTo>
                    <a:pt x="764" y="39"/>
                    <a:pt x="766" y="40"/>
                    <a:pt x="768" y="40"/>
                  </a:cubicBezTo>
                  <a:cubicBezTo>
                    <a:pt x="761" y="23"/>
                    <a:pt x="742" y="11"/>
                    <a:pt x="726" y="13"/>
                  </a:cubicBezTo>
                  <a:cubicBezTo>
                    <a:pt x="717" y="13"/>
                    <a:pt x="710" y="18"/>
                    <a:pt x="706" y="26"/>
                  </a:cubicBezTo>
                  <a:cubicBezTo>
                    <a:pt x="702" y="33"/>
                    <a:pt x="702" y="40"/>
                    <a:pt x="707" y="46"/>
                  </a:cubicBezTo>
                  <a:cubicBezTo>
                    <a:pt x="712" y="52"/>
                    <a:pt x="721" y="54"/>
                    <a:pt x="729" y="52"/>
                  </a:cubicBezTo>
                  <a:cubicBezTo>
                    <a:pt x="736" y="50"/>
                    <a:pt x="741" y="43"/>
                    <a:pt x="741" y="36"/>
                  </a:cubicBezTo>
                  <a:cubicBezTo>
                    <a:pt x="742" y="29"/>
                    <a:pt x="737" y="24"/>
                    <a:pt x="730" y="23"/>
                  </a:cubicBezTo>
                  <a:cubicBezTo>
                    <a:pt x="724" y="22"/>
                    <a:pt x="718" y="27"/>
                    <a:pt x="717" y="33"/>
                  </a:cubicBezTo>
                  <a:cubicBezTo>
                    <a:pt x="716" y="40"/>
                    <a:pt x="718" y="42"/>
                    <a:pt x="726" y="40"/>
                  </a:cubicBezTo>
                  <a:cubicBezTo>
                    <a:pt x="725" y="37"/>
                    <a:pt x="724" y="33"/>
                    <a:pt x="722" y="30"/>
                  </a:cubicBezTo>
                  <a:cubicBezTo>
                    <a:pt x="727" y="29"/>
                    <a:pt x="731" y="29"/>
                    <a:pt x="732" y="35"/>
                  </a:cubicBezTo>
                  <a:cubicBezTo>
                    <a:pt x="732" y="39"/>
                    <a:pt x="728" y="45"/>
                    <a:pt x="724" y="44"/>
                  </a:cubicBezTo>
                  <a:cubicBezTo>
                    <a:pt x="720" y="44"/>
                    <a:pt x="716" y="42"/>
                    <a:pt x="714" y="39"/>
                  </a:cubicBezTo>
                  <a:cubicBezTo>
                    <a:pt x="712" y="37"/>
                    <a:pt x="712" y="32"/>
                    <a:pt x="714" y="29"/>
                  </a:cubicBezTo>
                  <a:cubicBezTo>
                    <a:pt x="717" y="21"/>
                    <a:pt x="730" y="17"/>
                    <a:pt x="737" y="21"/>
                  </a:cubicBezTo>
                  <a:cubicBezTo>
                    <a:pt x="741" y="23"/>
                    <a:pt x="744" y="27"/>
                    <a:pt x="745" y="30"/>
                  </a:cubicBezTo>
                  <a:cubicBezTo>
                    <a:pt x="749" y="48"/>
                    <a:pt x="738" y="61"/>
                    <a:pt x="720" y="61"/>
                  </a:cubicBezTo>
                  <a:cubicBezTo>
                    <a:pt x="703" y="61"/>
                    <a:pt x="695" y="47"/>
                    <a:pt x="701" y="29"/>
                  </a:cubicBezTo>
                  <a:cubicBezTo>
                    <a:pt x="702" y="26"/>
                    <a:pt x="703" y="24"/>
                    <a:pt x="703" y="22"/>
                  </a:cubicBezTo>
                  <a:cubicBezTo>
                    <a:pt x="704" y="16"/>
                    <a:pt x="702" y="11"/>
                    <a:pt x="697" y="9"/>
                  </a:cubicBezTo>
                  <a:cubicBezTo>
                    <a:pt x="692" y="7"/>
                    <a:pt x="687" y="6"/>
                    <a:pt x="683" y="10"/>
                  </a:cubicBezTo>
                  <a:cubicBezTo>
                    <a:pt x="679" y="14"/>
                    <a:pt x="677" y="19"/>
                    <a:pt x="680" y="24"/>
                  </a:cubicBezTo>
                  <a:cubicBezTo>
                    <a:pt x="681" y="26"/>
                    <a:pt x="683" y="28"/>
                    <a:pt x="685" y="29"/>
                  </a:cubicBezTo>
                  <a:cubicBezTo>
                    <a:pt x="688" y="29"/>
                    <a:pt x="690" y="28"/>
                    <a:pt x="692" y="26"/>
                  </a:cubicBezTo>
                  <a:cubicBezTo>
                    <a:pt x="693" y="25"/>
                    <a:pt x="693" y="22"/>
                    <a:pt x="692" y="21"/>
                  </a:cubicBezTo>
                  <a:cubicBezTo>
                    <a:pt x="690" y="19"/>
                    <a:pt x="687" y="19"/>
                    <a:pt x="683" y="18"/>
                  </a:cubicBezTo>
                  <a:cubicBezTo>
                    <a:pt x="685" y="16"/>
                    <a:pt x="688" y="13"/>
                    <a:pt x="689" y="14"/>
                  </a:cubicBezTo>
                  <a:cubicBezTo>
                    <a:pt x="692" y="15"/>
                    <a:pt x="696" y="18"/>
                    <a:pt x="696" y="20"/>
                  </a:cubicBezTo>
                  <a:cubicBezTo>
                    <a:pt x="696" y="23"/>
                    <a:pt x="694" y="28"/>
                    <a:pt x="691" y="30"/>
                  </a:cubicBezTo>
                  <a:cubicBezTo>
                    <a:pt x="687" y="34"/>
                    <a:pt x="682" y="32"/>
                    <a:pt x="679" y="29"/>
                  </a:cubicBezTo>
                  <a:cubicBezTo>
                    <a:pt x="676" y="25"/>
                    <a:pt x="674" y="21"/>
                    <a:pt x="671" y="17"/>
                  </a:cubicBezTo>
                  <a:cubicBezTo>
                    <a:pt x="671" y="16"/>
                    <a:pt x="670" y="14"/>
                    <a:pt x="669" y="13"/>
                  </a:cubicBezTo>
                  <a:cubicBezTo>
                    <a:pt x="667" y="11"/>
                    <a:pt x="665" y="9"/>
                    <a:pt x="663" y="7"/>
                  </a:cubicBezTo>
                  <a:cubicBezTo>
                    <a:pt x="662" y="10"/>
                    <a:pt x="660" y="12"/>
                    <a:pt x="658" y="16"/>
                  </a:cubicBezTo>
                  <a:cubicBezTo>
                    <a:pt x="657" y="13"/>
                    <a:pt x="655" y="10"/>
                    <a:pt x="653" y="7"/>
                  </a:cubicBezTo>
                  <a:cubicBezTo>
                    <a:pt x="649" y="8"/>
                    <a:pt x="649" y="10"/>
                    <a:pt x="657" y="18"/>
                  </a:cubicBezTo>
                  <a:cubicBezTo>
                    <a:pt x="636" y="16"/>
                    <a:pt x="616" y="13"/>
                    <a:pt x="596" y="11"/>
                  </a:cubicBezTo>
                  <a:cubicBezTo>
                    <a:pt x="578" y="9"/>
                    <a:pt x="559" y="6"/>
                    <a:pt x="541" y="6"/>
                  </a:cubicBezTo>
                  <a:cubicBezTo>
                    <a:pt x="364" y="6"/>
                    <a:pt x="186" y="6"/>
                    <a:pt x="8" y="6"/>
                  </a:cubicBezTo>
                  <a:cubicBezTo>
                    <a:pt x="6" y="6"/>
                    <a:pt x="3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547" y="0"/>
                    <a:pt x="1094" y="0"/>
                    <a:pt x="1641" y="0"/>
                  </a:cubicBezTo>
                  <a:cubicBezTo>
                    <a:pt x="1641" y="2"/>
                    <a:pt x="1641" y="4"/>
                    <a:pt x="1641" y="6"/>
                  </a:cubicBezTo>
                  <a:close/>
                  <a:moveTo>
                    <a:pt x="884" y="13"/>
                  </a:moveTo>
                  <a:cubicBezTo>
                    <a:pt x="875" y="6"/>
                    <a:pt x="870" y="8"/>
                    <a:pt x="869" y="19"/>
                  </a:cubicBezTo>
                  <a:cubicBezTo>
                    <a:pt x="868" y="31"/>
                    <a:pt x="855" y="37"/>
                    <a:pt x="843" y="30"/>
                  </a:cubicBezTo>
                  <a:cubicBezTo>
                    <a:pt x="839" y="27"/>
                    <a:pt x="836" y="24"/>
                    <a:pt x="838" y="19"/>
                  </a:cubicBezTo>
                  <a:cubicBezTo>
                    <a:pt x="839" y="15"/>
                    <a:pt x="842" y="11"/>
                    <a:pt x="846" y="10"/>
                  </a:cubicBezTo>
                  <a:cubicBezTo>
                    <a:pt x="849" y="9"/>
                    <a:pt x="854" y="11"/>
                    <a:pt x="857" y="13"/>
                  </a:cubicBezTo>
                  <a:cubicBezTo>
                    <a:pt x="862" y="17"/>
                    <a:pt x="860" y="25"/>
                    <a:pt x="854" y="26"/>
                  </a:cubicBezTo>
                  <a:cubicBezTo>
                    <a:pt x="852" y="26"/>
                    <a:pt x="850" y="26"/>
                    <a:pt x="848" y="24"/>
                  </a:cubicBezTo>
                  <a:cubicBezTo>
                    <a:pt x="847" y="23"/>
                    <a:pt x="846" y="20"/>
                    <a:pt x="847" y="19"/>
                  </a:cubicBezTo>
                  <a:cubicBezTo>
                    <a:pt x="848" y="18"/>
                    <a:pt x="850" y="17"/>
                    <a:pt x="852" y="16"/>
                  </a:cubicBezTo>
                  <a:cubicBezTo>
                    <a:pt x="852" y="19"/>
                    <a:pt x="852" y="20"/>
                    <a:pt x="851" y="22"/>
                  </a:cubicBezTo>
                  <a:cubicBezTo>
                    <a:pt x="852" y="22"/>
                    <a:pt x="853" y="22"/>
                    <a:pt x="854" y="23"/>
                  </a:cubicBezTo>
                  <a:cubicBezTo>
                    <a:pt x="854" y="20"/>
                    <a:pt x="856" y="16"/>
                    <a:pt x="855" y="15"/>
                  </a:cubicBezTo>
                  <a:cubicBezTo>
                    <a:pt x="853" y="14"/>
                    <a:pt x="849" y="12"/>
                    <a:pt x="846" y="13"/>
                  </a:cubicBezTo>
                  <a:cubicBezTo>
                    <a:pt x="841" y="16"/>
                    <a:pt x="840" y="25"/>
                    <a:pt x="846" y="28"/>
                  </a:cubicBezTo>
                  <a:cubicBezTo>
                    <a:pt x="850" y="29"/>
                    <a:pt x="856" y="29"/>
                    <a:pt x="859" y="27"/>
                  </a:cubicBezTo>
                  <a:cubicBezTo>
                    <a:pt x="862" y="26"/>
                    <a:pt x="863" y="20"/>
                    <a:pt x="863" y="16"/>
                  </a:cubicBezTo>
                  <a:cubicBezTo>
                    <a:pt x="862" y="8"/>
                    <a:pt x="858" y="6"/>
                    <a:pt x="846" y="6"/>
                  </a:cubicBezTo>
                  <a:cubicBezTo>
                    <a:pt x="836" y="6"/>
                    <a:pt x="829" y="15"/>
                    <a:pt x="832" y="24"/>
                  </a:cubicBezTo>
                  <a:cubicBezTo>
                    <a:pt x="836" y="36"/>
                    <a:pt x="846" y="40"/>
                    <a:pt x="856" y="43"/>
                  </a:cubicBezTo>
                  <a:cubicBezTo>
                    <a:pt x="865" y="45"/>
                    <a:pt x="869" y="38"/>
                    <a:pt x="873" y="32"/>
                  </a:cubicBezTo>
                  <a:cubicBezTo>
                    <a:pt x="880" y="21"/>
                    <a:pt x="888" y="11"/>
                    <a:pt x="901" y="6"/>
                  </a:cubicBezTo>
                  <a:cubicBezTo>
                    <a:pt x="895" y="6"/>
                    <a:pt x="889" y="6"/>
                    <a:pt x="883" y="6"/>
                  </a:cubicBezTo>
                  <a:cubicBezTo>
                    <a:pt x="883" y="9"/>
                    <a:pt x="883" y="11"/>
                    <a:pt x="884" y="13"/>
                  </a:cubicBezTo>
                  <a:close/>
                  <a:moveTo>
                    <a:pt x="742" y="6"/>
                  </a:moveTo>
                  <a:cubicBezTo>
                    <a:pt x="754" y="11"/>
                    <a:pt x="762" y="21"/>
                    <a:pt x="768" y="32"/>
                  </a:cubicBezTo>
                  <a:cubicBezTo>
                    <a:pt x="770" y="34"/>
                    <a:pt x="771" y="36"/>
                    <a:pt x="772" y="38"/>
                  </a:cubicBezTo>
                  <a:cubicBezTo>
                    <a:pt x="776" y="43"/>
                    <a:pt x="781" y="45"/>
                    <a:pt x="787" y="42"/>
                  </a:cubicBezTo>
                  <a:cubicBezTo>
                    <a:pt x="793" y="39"/>
                    <a:pt x="800" y="36"/>
                    <a:pt x="806" y="31"/>
                  </a:cubicBezTo>
                  <a:cubicBezTo>
                    <a:pt x="812" y="25"/>
                    <a:pt x="811" y="13"/>
                    <a:pt x="804" y="9"/>
                  </a:cubicBezTo>
                  <a:cubicBezTo>
                    <a:pt x="800" y="6"/>
                    <a:pt x="794" y="7"/>
                    <a:pt x="789" y="6"/>
                  </a:cubicBezTo>
                  <a:cubicBezTo>
                    <a:pt x="783" y="5"/>
                    <a:pt x="781" y="9"/>
                    <a:pt x="779" y="14"/>
                  </a:cubicBezTo>
                  <a:cubicBezTo>
                    <a:pt x="777" y="19"/>
                    <a:pt x="777" y="24"/>
                    <a:pt x="782" y="27"/>
                  </a:cubicBezTo>
                  <a:cubicBezTo>
                    <a:pt x="786" y="30"/>
                    <a:pt x="791" y="31"/>
                    <a:pt x="796" y="28"/>
                  </a:cubicBezTo>
                  <a:cubicBezTo>
                    <a:pt x="798" y="26"/>
                    <a:pt x="799" y="22"/>
                    <a:pt x="799" y="20"/>
                  </a:cubicBezTo>
                  <a:cubicBezTo>
                    <a:pt x="799" y="17"/>
                    <a:pt x="796" y="14"/>
                    <a:pt x="794" y="13"/>
                  </a:cubicBezTo>
                  <a:cubicBezTo>
                    <a:pt x="792" y="12"/>
                    <a:pt x="788" y="14"/>
                    <a:pt x="787" y="16"/>
                  </a:cubicBezTo>
                  <a:cubicBezTo>
                    <a:pt x="786" y="17"/>
                    <a:pt x="787" y="20"/>
                    <a:pt x="787" y="22"/>
                  </a:cubicBezTo>
                  <a:cubicBezTo>
                    <a:pt x="788" y="22"/>
                    <a:pt x="789" y="22"/>
                    <a:pt x="790" y="22"/>
                  </a:cubicBezTo>
                  <a:cubicBezTo>
                    <a:pt x="790" y="20"/>
                    <a:pt x="789" y="19"/>
                    <a:pt x="789" y="17"/>
                  </a:cubicBezTo>
                  <a:cubicBezTo>
                    <a:pt x="790" y="16"/>
                    <a:pt x="790" y="16"/>
                    <a:pt x="791" y="16"/>
                  </a:cubicBezTo>
                  <a:cubicBezTo>
                    <a:pt x="792" y="18"/>
                    <a:pt x="795" y="21"/>
                    <a:pt x="795" y="22"/>
                  </a:cubicBezTo>
                  <a:cubicBezTo>
                    <a:pt x="793" y="24"/>
                    <a:pt x="791" y="26"/>
                    <a:pt x="788" y="26"/>
                  </a:cubicBezTo>
                  <a:cubicBezTo>
                    <a:pt x="784" y="27"/>
                    <a:pt x="779" y="20"/>
                    <a:pt x="782" y="16"/>
                  </a:cubicBezTo>
                  <a:cubicBezTo>
                    <a:pt x="784" y="13"/>
                    <a:pt x="789" y="10"/>
                    <a:pt x="792" y="9"/>
                  </a:cubicBezTo>
                  <a:cubicBezTo>
                    <a:pt x="798" y="8"/>
                    <a:pt x="801" y="12"/>
                    <a:pt x="803" y="17"/>
                  </a:cubicBezTo>
                  <a:cubicBezTo>
                    <a:pt x="805" y="22"/>
                    <a:pt x="804" y="26"/>
                    <a:pt x="800" y="29"/>
                  </a:cubicBezTo>
                  <a:cubicBezTo>
                    <a:pt x="795" y="33"/>
                    <a:pt x="789" y="34"/>
                    <a:pt x="782" y="32"/>
                  </a:cubicBezTo>
                  <a:cubicBezTo>
                    <a:pt x="776" y="30"/>
                    <a:pt x="773" y="25"/>
                    <a:pt x="772" y="19"/>
                  </a:cubicBezTo>
                  <a:cubicBezTo>
                    <a:pt x="772" y="15"/>
                    <a:pt x="770" y="11"/>
                    <a:pt x="768" y="10"/>
                  </a:cubicBezTo>
                  <a:cubicBezTo>
                    <a:pt x="766" y="8"/>
                    <a:pt x="761" y="10"/>
                    <a:pt x="758" y="11"/>
                  </a:cubicBezTo>
                  <a:cubicBezTo>
                    <a:pt x="758" y="10"/>
                    <a:pt x="758" y="8"/>
                    <a:pt x="758" y="6"/>
                  </a:cubicBezTo>
                  <a:cubicBezTo>
                    <a:pt x="753" y="6"/>
                    <a:pt x="747" y="6"/>
                    <a:pt x="742" y="6"/>
                  </a:cubicBezTo>
                  <a:close/>
                  <a:moveTo>
                    <a:pt x="807" y="36"/>
                  </a:moveTo>
                  <a:cubicBezTo>
                    <a:pt x="798" y="41"/>
                    <a:pt x="790" y="46"/>
                    <a:pt x="783" y="51"/>
                  </a:cubicBezTo>
                  <a:cubicBezTo>
                    <a:pt x="776" y="57"/>
                    <a:pt x="774" y="65"/>
                    <a:pt x="777" y="71"/>
                  </a:cubicBezTo>
                  <a:cubicBezTo>
                    <a:pt x="781" y="79"/>
                    <a:pt x="789" y="84"/>
                    <a:pt x="798" y="84"/>
                  </a:cubicBezTo>
                  <a:cubicBezTo>
                    <a:pt x="805" y="83"/>
                    <a:pt x="810" y="79"/>
                    <a:pt x="813" y="70"/>
                  </a:cubicBezTo>
                  <a:cubicBezTo>
                    <a:pt x="815" y="63"/>
                    <a:pt x="813" y="57"/>
                    <a:pt x="808" y="54"/>
                  </a:cubicBezTo>
                  <a:cubicBezTo>
                    <a:pt x="802" y="50"/>
                    <a:pt x="794" y="50"/>
                    <a:pt x="789" y="56"/>
                  </a:cubicBezTo>
                  <a:cubicBezTo>
                    <a:pt x="787" y="57"/>
                    <a:pt x="786" y="61"/>
                    <a:pt x="787" y="63"/>
                  </a:cubicBezTo>
                  <a:cubicBezTo>
                    <a:pt x="789" y="65"/>
                    <a:pt x="792" y="67"/>
                    <a:pt x="795" y="67"/>
                  </a:cubicBezTo>
                  <a:cubicBezTo>
                    <a:pt x="797" y="68"/>
                    <a:pt x="799" y="65"/>
                    <a:pt x="800" y="63"/>
                  </a:cubicBezTo>
                  <a:cubicBezTo>
                    <a:pt x="799" y="61"/>
                    <a:pt x="797" y="60"/>
                    <a:pt x="795" y="58"/>
                  </a:cubicBezTo>
                  <a:cubicBezTo>
                    <a:pt x="797" y="57"/>
                    <a:pt x="801" y="57"/>
                    <a:pt x="802" y="58"/>
                  </a:cubicBezTo>
                  <a:cubicBezTo>
                    <a:pt x="803" y="61"/>
                    <a:pt x="803" y="65"/>
                    <a:pt x="801" y="67"/>
                  </a:cubicBezTo>
                  <a:cubicBezTo>
                    <a:pt x="798" y="71"/>
                    <a:pt x="791" y="71"/>
                    <a:pt x="787" y="67"/>
                  </a:cubicBezTo>
                  <a:cubicBezTo>
                    <a:pt x="783" y="64"/>
                    <a:pt x="783" y="58"/>
                    <a:pt x="787" y="54"/>
                  </a:cubicBezTo>
                  <a:cubicBezTo>
                    <a:pt x="793" y="48"/>
                    <a:pt x="799" y="46"/>
                    <a:pt x="808" y="49"/>
                  </a:cubicBezTo>
                  <a:cubicBezTo>
                    <a:pt x="807" y="45"/>
                    <a:pt x="807" y="41"/>
                    <a:pt x="807" y="36"/>
                  </a:cubicBezTo>
                  <a:close/>
                  <a:moveTo>
                    <a:pt x="834" y="49"/>
                  </a:moveTo>
                  <a:cubicBezTo>
                    <a:pt x="844" y="45"/>
                    <a:pt x="851" y="49"/>
                    <a:pt x="856" y="56"/>
                  </a:cubicBezTo>
                  <a:cubicBezTo>
                    <a:pt x="858" y="57"/>
                    <a:pt x="858" y="62"/>
                    <a:pt x="857" y="64"/>
                  </a:cubicBezTo>
                  <a:cubicBezTo>
                    <a:pt x="854" y="67"/>
                    <a:pt x="850" y="69"/>
                    <a:pt x="846" y="70"/>
                  </a:cubicBezTo>
                  <a:cubicBezTo>
                    <a:pt x="844" y="70"/>
                    <a:pt x="840" y="67"/>
                    <a:pt x="839" y="64"/>
                  </a:cubicBezTo>
                  <a:cubicBezTo>
                    <a:pt x="838" y="63"/>
                    <a:pt x="840" y="59"/>
                    <a:pt x="841" y="57"/>
                  </a:cubicBezTo>
                  <a:cubicBezTo>
                    <a:pt x="842" y="56"/>
                    <a:pt x="845" y="57"/>
                    <a:pt x="846" y="57"/>
                  </a:cubicBezTo>
                  <a:cubicBezTo>
                    <a:pt x="844" y="60"/>
                    <a:pt x="841" y="63"/>
                    <a:pt x="842" y="64"/>
                  </a:cubicBezTo>
                  <a:cubicBezTo>
                    <a:pt x="843" y="68"/>
                    <a:pt x="847" y="69"/>
                    <a:pt x="850" y="67"/>
                  </a:cubicBezTo>
                  <a:cubicBezTo>
                    <a:pt x="854" y="65"/>
                    <a:pt x="857" y="63"/>
                    <a:pt x="855" y="58"/>
                  </a:cubicBezTo>
                  <a:cubicBezTo>
                    <a:pt x="853" y="54"/>
                    <a:pt x="844" y="50"/>
                    <a:pt x="839" y="51"/>
                  </a:cubicBezTo>
                  <a:cubicBezTo>
                    <a:pt x="832" y="53"/>
                    <a:pt x="828" y="58"/>
                    <a:pt x="828" y="63"/>
                  </a:cubicBezTo>
                  <a:cubicBezTo>
                    <a:pt x="827" y="71"/>
                    <a:pt x="833" y="81"/>
                    <a:pt x="840" y="83"/>
                  </a:cubicBezTo>
                  <a:cubicBezTo>
                    <a:pt x="848" y="85"/>
                    <a:pt x="858" y="81"/>
                    <a:pt x="863" y="74"/>
                  </a:cubicBezTo>
                  <a:cubicBezTo>
                    <a:pt x="868" y="67"/>
                    <a:pt x="867" y="59"/>
                    <a:pt x="860" y="52"/>
                  </a:cubicBezTo>
                  <a:cubicBezTo>
                    <a:pt x="853" y="47"/>
                    <a:pt x="845" y="42"/>
                    <a:pt x="836" y="36"/>
                  </a:cubicBezTo>
                  <a:cubicBezTo>
                    <a:pt x="836" y="40"/>
                    <a:pt x="836" y="42"/>
                    <a:pt x="836" y="43"/>
                  </a:cubicBezTo>
                  <a:cubicBezTo>
                    <a:pt x="836" y="45"/>
                    <a:pt x="835" y="46"/>
                    <a:pt x="834" y="49"/>
                  </a:cubicBezTo>
                  <a:close/>
                  <a:moveTo>
                    <a:pt x="830" y="51"/>
                  </a:moveTo>
                  <a:cubicBezTo>
                    <a:pt x="827" y="51"/>
                    <a:pt x="825" y="51"/>
                    <a:pt x="823" y="51"/>
                  </a:cubicBezTo>
                  <a:cubicBezTo>
                    <a:pt x="817" y="51"/>
                    <a:pt x="813" y="44"/>
                    <a:pt x="817" y="39"/>
                  </a:cubicBezTo>
                  <a:cubicBezTo>
                    <a:pt x="817" y="37"/>
                    <a:pt x="819" y="36"/>
                    <a:pt x="820" y="36"/>
                  </a:cubicBezTo>
                  <a:cubicBezTo>
                    <a:pt x="822" y="36"/>
                    <a:pt x="823" y="38"/>
                    <a:pt x="824" y="39"/>
                  </a:cubicBezTo>
                  <a:cubicBezTo>
                    <a:pt x="822" y="40"/>
                    <a:pt x="820" y="41"/>
                    <a:pt x="819" y="43"/>
                  </a:cubicBezTo>
                  <a:cubicBezTo>
                    <a:pt x="818" y="44"/>
                    <a:pt x="820" y="46"/>
                    <a:pt x="821" y="47"/>
                  </a:cubicBezTo>
                  <a:cubicBezTo>
                    <a:pt x="823" y="48"/>
                    <a:pt x="826" y="48"/>
                    <a:pt x="826" y="48"/>
                  </a:cubicBezTo>
                  <a:cubicBezTo>
                    <a:pt x="827" y="44"/>
                    <a:pt x="829" y="40"/>
                    <a:pt x="828" y="36"/>
                  </a:cubicBezTo>
                  <a:cubicBezTo>
                    <a:pt x="828" y="34"/>
                    <a:pt x="824" y="30"/>
                    <a:pt x="822" y="31"/>
                  </a:cubicBezTo>
                  <a:cubicBezTo>
                    <a:pt x="819" y="31"/>
                    <a:pt x="815" y="34"/>
                    <a:pt x="814" y="37"/>
                  </a:cubicBezTo>
                  <a:cubicBezTo>
                    <a:pt x="812" y="43"/>
                    <a:pt x="813" y="49"/>
                    <a:pt x="818" y="54"/>
                  </a:cubicBezTo>
                  <a:cubicBezTo>
                    <a:pt x="823" y="59"/>
                    <a:pt x="826" y="59"/>
                    <a:pt x="830" y="51"/>
                  </a:cubicBezTo>
                  <a:close/>
                  <a:moveTo>
                    <a:pt x="812" y="6"/>
                  </a:moveTo>
                  <a:cubicBezTo>
                    <a:pt x="818" y="13"/>
                    <a:pt x="818" y="20"/>
                    <a:pt x="815" y="28"/>
                  </a:cubicBezTo>
                  <a:cubicBezTo>
                    <a:pt x="819" y="28"/>
                    <a:pt x="822" y="27"/>
                    <a:pt x="824" y="27"/>
                  </a:cubicBezTo>
                  <a:cubicBezTo>
                    <a:pt x="825" y="20"/>
                    <a:pt x="826" y="13"/>
                    <a:pt x="827" y="6"/>
                  </a:cubicBezTo>
                  <a:cubicBezTo>
                    <a:pt x="823" y="6"/>
                    <a:pt x="818" y="6"/>
                    <a:pt x="812" y="6"/>
                  </a:cubicBezTo>
                  <a:close/>
                  <a:moveTo>
                    <a:pt x="939" y="7"/>
                  </a:moveTo>
                  <a:cubicBezTo>
                    <a:pt x="931" y="7"/>
                    <a:pt x="923" y="7"/>
                    <a:pt x="916" y="7"/>
                  </a:cubicBezTo>
                  <a:cubicBezTo>
                    <a:pt x="922" y="10"/>
                    <a:pt x="928" y="14"/>
                    <a:pt x="934" y="17"/>
                  </a:cubicBezTo>
                  <a:cubicBezTo>
                    <a:pt x="936" y="14"/>
                    <a:pt x="937" y="11"/>
                    <a:pt x="939" y="7"/>
                  </a:cubicBezTo>
                  <a:close/>
                  <a:moveTo>
                    <a:pt x="707" y="17"/>
                  </a:moveTo>
                  <a:cubicBezTo>
                    <a:pt x="713" y="13"/>
                    <a:pt x="718" y="10"/>
                    <a:pt x="724" y="6"/>
                  </a:cubicBezTo>
                  <a:cubicBezTo>
                    <a:pt x="717" y="6"/>
                    <a:pt x="710" y="6"/>
                    <a:pt x="703" y="6"/>
                  </a:cubicBezTo>
                  <a:cubicBezTo>
                    <a:pt x="704" y="10"/>
                    <a:pt x="706" y="14"/>
                    <a:pt x="707" y="17"/>
                  </a:cubicBezTo>
                  <a:close/>
                  <a:moveTo>
                    <a:pt x="960" y="7"/>
                  </a:moveTo>
                  <a:cubicBezTo>
                    <a:pt x="961" y="9"/>
                    <a:pt x="963" y="12"/>
                    <a:pt x="965" y="14"/>
                  </a:cubicBezTo>
                  <a:cubicBezTo>
                    <a:pt x="967" y="12"/>
                    <a:pt x="969" y="9"/>
                    <a:pt x="971" y="7"/>
                  </a:cubicBezTo>
                  <a:cubicBezTo>
                    <a:pt x="967" y="7"/>
                    <a:pt x="964" y="7"/>
                    <a:pt x="960" y="7"/>
                  </a:cubicBezTo>
                  <a:close/>
                  <a:moveTo>
                    <a:pt x="677" y="14"/>
                  </a:moveTo>
                  <a:cubicBezTo>
                    <a:pt x="678" y="11"/>
                    <a:pt x="679" y="9"/>
                    <a:pt x="681" y="7"/>
                  </a:cubicBezTo>
                  <a:cubicBezTo>
                    <a:pt x="678" y="7"/>
                    <a:pt x="675" y="7"/>
                    <a:pt x="671" y="7"/>
                  </a:cubicBezTo>
                  <a:cubicBezTo>
                    <a:pt x="673" y="9"/>
                    <a:pt x="674" y="11"/>
                    <a:pt x="677" y="14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B9265DE-1360-4887-8CCB-321EFF478C35}"/>
              </a:ext>
            </a:extLst>
          </p:cNvPr>
          <p:cNvCxnSpPr/>
          <p:nvPr/>
        </p:nvCxnSpPr>
        <p:spPr>
          <a:xfrm>
            <a:off x="4037013" y="1120775"/>
            <a:ext cx="0" cy="5121275"/>
          </a:xfrm>
          <a:prstGeom prst="line">
            <a:avLst/>
          </a:prstGeom>
          <a:ln w="12700" cmpd="sng">
            <a:solidFill>
              <a:srgbClr val="E94B5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3">
            <a:extLst>
              <a:ext uri="{FF2B5EF4-FFF2-40B4-BE49-F238E27FC236}">
                <a16:creationId xmlns:a16="http://schemas.microsoft.com/office/drawing/2014/main" id="{BE4F7C35-C35E-4F3C-A62A-5D6A8C0CE108}"/>
              </a:ext>
            </a:extLst>
          </p:cNvPr>
          <p:cNvCxnSpPr/>
          <p:nvPr/>
        </p:nvCxnSpPr>
        <p:spPr>
          <a:xfrm>
            <a:off x="8437563" y="1120775"/>
            <a:ext cx="6350" cy="5035550"/>
          </a:xfrm>
          <a:prstGeom prst="line">
            <a:avLst/>
          </a:prstGeom>
          <a:ln w="12700" cmpd="sng">
            <a:solidFill>
              <a:srgbClr val="E94B5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7" name="TextBox 2">
            <a:extLst>
              <a:ext uri="{FF2B5EF4-FFF2-40B4-BE49-F238E27FC236}">
                <a16:creationId xmlns:a16="http://schemas.microsoft.com/office/drawing/2014/main" id="{6365C7AF-6B87-4E91-8533-AEF9E4555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614363"/>
            <a:ext cx="2289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200" b="1">
                <a:latin typeface="Roboto" panose="02000000000000000000" pitchFamily="2" charset="0"/>
              </a:rPr>
              <a:t>2. Tác phẩm</a:t>
            </a:r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8B9E3079-88B2-44B1-A0A2-E831988DB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1239838"/>
            <a:ext cx="469900" cy="533400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</a:rPr>
              <a:t>01</a:t>
            </a:r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id="{721B27A9-3040-4CF7-A4CA-2A2820C54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2803525"/>
            <a:ext cx="468312" cy="536575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</a:rPr>
              <a:t>02</a:t>
            </a:r>
          </a:p>
        </p:txBody>
      </p:sp>
      <p:sp>
        <p:nvSpPr>
          <p:cNvPr id="24" name="Oval 9">
            <a:extLst>
              <a:ext uri="{FF2B5EF4-FFF2-40B4-BE49-F238E27FC236}">
                <a16:creationId xmlns:a16="http://schemas.microsoft.com/office/drawing/2014/main" id="{0C0226F4-1A71-4E6E-A4B8-D8227E9A4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4424363"/>
            <a:ext cx="468312" cy="534987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</a:rPr>
              <a:t>03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6F93601-0244-46EC-9EB1-568E433EA9C3}"/>
              </a:ext>
            </a:extLst>
          </p:cNvPr>
          <p:cNvCxnSpPr/>
          <p:nvPr/>
        </p:nvCxnSpPr>
        <p:spPr>
          <a:xfrm>
            <a:off x="7227888" y="6346825"/>
            <a:ext cx="57308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202" name="文本框 5">
            <a:extLst>
              <a:ext uri="{FF2B5EF4-FFF2-40B4-BE49-F238E27FC236}">
                <a16:creationId xmlns:a16="http://schemas.microsoft.com/office/drawing/2014/main" id="{3331C72F-94C1-4A43-8E2A-688519F67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163" y="217488"/>
            <a:ext cx="6462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eaLnBrk="1" hangingPunct="1"/>
            <a:r>
              <a:rPr lang="en-US" altLang="zh-CN" sz="2400" b="1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ĐỌC-TÌM HIỂU CHUNG</a:t>
            </a:r>
            <a:endParaRPr lang="zh-CN" altLang="en-US" sz="2400" b="1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ound Diagonal Corner Rectangle 43">
            <a:extLst>
              <a:ext uri="{FF2B5EF4-FFF2-40B4-BE49-F238E27FC236}">
                <a16:creationId xmlns:a16="http://schemas.microsoft.com/office/drawing/2014/main" id="{48AB3D99-2D8E-4287-B897-79D13F40FAE1}"/>
              </a:ext>
            </a:extLst>
          </p:cNvPr>
          <p:cNvSpPr/>
          <p:nvPr/>
        </p:nvSpPr>
        <p:spPr>
          <a:xfrm>
            <a:off x="4565650" y="831849"/>
            <a:ext cx="6774594" cy="5514969"/>
          </a:xfrm>
          <a:prstGeom prst="round2DiagRect">
            <a:avLst/>
          </a:prstGeom>
          <a:solidFill>
            <a:srgbClr val="F8CA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Lưng mẹ còng rồi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thì vẫn thẳng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ngọn xanh rờn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đầu bạc trắng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ngày càng cao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ngày một thấp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gần với giời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thì gần đất!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Ngày con còn bé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mẹ bổ tư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Giờ cau bổ tám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còn ngại to!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4" name="TextBox 1">
            <a:extLst>
              <a:ext uri="{FF2B5EF4-FFF2-40B4-BE49-F238E27FC236}">
                <a16:creationId xmlns:a16="http://schemas.microsoft.com/office/drawing/2014/main" id="{A407DF38-F03B-4577-B99D-88CA1DE4D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752" y="1516063"/>
            <a:ext cx="2973387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Một miếng cau khô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 gầy như mẹ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Con nâng trên tay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cầm được lệ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Ngẩng hỏi giời vậy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-Sao mẹ ta già?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một lời đáp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Mây bay về xa.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000" b="1"/>
          </a:p>
        </p:txBody>
      </p:sp>
      <p:sp>
        <p:nvSpPr>
          <p:cNvPr id="46" name="Oval 9">
            <a:extLst>
              <a:ext uri="{FF2B5EF4-FFF2-40B4-BE49-F238E27FC236}">
                <a16:creationId xmlns:a16="http://schemas.microsoft.com/office/drawing/2014/main" id="{93CB7537-A61F-4CA9-937B-22DCFB74D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5514" y="1428750"/>
            <a:ext cx="533400" cy="534988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</p:txBody>
      </p:sp>
      <p:sp>
        <p:nvSpPr>
          <p:cNvPr id="47" name="Oval 9">
            <a:extLst>
              <a:ext uri="{FF2B5EF4-FFF2-40B4-BE49-F238E27FC236}">
                <a16:creationId xmlns:a16="http://schemas.microsoft.com/office/drawing/2014/main" id="{2E3AD65F-31CB-4E65-AE53-18707E82E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5352" y="3003550"/>
            <a:ext cx="533400" cy="534988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05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76759F2A-6B89-47F9-A82A-4B4DB8CE1E8A}"/>
              </a:ext>
            </a:extLst>
          </p:cNvPr>
          <p:cNvSpPr/>
          <p:nvPr/>
        </p:nvSpPr>
        <p:spPr>
          <a:xfrm>
            <a:off x="3425825" y="1433513"/>
            <a:ext cx="450850" cy="456088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160" name="Picture 40">
            <a:extLst>
              <a:ext uri="{FF2B5EF4-FFF2-40B4-BE49-F238E27FC236}">
                <a16:creationId xmlns:a16="http://schemas.microsoft.com/office/drawing/2014/main" id="{5ED9A9F9-F5D8-4472-9610-9A6CCF45E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57" y="1097790"/>
            <a:ext cx="2133913" cy="18179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9" name="TextBox 6">
            <a:extLst>
              <a:ext uri="{FF2B5EF4-FFF2-40B4-BE49-F238E27FC236}">
                <a16:creationId xmlns:a16="http://schemas.microsoft.com/office/drawing/2014/main" id="{590677CF-7964-4A31-B8ED-EB9BD76CA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396" y="3068638"/>
            <a:ext cx="345223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1494</Words>
  <Application>Microsoft Office PowerPoint</Application>
  <PresentationFormat>Widescreen</PresentationFormat>
  <Paragraphs>156</Paragraphs>
  <Slides>28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微软雅黑</vt:lpstr>
      <vt:lpstr>Aparo</vt:lpstr>
      <vt:lpstr>Arial</vt:lpstr>
      <vt:lpstr>Calibri</vt:lpstr>
      <vt:lpstr>Calibri Light</vt:lpstr>
      <vt:lpstr>Dancing Script</vt:lpstr>
      <vt:lpstr>Lucida Fax</vt:lpstr>
      <vt:lpstr>Mongolian Baiti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Tung Lâm</cp:lastModifiedBy>
  <cp:revision>30</cp:revision>
  <dcterms:created xsi:type="dcterms:W3CDTF">2022-06-28T02:45:23Z</dcterms:created>
  <dcterms:modified xsi:type="dcterms:W3CDTF">2023-10-14T15:39:07Z</dcterms:modified>
</cp:coreProperties>
</file>