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1" r:id="rId2"/>
    <p:sldId id="276" r:id="rId3"/>
    <p:sldId id="280" r:id="rId4"/>
    <p:sldId id="297" r:id="rId5"/>
    <p:sldId id="283" r:id="rId6"/>
    <p:sldId id="291" r:id="rId7"/>
    <p:sldId id="281" r:id="rId8"/>
    <p:sldId id="294" r:id="rId9"/>
    <p:sldId id="293" r:id="rId10"/>
    <p:sldId id="284" r:id="rId11"/>
    <p:sldId id="287" r:id="rId12"/>
    <p:sldId id="288" r:id="rId13"/>
    <p:sldId id="289" r:id="rId14"/>
    <p:sldId id="285" r:id="rId15"/>
    <p:sldId id="286" r:id="rId16"/>
    <p:sldId id="290" r:id="rId17"/>
    <p:sldId id="292" r:id="rId18"/>
  </p:sldIdLst>
  <p:sldSz cx="12192000" cy="6858000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E9533"/>
    <a:srgbClr val="F1BA4C"/>
    <a:srgbClr val="62992C"/>
    <a:srgbClr val="356B1A"/>
    <a:srgbClr val="3F6163"/>
    <a:srgbClr val="8AAC67"/>
    <a:srgbClr val="4D7678"/>
    <a:srgbClr val="9AC47C"/>
    <a:srgbClr val="9FBFC4"/>
    <a:srgbClr val="98D2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C9848-4D62-4840-B3BC-FDC4ABCF1773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8FAB7-E253-4FE4-A87A-5B9BBF6EB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45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AC27A-F7AF-4D47-A534-EA501D1BAC58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85CA8-988E-4517-83A6-7FCD2D2EF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64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8" y="739775"/>
            <a:ext cx="65801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23A114-8188-487A-BEC2-CF56C72ADED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8" y="739775"/>
            <a:ext cx="65801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23A114-8188-487A-BEC2-CF56C72ADED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84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8" y="739775"/>
            <a:ext cx="65801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23A114-8188-487A-BEC2-CF56C72ADED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2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352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8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12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E9D9A1A-D5FC-4E7E-B94F-2448012087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E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70002C5-A61E-4AA4-8A45-EB146055C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109209" y="100295"/>
            <a:ext cx="11973582" cy="66574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3C0661F-80A1-4496-9A33-69D40F6B40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" r="1252" b="21339"/>
          <a:stretch/>
        </p:blipFill>
        <p:spPr>
          <a:xfrm>
            <a:off x="109209" y="2082441"/>
            <a:ext cx="11973582" cy="46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3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3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8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5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3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5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7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5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83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314C4-04AA-4D66-BE34-157246A472D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0C311-6ABC-495F-A6AC-1DE0E9ED3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0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Ti&#7871;ng%20Vi&#7879;t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Ti&#7871;ng%20Vi&#7879;t.wm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Ti&#7871;ng%20Vi&#7879;t.wm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CCE5CC5-DC06-4FFA-8FB0-2837CBD28B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8" t="12407" r="75113" b="72037"/>
          <a:stretch/>
        </p:blipFill>
        <p:spPr>
          <a:xfrm rot="20820866">
            <a:off x="10033000" y="804394"/>
            <a:ext cx="1092200" cy="1369325"/>
          </a:xfrm>
          <a:custGeom>
            <a:avLst/>
            <a:gdLst>
              <a:gd name="connsiteX0" fmla="*/ 0 w 1092200"/>
              <a:gd name="connsiteY0" fmla="*/ 0 h 1369325"/>
              <a:gd name="connsiteX1" fmla="*/ 1092200 w 1092200"/>
              <a:gd name="connsiteY1" fmla="*/ 0 h 1369325"/>
              <a:gd name="connsiteX2" fmla="*/ 1092200 w 1092200"/>
              <a:gd name="connsiteY2" fmla="*/ 1073151 h 1369325"/>
              <a:gd name="connsiteX3" fmla="*/ 914400 w 1092200"/>
              <a:gd name="connsiteY3" fmla="*/ 1225551 h 1369325"/>
              <a:gd name="connsiteX4" fmla="*/ 514350 w 1092200"/>
              <a:gd name="connsiteY4" fmla="*/ 1295401 h 1369325"/>
              <a:gd name="connsiteX5" fmla="*/ 469900 w 1092200"/>
              <a:gd name="connsiteY5" fmla="*/ 1352551 h 1369325"/>
              <a:gd name="connsiteX6" fmla="*/ 476807 w 1092200"/>
              <a:gd name="connsiteY6" fmla="*/ 1369325 h 1369325"/>
              <a:gd name="connsiteX7" fmla="*/ 0 w 1092200"/>
              <a:gd name="connsiteY7" fmla="*/ 1369325 h 136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2200" h="1369325">
                <a:moveTo>
                  <a:pt x="0" y="0"/>
                </a:moveTo>
                <a:lnTo>
                  <a:pt x="1092200" y="0"/>
                </a:lnTo>
                <a:lnTo>
                  <a:pt x="1092200" y="1073151"/>
                </a:lnTo>
                <a:lnTo>
                  <a:pt x="914400" y="1225551"/>
                </a:lnTo>
                <a:lnTo>
                  <a:pt x="514350" y="1295401"/>
                </a:lnTo>
                <a:lnTo>
                  <a:pt x="469900" y="1352551"/>
                </a:lnTo>
                <a:lnTo>
                  <a:pt x="476807" y="1369325"/>
                </a:lnTo>
                <a:lnTo>
                  <a:pt x="0" y="1369325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FC136A-D384-407E-A2E8-EEA5A4CDC178}"/>
              </a:ext>
            </a:extLst>
          </p:cNvPr>
          <p:cNvSpPr txBox="1"/>
          <p:nvPr/>
        </p:nvSpPr>
        <p:spPr>
          <a:xfrm>
            <a:off x="2667000" y="417255"/>
            <a:ext cx="670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00B050"/>
                </a:solidFill>
              </a:rPr>
              <a:t>Tiết 25,26,27</a:t>
            </a:r>
          </a:p>
          <a:p>
            <a:pPr algn="ctr"/>
            <a:r>
              <a:rPr lang="en-US" sz="8000" b="1">
                <a:solidFill>
                  <a:srgbClr val="00B050"/>
                </a:solidFill>
              </a:rPr>
              <a:t>BÀI </a:t>
            </a:r>
            <a:r>
              <a:rPr lang="en-US" sz="8000" b="1" dirty="0">
                <a:solidFill>
                  <a:srgbClr val="00B050"/>
                </a:solidFill>
              </a:rPr>
              <a:t>2: VIẾT</a:t>
            </a:r>
          </a:p>
        </p:txBody>
      </p:sp>
    </p:spTree>
    <p:extLst>
      <p:ext uri="{BB962C8B-B14F-4D97-AF65-F5344CB8AC3E}">
        <p14:creationId xmlns:p14="http://schemas.microsoft.com/office/powerpoint/2010/main" val="141878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0">
        <p:circle/>
      </p:transition>
    </mc:Choice>
    <mc:Fallback xmlns="">
      <p:transition spd="slow" advTm="0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íṥļïḋé">
            <a:extLst>
              <a:ext uri="{FF2B5EF4-FFF2-40B4-BE49-F238E27FC236}">
                <a16:creationId xmlns:a16="http://schemas.microsoft.com/office/drawing/2014/main" id="{C6D5876F-8229-4EE2-B96C-509100158909}"/>
              </a:ext>
            </a:extLst>
          </p:cNvPr>
          <p:cNvSpPr/>
          <p:nvPr/>
        </p:nvSpPr>
        <p:spPr>
          <a:xfrm>
            <a:off x="953604" y="1524000"/>
            <a:ext cx="10857396" cy="523220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Xác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định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cách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gieo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vần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trong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những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dòng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thơ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sau</a:t>
            </a:r>
            <a:r>
              <a:rPr lang="en-US" altLang="zh-CN" sz="2800" dirty="0">
                <a:solidFill>
                  <a:srgbClr val="3F6163"/>
                </a:solidFill>
                <a:latin typeface="Lucida Sans" panose="020B0602030504020204" pitchFamily="34" charset="0"/>
                <a:ea typeface="微软雅黑" panose="020B0503020204020204" pitchFamily="34" charset="-122"/>
              </a:rPr>
              <a:t>: </a:t>
            </a:r>
            <a:endParaRPr lang="zh-CN" altLang="en-US" sz="2800" dirty="0">
              <a:solidFill>
                <a:srgbClr val="3F6163"/>
              </a:solidFill>
              <a:latin typeface="Lucida Sans" panose="020B0602030504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3" name="直接连接符 5">
            <a:extLst>
              <a:ext uri="{FF2B5EF4-FFF2-40B4-BE49-F238E27FC236}">
                <a16:creationId xmlns:a16="http://schemas.microsoft.com/office/drawing/2014/main" id="{F162DEF2-626D-4E7F-A345-AB6A52DD75A7}"/>
              </a:ext>
            </a:extLst>
          </p:cNvPr>
          <p:cNvCxnSpPr>
            <a:cxnSpLocks/>
          </p:cNvCxnSpPr>
          <p:nvPr/>
        </p:nvCxnSpPr>
        <p:spPr>
          <a:xfrm>
            <a:off x="4343400" y="1470102"/>
            <a:ext cx="2514600" cy="0"/>
          </a:xfrm>
          <a:prstGeom prst="line">
            <a:avLst/>
          </a:prstGeom>
          <a:ln w="19050">
            <a:solidFill>
              <a:srgbClr val="356B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co-organization_85860">
            <a:extLst>
              <a:ext uri="{FF2B5EF4-FFF2-40B4-BE49-F238E27FC236}">
                <a16:creationId xmlns:a16="http://schemas.microsoft.com/office/drawing/2014/main" id="{40468B67-004E-4CFB-9640-44ACA4507C40}"/>
              </a:ext>
            </a:extLst>
          </p:cNvPr>
          <p:cNvSpPr>
            <a:spLocks noChangeAspect="1"/>
          </p:cNvSpPr>
          <p:nvPr/>
        </p:nvSpPr>
        <p:spPr bwMode="auto">
          <a:xfrm>
            <a:off x="3962400" y="2743200"/>
            <a:ext cx="596872" cy="688767"/>
          </a:xfrm>
          <a:custGeom>
            <a:avLst/>
            <a:gdLst>
              <a:gd name="T0" fmla="*/ 4139 w 4457"/>
              <a:gd name="T1" fmla="*/ 3099 h 5152"/>
              <a:gd name="T2" fmla="*/ 3411 w 4457"/>
              <a:gd name="T3" fmla="*/ 2003 h 5152"/>
              <a:gd name="T4" fmla="*/ 2388 w 4457"/>
              <a:gd name="T5" fmla="*/ 2003 h 5152"/>
              <a:gd name="T6" fmla="*/ 2160 w 4457"/>
              <a:gd name="T7" fmla="*/ 2000 h 5152"/>
              <a:gd name="T8" fmla="*/ 1419 w 4457"/>
              <a:gd name="T9" fmla="*/ 1462 h 5152"/>
              <a:gd name="T10" fmla="*/ 731 w 4457"/>
              <a:gd name="T11" fmla="*/ 1919 h 5152"/>
              <a:gd name="T12" fmla="*/ 929 w 4457"/>
              <a:gd name="T13" fmla="*/ 2055 h 5152"/>
              <a:gd name="T14" fmla="*/ 1418 w 4457"/>
              <a:gd name="T15" fmla="*/ 1702 h 5152"/>
              <a:gd name="T16" fmla="*/ 1741 w 4457"/>
              <a:gd name="T17" fmla="*/ 1830 h 5152"/>
              <a:gd name="T18" fmla="*/ 2487 w 4457"/>
              <a:gd name="T19" fmla="*/ 2976 h 5152"/>
              <a:gd name="T20" fmla="*/ 2652 w 4457"/>
              <a:gd name="T21" fmla="*/ 3014 h 5152"/>
              <a:gd name="T22" fmla="*/ 2402 w 4457"/>
              <a:gd name="T23" fmla="*/ 2388 h 5152"/>
              <a:gd name="T24" fmla="*/ 2899 w 4457"/>
              <a:gd name="T25" fmla="*/ 2023 h 5152"/>
              <a:gd name="T26" fmla="*/ 3222 w 4457"/>
              <a:gd name="T27" fmla="*/ 2151 h 5152"/>
              <a:gd name="T28" fmla="*/ 3824 w 4457"/>
              <a:gd name="T29" fmla="*/ 3052 h 5152"/>
              <a:gd name="T30" fmla="*/ 2673 w 4457"/>
              <a:gd name="T31" fmla="*/ 3269 h 5152"/>
              <a:gd name="T32" fmla="*/ 2778 w 4457"/>
              <a:gd name="T33" fmla="*/ 3485 h 5152"/>
              <a:gd name="T34" fmla="*/ 4190 w 4457"/>
              <a:gd name="T35" fmla="*/ 3359 h 5152"/>
              <a:gd name="T36" fmla="*/ 2639 w 4457"/>
              <a:gd name="T37" fmla="*/ 4552 h 5152"/>
              <a:gd name="T38" fmla="*/ 3353 w 4457"/>
              <a:gd name="T39" fmla="*/ 3971 h 5152"/>
              <a:gd name="T40" fmla="*/ 3234 w 4457"/>
              <a:gd name="T41" fmla="*/ 3763 h 5152"/>
              <a:gd name="T42" fmla="*/ 399 w 4457"/>
              <a:gd name="T43" fmla="*/ 2312 h 5152"/>
              <a:gd name="T44" fmla="*/ 55 w 4457"/>
              <a:gd name="T45" fmla="*/ 2417 h 5152"/>
              <a:gd name="T46" fmla="*/ 2240 w 4457"/>
              <a:gd name="T47" fmla="*/ 5152 h 5152"/>
              <a:gd name="T48" fmla="*/ 2479 w 4457"/>
              <a:gd name="T49" fmla="*/ 5140 h 5152"/>
              <a:gd name="T50" fmla="*/ 4367 w 4457"/>
              <a:gd name="T51" fmla="*/ 3162 h 5152"/>
              <a:gd name="T52" fmla="*/ 272 w 4457"/>
              <a:gd name="T53" fmla="*/ 2556 h 5152"/>
              <a:gd name="T54" fmla="*/ 2399 w 4457"/>
              <a:gd name="T55" fmla="*/ 4552 h 5152"/>
              <a:gd name="T56" fmla="*/ 1365 w 4457"/>
              <a:gd name="T57" fmla="*/ 3603 h 5152"/>
              <a:gd name="T58" fmla="*/ 1185 w 4457"/>
              <a:gd name="T59" fmla="*/ 3762 h 5152"/>
              <a:gd name="T60" fmla="*/ 240 w 4457"/>
              <a:gd name="T61" fmla="*/ 2913 h 5152"/>
              <a:gd name="T62" fmla="*/ 2028 w 4457"/>
              <a:gd name="T63" fmla="*/ 609 h 5152"/>
              <a:gd name="T64" fmla="*/ 810 w 4457"/>
              <a:gd name="T65" fmla="*/ 609 h 5152"/>
              <a:gd name="T66" fmla="*/ 1419 w 4457"/>
              <a:gd name="T67" fmla="*/ 240 h 5152"/>
              <a:gd name="T68" fmla="*/ 1419 w 4457"/>
              <a:gd name="T69" fmla="*/ 978 h 5152"/>
              <a:gd name="T70" fmla="*/ 1419 w 4457"/>
              <a:gd name="T71" fmla="*/ 240 h 5152"/>
              <a:gd name="T72" fmla="*/ 3509 w 4457"/>
              <a:gd name="T73" fmla="*/ 930 h 5152"/>
              <a:gd name="T74" fmla="*/ 2291 w 4457"/>
              <a:gd name="T75" fmla="*/ 930 h 5152"/>
              <a:gd name="T76" fmla="*/ 2900 w 4457"/>
              <a:gd name="T77" fmla="*/ 561 h 5152"/>
              <a:gd name="T78" fmla="*/ 2900 w 4457"/>
              <a:gd name="T79" fmla="*/ 1299 h 5152"/>
              <a:gd name="T80" fmla="*/ 2900 w 4457"/>
              <a:gd name="T81" fmla="*/ 561 h 5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457" h="5152">
                <a:moveTo>
                  <a:pt x="4367" y="3162"/>
                </a:moveTo>
                <a:cubicBezTo>
                  <a:pt x="4292" y="3137"/>
                  <a:pt x="4216" y="3116"/>
                  <a:pt x="4139" y="3099"/>
                </a:cubicBezTo>
                <a:lnTo>
                  <a:pt x="3641" y="2321"/>
                </a:lnTo>
                <a:cubicBezTo>
                  <a:pt x="3564" y="2201"/>
                  <a:pt x="3478" y="2088"/>
                  <a:pt x="3411" y="2003"/>
                </a:cubicBezTo>
                <a:cubicBezTo>
                  <a:pt x="3266" y="1817"/>
                  <a:pt x="3114" y="1781"/>
                  <a:pt x="2900" y="1783"/>
                </a:cubicBezTo>
                <a:cubicBezTo>
                  <a:pt x="2686" y="1781"/>
                  <a:pt x="2533" y="1817"/>
                  <a:pt x="2388" y="2003"/>
                </a:cubicBezTo>
                <a:cubicBezTo>
                  <a:pt x="2352" y="2050"/>
                  <a:pt x="2308" y="2106"/>
                  <a:pt x="2264" y="2167"/>
                </a:cubicBezTo>
                <a:lnTo>
                  <a:pt x="2160" y="2000"/>
                </a:lnTo>
                <a:cubicBezTo>
                  <a:pt x="2083" y="1881"/>
                  <a:pt x="1997" y="1767"/>
                  <a:pt x="1930" y="1682"/>
                </a:cubicBezTo>
                <a:cubicBezTo>
                  <a:pt x="1785" y="1496"/>
                  <a:pt x="1633" y="1460"/>
                  <a:pt x="1419" y="1462"/>
                </a:cubicBezTo>
                <a:cubicBezTo>
                  <a:pt x="1205" y="1460"/>
                  <a:pt x="1052" y="1496"/>
                  <a:pt x="907" y="1682"/>
                </a:cubicBezTo>
                <a:cubicBezTo>
                  <a:pt x="858" y="1745"/>
                  <a:pt x="794" y="1828"/>
                  <a:pt x="731" y="1919"/>
                </a:cubicBezTo>
                <a:cubicBezTo>
                  <a:pt x="694" y="1974"/>
                  <a:pt x="708" y="2048"/>
                  <a:pt x="762" y="2086"/>
                </a:cubicBezTo>
                <a:cubicBezTo>
                  <a:pt x="817" y="2123"/>
                  <a:pt x="892" y="2110"/>
                  <a:pt x="929" y="2055"/>
                </a:cubicBezTo>
                <a:cubicBezTo>
                  <a:pt x="988" y="1969"/>
                  <a:pt x="1049" y="1890"/>
                  <a:pt x="1096" y="1830"/>
                </a:cubicBezTo>
                <a:cubicBezTo>
                  <a:pt x="1182" y="1720"/>
                  <a:pt x="1255" y="1701"/>
                  <a:pt x="1418" y="1702"/>
                </a:cubicBezTo>
                <a:cubicBezTo>
                  <a:pt x="1418" y="1702"/>
                  <a:pt x="1419" y="1702"/>
                  <a:pt x="1419" y="1702"/>
                </a:cubicBezTo>
                <a:cubicBezTo>
                  <a:pt x="1582" y="1701"/>
                  <a:pt x="1655" y="1720"/>
                  <a:pt x="1741" y="1830"/>
                </a:cubicBezTo>
                <a:cubicBezTo>
                  <a:pt x="1805" y="1911"/>
                  <a:pt x="1886" y="2018"/>
                  <a:pt x="1957" y="2128"/>
                </a:cubicBezTo>
                <a:lnTo>
                  <a:pt x="2487" y="2976"/>
                </a:lnTo>
                <a:cubicBezTo>
                  <a:pt x="2510" y="3013"/>
                  <a:pt x="2549" y="3033"/>
                  <a:pt x="2589" y="3033"/>
                </a:cubicBezTo>
                <a:cubicBezTo>
                  <a:pt x="2611" y="3033"/>
                  <a:pt x="2633" y="3027"/>
                  <a:pt x="2652" y="3014"/>
                </a:cubicBezTo>
                <a:cubicBezTo>
                  <a:pt x="2709" y="2979"/>
                  <a:pt x="2726" y="2905"/>
                  <a:pt x="2690" y="2849"/>
                </a:cubicBezTo>
                <a:lnTo>
                  <a:pt x="2402" y="2388"/>
                </a:lnTo>
                <a:cubicBezTo>
                  <a:pt x="2463" y="2299"/>
                  <a:pt x="2527" y="2215"/>
                  <a:pt x="2577" y="2151"/>
                </a:cubicBezTo>
                <a:cubicBezTo>
                  <a:pt x="2663" y="2041"/>
                  <a:pt x="2736" y="2022"/>
                  <a:pt x="2899" y="2023"/>
                </a:cubicBezTo>
                <a:cubicBezTo>
                  <a:pt x="2899" y="2023"/>
                  <a:pt x="2900" y="2023"/>
                  <a:pt x="2901" y="2023"/>
                </a:cubicBezTo>
                <a:cubicBezTo>
                  <a:pt x="3063" y="2022"/>
                  <a:pt x="3136" y="2041"/>
                  <a:pt x="3222" y="2151"/>
                </a:cubicBezTo>
                <a:cubicBezTo>
                  <a:pt x="3286" y="2232"/>
                  <a:pt x="3367" y="2339"/>
                  <a:pt x="3439" y="2450"/>
                </a:cubicBezTo>
                <a:lnTo>
                  <a:pt x="3824" y="3052"/>
                </a:lnTo>
                <a:cubicBezTo>
                  <a:pt x="3767" y="3047"/>
                  <a:pt x="3709" y="3045"/>
                  <a:pt x="3651" y="3045"/>
                </a:cubicBezTo>
                <a:cubicBezTo>
                  <a:pt x="3308" y="3045"/>
                  <a:pt x="2980" y="3121"/>
                  <a:pt x="2673" y="3269"/>
                </a:cubicBezTo>
                <a:cubicBezTo>
                  <a:pt x="2614" y="3298"/>
                  <a:pt x="2589" y="3370"/>
                  <a:pt x="2618" y="3430"/>
                </a:cubicBezTo>
                <a:cubicBezTo>
                  <a:pt x="2647" y="3489"/>
                  <a:pt x="2719" y="3514"/>
                  <a:pt x="2778" y="3485"/>
                </a:cubicBezTo>
                <a:cubicBezTo>
                  <a:pt x="3051" y="3352"/>
                  <a:pt x="3345" y="3285"/>
                  <a:pt x="3651" y="3285"/>
                </a:cubicBezTo>
                <a:cubicBezTo>
                  <a:pt x="3835" y="3285"/>
                  <a:pt x="4015" y="3310"/>
                  <a:pt x="4190" y="3359"/>
                </a:cubicBezTo>
                <a:cubicBezTo>
                  <a:pt x="4014" y="4130"/>
                  <a:pt x="3389" y="4730"/>
                  <a:pt x="2615" y="4877"/>
                </a:cubicBezTo>
                <a:cubicBezTo>
                  <a:pt x="2631" y="4770"/>
                  <a:pt x="2639" y="4661"/>
                  <a:pt x="2639" y="4552"/>
                </a:cubicBezTo>
                <a:cubicBezTo>
                  <a:pt x="2639" y="4495"/>
                  <a:pt x="2636" y="4439"/>
                  <a:pt x="2632" y="4383"/>
                </a:cubicBezTo>
                <a:lnTo>
                  <a:pt x="3353" y="3971"/>
                </a:lnTo>
                <a:cubicBezTo>
                  <a:pt x="3411" y="3938"/>
                  <a:pt x="3431" y="3865"/>
                  <a:pt x="3398" y="3808"/>
                </a:cubicBezTo>
                <a:cubicBezTo>
                  <a:pt x="3365" y="3750"/>
                  <a:pt x="3292" y="3730"/>
                  <a:pt x="3234" y="3763"/>
                </a:cubicBezTo>
                <a:lnTo>
                  <a:pt x="2598" y="4126"/>
                </a:lnTo>
                <a:cubicBezTo>
                  <a:pt x="2399" y="3094"/>
                  <a:pt x="1488" y="2312"/>
                  <a:pt x="399" y="2312"/>
                </a:cubicBezTo>
                <a:cubicBezTo>
                  <a:pt x="319" y="2312"/>
                  <a:pt x="239" y="2316"/>
                  <a:pt x="159" y="2324"/>
                </a:cubicBezTo>
                <a:cubicBezTo>
                  <a:pt x="108" y="2330"/>
                  <a:pt x="66" y="2367"/>
                  <a:pt x="55" y="2417"/>
                </a:cubicBezTo>
                <a:cubicBezTo>
                  <a:pt x="18" y="2579"/>
                  <a:pt x="0" y="2746"/>
                  <a:pt x="0" y="2913"/>
                </a:cubicBezTo>
                <a:cubicBezTo>
                  <a:pt x="0" y="4148"/>
                  <a:pt x="1005" y="5152"/>
                  <a:pt x="2240" y="5152"/>
                </a:cubicBezTo>
                <a:cubicBezTo>
                  <a:pt x="2319" y="5152"/>
                  <a:pt x="2400" y="5148"/>
                  <a:pt x="2479" y="5140"/>
                </a:cubicBezTo>
                <a:cubicBezTo>
                  <a:pt x="2479" y="5140"/>
                  <a:pt x="2479" y="5140"/>
                  <a:pt x="2479" y="5140"/>
                </a:cubicBezTo>
                <a:cubicBezTo>
                  <a:pt x="3469" y="5035"/>
                  <a:pt x="4278" y="4276"/>
                  <a:pt x="4447" y="3296"/>
                </a:cubicBezTo>
                <a:cubicBezTo>
                  <a:pt x="4457" y="3238"/>
                  <a:pt x="4423" y="3181"/>
                  <a:pt x="4367" y="3162"/>
                </a:cubicBezTo>
                <a:close/>
                <a:moveTo>
                  <a:pt x="240" y="2913"/>
                </a:moveTo>
                <a:cubicBezTo>
                  <a:pt x="240" y="2793"/>
                  <a:pt x="251" y="2673"/>
                  <a:pt x="272" y="2556"/>
                </a:cubicBezTo>
                <a:cubicBezTo>
                  <a:pt x="314" y="2553"/>
                  <a:pt x="357" y="2552"/>
                  <a:pt x="399" y="2552"/>
                </a:cubicBezTo>
                <a:cubicBezTo>
                  <a:pt x="1501" y="2552"/>
                  <a:pt x="2399" y="3449"/>
                  <a:pt x="2399" y="4552"/>
                </a:cubicBezTo>
                <a:cubicBezTo>
                  <a:pt x="2399" y="4619"/>
                  <a:pt x="2395" y="4686"/>
                  <a:pt x="2388" y="4752"/>
                </a:cubicBezTo>
                <a:lnTo>
                  <a:pt x="1365" y="3603"/>
                </a:lnTo>
                <a:cubicBezTo>
                  <a:pt x="1321" y="3553"/>
                  <a:pt x="1245" y="3549"/>
                  <a:pt x="1195" y="3593"/>
                </a:cubicBezTo>
                <a:cubicBezTo>
                  <a:pt x="1146" y="3637"/>
                  <a:pt x="1141" y="3713"/>
                  <a:pt x="1185" y="3762"/>
                </a:cubicBezTo>
                <a:lnTo>
                  <a:pt x="2209" y="4912"/>
                </a:lnTo>
                <a:cubicBezTo>
                  <a:pt x="1121" y="4896"/>
                  <a:pt x="240" y="4005"/>
                  <a:pt x="240" y="2913"/>
                </a:cubicBezTo>
                <a:close/>
                <a:moveTo>
                  <a:pt x="1419" y="1218"/>
                </a:moveTo>
                <a:cubicBezTo>
                  <a:pt x="1754" y="1218"/>
                  <a:pt x="2028" y="945"/>
                  <a:pt x="2028" y="609"/>
                </a:cubicBezTo>
                <a:cubicBezTo>
                  <a:pt x="2028" y="273"/>
                  <a:pt x="1754" y="0"/>
                  <a:pt x="1419" y="0"/>
                </a:cubicBezTo>
                <a:cubicBezTo>
                  <a:pt x="1083" y="0"/>
                  <a:pt x="810" y="273"/>
                  <a:pt x="810" y="609"/>
                </a:cubicBezTo>
                <a:cubicBezTo>
                  <a:pt x="810" y="945"/>
                  <a:pt x="1083" y="1218"/>
                  <a:pt x="1419" y="1218"/>
                </a:cubicBezTo>
                <a:close/>
                <a:moveTo>
                  <a:pt x="1419" y="240"/>
                </a:moveTo>
                <a:cubicBezTo>
                  <a:pt x="1622" y="240"/>
                  <a:pt x="1788" y="406"/>
                  <a:pt x="1788" y="609"/>
                </a:cubicBezTo>
                <a:cubicBezTo>
                  <a:pt x="1788" y="812"/>
                  <a:pt x="1622" y="978"/>
                  <a:pt x="1419" y="978"/>
                </a:cubicBezTo>
                <a:cubicBezTo>
                  <a:pt x="1215" y="978"/>
                  <a:pt x="1050" y="812"/>
                  <a:pt x="1050" y="609"/>
                </a:cubicBezTo>
                <a:cubicBezTo>
                  <a:pt x="1050" y="406"/>
                  <a:pt x="1215" y="240"/>
                  <a:pt x="1419" y="240"/>
                </a:cubicBezTo>
                <a:close/>
                <a:moveTo>
                  <a:pt x="2900" y="1539"/>
                </a:moveTo>
                <a:cubicBezTo>
                  <a:pt x="3235" y="1539"/>
                  <a:pt x="3509" y="1266"/>
                  <a:pt x="3509" y="930"/>
                </a:cubicBezTo>
                <a:cubicBezTo>
                  <a:pt x="3509" y="594"/>
                  <a:pt x="3235" y="321"/>
                  <a:pt x="2900" y="321"/>
                </a:cubicBezTo>
                <a:cubicBezTo>
                  <a:pt x="2564" y="321"/>
                  <a:pt x="2291" y="594"/>
                  <a:pt x="2291" y="930"/>
                </a:cubicBezTo>
                <a:cubicBezTo>
                  <a:pt x="2291" y="1266"/>
                  <a:pt x="2564" y="1539"/>
                  <a:pt x="2900" y="1539"/>
                </a:cubicBezTo>
                <a:close/>
                <a:moveTo>
                  <a:pt x="2900" y="561"/>
                </a:moveTo>
                <a:cubicBezTo>
                  <a:pt x="3103" y="561"/>
                  <a:pt x="3269" y="726"/>
                  <a:pt x="3269" y="930"/>
                </a:cubicBezTo>
                <a:cubicBezTo>
                  <a:pt x="3269" y="1133"/>
                  <a:pt x="3103" y="1299"/>
                  <a:pt x="2900" y="1299"/>
                </a:cubicBezTo>
                <a:cubicBezTo>
                  <a:pt x="2696" y="1299"/>
                  <a:pt x="2531" y="1133"/>
                  <a:pt x="2531" y="930"/>
                </a:cubicBezTo>
                <a:cubicBezTo>
                  <a:pt x="2531" y="726"/>
                  <a:pt x="2696" y="561"/>
                  <a:pt x="2900" y="561"/>
                </a:cubicBezTo>
                <a:close/>
              </a:path>
            </a:pathLst>
          </a:custGeom>
          <a:solidFill>
            <a:srgbClr val="90634C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eco-organization_85860">
            <a:extLst>
              <a:ext uri="{FF2B5EF4-FFF2-40B4-BE49-F238E27FC236}">
                <a16:creationId xmlns:a16="http://schemas.microsoft.com/office/drawing/2014/main" id="{6B903720-56F5-4822-8DBA-03CC75F60F7E}"/>
              </a:ext>
            </a:extLst>
          </p:cNvPr>
          <p:cNvSpPr>
            <a:spLocks noChangeAspect="1"/>
          </p:cNvSpPr>
          <p:nvPr/>
        </p:nvSpPr>
        <p:spPr bwMode="auto">
          <a:xfrm>
            <a:off x="4051328" y="4950033"/>
            <a:ext cx="596872" cy="688767"/>
          </a:xfrm>
          <a:custGeom>
            <a:avLst/>
            <a:gdLst>
              <a:gd name="T0" fmla="*/ 4139 w 4457"/>
              <a:gd name="T1" fmla="*/ 3099 h 5152"/>
              <a:gd name="T2" fmla="*/ 3411 w 4457"/>
              <a:gd name="T3" fmla="*/ 2003 h 5152"/>
              <a:gd name="T4" fmla="*/ 2388 w 4457"/>
              <a:gd name="T5" fmla="*/ 2003 h 5152"/>
              <a:gd name="T6" fmla="*/ 2160 w 4457"/>
              <a:gd name="T7" fmla="*/ 2000 h 5152"/>
              <a:gd name="T8" fmla="*/ 1419 w 4457"/>
              <a:gd name="T9" fmla="*/ 1462 h 5152"/>
              <a:gd name="T10" fmla="*/ 731 w 4457"/>
              <a:gd name="T11" fmla="*/ 1919 h 5152"/>
              <a:gd name="T12" fmla="*/ 929 w 4457"/>
              <a:gd name="T13" fmla="*/ 2055 h 5152"/>
              <a:gd name="T14" fmla="*/ 1418 w 4457"/>
              <a:gd name="T15" fmla="*/ 1702 h 5152"/>
              <a:gd name="T16" fmla="*/ 1741 w 4457"/>
              <a:gd name="T17" fmla="*/ 1830 h 5152"/>
              <a:gd name="T18" fmla="*/ 2487 w 4457"/>
              <a:gd name="T19" fmla="*/ 2976 h 5152"/>
              <a:gd name="T20" fmla="*/ 2652 w 4457"/>
              <a:gd name="T21" fmla="*/ 3014 h 5152"/>
              <a:gd name="T22" fmla="*/ 2402 w 4457"/>
              <a:gd name="T23" fmla="*/ 2388 h 5152"/>
              <a:gd name="T24" fmla="*/ 2899 w 4457"/>
              <a:gd name="T25" fmla="*/ 2023 h 5152"/>
              <a:gd name="T26" fmla="*/ 3222 w 4457"/>
              <a:gd name="T27" fmla="*/ 2151 h 5152"/>
              <a:gd name="T28" fmla="*/ 3824 w 4457"/>
              <a:gd name="T29" fmla="*/ 3052 h 5152"/>
              <a:gd name="T30" fmla="*/ 2673 w 4457"/>
              <a:gd name="T31" fmla="*/ 3269 h 5152"/>
              <a:gd name="T32" fmla="*/ 2778 w 4457"/>
              <a:gd name="T33" fmla="*/ 3485 h 5152"/>
              <a:gd name="T34" fmla="*/ 4190 w 4457"/>
              <a:gd name="T35" fmla="*/ 3359 h 5152"/>
              <a:gd name="T36" fmla="*/ 2639 w 4457"/>
              <a:gd name="T37" fmla="*/ 4552 h 5152"/>
              <a:gd name="T38" fmla="*/ 3353 w 4457"/>
              <a:gd name="T39" fmla="*/ 3971 h 5152"/>
              <a:gd name="T40" fmla="*/ 3234 w 4457"/>
              <a:gd name="T41" fmla="*/ 3763 h 5152"/>
              <a:gd name="T42" fmla="*/ 399 w 4457"/>
              <a:gd name="T43" fmla="*/ 2312 h 5152"/>
              <a:gd name="T44" fmla="*/ 55 w 4457"/>
              <a:gd name="T45" fmla="*/ 2417 h 5152"/>
              <a:gd name="T46" fmla="*/ 2240 w 4457"/>
              <a:gd name="T47" fmla="*/ 5152 h 5152"/>
              <a:gd name="T48" fmla="*/ 2479 w 4457"/>
              <a:gd name="T49" fmla="*/ 5140 h 5152"/>
              <a:gd name="T50" fmla="*/ 4367 w 4457"/>
              <a:gd name="T51" fmla="*/ 3162 h 5152"/>
              <a:gd name="T52" fmla="*/ 272 w 4457"/>
              <a:gd name="T53" fmla="*/ 2556 h 5152"/>
              <a:gd name="T54" fmla="*/ 2399 w 4457"/>
              <a:gd name="T55" fmla="*/ 4552 h 5152"/>
              <a:gd name="T56" fmla="*/ 1365 w 4457"/>
              <a:gd name="T57" fmla="*/ 3603 h 5152"/>
              <a:gd name="T58" fmla="*/ 1185 w 4457"/>
              <a:gd name="T59" fmla="*/ 3762 h 5152"/>
              <a:gd name="T60" fmla="*/ 240 w 4457"/>
              <a:gd name="T61" fmla="*/ 2913 h 5152"/>
              <a:gd name="T62" fmla="*/ 2028 w 4457"/>
              <a:gd name="T63" fmla="*/ 609 h 5152"/>
              <a:gd name="T64" fmla="*/ 810 w 4457"/>
              <a:gd name="T65" fmla="*/ 609 h 5152"/>
              <a:gd name="T66" fmla="*/ 1419 w 4457"/>
              <a:gd name="T67" fmla="*/ 240 h 5152"/>
              <a:gd name="T68" fmla="*/ 1419 w 4457"/>
              <a:gd name="T69" fmla="*/ 978 h 5152"/>
              <a:gd name="T70" fmla="*/ 1419 w 4457"/>
              <a:gd name="T71" fmla="*/ 240 h 5152"/>
              <a:gd name="T72" fmla="*/ 3509 w 4457"/>
              <a:gd name="T73" fmla="*/ 930 h 5152"/>
              <a:gd name="T74" fmla="*/ 2291 w 4457"/>
              <a:gd name="T75" fmla="*/ 930 h 5152"/>
              <a:gd name="T76" fmla="*/ 2900 w 4457"/>
              <a:gd name="T77" fmla="*/ 561 h 5152"/>
              <a:gd name="T78" fmla="*/ 2900 w 4457"/>
              <a:gd name="T79" fmla="*/ 1299 h 5152"/>
              <a:gd name="T80" fmla="*/ 2900 w 4457"/>
              <a:gd name="T81" fmla="*/ 561 h 5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457" h="5152">
                <a:moveTo>
                  <a:pt x="4367" y="3162"/>
                </a:moveTo>
                <a:cubicBezTo>
                  <a:pt x="4292" y="3137"/>
                  <a:pt x="4216" y="3116"/>
                  <a:pt x="4139" y="3099"/>
                </a:cubicBezTo>
                <a:lnTo>
                  <a:pt x="3641" y="2321"/>
                </a:lnTo>
                <a:cubicBezTo>
                  <a:pt x="3564" y="2201"/>
                  <a:pt x="3478" y="2088"/>
                  <a:pt x="3411" y="2003"/>
                </a:cubicBezTo>
                <a:cubicBezTo>
                  <a:pt x="3266" y="1817"/>
                  <a:pt x="3114" y="1781"/>
                  <a:pt x="2900" y="1783"/>
                </a:cubicBezTo>
                <a:cubicBezTo>
                  <a:pt x="2686" y="1781"/>
                  <a:pt x="2533" y="1817"/>
                  <a:pt x="2388" y="2003"/>
                </a:cubicBezTo>
                <a:cubicBezTo>
                  <a:pt x="2352" y="2050"/>
                  <a:pt x="2308" y="2106"/>
                  <a:pt x="2264" y="2167"/>
                </a:cubicBezTo>
                <a:lnTo>
                  <a:pt x="2160" y="2000"/>
                </a:lnTo>
                <a:cubicBezTo>
                  <a:pt x="2083" y="1881"/>
                  <a:pt x="1997" y="1767"/>
                  <a:pt x="1930" y="1682"/>
                </a:cubicBezTo>
                <a:cubicBezTo>
                  <a:pt x="1785" y="1496"/>
                  <a:pt x="1633" y="1460"/>
                  <a:pt x="1419" y="1462"/>
                </a:cubicBezTo>
                <a:cubicBezTo>
                  <a:pt x="1205" y="1460"/>
                  <a:pt x="1052" y="1496"/>
                  <a:pt x="907" y="1682"/>
                </a:cubicBezTo>
                <a:cubicBezTo>
                  <a:pt x="858" y="1745"/>
                  <a:pt x="794" y="1828"/>
                  <a:pt x="731" y="1919"/>
                </a:cubicBezTo>
                <a:cubicBezTo>
                  <a:pt x="694" y="1974"/>
                  <a:pt x="708" y="2048"/>
                  <a:pt x="762" y="2086"/>
                </a:cubicBezTo>
                <a:cubicBezTo>
                  <a:pt x="817" y="2123"/>
                  <a:pt x="892" y="2110"/>
                  <a:pt x="929" y="2055"/>
                </a:cubicBezTo>
                <a:cubicBezTo>
                  <a:pt x="988" y="1969"/>
                  <a:pt x="1049" y="1890"/>
                  <a:pt x="1096" y="1830"/>
                </a:cubicBezTo>
                <a:cubicBezTo>
                  <a:pt x="1182" y="1720"/>
                  <a:pt x="1255" y="1701"/>
                  <a:pt x="1418" y="1702"/>
                </a:cubicBezTo>
                <a:cubicBezTo>
                  <a:pt x="1418" y="1702"/>
                  <a:pt x="1419" y="1702"/>
                  <a:pt x="1419" y="1702"/>
                </a:cubicBezTo>
                <a:cubicBezTo>
                  <a:pt x="1582" y="1701"/>
                  <a:pt x="1655" y="1720"/>
                  <a:pt x="1741" y="1830"/>
                </a:cubicBezTo>
                <a:cubicBezTo>
                  <a:pt x="1805" y="1911"/>
                  <a:pt x="1886" y="2018"/>
                  <a:pt x="1957" y="2128"/>
                </a:cubicBezTo>
                <a:lnTo>
                  <a:pt x="2487" y="2976"/>
                </a:lnTo>
                <a:cubicBezTo>
                  <a:pt x="2510" y="3013"/>
                  <a:pt x="2549" y="3033"/>
                  <a:pt x="2589" y="3033"/>
                </a:cubicBezTo>
                <a:cubicBezTo>
                  <a:pt x="2611" y="3033"/>
                  <a:pt x="2633" y="3027"/>
                  <a:pt x="2652" y="3014"/>
                </a:cubicBezTo>
                <a:cubicBezTo>
                  <a:pt x="2709" y="2979"/>
                  <a:pt x="2726" y="2905"/>
                  <a:pt x="2690" y="2849"/>
                </a:cubicBezTo>
                <a:lnTo>
                  <a:pt x="2402" y="2388"/>
                </a:lnTo>
                <a:cubicBezTo>
                  <a:pt x="2463" y="2299"/>
                  <a:pt x="2527" y="2215"/>
                  <a:pt x="2577" y="2151"/>
                </a:cubicBezTo>
                <a:cubicBezTo>
                  <a:pt x="2663" y="2041"/>
                  <a:pt x="2736" y="2022"/>
                  <a:pt x="2899" y="2023"/>
                </a:cubicBezTo>
                <a:cubicBezTo>
                  <a:pt x="2899" y="2023"/>
                  <a:pt x="2900" y="2023"/>
                  <a:pt x="2901" y="2023"/>
                </a:cubicBezTo>
                <a:cubicBezTo>
                  <a:pt x="3063" y="2022"/>
                  <a:pt x="3136" y="2041"/>
                  <a:pt x="3222" y="2151"/>
                </a:cubicBezTo>
                <a:cubicBezTo>
                  <a:pt x="3286" y="2232"/>
                  <a:pt x="3367" y="2339"/>
                  <a:pt x="3439" y="2450"/>
                </a:cubicBezTo>
                <a:lnTo>
                  <a:pt x="3824" y="3052"/>
                </a:lnTo>
                <a:cubicBezTo>
                  <a:pt x="3767" y="3047"/>
                  <a:pt x="3709" y="3045"/>
                  <a:pt x="3651" y="3045"/>
                </a:cubicBezTo>
                <a:cubicBezTo>
                  <a:pt x="3308" y="3045"/>
                  <a:pt x="2980" y="3121"/>
                  <a:pt x="2673" y="3269"/>
                </a:cubicBezTo>
                <a:cubicBezTo>
                  <a:pt x="2614" y="3298"/>
                  <a:pt x="2589" y="3370"/>
                  <a:pt x="2618" y="3430"/>
                </a:cubicBezTo>
                <a:cubicBezTo>
                  <a:pt x="2647" y="3489"/>
                  <a:pt x="2719" y="3514"/>
                  <a:pt x="2778" y="3485"/>
                </a:cubicBezTo>
                <a:cubicBezTo>
                  <a:pt x="3051" y="3352"/>
                  <a:pt x="3345" y="3285"/>
                  <a:pt x="3651" y="3285"/>
                </a:cubicBezTo>
                <a:cubicBezTo>
                  <a:pt x="3835" y="3285"/>
                  <a:pt x="4015" y="3310"/>
                  <a:pt x="4190" y="3359"/>
                </a:cubicBezTo>
                <a:cubicBezTo>
                  <a:pt x="4014" y="4130"/>
                  <a:pt x="3389" y="4730"/>
                  <a:pt x="2615" y="4877"/>
                </a:cubicBezTo>
                <a:cubicBezTo>
                  <a:pt x="2631" y="4770"/>
                  <a:pt x="2639" y="4661"/>
                  <a:pt x="2639" y="4552"/>
                </a:cubicBezTo>
                <a:cubicBezTo>
                  <a:pt x="2639" y="4495"/>
                  <a:pt x="2636" y="4439"/>
                  <a:pt x="2632" y="4383"/>
                </a:cubicBezTo>
                <a:lnTo>
                  <a:pt x="3353" y="3971"/>
                </a:lnTo>
                <a:cubicBezTo>
                  <a:pt x="3411" y="3938"/>
                  <a:pt x="3431" y="3865"/>
                  <a:pt x="3398" y="3808"/>
                </a:cubicBezTo>
                <a:cubicBezTo>
                  <a:pt x="3365" y="3750"/>
                  <a:pt x="3292" y="3730"/>
                  <a:pt x="3234" y="3763"/>
                </a:cubicBezTo>
                <a:lnTo>
                  <a:pt x="2598" y="4126"/>
                </a:lnTo>
                <a:cubicBezTo>
                  <a:pt x="2399" y="3094"/>
                  <a:pt x="1488" y="2312"/>
                  <a:pt x="399" y="2312"/>
                </a:cubicBezTo>
                <a:cubicBezTo>
                  <a:pt x="319" y="2312"/>
                  <a:pt x="239" y="2316"/>
                  <a:pt x="159" y="2324"/>
                </a:cubicBezTo>
                <a:cubicBezTo>
                  <a:pt x="108" y="2330"/>
                  <a:pt x="66" y="2367"/>
                  <a:pt x="55" y="2417"/>
                </a:cubicBezTo>
                <a:cubicBezTo>
                  <a:pt x="18" y="2579"/>
                  <a:pt x="0" y="2746"/>
                  <a:pt x="0" y="2913"/>
                </a:cubicBezTo>
                <a:cubicBezTo>
                  <a:pt x="0" y="4148"/>
                  <a:pt x="1005" y="5152"/>
                  <a:pt x="2240" y="5152"/>
                </a:cubicBezTo>
                <a:cubicBezTo>
                  <a:pt x="2319" y="5152"/>
                  <a:pt x="2400" y="5148"/>
                  <a:pt x="2479" y="5140"/>
                </a:cubicBezTo>
                <a:cubicBezTo>
                  <a:pt x="2479" y="5140"/>
                  <a:pt x="2479" y="5140"/>
                  <a:pt x="2479" y="5140"/>
                </a:cubicBezTo>
                <a:cubicBezTo>
                  <a:pt x="3469" y="5035"/>
                  <a:pt x="4278" y="4276"/>
                  <a:pt x="4447" y="3296"/>
                </a:cubicBezTo>
                <a:cubicBezTo>
                  <a:pt x="4457" y="3238"/>
                  <a:pt x="4423" y="3181"/>
                  <a:pt x="4367" y="3162"/>
                </a:cubicBezTo>
                <a:close/>
                <a:moveTo>
                  <a:pt x="240" y="2913"/>
                </a:moveTo>
                <a:cubicBezTo>
                  <a:pt x="240" y="2793"/>
                  <a:pt x="251" y="2673"/>
                  <a:pt x="272" y="2556"/>
                </a:cubicBezTo>
                <a:cubicBezTo>
                  <a:pt x="314" y="2553"/>
                  <a:pt x="357" y="2552"/>
                  <a:pt x="399" y="2552"/>
                </a:cubicBezTo>
                <a:cubicBezTo>
                  <a:pt x="1501" y="2552"/>
                  <a:pt x="2399" y="3449"/>
                  <a:pt x="2399" y="4552"/>
                </a:cubicBezTo>
                <a:cubicBezTo>
                  <a:pt x="2399" y="4619"/>
                  <a:pt x="2395" y="4686"/>
                  <a:pt x="2388" y="4752"/>
                </a:cubicBezTo>
                <a:lnTo>
                  <a:pt x="1365" y="3603"/>
                </a:lnTo>
                <a:cubicBezTo>
                  <a:pt x="1321" y="3553"/>
                  <a:pt x="1245" y="3549"/>
                  <a:pt x="1195" y="3593"/>
                </a:cubicBezTo>
                <a:cubicBezTo>
                  <a:pt x="1146" y="3637"/>
                  <a:pt x="1141" y="3713"/>
                  <a:pt x="1185" y="3762"/>
                </a:cubicBezTo>
                <a:lnTo>
                  <a:pt x="2209" y="4912"/>
                </a:lnTo>
                <a:cubicBezTo>
                  <a:pt x="1121" y="4896"/>
                  <a:pt x="240" y="4005"/>
                  <a:pt x="240" y="2913"/>
                </a:cubicBezTo>
                <a:close/>
                <a:moveTo>
                  <a:pt x="1419" y="1218"/>
                </a:moveTo>
                <a:cubicBezTo>
                  <a:pt x="1754" y="1218"/>
                  <a:pt x="2028" y="945"/>
                  <a:pt x="2028" y="609"/>
                </a:cubicBezTo>
                <a:cubicBezTo>
                  <a:pt x="2028" y="273"/>
                  <a:pt x="1754" y="0"/>
                  <a:pt x="1419" y="0"/>
                </a:cubicBezTo>
                <a:cubicBezTo>
                  <a:pt x="1083" y="0"/>
                  <a:pt x="810" y="273"/>
                  <a:pt x="810" y="609"/>
                </a:cubicBezTo>
                <a:cubicBezTo>
                  <a:pt x="810" y="945"/>
                  <a:pt x="1083" y="1218"/>
                  <a:pt x="1419" y="1218"/>
                </a:cubicBezTo>
                <a:close/>
                <a:moveTo>
                  <a:pt x="1419" y="240"/>
                </a:moveTo>
                <a:cubicBezTo>
                  <a:pt x="1622" y="240"/>
                  <a:pt x="1788" y="406"/>
                  <a:pt x="1788" y="609"/>
                </a:cubicBezTo>
                <a:cubicBezTo>
                  <a:pt x="1788" y="812"/>
                  <a:pt x="1622" y="978"/>
                  <a:pt x="1419" y="978"/>
                </a:cubicBezTo>
                <a:cubicBezTo>
                  <a:pt x="1215" y="978"/>
                  <a:pt x="1050" y="812"/>
                  <a:pt x="1050" y="609"/>
                </a:cubicBezTo>
                <a:cubicBezTo>
                  <a:pt x="1050" y="406"/>
                  <a:pt x="1215" y="240"/>
                  <a:pt x="1419" y="240"/>
                </a:cubicBezTo>
                <a:close/>
                <a:moveTo>
                  <a:pt x="2900" y="1539"/>
                </a:moveTo>
                <a:cubicBezTo>
                  <a:pt x="3235" y="1539"/>
                  <a:pt x="3509" y="1266"/>
                  <a:pt x="3509" y="930"/>
                </a:cubicBezTo>
                <a:cubicBezTo>
                  <a:pt x="3509" y="594"/>
                  <a:pt x="3235" y="321"/>
                  <a:pt x="2900" y="321"/>
                </a:cubicBezTo>
                <a:cubicBezTo>
                  <a:pt x="2564" y="321"/>
                  <a:pt x="2291" y="594"/>
                  <a:pt x="2291" y="930"/>
                </a:cubicBezTo>
                <a:cubicBezTo>
                  <a:pt x="2291" y="1266"/>
                  <a:pt x="2564" y="1539"/>
                  <a:pt x="2900" y="1539"/>
                </a:cubicBezTo>
                <a:close/>
                <a:moveTo>
                  <a:pt x="2900" y="561"/>
                </a:moveTo>
                <a:cubicBezTo>
                  <a:pt x="3103" y="561"/>
                  <a:pt x="3269" y="726"/>
                  <a:pt x="3269" y="930"/>
                </a:cubicBezTo>
                <a:cubicBezTo>
                  <a:pt x="3269" y="1133"/>
                  <a:pt x="3103" y="1299"/>
                  <a:pt x="2900" y="1299"/>
                </a:cubicBezTo>
                <a:cubicBezTo>
                  <a:pt x="2696" y="1299"/>
                  <a:pt x="2531" y="1133"/>
                  <a:pt x="2531" y="930"/>
                </a:cubicBezTo>
                <a:cubicBezTo>
                  <a:pt x="2531" y="726"/>
                  <a:pt x="2696" y="561"/>
                  <a:pt x="2900" y="561"/>
                </a:cubicBezTo>
                <a:close/>
              </a:path>
            </a:pathLst>
          </a:custGeom>
          <a:solidFill>
            <a:srgbClr val="90634C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íṥļïḋé">
            <a:extLst>
              <a:ext uri="{FF2B5EF4-FFF2-40B4-BE49-F238E27FC236}">
                <a16:creationId xmlns:a16="http://schemas.microsoft.com/office/drawing/2014/main" id="{E3981540-A923-44EB-BF6A-5CC2001BEEF4}"/>
              </a:ext>
            </a:extLst>
          </p:cNvPr>
          <p:cNvSpPr/>
          <p:nvPr/>
        </p:nvSpPr>
        <p:spPr>
          <a:xfrm>
            <a:off x="2895600" y="914400"/>
            <a:ext cx="5593480" cy="646331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BÀI TẬP NHANH: </a:t>
            </a:r>
            <a:endParaRPr lang="zh-CN" altLang="en-US" sz="3600" dirty="0">
              <a:solidFill>
                <a:srgbClr val="3F6163"/>
              </a:solidFill>
              <a:latin typeface="Lucida Sans Unicode" panose="020B0602030504020204" pitchFamily="34" charset="0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8CC181-950A-435C-B9A9-E662539C73C6}"/>
              </a:ext>
            </a:extLst>
          </p:cNvPr>
          <p:cNvSpPr txBox="1"/>
          <p:nvPr/>
        </p:nvSpPr>
        <p:spPr>
          <a:xfrm>
            <a:off x="4572000" y="2645430"/>
            <a:ext cx="433838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còng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b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Cau-ngọn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rờn</a:t>
            </a:r>
            <a:b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Mẹ-đầu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bạc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trắng</a:t>
            </a:r>
            <a:b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800" i="1" dirty="0">
              <a:solidFill>
                <a:srgbClr val="00264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Lặng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bếp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lửa</a:t>
            </a:r>
            <a:b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trầm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ngâm</a:t>
            </a:r>
            <a:b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mưa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lâm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thâm</a:t>
            </a:r>
            <a:b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Mái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lều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xơ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Shape 2430">
            <a:extLst>
              <a:ext uri="{FF2B5EF4-FFF2-40B4-BE49-F238E27FC236}">
                <a16:creationId xmlns:a16="http://schemas.microsoft.com/office/drawing/2014/main" id="{EB11E438-E5E3-4046-AFD6-DB93517F25D2}"/>
              </a:ext>
            </a:extLst>
          </p:cNvPr>
          <p:cNvSpPr/>
          <p:nvPr/>
        </p:nvSpPr>
        <p:spPr>
          <a:xfrm>
            <a:off x="8077200" y="3400372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C0000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169226-914F-415F-81DF-0EAE36AB00EE}"/>
              </a:ext>
            </a:extLst>
          </p:cNvPr>
          <p:cNvSpPr txBox="1"/>
          <p:nvPr/>
        </p:nvSpPr>
        <p:spPr>
          <a:xfrm>
            <a:off x="8763000" y="3124200"/>
            <a:ext cx="3353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Vần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chân</a:t>
            </a:r>
            <a:r>
              <a:rPr lang="en-US" sz="2800" dirty="0">
                <a:solidFill>
                  <a:srgbClr val="FF0000"/>
                </a:solidFill>
              </a:rPr>
              <a:t> – </a:t>
            </a:r>
            <a:r>
              <a:rPr lang="en-US" sz="2800" dirty="0" err="1">
                <a:solidFill>
                  <a:srgbClr val="FF0000"/>
                </a:solidFill>
              </a:rPr>
              <a:t>vần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5" name="Shape 2430">
            <a:extLst>
              <a:ext uri="{FF2B5EF4-FFF2-40B4-BE49-F238E27FC236}">
                <a16:creationId xmlns:a16="http://schemas.microsoft.com/office/drawing/2014/main" id="{6DD25129-038C-4456-8A69-3C97E1DB54D0}"/>
              </a:ext>
            </a:extLst>
          </p:cNvPr>
          <p:cNvSpPr/>
          <p:nvPr/>
        </p:nvSpPr>
        <p:spPr>
          <a:xfrm>
            <a:off x="8610600" y="5349687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00B050"/>
          </a:solidFill>
          <a:ln w="12700">
            <a:solidFill>
              <a:srgbClr val="00B05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00B05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EE01B1-1091-4889-9DC5-8B0252E2B21A}"/>
              </a:ext>
            </a:extLst>
          </p:cNvPr>
          <p:cNvSpPr txBox="1"/>
          <p:nvPr/>
        </p:nvSpPr>
        <p:spPr>
          <a:xfrm>
            <a:off x="9219936" y="5073515"/>
            <a:ext cx="3353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</a:rPr>
              <a:t>Vần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chân</a:t>
            </a:r>
            <a:r>
              <a:rPr lang="en-US" sz="2800" dirty="0">
                <a:solidFill>
                  <a:srgbClr val="00B050"/>
                </a:solidFill>
              </a:rPr>
              <a:t> – </a:t>
            </a:r>
            <a:r>
              <a:rPr lang="en-US" sz="2800" dirty="0" err="1">
                <a:solidFill>
                  <a:srgbClr val="00B050"/>
                </a:solidFill>
              </a:rPr>
              <a:t>vần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liền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73D6B9E-D968-4C70-93E8-AA58C1E9D56C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C4A10D-5123-46B9-B081-BACC887AF501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</p:spTree>
    <p:extLst>
      <p:ext uri="{BB962C8B-B14F-4D97-AF65-F5344CB8AC3E}">
        <p14:creationId xmlns:p14="http://schemas.microsoft.com/office/powerpoint/2010/main" val="348658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3" grpId="0" animBg="1"/>
      <p:bldP spid="24" grpId="0"/>
      <p:bldP spid="25" grpId="0" animBg="1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íṥļïḋé">
            <a:extLst>
              <a:ext uri="{FF2B5EF4-FFF2-40B4-BE49-F238E27FC236}">
                <a16:creationId xmlns:a16="http://schemas.microsoft.com/office/drawing/2014/main" id="{C6D5876F-8229-4EE2-B96C-509100158909}"/>
              </a:ext>
            </a:extLst>
          </p:cNvPr>
          <p:cNvSpPr/>
          <p:nvPr/>
        </p:nvSpPr>
        <p:spPr>
          <a:xfrm>
            <a:off x="2133600" y="1524000"/>
            <a:ext cx="9104796" cy="523220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Điền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từ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thích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hợp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vào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chỗ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trống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: </a:t>
            </a:r>
            <a:endParaRPr lang="zh-CN" altLang="en-US" sz="2800" dirty="0">
              <a:solidFill>
                <a:srgbClr val="00B050"/>
              </a:solidFill>
              <a:latin typeface="#9Slide03 Cabin Condensed" panose="00000506000000000000" pitchFamily="2" charset="0"/>
              <a:ea typeface="微软雅黑" panose="020B0503020204020204" pitchFamily="34" charset="-122"/>
            </a:endParaRPr>
          </a:p>
        </p:txBody>
      </p:sp>
      <p:cxnSp>
        <p:nvCxnSpPr>
          <p:cNvPr id="3" name="直接连接符 5">
            <a:extLst>
              <a:ext uri="{FF2B5EF4-FFF2-40B4-BE49-F238E27FC236}">
                <a16:creationId xmlns:a16="http://schemas.microsoft.com/office/drawing/2014/main" id="{F162DEF2-626D-4E7F-A345-AB6A52DD75A7}"/>
              </a:ext>
            </a:extLst>
          </p:cNvPr>
          <p:cNvCxnSpPr>
            <a:cxnSpLocks/>
          </p:cNvCxnSpPr>
          <p:nvPr/>
        </p:nvCxnSpPr>
        <p:spPr>
          <a:xfrm>
            <a:off x="5105400" y="1470102"/>
            <a:ext cx="2514600" cy="0"/>
          </a:xfrm>
          <a:prstGeom prst="line">
            <a:avLst/>
          </a:prstGeom>
          <a:ln w="19050">
            <a:solidFill>
              <a:srgbClr val="356B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íṥļïḋé">
            <a:extLst>
              <a:ext uri="{FF2B5EF4-FFF2-40B4-BE49-F238E27FC236}">
                <a16:creationId xmlns:a16="http://schemas.microsoft.com/office/drawing/2014/main" id="{E3981540-A923-44EB-BF6A-5CC2001BEEF4}"/>
              </a:ext>
            </a:extLst>
          </p:cNvPr>
          <p:cNvSpPr/>
          <p:nvPr/>
        </p:nvSpPr>
        <p:spPr>
          <a:xfrm>
            <a:off x="3657600" y="914400"/>
            <a:ext cx="5593480" cy="646331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Trò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chơi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: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Thi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thả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thơ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endParaRPr lang="zh-CN" altLang="en-US" sz="3600" dirty="0">
              <a:solidFill>
                <a:srgbClr val="3F6163"/>
              </a:solidFill>
              <a:latin typeface="Lucida Sans Unicode" panose="020B0602030504020204" pitchFamily="34" charset="0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229601-C73C-4B85-A791-AFF79E59D867}"/>
              </a:ext>
            </a:extLst>
          </p:cNvPr>
          <p:cNvGrpSpPr/>
          <p:nvPr/>
        </p:nvGrpSpPr>
        <p:grpSpPr>
          <a:xfrm>
            <a:off x="152400" y="2267190"/>
            <a:ext cx="3800390" cy="4362210"/>
            <a:chOff x="391092" y="1733790"/>
            <a:chExt cx="3480804" cy="4362210"/>
          </a:xfrm>
        </p:grpSpPr>
        <p:sp>
          <p:nvSpPr>
            <p:cNvPr id="4" name="矩形 6">
              <a:extLst>
                <a:ext uri="{FF2B5EF4-FFF2-40B4-BE49-F238E27FC236}">
                  <a16:creationId xmlns:a16="http://schemas.microsoft.com/office/drawing/2014/main" id="{22A1649C-6349-4008-9C5E-E609FAB7A293}"/>
                </a:ext>
              </a:extLst>
            </p:cNvPr>
            <p:cNvSpPr/>
            <p:nvPr/>
          </p:nvSpPr>
          <p:spPr>
            <a:xfrm>
              <a:off x="617316" y="5181599"/>
              <a:ext cx="3116484" cy="914401"/>
            </a:xfrm>
            <a:prstGeom prst="rect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字魂58号-创中黑"/>
                <a:cs typeface="+mn-cs"/>
              </a:endParaRPr>
            </a:p>
          </p:txBody>
        </p:sp>
        <p:sp>
          <p:nvSpPr>
            <p:cNvPr id="5" name="ï$1îḑé">
              <a:extLst>
                <a:ext uri="{FF2B5EF4-FFF2-40B4-BE49-F238E27FC236}">
                  <a16:creationId xmlns:a16="http://schemas.microsoft.com/office/drawing/2014/main" id="{386886E3-EA6C-4E04-8D0F-E3F3F913F28B}"/>
                </a:ext>
              </a:extLst>
            </p:cNvPr>
            <p:cNvSpPr/>
            <p:nvPr/>
          </p:nvSpPr>
          <p:spPr>
            <a:xfrm>
              <a:off x="391092" y="1733790"/>
              <a:ext cx="3480804" cy="374197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28575" cap="flat" cmpd="sng" algn="ctr">
              <a:solidFill>
                <a:srgbClr val="9AC47C"/>
              </a:solidFill>
              <a:prstDash val="solid"/>
              <a:miter lim="800000"/>
            </a:ln>
            <a:effectLst>
              <a:reflection blurRad="444500" stA="52000" endA="300" endPos="24000" dist="2667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字魂58号-创中黑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3CCCC7-8AC3-4AA5-9C7B-4453A98C2BDB}"/>
                </a:ext>
              </a:extLst>
            </p:cNvPr>
            <p:cNvSpPr txBox="1"/>
            <p:nvPr/>
          </p:nvSpPr>
          <p:spPr>
            <a:xfrm>
              <a:off x="990600" y="5496580"/>
              <a:ext cx="2741060" cy="52322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Cách</a:t>
              </a:r>
              <a:r>
                <a:rPr lang="en-US" sz="2800" dirty="0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gieo</a:t>
              </a:r>
              <a:r>
                <a:rPr lang="en-US" sz="2800" dirty="0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vần</a:t>
              </a:r>
              <a:endParaRPr lang="en-US" sz="2800" dirty="0">
                <a:solidFill>
                  <a:srgbClr val="6E9533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23" name="Shape 2430">
            <a:extLst>
              <a:ext uri="{FF2B5EF4-FFF2-40B4-BE49-F238E27FC236}">
                <a16:creationId xmlns:a16="http://schemas.microsoft.com/office/drawing/2014/main" id="{EB11E438-E5E3-4046-AFD6-DB93517F25D2}"/>
              </a:ext>
            </a:extLst>
          </p:cNvPr>
          <p:cNvSpPr/>
          <p:nvPr/>
        </p:nvSpPr>
        <p:spPr>
          <a:xfrm>
            <a:off x="4040626" y="2225487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C0000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169226-914F-415F-81DF-0EAE36AB00EE}"/>
              </a:ext>
            </a:extLst>
          </p:cNvPr>
          <p:cNvSpPr txBox="1"/>
          <p:nvPr/>
        </p:nvSpPr>
        <p:spPr>
          <a:xfrm>
            <a:off x="4848528" y="2005580"/>
            <a:ext cx="403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Level 1: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73D6B9E-D968-4C70-93E8-AA58C1E9D56C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C4A10D-5123-46B9-B081-BACC887AF501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FB8D01-B9A1-4948-8D39-76763B0B46CD}"/>
              </a:ext>
            </a:extLst>
          </p:cNvPr>
          <p:cNvSpPr txBox="1"/>
          <p:nvPr/>
        </p:nvSpPr>
        <p:spPr>
          <a:xfrm>
            <a:off x="4648200" y="2443729"/>
            <a:ext cx="4038864" cy="388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lắm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nong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ngồi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……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Ngựa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phăm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phăm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vó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……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xuống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rừng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……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buốt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44E53C-C234-4E2D-BB94-267D9304F72C}"/>
              </a:ext>
            </a:extLst>
          </p:cNvPr>
          <p:cNvSpPr txBox="1"/>
          <p:nvPr/>
        </p:nvSpPr>
        <p:spPr>
          <a:xfrm>
            <a:off x="8458200" y="3276600"/>
            <a:ext cx="2841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gay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5A1012F-1A5F-4855-81CE-98472CC8BEE9}"/>
              </a:ext>
            </a:extLst>
          </p:cNvPr>
          <p:cNvSpPr txBox="1"/>
          <p:nvPr/>
        </p:nvSpPr>
        <p:spPr>
          <a:xfrm>
            <a:off x="8774900" y="4953000"/>
            <a:ext cx="2655100" cy="9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băm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mịt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sương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mờ</a:t>
            </a:r>
            <a:r>
              <a:rPr lang="en-US" sz="24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E0EDA8-B909-46A7-A4E2-BE4B58DAB5C9}"/>
              </a:ext>
            </a:extLst>
          </p:cNvPr>
          <p:cNvSpPr txBox="1"/>
          <p:nvPr/>
        </p:nvSpPr>
        <p:spPr>
          <a:xfrm>
            <a:off x="6604749" y="3311487"/>
            <a:ext cx="122325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endParaRPr lang="en-US" sz="24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3C7D46-2E8A-4E49-908F-E79977B734F9}"/>
              </a:ext>
            </a:extLst>
          </p:cNvPr>
          <p:cNvSpPr txBox="1"/>
          <p:nvPr/>
        </p:nvSpPr>
        <p:spPr>
          <a:xfrm>
            <a:off x="5584635" y="4997068"/>
            <a:ext cx="762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băm</a:t>
            </a:r>
            <a:endParaRPr lang="en-US" sz="24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60E7A1-11D8-4736-922D-9EF875DD0E50}"/>
              </a:ext>
            </a:extLst>
          </p:cNvPr>
          <p:cNvSpPr txBox="1"/>
          <p:nvPr/>
        </p:nvSpPr>
        <p:spPr>
          <a:xfrm>
            <a:off x="7391400" y="5410200"/>
            <a:ext cx="10668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sương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4910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19" grpId="0"/>
      <p:bldP spid="22" grpId="0"/>
      <p:bldP spid="29" grpId="0"/>
      <p:bldP spid="30" grpId="0" animBg="1"/>
      <p:bldP spid="31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íṥļïḋé">
            <a:extLst>
              <a:ext uri="{FF2B5EF4-FFF2-40B4-BE49-F238E27FC236}">
                <a16:creationId xmlns:a16="http://schemas.microsoft.com/office/drawing/2014/main" id="{C6D5876F-8229-4EE2-B96C-509100158909}"/>
              </a:ext>
            </a:extLst>
          </p:cNvPr>
          <p:cNvSpPr/>
          <p:nvPr/>
        </p:nvSpPr>
        <p:spPr>
          <a:xfrm>
            <a:off x="2133600" y="1524000"/>
            <a:ext cx="9104796" cy="523220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Điền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từ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thích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hợp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vào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chỗ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trống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: </a:t>
            </a:r>
            <a:endParaRPr lang="zh-CN" altLang="en-US" sz="2800" dirty="0">
              <a:solidFill>
                <a:srgbClr val="00B050"/>
              </a:solidFill>
              <a:latin typeface="#9Slide03 Cabin Condensed" panose="00000506000000000000" pitchFamily="2" charset="0"/>
              <a:ea typeface="微软雅黑" panose="020B0503020204020204" pitchFamily="34" charset="-122"/>
            </a:endParaRPr>
          </a:p>
        </p:txBody>
      </p:sp>
      <p:cxnSp>
        <p:nvCxnSpPr>
          <p:cNvPr id="3" name="直接连接符 5">
            <a:extLst>
              <a:ext uri="{FF2B5EF4-FFF2-40B4-BE49-F238E27FC236}">
                <a16:creationId xmlns:a16="http://schemas.microsoft.com/office/drawing/2014/main" id="{F162DEF2-626D-4E7F-A345-AB6A52DD75A7}"/>
              </a:ext>
            </a:extLst>
          </p:cNvPr>
          <p:cNvCxnSpPr>
            <a:cxnSpLocks/>
          </p:cNvCxnSpPr>
          <p:nvPr/>
        </p:nvCxnSpPr>
        <p:spPr>
          <a:xfrm>
            <a:off x="5105400" y="1470102"/>
            <a:ext cx="2514600" cy="0"/>
          </a:xfrm>
          <a:prstGeom prst="line">
            <a:avLst/>
          </a:prstGeom>
          <a:ln w="19050">
            <a:solidFill>
              <a:srgbClr val="356B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íṥļïḋé">
            <a:extLst>
              <a:ext uri="{FF2B5EF4-FFF2-40B4-BE49-F238E27FC236}">
                <a16:creationId xmlns:a16="http://schemas.microsoft.com/office/drawing/2014/main" id="{E3981540-A923-44EB-BF6A-5CC2001BEEF4}"/>
              </a:ext>
            </a:extLst>
          </p:cNvPr>
          <p:cNvSpPr/>
          <p:nvPr/>
        </p:nvSpPr>
        <p:spPr>
          <a:xfrm>
            <a:off x="3657600" y="914400"/>
            <a:ext cx="5593480" cy="646331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Trò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chơi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: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Thi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thả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thơ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endParaRPr lang="zh-CN" altLang="en-US" sz="3600" dirty="0">
              <a:solidFill>
                <a:srgbClr val="3F6163"/>
              </a:solidFill>
              <a:latin typeface="Lucida Sans Unicode" panose="020B0602030504020204" pitchFamily="34" charset="0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229601-C73C-4B85-A791-AFF79E59D867}"/>
              </a:ext>
            </a:extLst>
          </p:cNvPr>
          <p:cNvGrpSpPr/>
          <p:nvPr/>
        </p:nvGrpSpPr>
        <p:grpSpPr>
          <a:xfrm>
            <a:off x="252996" y="2267190"/>
            <a:ext cx="3787366" cy="4362210"/>
            <a:chOff x="391092" y="1733790"/>
            <a:chExt cx="3480804" cy="4362210"/>
          </a:xfrm>
        </p:grpSpPr>
        <p:sp>
          <p:nvSpPr>
            <p:cNvPr id="4" name="矩形 6">
              <a:extLst>
                <a:ext uri="{FF2B5EF4-FFF2-40B4-BE49-F238E27FC236}">
                  <a16:creationId xmlns:a16="http://schemas.microsoft.com/office/drawing/2014/main" id="{22A1649C-6349-4008-9C5E-E609FAB7A293}"/>
                </a:ext>
              </a:extLst>
            </p:cNvPr>
            <p:cNvSpPr/>
            <p:nvPr/>
          </p:nvSpPr>
          <p:spPr>
            <a:xfrm>
              <a:off x="617316" y="5181599"/>
              <a:ext cx="3116484" cy="914401"/>
            </a:xfrm>
            <a:prstGeom prst="rect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字魂58号-创中黑"/>
                <a:cs typeface="+mn-cs"/>
              </a:endParaRPr>
            </a:p>
          </p:txBody>
        </p:sp>
        <p:sp>
          <p:nvSpPr>
            <p:cNvPr id="5" name="ï$1îḑé">
              <a:extLst>
                <a:ext uri="{FF2B5EF4-FFF2-40B4-BE49-F238E27FC236}">
                  <a16:creationId xmlns:a16="http://schemas.microsoft.com/office/drawing/2014/main" id="{386886E3-EA6C-4E04-8D0F-E3F3F913F28B}"/>
                </a:ext>
              </a:extLst>
            </p:cNvPr>
            <p:cNvSpPr/>
            <p:nvPr/>
          </p:nvSpPr>
          <p:spPr>
            <a:xfrm>
              <a:off x="391092" y="1733790"/>
              <a:ext cx="3480804" cy="374197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28575" cap="flat" cmpd="sng" algn="ctr">
              <a:solidFill>
                <a:srgbClr val="9AC47C"/>
              </a:solidFill>
              <a:prstDash val="solid"/>
              <a:miter lim="800000"/>
            </a:ln>
            <a:effectLst>
              <a:reflection blurRad="444500" stA="52000" endA="300" endPos="24000" dist="2667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字魂58号-创中黑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3CCCC7-8AC3-4AA5-9C7B-4453A98C2BDB}"/>
                </a:ext>
              </a:extLst>
            </p:cNvPr>
            <p:cNvSpPr txBox="1"/>
            <p:nvPr/>
          </p:nvSpPr>
          <p:spPr>
            <a:xfrm>
              <a:off x="990600" y="5496580"/>
              <a:ext cx="2741060" cy="52322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Cách</a:t>
              </a:r>
              <a:r>
                <a:rPr lang="en-US" sz="2800" dirty="0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gieo</a:t>
              </a:r>
              <a:r>
                <a:rPr lang="en-US" sz="2800" dirty="0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vần</a:t>
              </a:r>
              <a:endParaRPr lang="en-US" sz="2800" dirty="0">
                <a:solidFill>
                  <a:srgbClr val="6E9533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23" name="Shape 2430">
            <a:extLst>
              <a:ext uri="{FF2B5EF4-FFF2-40B4-BE49-F238E27FC236}">
                <a16:creationId xmlns:a16="http://schemas.microsoft.com/office/drawing/2014/main" id="{EB11E438-E5E3-4046-AFD6-DB93517F25D2}"/>
              </a:ext>
            </a:extLst>
          </p:cNvPr>
          <p:cNvSpPr/>
          <p:nvPr/>
        </p:nvSpPr>
        <p:spPr>
          <a:xfrm>
            <a:off x="4040626" y="2225487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C0000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169226-914F-415F-81DF-0EAE36AB00EE}"/>
              </a:ext>
            </a:extLst>
          </p:cNvPr>
          <p:cNvSpPr txBox="1"/>
          <p:nvPr/>
        </p:nvSpPr>
        <p:spPr>
          <a:xfrm>
            <a:off x="4848528" y="2005580"/>
            <a:ext cx="403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Level 2: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73D6B9E-D968-4C70-93E8-AA58C1E9D56C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C4A10D-5123-46B9-B081-BACC887AF501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5F5792-52E5-42B2-81ED-9DBA5F25D286}"/>
              </a:ext>
            </a:extLst>
          </p:cNvPr>
          <p:cNvSpPr/>
          <p:nvPr/>
        </p:nvSpPr>
        <p:spPr>
          <a:xfrm>
            <a:off x="4343136" y="2626310"/>
            <a:ext cx="403886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bỗng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mù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mịt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  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ngao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ngán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ướt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nhòe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>
              <a:lnSpc>
                <a:spcPct val="150000"/>
              </a:lnSpc>
            </a:pP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14681B-B45A-4FFB-9031-0F964D9135A1}"/>
              </a:ext>
            </a:extLst>
          </p:cNvPr>
          <p:cNvSpPr/>
          <p:nvPr/>
        </p:nvSpPr>
        <p:spPr>
          <a:xfrm>
            <a:off x="8001000" y="2636252"/>
            <a:ext cx="4114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bỗng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mù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mịt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sương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ngao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ngán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ướt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nhòe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…    !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D699CFF-E633-495B-B5C7-53EFC6170275}"/>
              </a:ext>
            </a:extLst>
          </p:cNvPr>
          <p:cNvSpPr/>
          <p:nvPr/>
        </p:nvSpPr>
        <p:spPr>
          <a:xfrm>
            <a:off x="6764592" y="3347222"/>
            <a:ext cx="381000" cy="2696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544995E-B4BE-4647-B945-0ECBA373560B}"/>
              </a:ext>
            </a:extLst>
          </p:cNvPr>
          <p:cNvSpPr/>
          <p:nvPr/>
        </p:nvSpPr>
        <p:spPr>
          <a:xfrm>
            <a:off x="6720349" y="3130989"/>
            <a:ext cx="713657" cy="53937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endParaRPr lang="en-US" sz="2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4536B78-F60B-4C08-A19F-F0227B2E59C4}"/>
              </a:ext>
            </a:extLst>
          </p:cNvPr>
          <p:cNvSpPr/>
          <p:nvPr/>
        </p:nvSpPr>
        <p:spPr>
          <a:xfrm>
            <a:off x="11049000" y="4267200"/>
            <a:ext cx="609600" cy="3582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DA4F4FF-20F1-487C-B3BE-741A0154273C}"/>
              </a:ext>
            </a:extLst>
          </p:cNvPr>
          <p:cNvSpPr/>
          <p:nvPr/>
        </p:nvSpPr>
        <p:spPr>
          <a:xfrm>
            <a:off x="10820400" y="4114800"/>
            <a:ext cx="1066800" cy="5393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endParaRPr lang="en-US" sz="2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82CF660-666A-42E4-9DCB-67DD9EFC4609}"/>
              </a:ext>
            </a:extLst>
          </p:cNvPr>
          <p:cNvCxnSpPr/>
          <p:nvPr/>
        </p:nvCxnSpPr>
        <p:spPr>
          <a:xfrm>
            <a:off x="7924800" y="2778710"/>
            <a:ext cx="0" cy="22860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27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0" grpId="0"/>
      <p:bldP spid="25" grpId="0"/>
      <p:bldP spid="26" grpId="0" animBg="1"/>
      <p:bldP spid="32" grpId="0" animBg="1"/>
      <p:bldP spid="34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íṥļïḋé">
            <a:extLst>
              <a:ext uri="{FF2B5EF4-FFF2-40B4-BE49-F238E27FC236}">
                <a16:creationId xmlns:a16="http://schemas.microsoft.com/office/drawing/2014/main" id="{C6D5876F-8229-4EE2-B96C-509100158909}"/>
              </a:ext>
            </a:extLst>
          </p:cNvPr>
          <p:cNvSpPr/>
          <p:nvPr/>
        </p:nvSpPr>
        <p:spPr>
          <a:xfrm>
            <a:off x="2133600" y="1524000"/>
            <a:ext cx="9104796" cy="523220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Điền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từ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thích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hợp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vào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chỗ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trống</a:t>
            </a:r>
            <a:r>
              <a:rPr lang="en-US" altLang="zh-CN" sz="2800" dirty="0">
                <a:solidFill>
                  <a:srgbClr val="00B050"/>
                </a:solidFill>
                <a:latin typeface="#9Slide03 Cabin Condensed" panose="00000506000000000000" pitchFamily="2" charset="0"/>
                <a:ea typeface="微软雅黑" panose="020B0503020204020204" pitchFamily="34" charset="-122"/>
              </a:rPr>
              <a:t>: </a:t>
            </a:r>
            <a:endParaRPr lang="zh-CN" altLang="en-US" sz="2800" dirty="0">
              <a:solidFill>
                <a:srgbClr val="00B050"/>
              </a:solidFill>
              <a:latin typeface="#9Slide03 Cabin Condensed" panose="00000506000000000000" pitchFamily="2" charset="0"/>
              <a:ea typeface="微软雅黑" panose="020B0503020204020204" pitchFamily="34" charset="-122"/>
            </a:endParaRPr>
          </a:p>
        </p:txBody>
      </p:sp>
      <p:cxnSp>
        <p:nvCxnSpPr>
          <p:cNvPr id="3" name="直接连接符 5">
            <a:extLst>
              <a:ext uri="{FF2B5EF4-FFF2-40B4-BE49-F238E27FC236}">
                <a16:creationId xmlns:a16="http://schemas.microsoft.com/office/drawing/2014/main" id="{F162DEF2-626D-4E7F-A345-AB6A52DD75A7}"/>
              </a:ext>
            </a:extLst>
          </p:cNvPr>
          <p:cNvCxnSpPr>
            <a:cxnSpLocks/>
          </p:cNvCxnSpPr>
          <p:nvPr/>
        </p:nvCxnSpPr>
        <p:spPr>
          <a:xfrm>
            <a:off x="5105400" y="1470102"/>
            <a:ext cx="2514600" cy="0"/>
          </a:xfrm>
          <a:prstGeom prst="line">
            <a:avLst/>
          </a:prstGeom>
          <a:ln w="19050">
            <a:solidFill>
              <a:srgbClr val="356B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íṥļïḋé">
            <a:extLst>
              <a:ext uri="{FF2B5EF4-FFF2-40B4-BE49-F238E27FC236}">
                <a16:creationId xmlns:a16="http://schemas.microsoft.com/office/drawing/2014/main" id="{E3981540-A923-44EB-BF6A-5CC2001BEEF4}"/>
              </a:ext>
            </a:extLst>
          </p:cNvPr>
          <p:cNvSpPr/>
          <p:nvPr/>
        </p:nvSpPr>
        <p:spPr>
          <a:xfrm>
            <a:off x="3657600" y="914400"/>
            <a:ext cx="5593480" cy="646331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Trò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chơi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: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Thi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thả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r>
              <a:rPr lang="en-US" altLang="zh-CN" sz="3600" dirty="0" err="1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thơ</a:t>
            </a:r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 </a:t>
            </a:r>
            <a:endParaRPr lang="zh-CN" altLang="en-US" sz="3600" dirty="0">
              <a:solidFill>
                <a:srgbClr val="3F6163"/>
              </a:solidFill>
              <a:latin typeface="Lucida Sans Unicode" panose="020B0602030504020204" pitchFamily="34" charset="0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229601-C73C-4B85-A791-AFF79E59D867}"/>
              </a:ext>
            </a:extLst>
          </p:cNvPr>
          <p:cNvGrpSpPr/>
          <p:nvPr/>
        </p:nvGrpSpPr>
        <p:grpSpPr>
          <a:xfrm>
            <a:off x="252996" y="2267190"/>
            <a:ext cx="3787366" cy="4362210"/>
            <a:chOff x="391092" y="1733790"/>
            <a:chExt cx="3480804" cy="4362210"/>
          </a:xfrm>
        </p:grpSpPr>
        <p:sp>
          <p:nvSpPr>
            <p:cNvPr id="4" name="矩形 6">
              <a:extLst>
                <a:ext uri="{FF2B5EF4-FFF2-40B4-BE49-F238E27FC236}">
                  <a16:creationId xmlns:a16="http://schemas.microsoft.com/office/drawing/2014/main" id="{22A1649C-6349-4008-9C5E-E609FAB7A293}"/>
                </a:ext>
              </a:extLst>
            </p:cNvPr>
            <p:cNvSpPr/>
            <p:nvPr/>
          </p:nvSpPr>
          <p:spPr>
            <a:xfrm>
              <a:off x="617316" y="5181599"/>
              <a:ext cx="3116484" cy="914401"/>
            </a:xfrm>
            <a:prstGeom prst="rect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字魂58号-创中黑"/>
                <a:cs typeface="+mn-cs"/>
              </a:endParaRPr>
            </a:p>
          </p:txBody>
        </p:sp>
        <p:sp>
          <p:nvSpPr>
            <p:cNvPr id="5" name="ï$1îḑé">
              <a:extLst>
                <a:ext uri="{FF2B5EF4-FFF2-40B4-BE49-F238E27FC236}">
                  <a16:creationId xmlns:a16="http://schemas.microsoft.com/office/drawing/2014/main" id="{386886E3-EA6C-4E04-8D0F-E3F3F913F28B}"/>
                </a:ext>
              </a:extLst>
            </p:cNvPr>
            <p:cNvSpPr/>
            <p:nvPr/>
          </p:nvSpPr>
          <p:spPr>
            <a:xfrm>
              <a:off x="391092" y="1733790"/>
              <a:ext cx="3480804" cy="374197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28575" cap="flat" cmpd="sng" algn="ctr">
              <a:solidFill>
                <a:srgbClr val="9AC47C"/>
              </a:solidFill>
              <a:prstDash val="solid"/>
              <a:miter lim="800000"/>
            </a:ln>
            <a:effectLst>
              <a:reflection blurRad="444500" stA="52000" endA="300" endPos="24000" dist="2667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字魂58号-创中黑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3CCCC7-8AC3-4AA5-9C7B-4453A98C2BDB}"/>
                </a:ext>
              </a:extLst>
            </p:cNvPr>
            <p:cNvSpPr txBox="1"/>
            <p:nvPr/>
          </p:nvSpPr>
          <p:spPr>
            <a:xfrm>
              <a:off x="990600" y="5496580"/>
              <a:ext cx="2741060" cy="52322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Cách</a:t>
              </a:r>
              <a:r>
                <a:rPr lang="en-US" sz="2800" dirty="0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gieo</a:t>
              </a:r>
              <a:r>
                <a:rPr lang="en-US" sz="2800" dirty="0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2800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vần</a:t>
              </a:r>
              <a:endParaRPr lang="en-US" sz="2800" dirty="0">
                <a:solidFill>
                  <a:srgbClr val="6E9533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23" name="Shape 2430">
            <a:extLst>
              <a:ext uri="{FF2B5EF4-FFF2-40B4-BE49-F238E27FC236}">
                <a16:creationId xmlns:a16="http://schemas.microsoft.com/office/drawing/2014/main" id="{EB11E438-E5E3-4046-AFD6-DB93517F25D2}"/>
              </a:ext>
            </a:extLst>
          </p:cNvPr>
          <p:cNvSpPr/>
          <p:nvPr/>
        </p:nvSpPr>
        <p:spPr>
          <a:xfrm>
            <a:off x="4040626" y="2225487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C0000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169226-914F-415F-81DF-0EAE36AB00EE}"/>
              </a:ext>
            </a:extLst>
          </p:cNvPr>
          <p:cNvSpPr txBox="1"/>
          <p:nvPr/>
        </p:nvSpPr>
        <p:spPr>
          <a:xfrm>
            <a:off x="4848528" y="2005580"/>
            <a:ext cx="4038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Level 3: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73D6B9E-D968-4C70-93E8-AA58C1E9D56C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C4A10D-5123-46B9-B081-BACC887AF501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3AA2C9-FFBB-4B83-A7CC-017C420A2C1D}"/>
              </a:ext>
            </a:extLst>
          </p:cNvPr>
          <p:cNvSpPr/>
          <p:nvPr/>
        </p:nvSpPr>
        <p:spPr>
          <a:xfrm>
            <a:off x="5791200" y="2398216"/>
            <a:ext cx="4724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hiu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hiu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thổi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bưởi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nàn</a:t>
            </a:r>
            <a:endParaRPr lang="en-US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cúc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thắm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Nghiêng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B8AAC65-D983-467E-970A-5F39AB7EE65E}"/>
              </a:ext>
            </a:extLst>
          </p:cNvPr>
          <p:cNvSpPr/>
          <p:nvPr/>
        </p:nvSpPr>
        <p:spPr>
          <a:xfrm>
            <a:off x="7620000" y="3623395"/>
            <a:ext cx="381000" cy="2696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1659815-2664-4989-A28E-0EBD3828A33B}"/>
              </a:ext>
            </a:extLst>
          </p:cNvPr>
          <p:cNvSpPr/>
          <p:nvPr/>
        </p:nvSpPr>
        <p:spPr>
          <a:xfrm>
            <a:off x="7605252" y="3403564"/>
            <a:ext cx="1066800" cy="5393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ời</a:t>
            </a:r>
            <a:endParaRPr lang="en-US" sz="2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1654D7A-23FF-4433-9A08-9B531FEEFFBB}"/>
              </a:ext>
            </a:extLst>
          </p:cNvPr>
          <p:cNvSpPr/>
          <p:nvPr/>
        </p:nvSpPr>
        <p:spPr>
          <a:xfrm>
            <a:off x="7696200" y="4608017"/>
            <a:ext cx="381000" cy="2696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04D340-64E7-4943-BE48-88052A610C97}"/>
              </a:ext>
            </a:extLst>
          </p:cNvPr>
          <p:cNvSpPr/>
          <p:nvPr/>
        </p:nvSpPr>
        <p:spPr>
          <a:xfrm>
            <a:off x="7681452" y="4394164"/>
            <a:ext cx="1066800" cy="5393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endParaRPr lang="en-US" sz="2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4A8E1A9-56D3-43FC-ADB9-F8A8ADEEF5E8}"/>
              </a:ext>
            </a:extLst>
          </p:cNvPr>
          <p:cNvSpPr/>
          <p:nvPr/>
        </p:nvSpPr>
        <p:spPr>
          <a:xfrm>
            <a:off x="8077200" y="5592639"/>
            <a:ext cx="381000" cy="2696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FA9C6CB-48FD-48EB-A294-D585EA9F491D}"/>
              </a:ext>
            </a:extLst>
          </p:cNvPr>
          <p:cNvSpPr/>
          <p:nvPr/>
        </p:nvSpPr>
        <p:spPr>
          <a:xfrm>
            <a:off x="8062452" y="5393534"/>
            <a:ext cx="1066800" cy="5393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2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52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2" grpId="0"/>
      <p:bldP spid="29" grpId="0" animBg="1"/>
      <p:bldP spid="30" grpId="0" animBg="1"/>
      <p:bldP spid="31" grpId="0" animBg="1"/>
      <p:bldP spid="33" grpId="0" animBg="1"/>
      <p:bldP spid="37" grpId="0" animBg="1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  <a:alpha val="4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263BDB48-948C-4DCA-896E-BCAA710656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6" t="5377" r="24731" b="4947"/>
          <a:stretch/>
        </p:blipFill>
        <p:spPr>
          <a:xfrm>
            <a:off x="4572000" y="1910001"/>
            <a:ext cx="2895600" cy="342399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cxnSp>
        <p:nvCxnSpPr>
          <p:cNvPr id="4" name="直接连接符 5">
            <a:extLst>
              <a:ext uri="{FF2B5EF4-FFF2-40B4-BE49-F238E27FC236}">
                <a16:creationId xmlns:a16="http://schemas.microsoft.com/office/drawing/2014/main" id="{1365EA1E-6850-4CD2-BCA1-AA5220079B23}"/>
              </a:ext>
            </a:extLst>
          </p:cNvPr>
          <p:cNvCxnSpPr>
            <a:cxnSpLocks/>
          </p:cNvCxnSpPr>
          <p:nvPr/>
        </p:nvCxnSpPr>
        <p:spPr>
          <a:xfrm>
            <a:off x="4572000" y="1295400"/>
            <a:ext cx="3088088" cy="0"/>
          </a:xfrm>
          <a:prstGeom prst="line">
            <a:avLst/>
          </a:prstGeom>
          <a:ln w="19050">
            <a:solidFill>
              <a:srgbClr val="356B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hape 2687">
            <a:extLst>
              <a:ext uri="{FF2B5EF4-FFF2-40B4-BE49-F238E27FC236}">
                <a16:creationId xmlns:a16="http://schemas.microsoft.com/office/drawing/2014/main" id="{297BFC66-9FD9-46BF-9E44-0CCD23C60E44}"/>
              </a:ext>
            </a:extLst>
          </p:cNvPr>
          <p:cNvSpPr/>
          <p:nvPr/>
        </p:nvSpPr>
        <p:spPr>
          <a:xfrm>
            <a:off x="9003144" y="3886200"/>
            <a:ext cx="351987" cy="3519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6200"/>
                </a:moveTo>
                <a:lnTo>
                  <a:pt x="15709" y="16200"/>
                </a:lnTo>
                <a:lnTo>
                  <a:pt x="15709" y="14727"/>
                </a:lnTo>
                <a:lnTo>
                  <a:pt x="18655" y="14727"/>
                </a:lnTo>
                <a:cubicBezTo>
                  <a:pt x="18655" y="14727"/>
                  <a:pt x="18655" y="16200"/>
                  <a:pt x="18655" y="16200"/>
                </a:cubicBezTo>
                <a:close/>
                <a:moveTo>
                  <a:pt x="18655" y="18655"/>
                </a:moveTo>
                <a:lnTo>
                  <a:pt x="15709" y="18655"/>
                </a:lnTo>
                <a:lnTo>
                  <a:pt x="15709" y="17182"/>
                </a:lnTo>
                <a:lnTo>
                  <a:pt x="18655" y="17182"/>
                </a:lnTo>
                <a:cubicBezTo>
                  <a:pt x="18655" y="17182"/>
                  <a:pt x="18655" y="18655"/>
                  <a:pt x="18655" y="18655"/>
                </a:cubicBezTo>
                <a:close/>
                <a:moveTo>
                  <a:pt x="17182" y="20618"/>
                </a:moveTo>
                <a:cubicBezTo>
                  <a:pt x="16542" y="20618"/>
                  <a:pt x="16002" y="20207"/>
                  <a:pt x="15799" y="19636"/>
                </a:cubicBezTo>
                <a:lnTo>
                  <a:pt x="18564" y="19636"/>
                </a:lnTo>
                <a:cubicBezTo>
                  <a:pt x="18361" y="20207"/>
                  <a:pt x="17822" y="20618"/>
                  <a:pt x="17182" y="20618"/>
                </a:cubicBezTo>
                <a:moveTo>
                  <a:pt x="17182" y="12764"/>
                </a:moveTo>
                <a:cubicBezTo>
                  <a:pt x="17822" y="12764"/>
                  <a:pt x="18361" y="13175"/>
                  <a:pt x="18564" y="13745"/>
                </a:cubicBezTo>
                <a:lnTo>
                  <a:pt x="15799" y="13745"/>
                </a:lnTo>
                <a:cubicBezTo>
                  <a:pt x="16002" y="13175"/>
                  <a:pt x="16542" y="12764"/>
                  <a:pt x="17182" y="12764"/>
                </a:cubicBezTo>
                <a:moveTo>
                  <a:pt x="5891" y="16200"/>
                </a:moveTo>
                <a:lnTo>
                  <a:pt x="2945" y="16200"/>
                </a:lnTo>
                <a:lnTo>
                  <a:pt x="2945" y="14727"/>
                </a:lnTo>
                <a:lnTo>
                  <a:pt x="5891" y="14727"/>
                </a:lnTo>
                <a:cubicBezTo>
                  <a:pt x="5891" y="14727"/>
                  <a:pt x="5891" y="16200"/>
                  <a:pt x="5891" y="16200"/>
                </a:cubicBezTo>
                <a:close/>
                <a:moveTo>
                  <a:pt x="4418" y="12764"/>
                </a:moveTo>
                <a:cubicBezTo>
                  <a:pt x="5058" y="12764"/>
                  <a:pt x="5598" y="13175"/>
                  <a:pt x="5801" y="13745"/>
                </a:cubicBezTo>
                <a:lnTo>
                  <a:pt x="3036" y="13745"/>
                </a:lnTo>
                <a:cubicBezTo>
                  <a:pt x="3239" y="13175"/>
                  <a:pt x="3778" y="12764"/>
                  <a:pt x="4418" y="12764"/>
                </a:cubicBezTo>
                <a:moveTo>
                  <a:pt x="5891" y="18655"/>
                </a:moveTo>
                <a:lnTo>
                  <a:pt x="2945" y="18655"/>
                </a:lnTo>
                <a:lnTo>
                  <a:pt x="2945" y="17182"/>
                </a:lnTo>
                <a:lnTo>
                  <a:pt x="5891" y="17182"/>
                </a:lnTo>
                <a:cubicBezTo>
                  <a:pt x="5891" y="17182"/>
                  <a:pt x="5891" y="18655"/>
                  <a:pt x="5891" y="18655"/>
                </a:cubicBezTo>
                <a:close/>
                <a:moveTo>
                  <a:pt x="4418" y="20618"/>
                </a:moveTo>
                <a:cubicBezTo>
                  <a:pt x="3778" y="20618"/>
                  <a:pt x="3239" y="20207"/>
                  <a:pt x="3036" y="19636"/>
                </a:cubicBezTo>
                <a:lnTo>
                  <a:pt x="5801" y="19636"/>
                </a:lnTo>
                <a:cubicBezTo>
                  <a:pt x="5598" y="20207"/>
                  <a:pt x="5058" y="20618"/>
                  <a:pt x="4418" y="20618"/>
                </a:cubicBezTo>
                <a:moveTo>
                  <a:pt x="19636" y="13745"/>
                </a:moveTo>
                <a:lnTo>
                  <a:pt x="19636" y="8836"/>
                </a:lnTo>
                <a:cubicBezTo>
                  <a:pt x="19636" y="3956"/>
                  <a:pt x="15680" y="0"/>
                  <a:pt x="10800" y="0"/>
                </a:cubicBezTo>
                <a:cubicBezTo>
                  <a:pt x="5920" y="0"/>
                  <a:pt x="1964" y="3956"/>
                  <a:pt x="1964" y="8836"/>
                </a:cubicBezTo>
                <a:lnTo>
                  <a:pt x="1964" y="13745"/>
                </a:lnTo>
                <a:cubicBezTo>
                  <a:pt x="879" y="13745"/>
                  <a:pt x="0" y="14625"/>
                  <a:pt x="0" y="15709"/>
                </a:cubicBezTo>
                <a:lnTo>
                  <a:pt x="0" y="17673"/>
                </a:lnTo>
                <a:cubicBezTo>
                  <a:pt x="0" y="18757"/>
                  <a:pt x="879" y="19636"/>
                  <a:pt x="1964" y="19636"/>
                </a:cubicBezTo>
                <a:lnTo>
                  <a:pt x="2013" y="19636"/>
                </a:lnTo>
                <a:cubicBezTo>
                  <a:pt x="2241" y="20757"/>
                  <a:pt x="3231" y="21600"/>
                  <a:pt x="4418" y="21600"/>
                </a:cubicBezTo>
                <a:cubicBezTo>
                  <a:pt x="5774" y="21600"/>
                  <a:pt x="6873" y="20501"/>
                  <a:pt x="6873" y="19145"/>
                </a:cubicBezTo>
                <a:lnTo>
                  <a:pt x="6873" y="14236"/>
                </a:lnTo>
                <a:cubicBezTo>
                  <a:pt x="6873" y="12881"/>
                  <a:pt x="5774" y="11782"/>
                  <a:pt x="4418" y="11782"/>
                </a:cubicBezTo>
                <a:cubicBezTo>
                  <a:pt x="3864" y="11782"/>
                  <a:pt x="3356" y="11971"/>
                  <a:pt x="2945" y="12282"/>
                </a:cubicBezTo>
                <a:lnTo>
                  <a:pt x="2945" y="8836"/>
                </a:lnTo>
                <a:cubicBezTo>
                  <a:pt x="2945" y="4499"/>
                  <a:pt x="6462" y="982"/>
                  <a:pt x="10800" y="982"/>
                </a:cubicBezTo>
                <a:cubicBezTo>
                  <a:pt x="15138" y="982"/>
                  <a:pt x="18655" y="4499"/>
                  <a:pt x="18655" y="8836"/>
                </a:cubicBezTo>
                <a:lnTo>
                  <a:pt x="18655" y="12282"/>
                </a:lnTo>
                <a:cubicBezTo>
                  <a:pt x="18244" y="11971"/>
                  <a:pt x="17736" y="11782"/>
                  <a:pt x="17182" y="11782"/>
                </a:cubicBezTo>
                <a:cubicBezTo>
                  <a:pt x="15826" y="11782"/>
                  <a:pt x="14727" y="12881"/>
                  <a:pt x="14727" y="14236"/>
                </a:cubicBezTo>
                <a:lnTo>
                  <a:pt x="14727" y="19145"/>
                </a:lnTo>
                <a:cubicBezTo>
                  <a:pt x="14727" y="20501"/>
                  <a:pt x="15826" y="21600"/>
                  <a:pt x="17182" y="21600"/>
                </a:cubicBezTo>
                <a:cubicBezTo>
                  <a:pt x="18369" y="21600"/>
                  <a:pt x="19360" y="20757"/>
                  <a:pt x="19587" y="19636"/>
                </a:cubicBezTo>
                <a:lnTo>
                  <a:pt x="19636" y="19636"/>
                </a:lnTo>
                <a:cubicBezTo>
                  <a:pt x="20721" y="19636"/>
                  <a:pt x="21600" y="18757"/>
                  <a:pt x="21600" y="17673"/>
                </a:cubicBezTo>
                <a:lnTo>
                  <a:pt x="21600" y="15709"/>
                </a:lnTo>
                <a:cubicBezTo>
                  <a:pt x="21600" y="14625"/>
                  <a:pt x="20721" y="13745"/>
                  <a:pt x="19636" y="13745"/>
                </a:cubicBezTo>
              </a:path>
            </a:pathLst>
          </a:custGeom>
          <a:solidFill>
            <a:srgbClr val="3F6163"/>
          </a:solidFill>
          <a:ln w="12700">
            <a:solidFill>
              <a:srgbClr val="3F6163"/>
            </a:solidFill>
            <a:miter lim="400000"/>
          </a:ln>
          <a:effectLst>
            <a:reflection blurRad="6350" stA="50000" endA="300" endPos="55500" dist="50800" dir="5400000" sy="-100000" algn="bl" rotWithShape="0"/>
          </a:effectLst>
        </p:spPr>
        <p:txBody>
          <a:bodyPr lIns="38090" tIns="38090" rIns="38090" bIns="38090" anchor="ctr"/>
          <a:lstStyle/>
          <a:p>
            <a:pPr defTabSz="4565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Shape 2645">
            <a:extLst>
              <a:ext uri="{FF2B5EF4-FFF2-40B4-BE49-F238E27FC236}">
                <a16:creationId xmlns:a16="http://schemas.microsoft.com/office/drawing/2014/main" id="{6A246A7B-0DB9-4E01-8D8C-4AAD58827B94}"/>
              </a:ext>
            </a:extLst>
          </p:cNvPr>
          <p:cNvSpPr/>
          <p:nvPr/>
        </p:nvSpPr>
        <p:spPr>
          <a:xfrm>
            <a:off x="10093367" y="3962400"/>
            <a:ext cx="351987" cy="2559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8" y="20250"/>
                </a:moveTo>
                <a:lnTo>
                  <a:pt x="2740" y="17504"/>
                </a:lnTo>
                <a:cubicBezTo>
                  <a:pt x="2807" y="17526"/>
                  <a:pt x="2874" y="17550"/>
                  <a:pt x="2945" y="17550"/>
                </a:cubicBezTo>
                <a:lnTo>
                  <a:pt x="18655" y="17550"/>
                </a:lnTo>
                <a:cubicBezTo>
                  <a:pt x="18726" y="17550"/>
                  <a:pt x="18793" y="17526"/>
                  <a:pt x="18860" y="17504"/>
                </a:cubicBezTo>
                <a:lnTo>
                  <a:pt x="20192" y="20250"/>
                </a:lnTo>
                <a:cubicBezTo>
                  <a:pt x="20192" y="20250"/>
                  <a:pt x="1408" y="20250"/>
                  <a:pt x="1408" y="20250"/>
                </a:cubicBezTo>
                <a:close/>
                <a:moveTo>
                  <a:pt x="2945" y="1350"/>
                </a:moveTo>
                <a:lnTo>
                  <a:pt x="18655" y="1350"/>
                </a:lnTo>
                <a:lnTo>
                  <a:pt x="18655" y="16200"/>
                </a:lnTo>
                <a:lnTo>
                  <a:pt x="2945" y="16200"/>
                </a:lnTo>
                <a:cubicBezTo>
                  <a:pt x="2945" y="16200"/>
                  <a:pt x="2945" y="1350"/>
                  <a:pt x="2945" y="1350"/>
                </a:cubicBezTo>
                <a:close/>
                <a:moveTo>
                  <a:pt x="21510" y="20558"/>
                </a:moveTo>
                <a:lnTo>
                  <a:pt x="21518" y="20551"/>
                </a:lnTo>
                <a:lnTo>
                  <a:pt x="19591" y="16577"/>
                </a:lnTo>
                <a:cubicBezTo>
                  <a:pt x="19617" y="16457"/>
                  <a:pt x="19636" y="16332"/>
                  <a:pt x="19636" y="16200"/>
                </a:cubicBezTo>
                <a:lnTo>
                  <a:pt x="19636" y="1350"/>
                </a:lnTo>
                <a:cubicBezTo>
                  <a:pt x="19636" y="605"/>
                  <a:pt x="19197" y="0"/>
                  <a:pt x="18655" y="0"/>
                </a:cubicBezTo>
                <a:lnTo>
                  <a:pt x="2945" y="0"/>
                </a:lnTo>
                <a:cubicBezTo>
                  <a:pt x="2403" y="0"/>
                  <a:pt x="1964" y="605"/>
                  <a:pt x="1964" y="1350"/>
                </a:cubicBezTo>
                <a:lnTo>
                  <a:pt x="1964" y="16200"/>
                </a:lnTo>
                <a:cubicBezTo>
                  <a:pt x="1964" y="16332"/>
                  <a:pt x="1983" y="16457"/>
                  <a:pt x="2009" y="16577"/>
                </a:cubicBezTo>
                <a:lnTo>
                  <a:pt x="82" y="20551"/>
                </a:lnTo>
                <a:lnTo>
                  <a:pt x="90" y="20558"/>
                </a:lnTo>
                <a:cubicBezTo>
                  <a:pt x="38" y="20665"/>
                  <a:pt x="0" y="20787"/>
                  <a:pt x="0" y="20925"/>
                </a:cubicBezTo>
                <a:cubicBezTo>
                  <a:pt x="0" y="21298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298"/>
                  <a:pt x="21600" y="20925"/>
                </a:cubicBezTo>
                <a:cubicBezTo>
                  <a:pt x="21600" y="20787"/>
                  <a:pt x="21562" y="20665"/>
                  <a:pt x="21510" y="20558"/>
                </a:cubicBezTo>
              </a:path>
            </a:pathLst>
          </a:custGeom>
          <a:solidFill>
            <a:srgbClr val="3F6163"/>
          </a:solidFill>
          <a:ln w="12700">
            <a:solidFill>
              <a:srgbClr val="3F6163"/>
            </a:solidFill>
            <a:miter lim="400000"/>
          </a:ln>
          <a:effectLst>
            <a:reflection blurRad="6350" stA="50000" endA="300" endPos="55500" dist="50800" dir="5400000" sy="-100000" algn="bl" rotWithShape="0"/>
          </a:effectLst>
        </p:spPr>
        <p:txBody>
          <a:bodyPr lIns="38090" tIns="38090" rIns="38090" bIns="38090" anchor="ctr"/>
          <a:lstStyle/>
          <a:p>
            <a:pPr defTabSz="4565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Shape 2562">
            <a:extLst>
              <a:ext uri="{FF2B5EF4-FFF2-40B4-BE49-F238E27FC236}">
                <a16:creationId xmlns:a16="http://schemas.microsoft.com/office/drawing/2014/main" id="{C47465E4-60F6-480A-9E20-8DA006CB7180}"/>
              </a:ext>
            </a:extLst>
          </p:cNvPr>
          <p:cNvSpPr>
            <a:spLocks noChangeAspect="1"/>
          </p:cNvSpPr>
          <p:nvPr/>
        </p:nvSpPr>
        <p:spPr>
          <a:xfrm>
            <a:off x="7966368" y="3901908"/>
            <a:ext cx="298540" cy="2985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1" y="20619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294" y="17673"/>
                </a:moveTo>
                <a:lnTo>
                  <a:pt x="8376" y="10732"/>
                </a:lnTo>
                <a:lnTo>
                  <a:pt x="10838" y="14425"/>
                </a:lnTo>
                <a:cubicBezTo>
                  <a:pt x="10862" y="14484"/>
                  <a:pt x="10898" y="14536"/>
                  <a:pt x="10942" y="14581"/>
                </a:cubicBezTo>
                <a:lnTo>
                  <a:pt x="10944" y="14583"/>
                </a:lnTo>
                <a:cubicBezTo>
                  <a:pt x="11033" y="14673"/>
                  <a:pt x="11155" y="14727"/>
                  <a:pt x="11291" y="14727"/>
                </a:cubicBezTo>
                <a:cubicBezTo>
                  <a:pt x="11427" y="14727"/>
                  <a:pt x="11549" y="14673"/>
                  <a:pt x="11638" y="14583"/>
                </a:cubicBezTo>
                <a:lnTo>
                  <a:pt x="13686" y="12536"/>
                </a:lnTo>
                <a:lnTo>
                  <a:pt x="17242" y="17673"/>
                </a:lnTo>
                <a:cubicBezTo>
                  <a:pt x="17242" y="17673"/>
                  <a:pt x="4294" y="17673"/>
                  <a:pt x="4294" y="17673"/>
                </a:cubicBezTo>
                <a:close/>
                <a:moveTo>
                  <a:pt x="18620" y="17982"/>
                </a:moveTo>
                <a:lnTo>
                  <a:pt x="18617" y="17978"/>
                </a:lnTo>
                <a:cubicBezTo>
                  <a:pt x="18590" y="17913"/>
                  <a:pt x="18551" y="17858"/>
                  <a:pt x="18501" y="17810"/>
                </a:cubicBezTo>
                <a:lnTo>
                  <a:pt x="14201" y="11600"/>
                </a:lnTo>
                <a:lnTo>
                  <a:pt x="14200" y="11601"/>
                </a:lnTo>
                <a:cubicBezTo>
                  <a:pt x="14127" y="11420"/>
                  <a:pt x="13952" y="11291"/>
                  <a:pt x="13745" y="11291"/>
                </a:cubicBezTo>
                <a:cubicBezTo>
                  <a:pt x="13610" y="11291"/>
                  <a:pt x="13488" y="11346"/>
                  <a:pt x="13398" y="11435"/>
                </a:cubicBezTo>
                <a:lnTo>
                  <a:pt x="11360" y="13473"/>
                </a:lnTo>
                <a:lnTo>
                  <a:pt x="8798" y="9630"/>
                </a:lnTo>
                <a:cubicBezTo>
                  <a:pt x="8724" y="9453"/>
                  <a:pt x="8550" y="9327"/>
                  <a:pt x="8345" y="9327"/>
                </a:cubicBezTo>
                <a:cubicBezTo>
                  <a:pt x="8175" y="9327"/>
                  <a:pt x="8033" y="9420"/>
                  <a:pt x="7945" y="9551"/>
                </a:cubicBezTo>
                <a:lnTo>
                  <a:pt x="7937" y="9546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8164" y="18655"/>
                </a:lnTo>
                <a:cubicBezTo>
                  <a:pt x="18435" y="18655"/>
                  <a:pt x="18655" y="18435"/>
                  <a:pt x="18655" y="18164"/>
                </a:cubicBezTo>
                <a:cubicBezTo>
                  <a:pt x="18655" y="18099"/>
                  <a:pt x="18640" y="18039"/>
                  <a:pt x="18618" y="17983"/>
                </a:cubicBezTo>
                <a:cubicBezTo>
                  <a:pt x="18618" y="17983"/>
                  <a:pt x="18620" y="17982"/>
                  <a:pt x="18620" y="17982"/>
                </a:cubicBezTo>
                <a:close/>
                <a:moveTo>
                  <a:pt x="5400" y="3927"/>
                </a:moveTo>
                <a:cubicBezTo>
                  <a:pt x="6213" y="3927"/>
                  <a:pt x="6873" y="4587"/>
                  <a:pt x="6873" y="5400"/>
                </a:cubicBezTo>
                <a:cubicBezTo>
                  <a:pt x="6873" y="6214"/>
                  <a:pt x="6213" y="6873"/>
                  <a:pt x="5400" y="6873"/>
                </a:cubicBezTo>
                <a:cubicBezTo>
                  <a:pt x="4587" y="6873"/>
                  <a:pt x="3927" y="6214"/>
                  <a:pt x="3927" y="5400"/>
                </a:cubicBezTo>
                <a:cubicBezTo>
                  <a:pt x="3927" y="4587"/>
                  <a:pt x="4587" y="3927"/>
                  <a:pt x="5400" y="3927"/>
                </a:cubicBezTo>
                <a:moveTo>
                  <a:pt x="5400" y="7855"/>
                </a:moveTo>
                <a:cubicBezTo>
                  <a:pt x="6756" y="7855"/>
                  <a:pt x="7855" y="6756"/>
                  <a:pt x="7855" y="5400"/>
                </a:cubicBezTo>
                <a:cubicBezTo>
                  <a:pt x="7855" y="4045"/>
                  <a:pt x="6756" y="2945"/>
                  <a:pt x="5400" y="2945"/>
                </a:cubicBezTo>
                <a:cubicBezTo>
                  <a:pt x="4044" y="2945"/>
                  <a:pt x="2945" y="4045"/>
                  <a:pt x="2945" y="5400"/>
                </a:cubicBezTo>
                <a:cubicBezTo>
                  <a:pt x="2945" y="6756"/>
                  <a:pt x="4044" y="7855"/>
                  <a:pt x="5400" y="7855"/>
                </a:cubicBezTo>
              </a:path>
            </a:pathLst>
          </a:custGeom>
          <a:solidFill>
            <a:srgbClr val="3F6163"/>
          </a:solidFill>
          <a:ln w="12700">
            <a:solidFill>
              <a:srgbClr val="3F6163"/>
            </a:solidFill>
            <a:miter lim="400000"/>
          </a:ln>
          <a:effectLst>
            <a:reflection blurRad="6350" stA="50000" endA="300" endPos="55500" dist="50800" dir="5400000" sy="-100000" algn="bl" rotWithShape="0"/>
          </a:effectLst>
        </p:spPr>
        <p:txBody>
          <a:bodyPr lIns="38090" tIns="38090" rIns="38090" bIns="38090" anchor="ctr"/>
          <a:lstStyle/>
          <a:p>
            <a:pPr defTabSz="4565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Shape 2783">
            <a:extLst>
              <a:ext uri="{FF2B5EF4-FFF2-40B4-BE49-F238E27FC236}">
                <a16:creationId xmlns:a16="http://schemas.microsoft.com/office/drawing/2014/main" id="{23269F21-4C6A-4BC9-BF6D-EE3CF3B08E8D}"/>
              </a:ext>
            </a:extLst>
          </p:cNvPr>
          <p:cNvSpPr/>
          <p:nvPr/>
        </p:nvSpPr>
        <p:spPr>
          <a:xfrm>
            <a:off x="11146640" y="3905679"/>
            <a:ext cx="362452" cy="313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855"/>
                </a:moveTo>
                <a:lnTo>
                  <a:pt x="1633" y="10800"/>
                </a:lnTo>
                <a:lnTo>
                  <a:pt x="4615" y="9156"/>
                </a:lnTo>
                <a:lnTo>
                  <a:pt x="10589" y="12450"/>
                </a:lnTo>
                <a:lnTo>
                  <a:pt x="10591" y="12446"/>
                </a:lnTo>
                <a:cubicBezTo>
                  <a:pt x="10654" y="12482"/>
                  <a:pt x="10724" y="12505"/>
                  <a:pt x="10800" y="12505"/>
                </a:cubicBezTo>
                <a:cubicBezTo>
                  <a:pt x="10876" y="12505"/>
                  <a:pt x="10946" y="12482"/>
                  <a:pt x="11009" y="12446"/>
                </a:cubicBezTo>
                <a:lnTo>
                  <a:pt x="11011" y="12450"/>
                </a:lnTo>
                <a:lnTo>
                  <a:pt x="16985" y="9156"/>
                </a:lnTo>
                <a:lnTo>
                  <a:pt x="19967" y="10800"/>
                </a:lnTo>
                <a:cubicBezTo>
                  <a:pt x="19967" y="10800"/>
                  <a:pt x="10800" y="15855"/>
                  <a:pt x="10800" y="15855"/>
                </a:cubicBezTo>
                <a:close/>
                <a:moveTo>
                  <a:pt x="19967" y="15347"/>
                </a:moveTo>
                <a:lnTo>
                  <a:pt x="10800" y="20402"/>
                </a:lnTo>
                <a:lnTo>
                  <a:pt x="1633" y="15347"/>
                </a:lnTo>
                <a:lnTo>
                  <a:pt x="4615" y="13703"/>
                </a:lnTo>
                <a:lnTo>
                  <a:pt x="10589" y="16997"/>
                </a:lnTo>
                <a:lnTo>
                  <a:pt x="10591" y="16994"/>
                </a:lnTo>
                <a:cubicBezTo>
                  <a:pt x="10654" y="17029"/>
                  <a:pt x="10724" y="17053"/>
                  <a:pt x="10800" y="17053"/>
                </a:cubicBezTo>
                <a:cubicBezTo>
                  <a:pt x="10876" y="17053"/>
                  <a:pt x="10946" y="17029"/>
                  <a:pt x="11009" y="16994"/>
                </a:cubicBezTo>
                <a:lnTo>
                  <a:pt x="11011" y="16997"/>
                </a:lnTo>
                <a:lnTo>
                  <a:pt x="16985" y="13703"/>
                </a:lnTo>
                <a:cubicBezTo>
                  <a:pt x="16985" y="13703"/>
                  <a:pt x="19967" y="15347"/>
                  <a:pt x="19967" y="15347"/>
                </a:cubicBezTo>
                <a:close/>
                <a:moveTo>
                  <a:pt x="1633" y="6253"/>
                </a:moveTo>
                <a:lnTo>
                  <a:pt x="10800" y="1198"/>
                </a:lnTo>
                <a:lnTo>
                  <a:pt x="19967" y="6253"/>
                </a:lnTo>
                <a:lnTo>
                  <a:pt x="10800" y="11307"/>
                </a:lnTo>
                <a:cubicBezTo>
                  <a:pt x="10800" y="11307"/>
                  <a:pt x="1633" y="6253"/>
                  <a:pt x="1633" y="6253"/>
                </a:cubicBezTo>
                <a:close/>
                <a:moveTo>
                  <a:pt x="21600" y="10800"/>
                </a:moveTo>
                <a:cubicBezTo>
                  <a:pt x="21600" y="10574"/>
                  <a:pt x="21484" y="10383"/>
                  <a:pt x="21319" y="10290"/>
                </a:cubicBezTo>
                <a:lnTo>
                  <a:pt x="21320" y="10287"/>
                </a:lnTo>
                <a:lnTo>
                  <a:pt x="18127" y="8526"/>
                </a:lnTo>
                <a:lnTo>
                  <a:pt x="21320" y="6766"/>
                </a:lnTo>
                <a:lnTo>
                  <a:pt x="21319" y="6762"/>
                </a:lnTo>
                <a:cubicBezTo>
                  <a:pt x="21484" y="6671"/>
                  <a:pt x="21600" y="6479"/>
                  <a:pt x="21600" y="6253"/>
                </a:cubicBezTo>
                <a:cubicBezTo>
                  <a:pt x="21600" y="6027"/>
                  <a:pt x="21484" y="5835"/>
                  <a:pt x="21319" y="5743"/>
                </a:cubicBezTo>
                <a:lnTo>
                  <a:pt x="21320" y="5740"/>
                </a:lnTo>
                <a:lnTo>
                  <a:pt x="11011" y="56"/>
                </a:lnTo>
                <a:lnTo>
                  <a:pt x="11009" y="59"/>
                </a:lnTo>
                <a:cubicBezTo>
                  <a:pt x="10946" y="23"/>
                  <a:pt x="10876" y="0"/>
                  <a:pt x="10800" y="0"/>
                </a:cubicBezTo>
                <a:cubicBezTo>
                  <a:pt x="10724" y="0"/>
                  <a:pt x="10654" y="23"/>
                  <a:pt x="10591" y="59"/>
                </a:cubicBezTo>
                <a:lnTo>
                  <a:pt x="10589" y="56"/>
                </a:lnTo>
                <a:lnTo>
                  <a:pt x="280" y="5740"/>
                </a:lnTo>
                <a:lnTo>
                  <a:pt x="281" y="5743"/>
                </a:lnTo>
                <a:cubicBezTo>
                  <a:pt x="116" y="5835"/>
                  <a:pt x="0" y="6027"/>
                  <a:pt x="0" y="6253"/>
                </a:cubicBezTo>
                <a:cubicBezTo>
                  <a:pt x="0" y="6479"/>
                  <a:pt x="116" y="6671"/>
                  <a:pt x="281" y="6762"/>
                </a:cubicBezTo>
                <a:lnTo>
                  <a:pt x="280" y="6766"/>
                </a:lnTo>
                <a:lnTo>
                  <a:pt x="3473" y="8526"/>
                </a:lnTo>
                <a:lnTo>
                  <a:pt x="280" y="10287"/>
                </a:lnTo>
                <a:lnTo>
                  <a:pt x="281" y="10290"/>
                </a:lnTo>
                <a:cubicBezTo>
                  <a:pt x="116" y="10383"/>
                  <a:pt x="0" y="10574"/>
                  <a:pt x="0" y="10800"/>
                </a:cubicBezTo>
                <a:cubicBezTo>
                  <a:pt x="0" y="11026"/>
                  <a:pt x="116" y="11218"/>
                  <a:pt x="281" y="11310"/>
                </a:cubicBezTo>
                <a:lnTo>
                  <a:pt x="280" y="11313"/>
                </a:lnTo>
                <a:lnTo>
                  <a:pt x="3473" y="13074"/>
                </a:lnTo>
                <a:lnTo>
                  <a:pt x="280" y="14834"/>
                </a:lnTo>
                <a:lnTo>
                  <a:pt x="281" y="14838"/>
                </a:lnTo>
                <a:cubicBezTo>
                  <a:pt x="116" y="14930"/>
                  <a:pt x="0" y="15121"/>
                  <a:pt x="0" y="15347"/>
                </a:cubicBezTo>
                <a:cubicBezTo>
                  <a:pt x="0" y="15574"/>
                  <a:pt x="116" y="15765"/>
                  <a:pt x="281" y="15857"/>
                </a:cubicBezTo>
                <a:lnTo>
                  <a:pt x="280" y="15860"/>
                </a:lnTo>
                <a:lnTo>
                  <a:pt x="10589" y="21544"/>
                </a:lnTo>
                <a:lnTo>
                  <a:pt x="10591" y="21541"/>
                </a:lnTo>
                <a:cubicBezTo>
                  <a:pt x="10654" y="21577"/>
                  <a:pt x="10724" y="21600"/>
                  <a:pt x="10800" y="21600"/>
                </a:cubicBezTo>
                <a:cubicBezTo>
                  <a:pt x="10876" y="21600"/>
                  <a:pt x="10946" y="21577"/>
                  <a:pt x="11009" y="21541"/>
                </a:cubicBezTo>
                <a:lnTo>
                  <a:pt x="11011" y="21544"/>
                </a:lnTo>
                <a:lnTo>
                  <a:pt x="21320" y="15860"/>
                </a:lnTo>
                <a:lnTo>
                  <a:pt x="21319" y="15857"/>
                </a:lnTo>
                <a:cubicBezTo>
                  <a:pt x="21484" y="15765"/>
                  <a:pt x="21600" y="15574"/>
                  <a:pt x="21600" y="15347"/>
                </a:cubicBezTo>
                <a:cubicBezTo>
                  <a:pt x="21600" y="15121"/>
                  <a:pt x="21484" y="14930"/>
                  <a:pt x="21319" y="14838"/>
                </a:cubicBezTo>
                <a:lnTo>
                  <a:pt x="21320" y="14834"/>
                </a:lnTo>
                <a:lnTo>
                  <a:pt x="18127" y="13074"/>
                </a:lnTo>
                <a:lnTo>
                  <a:pt x="21320" y="11313"/>
                </a:lnTo>
                <a:lnTo>
                  <a:pt x="21319" y="11310"/>
                </a:lnTo>
                <a:cubicBezTo>
                  <a:pt x="21484" y="11218"/>
                  <a:pt x="21600" y="11026"/>
                  <a:pt x="21600" y="10800"/>
                </a:cubicBezTo>
              </a:path>
            </a:pathLst>
          </a:custGeom>
          <a:solidFill>
            <a:srgbClr val="3F6163"/>
          </a:solidFill>
          <a:ln w="12700">
            <a:solidFill>
              <a:srgbClr val="3F6163"/>
            </a:solidFill>
            <a:miter lim="400000"/>
          </a:ln>
          <a:effectLst>
            <a:reflection blurRad="6350" stA="50000" endA="300" endPos="55500" dist="50800" dir="5400000" sy="-100000" algn="bl" rotWithShape="0"/>
          </a:effectLst>
        </p:spPr>
        <p:txBody>
          <a:bodyPr lIns="38090" tIns="38090" rIns="38090" bIns="38090" anchor="ctr"/>
          <a:lstStyle/>
          <a:p>
            <a:pPr defTabSz="4565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Shape 3157">
            <a:extLst>
              <a:ext uri="{FF2B5EF4-FFF2-40B4-BE49-F238E27FC236}">
                <a16:creationId xmlns:a16="http://schemas.microsoft.com/office/drawing/2014/main" id="{5A725B7A-5436-4D96-879E-E9731E433612}"/>
              </a:ext>
            </a:extLst>
          </p:cNvPr>
          <p:cNvSpPr txBox="1">
            <a:spLocks/>
          </p:cNvSpPr>
          <p:nvPr/>
        </p:nvSpPr>
        <p:spPr>
          <a:xfrm>
            <a:off x="1076784" y="1910002"/>
            <a:ext cx="2592418" cy="885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 fontScale="85000" lnSpcReduction="10000"/>
          </a:bodyPr>
          <a:lstStyle>
            <a:lvl1pPr marL="0" marR="0" indent="0" algn="l" defTabSz="410766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1pPr>
            <a:lvl2pPr marL="0" marR="0" indent="1143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2pPr>
            <a:lvl3pPr marL="0" marR="0" indent="2286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3pPr>
            <a:lvl4pPr marL="0" marR="0" indent="3429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4pPr>
            <a:lvl5pPr marL="0" marR="0" indent="4572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5pPr>
            <a:lvl6pPr marL="0" marR="0" indent="5715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6pPr>
            <a:lvl7pPr marL="0" marR="0" indent="6858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7pPr>
            <a:lvl8pPr marL="0" marR="0" indent="8001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8pPr>
            <a:lvl9pPr marL="0" marR="0" indent="9144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9pPr>
          </a:lstStyle>
          <a:p>
            <a:pPr lvl="0" algn="ctr"/>
            <a:r>
              <a:rPr lang="en-US" sz="3200" kern="0" dirty="0" err="1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Dãy</a:t>
            </a:r>
            <a:r>
              <a:rPr lang="en-US" sz="3200" kern="0" dirty="0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 A (</a:t>
            </a:r>
            <a:r>
              <a:rPr lang="en-US" sz="3200" kern="0" dirty="0" err="1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Nhóm</a:t>
            </a:r>
            <a:r>
              <a:rPr lang="en-US" sz="3200" kern="0" dirty="0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 1+2)</a:t>
            </a:r>
          </a:p>
        </p:txBody>
      </p:sp>
      <p:sp>
        <p:nvSpPr>
          <p:cNvPr id="17" name="Shape 2413">
            <a:extLst>
              <a:ext uri="{FF2B5EF4-FFF2-40B4-BE49-F238E27FC236}">
                <a16:creationId xmlns:a16="http://schemas.microsoft.com/office/drawing/2014/main" id="{92CA4596-84DF-4A23-B074-60F4B8958F14}"/>
              </a:ext>
            </a:extLst>
          </p:cNvPr>
          <p:cNvSpPr/>
          <p:nvPr/>
        </p:nvSpPr>
        <p:spPr>
          <a:xfrm>
            <a:off x="990600" y="3892803"/>
            <a:ext cx="346684" cy="338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19" extrusionOk="0">
                <a:moveTo>
                  <a:pt x="7530" y="4197"/>
                </a:moveTo>
                <a:lnTo>
                  <a:pt x="6680" y="3701"/>
                </a:lnTo>
                <a:lnTo>
                  <a:pt x="6189" y="4560"/>
                </a:lnTo>
                <a:lnTo>
                  <a:pt x="7040" y="5056"/>
                </a:lnTo>
                <a:cubicBezTo>
                  <a:pt x="7040" y="5056"/>
                  <a:pt x="7530" y="4197"/>
                  <a:pt x="7530" y="4197"/>
                </a:cubicBezTo>
                <a:close/>
                <a:moveTo>
                  <a:pt x="8512" y="2479"/>
                </a:moveTo>
                <a:lnTo>
                  <a:pt x="7662" y="1984"/>
                </a:lnTo>
                <a:lnTo>
                  <a:pt x="7171" y="2843"/>
                </a:lnTo>
                <a:lnTo>
                  <a:pt x="8021" y="3339"/>
                </a:lnTo>
                <a:cubicBezTo>
                  <a:pt x="8021" y="3339"/>
                  <a:pt x="8512" y="2479"/>
                  <a:pt x="8512" y="2479"/>
                </a:cubicBezTo>
                <a:close/>
                <a:moveTo>
                  <a:pt x="20618" y="8428"/>
                </a:moveTo>
                <a:lnTo>
                  <a:pt x="982" y="8428"/>
                </a:lnTo>
                <a:lnTo>
                  <a:pt x="982" y="6445"/>
                </a:lnTo>
                <a:lnTo>
                  <a:pt x="20618" y="6445"/>
                </a:lnTo>
                <a:cubicBezTo>
                  <a:pt x="20618" y="6445"/>
                  <a:pt x="20618" y="8428"/>
                  <a:pt x="20618" y="8428"/>
                </a:cubicBezTo>
                <a:close/>
                <a:moveTo>
                  <a:pt x="18655" y="20327"/>
                </a:moveTo>
                <a:lnTo>
                  <a:pt x="2945" y="20327"/>
                </a:lnTo>
                <a:lnTo>
                  <a:pt x="2945" y="9420"/>
                </a:lnTo>
                <a:lnTo>
                  <a:pt x="18655" y="9420"/>
                </a:lnTo>
                <a:cubicBezTo>
                  <a:pt x="18655" y="9420"/>
                  <a:pt x="18655" y="20327"/>
                  <a:pt x="18655" y="20327"/>
                </a:cubicBezTo>
                <a:close/>
                <a:moveTo>
                  <a:pt x="6811" y="1488"/>
                </a:moveTo>
                <a:cubicBezTo>
                  <a:pt x="7083" y="1014"/>
                  <a:pt x="7683" y="851"/>
                  <a:pt x="8153" y="1125"/>
                </a:cubicBezTo>
                <a:lnTo>
                  <a:pt x="9854" y="2117"/>
                </a:lnTo>
                <a:lnTo>
                  <a:pt x="7946" y="5454"/>
                </a:lnTo>
                <a:lnTo>
                  <a:pt x="5759" y="5454"/>
                </a:lnTo>
                <a:lnTo>
                  <a:pt x="5698" y="5419"/>
                </a:lnTo>
                <a:lnTo>
                  <a:pt x="5678" y="5454"/>
                </a:lnTo>
                <a:lnTo>
                  <a:pt x="4545" y="5454"/>
                </a:lnTo>
                <a:cubicBezTo>
                  <a:pt x="4545" y="5454"/>
                  <a:pt x="6811" y="1488"/>
                  <a:pt x="6811" y="1488"/>
                </a:cubicBezTo>
                <a:close/>
                <a:moveTo>
                  <a:pt x="15577" y="5454"/>
                </a:moveTo>
                <a:lnTo>
                  <a:pt x="9079" y="5454"/>
                </a:lnTo>
                <a:lnTo>
                  <a:pt x="10704" y="2612"/>
                </a:lnTo>
                <a:cubicBezTo>
                  <a:pt x="10704" y="2612"/>
                  <a:pt x="15577" y="5454"/>
                  <a:pt x="15577" y="5454"/>
                </a:cubicBezTo>
                <a:close/>
                <a:moveTo>
                  <a:pt x="15930" y="2759"/>
                </a:moveTo>
                <a:cubicBezTo>
                  <a:pt x="16454" y="2617"/>
                  <a:pt x="16991" y="2931"/>
                  <a:pt x="17132" y="3460"/>
                </a:cubicBezTo>
                <a:lnTo>
                  <a:pt x="17661" y="5454"/>
                </a:lnTo>
                <a:lnTo>
                  <a:pt x="17540" y="5454"/>
                </a:lnTo>
                <a:lnTo>
                  <a:pt x="16279" y="4718"/>
                </a:lnTo>
                <a:lnTo>
                  <a:pt x="16438" y="4674"/>
                </a:lnTo>
                <a:lnTo>
                  <a:pt x="16184" y="3716"/>
                </a:lnTo>
                <a:lnTo>
                  <a:pt x="15236" y="3973"/>
                </a:lnTo>
                <a:lnTo>
                  <a:pt x="15279" y="4135"/>
                </a:lnTo>
                <a:lnTo>
                  <a:pt x="14076" y="3434"/>
                </a:lnTo>
                <a:lnTo>
                  <a:pt x="14033" y="3272"/>
                </a:lnTo>
                <a:cubicBezTo>
                  <a:pt x="14033" y="3272"/>
                  <a:pt x="15930" y="2759"/>
                  <a:pt x="15930" y="2759"/>
                </a:cubicBezTo>
                <a:close/>
                <a:moveTo>
                  <a:pt x="20618" y="5454"/>
                </a:moveTo>
                <a:lnTo>
                  <a:pt x="18678" y="5454"/>
                </a:lnTo>
                <a:lnTo>
                  <a:pt x="18081" y="3203"/>
                </a:lnTo>
                <a:cubicBezTo>
                  <a:pt x="17800" y="2145"/>
                  <a:pt x="16724" y="1518"/>
                  <a:pt x="15676" y="1801"/>
                </a:cubicBezTo>
                <a:lnTo>
                  <a:pt x="12671" y="2615"/>
                </a:lnTo>
                <a:lnTo>
                  <a:pt x="8644" y="266"/>
                </a:lnTo>
                <a:cubicBezTo>
                  <a:pt x="7704" y="-281"/>
                  <a:pt x="6504" y="44"/>
                  <a:pt x="5961" y="992"/>
                </a:cubicBezTo>
                <a:lnTo>
                  <a:pt x="3410" y="5454"/>
                </a:lnTo>
                <a:lnTo>
                  <a:pt x="982" y="5454"/>
                </a:lnTo>
                <a:cubicBezTo>
                  <a:pt x="440" y="5454"/>
                  <a:pt x="0" y="5898"/>
                  <a:pt x="0" y="6445"/>
                </a:cubicBezTo>
                <a:lnTo>
                  <a:pt x="0" y="8428"/>
                </a:lnTo>
                <a:cubicBezTo>
                  <a:pt x="0" y="8977"/>
                  <a:pt x="440" y="9420"/>
                  <a:pt x="982" y="9420"/>
                </a:cubicBezTo>
                <a:lnTo>
                  <a:pt x="1964" y="9420"/>
                </a:lnTo>
                <a:lnTo>
                  <a:pt x="1964" y="20327"/>
                </a:lnTo>
                <a:cubicBezTo>
                  <a:pt x="1964" y="20875"/>
                  <a:pt x="2403" y="21319"/>
                  <a:pt x="2945" y="21319"/>
                </a:cubicBezTo>
                <a:lnTo>
                  <a:pt x="18655" y="21319"/>
                </a:lnTo>
                <a:cubicBezTo>
                  <a:pt x="19197" y="21319"/>
                  <a:pt x="19636" y="20875"/>
                  <a:pt x="19636" y="20327"/>
                </a:cubicBezTo>
                <a:lnTo>
                  <a:pt x="19636" y="9420"/>
                </a:lnTo>
                <a:lnTo>
                  <a:pt x="20618" y="9420"/>
                </a:lnTo>
                <a:cubicBezTo>
                  <a:pt x="21160" y="9420"/>
                  <a:pt x="21600" y="8977"/>
                  <a:pt x="21600" y="8428"/>
                </a:cubicBezTo>
                <a:lnTo>
                  <a:pt x="21600" y="6445"/>
                </a:lnTo>
                <a:cubicBezTo>
                  <a:pt x="21600" y="5898"/>
                  <a:pt x="21160" y="5454"/>
                  <a:pt x="20618" y="5454"/>
                </a:cubicBezTo>
                <a:moveTo>
                  <a:pt x="7855" y="12395"/>
                </a:moveTo>
                <a:lnTo>
                  <a:pt x="13745" y="12395"/>
                </a:lnTo>
                <a:lnTo>
                  <a:pt x="13745" y="13386"/>
                </a:lnTo>
                <a:lnTo>
                  <a:pt x="7855" y="13386"/>
                </a:lnTo>
                <a:cubicBezTo>
                  <a:pt x="7855" y="13386"/>
                  <a:pt x="7855" y="12395"/>
                  <a:pt x="7855" y="12395"/>
                </a:cubicBezTo>
                <a:close/>
                <a:moveTo>
                  <a:pt x="7855" y="14378"/>
                </a:moveTo>
                <a:lnTo>
                  <a:pt x="13745" y="14378"/>
                </a:lnTo>
                <a:cubicBezTo>
                  <a:pt x="14288" y="14378"/>
                  <a:pt x="14727" y="13934"/>
                  <a:pt x="14727" y="13386"/>
                </a:cubicBezTo>
                <a:lnTo>
                  <a:pt x="14727" y="12395"/>
                </a:lnTo>
                <a:cubicBezTo>
                  <a:pt x="14727" y="11847"/>
                  <a:pt x="14288" y="11403"/>
                  <a:pt x="13745" y="11403"/>
                </a:cubicBezTo>
                <a:lnTo>
                  <a:pt x="7855" y="11403"/>
                </a:lnTo>
                <a:cubicBezTo>
                  <a:pt x="7312" y="11403"/>
                  <a:pt x="6873" y="11847"/>
                  <a:pt x="6873" y="12395"/>
                </a:cubicBezTo>
                <a:lnTo>
                  <a:pt x="6873" y="13386"/>
                </a:lnTo>
                <a:cubicBezTo>
                  <a:pt x="6873" y="13934"/>
                  <a:pt x="7312" y="14378"/>
                  <a:pt x="7855" y="14378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  <a:effectLst>
            <a:reflection blurRad="6350" stA="50000" endA="300" endPos="55500" dist="50800" dir="5400000" sy="-100000" algn="bl" rotWithShape="0"/>
          </a:effectLst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18" name="Shape 2430">
            <a:extLst>
              <a:ext uri="{FF2B5EF4-FFF2-40B4-BE49-F238E27FC236}">
                <a16:creationId xmlns:a16="http://schemas.microsoft.com/office/drawing/2014/main" id="{F7BDD7F3-53BD-4748-965D-1C2E0765C333}"/>
              </a:ext>
            </a:extLst>
          </p:cNvPr>
          <p:cNvSpPr/>
          <p:nvPr/>
        </p:nvSpPr>
        <p:spPr>
          <a:xfrm>
            <a:off x="2665752" y="3902353"/>
            <a:ext cx="346685" cy="346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  <a:effectLst>
            <a:reflection blurRad="6350" stA="50000" endA="300" endPos="55500" dist="50800" dir="5400000" sy="-100000" algn="bl" rotWithShape="0"/>
          </a:effectLst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19" name="Shape 2465">
            <a:extLst>
              <a:ext uri="{FF2B5EF4-FFF2-40B4-BE49-F238E27FC236}">
                <a16:creationId xmlns:a16="http://schemas.microsoft.com/office/drawing/2014/main" id="{3213AF57-3142-4BD8-AFD8-CDD86AA9036B}"/>
              </a:ext>
            </a:extLst>
          </p:cNvPr>
          <p:cNvSpPr/>
          <p:nvPr/>
        </p:nvSpPr>
        <p:spPr>
          <a:xfrm>
            <a:off x="1828176" y="3892803"/>
            <a:ext cx="346685" cy="346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79" y="17044"/>
                </a:moveTo>
                <a:cubicBezTo>
                  <a:pt x="9428" y="17174"/>
                  <a:pt x="9252" y="17274"/>
                  <a:pt x="9050" y="17344"/>
                </a:cubicBezTo>
                <a:cubicBezTo>
                  <a:pt x="8849" y="17415"/>
                  <a:pt x="8636" y="17450"/>
                  <a:pt x="8413" y="17450"/>
                </a:cubicBezTo>
                <a:cubicBezTo>
                  <a:pt x="7887" y="17450"/>
                  <a:pt x="7488" y="17288"/>
                  <a:pt x="7214" y="16966"/>
                </a:cubicBezTo>
                <a:cubicBezTo>
                  <a:pt x="6941" y="16644"/>
                  <a:pt x="6797" y="16226"/>
                  <a:pt x="6782" y="15715"/>
                </a:cubicBezTo>
                <a:lnTo>
                  <a:pt x="5864" y="15715"/>
                </a:lnTo>
                <a:cubicBezTo>
                  <a:pt x="5857" y="16122"/>
                  <a:pt x="5913" y="16486"/>
                  <a:pt x="6032" y="16805"/>
                </a:cubicBezTo>
                <a:cubicBezTo>
                  <a:pt x="6151" y="17123"/>
                  <a:pt x="6321" y="17393"/>
                  <a:pt x="6545" y="17611"/>
                </a:cubicBezTo>
                <a:cubicBezTo>
                  <a:pt x="6767" y="17830"/>
                  <a:pt x="7038" y="17995"/>
                  <a:pt x="7355" y="18106"/>
                </a:cubicBezTo>
                <a:cubicBezTo>
                  <a:pt x="7671" y="18218"/>
                  <a:pt x="8024" y="18273"/>
                  <a:pt x="8413" y="18273"/>
                </a:cubicBezTo>
                <a:cubicBezTo>
                  <a:pt x="8773" y="18273"/>
                  <a:pt x="9113" y="18223"/>
                  <a:pt x="9434" y="18123"/>
                </a:cubicBezTo>
                <a:cubicBezTo>
                  <a:pt x="9754" y="18023"/>
                  <a:pt x="10033" y="17873"/>
                  <a:pt x="10271" y="17672"/>
                </a:cubicBezTo>
                <a:cubicBezTo>
                  <a:pt x="10509" y="17472"/>
                  <a:pt x="10697" y="17222"/>
                  <a:pt x="10837" y="16922"/>
                </a:cubicBezTo>
                <a:cubicBezTo>
                  <a:pt x="10978" y="16621"/>
                  <a:pt x="11048" y="16275"/>
                  <a:pt x="11048" y="15881"/>
                </a:cubicBezTo>
                <a:cubicBezTo>
                  <a:pt x="11048" y="15407"/>
                  <a:pt x="10935" y="14995"/>
                  <a:pt x="10708" y="14646"/>
                </a:cubicBezTo>
                <a:cubicBezTo>
                  <a:pt x="10481" y="14298"/>
                  <a:pt x="10134" y="14072"/>
                  <a:pt x="9666" y="13968"/>
                </a:cubicBezTo>
                <a:lnTo>
                  <a:pt x="9666" y="13946"/>
                </a:lnTo>
                <a:cubicBezTo>
                  <a:pt x="9968" y="13805"/>
                  <a:pt x="10220" y="13597"/>
                  <a:pt x="10422" y="13323"/>
                </a:cubicBezTo>
                <a:cubicBezTo>
                  <a:pt x="10624" y="13048"/>
                  <a:pt x="10724" y="12734"/>
                  <a:pt x="10724" y="12377"/>
                </a:cubicBezTo>
                <a:cubicBezTo>
                  <a:pt x="10724" y="12014"/>
                  <a:pt x="10665" y="11698"/>
                  <a:pt x="10546" y="11432"/>
                </a:cubicBezTo>
                <a:cubicBezTo>
                  <a:pt x="10427" y="11165"/>
                  <a:pt x="10263" y="10946"/>
                  <a:pt x="10055" y="10776"/>
                </a:cubicBezTo>
                <a:cubicBezTo>
                  <a:pt x="9846" y="10605"/>
                  <a:pt x="9599" y="10477"/>
                  <a:pt x="9315" y="10392"/>
                </a:cubicBezTo>
                <a:cubicBezTo>
                  <a:pt x="9030" y="10306"/>
                  <a:pt x="8722" y="10264"/>
                  <a:pt x="8391" y="10264"/>
                </a:cubicBezTo>
                <a:cubicBezTo>
                  <a:pt x="8010" y="10264"/>
                  <a:pt x="7673" y="10326"/>
                  <a:pt x="7382" y="10453"/>
                </a:cubicBezTo>
                <a:cubicBezTo>
                  <a:pt x="7090" y="10579"/>
                  <a:pt x="6847" y="10753"/>
                  <a:pt x="6653" y="10976"/>
                </a:cubicBezTo>
                <a:cubicBezTo>
                  <a:pt x="6459" y="11198"/>
                  <a:pt x="6309" y="11466"/>
                  <a:pt x="6204" y="11777"/>
                </a:cubicBezTo>
                <a:cubicBezTo>
                  <a:pt x="6100" y="12088"/>
                  <a:pt x="6040" y="12433"/>
                  <a:pt x="6026" y="12811"/>
                </a:cubicBezTo>
                <a:lnTo>
                  <a:pt x="6944" y="12811"/>
                </a:lnTo>
                <a:cubicBezTo>
                  <a:pt x="6944" y="12581"/>
                  <a:pt x="6972" y="12363"/>
                  <a:pt x="7031" y="12155"/>
                </a:cubicBezTo>
                <a:cubicBezTo>
                  <a:pt x="7088" y="11947"/>
                  <a:pt x="7177" y="11766"/>
                  <a:pt x="7296" y="11610"/>
                </a:cubicBezTo>
                <a:cubicBezTo>
                  <a:pt x="7414" y="11454"/>
                  <a:pt x="7565" y="11330"/>
                  <a:pt x="7749" y="11237"/>
                </a:cubicBezTo>
                <a:cubicBezTo>
                  <a:pt x="7932" y="11144"/>
                  <a:pt x="8147" y="11098"/>
                  <a:pt x="8391" y="11098"/>
                </a:cubicBezTo>
                <a:cubicBezTo>
                  <a:pt x="8780" y="11098"/>
                  <a:pt x="9104" y="11204"/>
                  <a:pt x="9364" y="11415"/>
                </a:cubicBezTo>
                <a:cubicBezTo>
                  <a:pt x="9623" y="11627"/>
                  <a:pt x="9752" y="11943"/>
                  <a:pt x="9752" y="12366"/>
                </a:cubicBezTo>
                <a:cubicBezTo>
                  <a:pt x="9752" y="12574"/>
                  <a:pt x="9713" y="12759"/>
                  <a:pt x="9634" y="12922"/>
                </a:cubicBezTo>
                <a:cubicBezTo>
                  <a:pt x="9554" y="13086"/>
                  <a:pt x="9448" y="13221"/>
                  <a:pt x="9315" y="13329"/>
                </a:cubicBezTo>
                <a:cubicBezTo>
                  <a:pt x="9182" y="13436"/>
                  <a:pt x="9027" y="13517"/>
                  <a:pt x="8851" y="13574"/>
                </a:cubicBezTo>
                <a:cubicBezTo>
                  <a:pt x="8674" y="13629"/>
                  <a:pt x="8488" y="13657"/>
                  <a:pt x="8294" y="13657"/>
                </a:cubicBezTo>
                <a:lnTo>
                  <a:pt x="7992" y="13657"/>
                </a:lnTo>
                <a:cubicBezTo>
                  <a:pt x="7963" y="13657"/>
                  <a:pt x="7930" y="13653"/>
                  <a:pt x="7895" y="13645"/>
                </a:cubicBezTo>
                <a:lnTo>
                  <a:pt x="7895" y="14447"/>
                </a:lnTo>
                <a:cubicBezTo>
                  <a:pt x="8067" y="14424"/>
                  <a:pt x="8251" y="14413"/>
                  <a:pt x="8445" y="14413"/>
                </a:cubicBezTo>
                <a:cubicBezTo>
                  <a:pt x="8676" y="14413"/>
                  <a:pt x="8890" y="14444"/>
                  <a:pt x="9088" y="14507"/>
                </a:cubicBezTo>
                <a:cubicBezTo>
                  <a:pt x="9286" y="14571"/>
                  <a:pt x="9457" y="14667"/>
                  <a:pt x="9601" y="14797"/>
                </a:cubicBezTo>
                <a:cubicBezTo>
                  <a:pt x="9745" y="14927"/>
                  <a:pt x="9860" y="15086"/>
                  <a:pt x="9947" y="15275"/>
                </a:cubicBezTo>
                <a:cubicBezTo>
                  <a:pt x="10033" y="15464"/>
                  <a:pt x="10076" y="15682"/>
                  <a:pt x="10076" y="15926"/>
                </a:cubicBezTo>
                <a:cubicBezTo>
                  <a:pt x="10076" y="16163"/>
                  <a:pt x="10031" y="16377"/>
                  <a:pt x="9941" y="16565"/>
                </a:cubicBezTo>
                <a:cubicBezTo>
                  <a:pt x="9851" y="16754"/>
                  <a:pt x="9731" y="16914"/>
                  <a:pt x="9579" y="17044"/>
                </a:cubicBezTo>
                <a:moveTo>
                  <a:pt x="14257" y="18151"/>
                </a:moveTo>
                <a:lnTo>
                  <a:pt x="15175" y="18151"/>
                </a:lnTo>
                <a:lnTo>
                  <a:pt x="15175" y="10264"/>
                </a:lnTo>
                <a:lnTo>
                  <a:pt x="14473" y="10264"/>
                </a:lnTo>
                <a:cubicBezTo>
                  <a:pt x="14422" y="10561"/>
                  <a:pt x="14329" y="10805"/>
                  <a:pt x="14192" y="10998"/>
                </a:cubicBezTo>
                <a:cubicBezTo>
                  <a:pt x="14055" y="11191"/>
                  <a:pt x="13888" y="11343"/>
                  <a:pt x="13690" y="11454"/>
                </a:cubicBezTo>
                <a:cubicBezTo>
                  <a:pt x="13492" y="11565"/>
                  <a:pt x="13271" y="11641"/>
                  <a:pt x="13026" y="11682"/>
                </a:cubicBezTo>
                <a:cubicBezTo>
                  <a:pt x="12781" y="11723"/>
                  <a:pt x="12529" y="11743"/>
                  <a:pt x="12270" y="11743"/>
                </a:cubicBezTo>
                <a:lnTo>
                  <a:pt x="12270" y="12499"/>
                </a:lnTo>
                <a:lnTo>
                  <a:pt x="14257" y="12499"/>
                </a:lnTo>
                <a:cubicBezTo>
                  <a:pt x="14257" y="12499"/>
                  <a:pt x="14257" y="18151"/>
                  <a:pt x="14257" y="1815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1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9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  <a:effectLst>
            <a:reflection blurRad="6350" stA="50000" endA="300" endPos="55500" dist="50800" dir="5400000" sy="-100000" algn="bl" rotWithShape="0"/>
          </a:effectLst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0" name="Shape 3157">
            <a:extLst>
              <a:ext uri="{FF2B5EF4-FFF2-40B4-BE49-F238E27FC236}">
                <a16:creationId xmlns:a16="http://schemas.microsoft.com/office/drawing/2014/main" id="{D2FA9E87-6483-4961-ADED-DA9EAF820B24}"/>
              </a:ext>
            </a:extLst>
          </p:cNvPr>
          <p:cNvSpPr txBox="1">
            <a:spLocks/>
          </p:cNvSpPr>
          <p:nvPr/>
        </p:nvSpPr>
        <p:spPr>
          <a:xfrm>
            <a:off x="7999382" y="1946462"/>
            <a:ext cx="2592418" cy="849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 fontScale="85000" lnSpcReduction="20000"/>
          </a:bodyPr>
          <a:lstStyle>
            <a:lvl1pPr marL="0" marR="0" indent="0" algn="l" defTabSz="410766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1pPr>
            <a:lvl2pPr marL="0" marR="0" indent="1143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2pPr>
            <a:lvl3pPr marL="0" marR="0" indent="2286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3pPr>
            <a:lvl4pPr marL="0" marR="0" indent="3429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4pPr>
            <a:lvl5pPr marL="0" marR="0" indent="4572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5pPr>
            <a:lvl6pPr marL="0" marR="0" indent="5715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6pPr>
            <a:lvl7pPr marL="0" marR="0" indent="6858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7pPr>
            <a:lvl8pPr marL="0" marR="0" indent="8001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8pPr>
            <a:lvl9pPr marL="0" marR="0" indent="914400" algn="ctr" defTabSz="410766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chemeClr val="accent6">
                    <a:hueOff val="-2214564"/>
                    <a:satOff val="-18455"/>
                    <a:lumOff val="-82930"/>
                  </a:schemeClr>
                </a:solidFill>
                <a:uFillTx/>
                <a:latin typeface="+mn-lt"/>
                <a:ea typeface="+mn-ea"/>
                <a:cs typeface="+mn-cs"/>
                <a:sym typeface="Titillium Web"/>
              </a:defRPr>
            </a:lvl9pPr>
          </a:lstStyle>
          <a:p>
            <a:pPr lvl="0" algn="ctr"/>
            <a:r>
              <a:rPr lang="en-US" sz="3200" kern="0" dirty="0" err="1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Dãy</a:t>
            </a:r>
            <a:r>
              <a:rPr lang="en-US" sz="3200" kern="0" dirty="0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 B</a:t>
            </a:r>
          </a:p>
          <a:p>
            <a:pPr lvl="0" algn="ctr"/>
            <a:r>
              <a:rPr lang="en-US" sz="3200" kern="0" dirty="0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en-US" sz="3200" kern="0" dirty="0" err="1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Nhóm</a:t>
            </a:r>
            <a:r>
              <a:rPr lang="en-US" sz="3200" kern="0" dirty="0">
                <a:solidFill>
                  <a:schemeClr val="accent6">
                    <a:lumMod val="50000"/>
                  </a:schemeClr>
                </a:solidFill>
                <a:latin typeface="Lucida Handwriting" panose="03010101010101010101" pitchFamily="66" charset="0"/>
                <a:ea typeface="微软雅黑" panose="020B0503020204020204" pitchFamily="34" charset="-122"/>
                <a:cs typeface="Arial" panose="020B0604020202020204" pitchFamily="34" charset="0"/>
              </a:rPr>
              <a:t> 3+4)</a:t>
            </a:r>
          </a:p>
        </p:txBody>
      </p:sp>
      <p:sp>
        <p:nvSpPr>
          <p:cNvPr id="23" name="Shape 2687">
            <a:extLst>
              <a:ext uri="{FF2B5EF4-FFF2-40B4-BE49-F238E27FC236}">
                <a16:creationId xmlns:a16="http://schemas.microsoft.com/office/drawing/2014/main" id="{55304969-AAAC-4D42-835A-4DCEEBD04CA8}"/>
              </a:ext>
            </a:extLst>
          </p:cNvPr>
          <p:cNvSpPr/>
          <p:nvPr/>
        </p:nvSpPr>
        <p:spPr>
          <a:xfrm>
            <a:off x="3569123" y="3886200"/>
            <a:ext cx="351987" cy="3519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6200"/>
                </a:moveTo>
                <a:lnTo>
                  <a:pt x="15709" y="16200"/>
                </a:lnTo>
                <a:lnTo>
                  <a:pt x="15709" y="14727"/>
                </a:lnTo>
                <a:lnTo>
                  <a:pt x="18655" y="14727"/>
                </a:lnTo>
                <a:cubicBezTo>
                  <a:pt x="18655" y="14727"/>
                  <a:pt x="18655" y="16200"/>
                  <a:pt x="18655" y="16200"/>
                </a:cubicBezTo>
                <a:close/>
                <a:moveTo>
                  <a:pt x="18655" y="18655"/>
                </a:moveTo>
                <a:lnTo>
                  <a:pt x="15709" y="18655"/>
                </a:lnTo>
                <a:lnTo>
                  <a:pt x="15709" y="17182"/>
                </a:lnTo>
                <a:lnTo>
                  <a:pt x="18655" y="17182"/>
                </a:lnTo>
                <a:cubicBezTo>
                  <a:pt x="18655" y="17182"/>
                  <a:pt x="18655" y="18655"/>
                  <a:pt x="18655" y="18655"/>
                </a:cubicBezTo>
                <a:close/>
                <a:moveTo>
                  <a:pt x="17182" y="20618"/>
                </a:moveTo>
                <a:cubicBezTo>
                  <a:pt x="16542" y="20618"/>
                  <a:pt x="16002" y="20207"/>
                  <a:pt x="15799" y="19636"/>
                </a:cubicBezTo>
                <a:lnTo>
                  <a:pt x="18564" y="19636"/>
                </a:lnTo>
                <a:cubicBezTo>
                  <a:pt x="18361" y="20207"/>
                  <a:pt x="17822" y="20618"/>
                  <a:pt x="17182" y="20618"/>
                </a:cubicBezTo>
                <a:moveTo>
                  <a:pt x="17182" y="12764"/>
                </a:moveTo>
                <a:cubicBezTo>
                  <a:pt x="17822" y="12764"/>
                  <a:pt x="18361" y="13175"/>
                  <a:pt x="18564" y="13745"/>
                </a:cubicBezTo>
                <a:lnTo>
                  <a:pt x="15799" y="13745"/>
                </a:lnTo>
                <a:cubicBezTo>
                  <a:pt x="16002" y="13175"/>
                  <a:pt x="16542" y="12764"/>
                  <a:pt x="17182" y="12764"/>
                </a:cubicBezTo>
                <a:moveTo>
                  <a:pt x="5891" y="16200"/>
                </a:moveTo>
                <a:lnTo>
                  <a:pt x="2945" y="16200"/>
                </a:lnTo>
                <a:lnTo>
                  <a:pt x="2945" y="14727"/>
                </a:lnTo>
                <a:lnTo>
                  <a:pt x="5891" y="14727"/>
                </a:lnTo>
                <a:cubicBezTo>
                  <a:pt x="5891" y="14727"/>
                  <a:pt x="5891" y="16200"/>
                  <a:pt x="5891" y="16200"/>
                </a:cubicBezTo>
                <a:close/>
                <a:moveTo>
                  <a:pt x="4418" y="12764"/>
                </a:moveTo>
                <a:cubicBezTo>
                  <a:pt x="5058" y="12764"/>
                  <a:pt x="5598" y="13175"/>
                  <a:pt x="5801" y="13745"/>
                </a:cubicBezTo>
                <a:lnTo>
                  <a:pt x="3036" y="13745"/>
                </a:lnTo>
                <a:cubicBezTo>
                  <a:pt x="3239" y="13175"/>
                  <a:pt x="3778" y="12764"/>
                  <a:pt x="4418" y="12764"/>
                </a:cubicBezTo>
                <a:moveTo>
                  <a:pt x="5891" y="18655"/>
                </a:moveTo>
                <a:lnTo>
                  <a:pt x="2945" y="18655"/>
                </a:lnTo>
                <a:lnTo>
                  <a:pt x="2945" y="17182"/>
                </a:lnTo>
                <a:lnTo>
                  <a:pt x="5891" y="17182"/>
                </a:lnTo>
                <a:cubicBezTo>
                  <a:pt x="5891" y="17182"/>
                  <a:pt x="5891" y="18655"/>
                  <a:pt x="5891" y="18655"/>
                </a:cubicBezTo>
                <a:close/>
                <a:moveTo>
                  <a:pt x="4418" y="20618"/>
                </a:moveTo>
                <a:cubicBezTo>
                  <a:pt x="3778" y="20618"/>
                  <a:pt x="3239" y="20207"/>
                  <a:pt x="3036" y="19636"/>
                </a:cubicBezTo>
                <a:lnTo>
                  <a:pt x="5801" y="19636"/>
                </a:lnTo>
                <a:cubicBezTo>
                  <a:pt x="5598" y="20207"/>
                  <a:pt x="5058" y="20618"/>
                  <a:pt x="4418" y="20618"/>
                </a:cubicBezTo>
                <a:moveTo>
                  <a:pt x="19636" y="13745"/>
                </a:moveTo>
                <a:lnTo>
                  <a:pt x="19636" y="8836"/>
                </a:lnTo>
                <a:cubicBezTo>
                  <a:pt x="19636" y="3956"/>
                  <a:pt x="15680" y="0"/>
                  <a:pt x="10800" y="0"/>
                </a:cubicBezTo>
                <a:cubicBezTo>
                  <a:pt x="5920" y="0"/>
                  <a:pt x="1964" y="3956"/>
                  <a:pt x="1964" y="8836"/>
                </a:cubicBezTo>
                <a:lnTo>
                  <a:pt x="1964" y="13745"/>
                </a:lnTo>
                <a:cubicBezTo>
                  <a:pt x="879" y="13745"/>
                  <a:pt x="0" y="14625"/>
                  <a:pt x="0" y="15709"/>
                </a:cubicBezTo>
                <a:lnTo>
                  <a:pt x="0" y="17673"/>
                </a:lnTo>
                <a:cubicBezTo>
                  <a:pt x="0" y="18757"/>
                  <a:pt x="879" y="19636"/>
                  <a:pt x="1964" y="19636"/>
                </a:cubicBezTo>
                <a:lnTo>
                  <a:pt x="2013" y="19636"/>
                </a:lnTo>
                <a:cubicBezTo>
                  <a:pt x="2241" y="20757"/>
                  <a:pt x="3231" y="21600"/>
                  <a:pt x="4418" y="21600"/>
                </a:cubicBezTo>
                <a:cubicBezTo>
                  <a:pt x="5774" y="21600"/>
                  <a:pt x="6873" y="20501"/>
                  <a:pt x="6873" y="19145"/>
                </a:cubicBezTo>
                <a:lnTo>
                  <a:pt x="6873" y="14236"/>
                </a:lnTo>
                <a:cubicBezTo>
                  <a:pt x="6873" y="12881"/>
                  <a:pt x="5774" y="11782"/>
                  <a:pt x="4418" y="11782"/>
                </a:cubicBezTo>
                <a:cubicBezTo>
                  <a:pt x="3864" y="11782"/>
                  <a:pt x="3356" y="11971"/>
                  <a:pt x="2945" y="12282"/>
                </a:cubicBezTo>
                <a:lnTo>
                  <a:pt x="2945" y="8836"/>
                </a:lnTo>
                <a:cubicBezTo>
                  <a:pt x="2945" y="4499"/>
                  <a:pt x="6462" y="982"/>
                  <a:pt x="10800" y="982"/>
                </a:cubicBezTo>
                <a:cubicBezTo>
                  <a:pt x="15138" y="982"/>
                  <a:pt x="18655" y="4499"/>
                  <a:pt x="18655" y="8836"/>
                </a:cubicBezTo>
                <a:lnTo>
                  <a:pt x="18655" y="12282"/>
                </a:lnTo>
                <a:cubicBezTo>
                  <a:pt x="18244" y="11971"/>
                  <a:pt x="17736" y="11782"/>
                  <a:pt x="17182" y="11782"/>
                </a:cubicBezTo>
                <a:cubicBezTo>
                  <a:pt x="15826" y="11782"/>
                  <a:pt x="14727" y="12881"/>
                  <a:pt x="14727" y="14236"/>
                </a:cubicBezTo>
                <a:lnTo>
                  <a:pt x="14727" y="19145"/>
                </a:lnTo>
                <a:cubicBezTo>
                  <a:pt x="14727" y="20501"/>
                  <a:pt x="15826" y="21600"/>
                  <a:pt x="17182" y="21600"/>
                </a:cubicBezTo>
                <a:cubicBezTo>
                  <a:pt x="18369" y="21600"/>
                  <a:pt x="19360" y="20757"/>
                  <a:pt x="19587" y="19636"/>
                </a:cubicBezTo>
                <a:lnTo>
                  <a:pt x="19636" y="19636"/>
                </a:lnTo>
                <a:cubicBezTo>
                  <a:pt x="20721" y="19636"/>
                  <a:pt x="21600" y="18757"/>
                  <a:pt x="21600" y="17673"/>
                </a:cubicBezTo>
                <a:lnTo>
                  <a:pt x="21600" y="15709"/>
                </a:lnTo>
                <a:cubicBezTo>
                  <a:pt x="21600" y="14625"/>
                  <a:pt x="20721" y="13745"/>
                  <a:pt x="19636" y="13745"/>
                </a:cubicBezTo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  <a:effectLst>
            <a:reflection blurRad="6350" stA="50000" endA="300" endPos="55500" dist="50800" dir="5400000" sy="-100000" algn="bl" rotWithShape="0"/>
          </a:effectLst>
        </p:spPr>
        <p:txBody>
          <a:bodyPr lIns="38090" tIns="38090" rIns="38090" bIns="38090" anchor="ctr"/>
          <a:lstStyle/>
          <a:p>
            <a:pPr defTabSz="456565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6F22A8-CE58-4C84-8847-B83486DA6993}"/>
              </a:ext>
            </a:extLst>
          </p:cNvPr>
          <p:cNvSpPr txBox="1"/>
          <p:nvPr/>
        </p:nvSpPr>
        <p:spPr>
          <a:xfrm>
            <a:off x="762000" y="2872013"/>
            <a:ext cx="3962400" cy="633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it-IT" sz="3200" b="1" dirty="0">
                <a:solidFill>
                  <a:srgbClr val="356B1A"/>
                </a:solidFill>
                <a:effectLst/>
                <a:latin typeface="#9Slide04 AdrianeSwash" panose="02000504060000090004" pitchFamily="2" charset="0"/>
                <a:ea typeface="Times New Roman" panose="02020603050405020304" pitchFamily="18" charset="0"/>
              </a:rPr>
              <a:t>Mùa xuân xinh tươi</a:t>
            </a:r>
            <a:endParaRPr lang="en-US" sz="2800" dirty="0">
              <a:solidFill>
                <a:srgbClr val="356B1A"/>
              </a:solidFill>
              <a:effectLst/>
              <a:latin typeface="#9Slide04 AdrianeSwash" panose="02000504060000090004" pitchFamily="2" charset="0"/>
              <a:ea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3290CB-E60F-4A0A-9967-988D10C78314}"/>
              </a:ext>
            </a:extLst>
          </p:cNvPr>
          <p:cNvSpPr txBox="1"/>
          <p:nvPr/>
        </p:nvSpPr>
        <p:spPr>
          <a:xfrm>
            <a:off x="7750099" y="2819400"/>
            <a:ext cx="4441901" cy="633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it-IT" sz="3200" b="1" dirty="0">
                <a:solidFill>
                  <a:srgbClr val="356B1A"/>
                </a:solidFill>
                <a:effectLst/>
                <a:latin typeface="#9Slide04 AdrianeSwash" panose="02000504060000090004" pitchFamily="2" charset="0"/>
                <a:ea typeface="Times New Roman" panose="02020603050405020304" pitchFamily="18" charset="0"/>
              </a:rPr>
              <a:t>Ngày đầu em đến lớp</a:t>
            </a:r>
            <a:endParaRPr lang="en-US" sz="2800" dirty="0">
              <a:solidFill>
                <a:srgbClr val="356B1A"/>
              </a:solidFill>
              <a:effectLst/>
              <a:latin typeface="#9Slide04 AdrianeSwash" panose="02000504060000090004" pitchFamily="2" charset="0"/>
              <a:ea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1513E2A-C254-40ED-8A8A-E920036BFA81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543F14-6BFA-41EB-8A56-56594B951BE2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sp>
        <p:nvSpPr>
          <p:cNvPr id="3" name="íṥļïḋé">
            <a:extLst>
              <a:ext uri="{FF2B5EF4-FFF2-40B4-BE49-F238E27FC236}">
                <a16:creationId xmlns:a16="http://schemas.microsoft.com/office/drawing/2014/main" id="{C88C3BA7-F6D3-4DF4-A81B-B3B9A1B926F0}"/>
              </a:ext>
            </a:extLst>
          </p:cNvPr>
          <p:cNvSpPr/>
          <p:nvPr/>
        </p:nvSpPr>
        <p:spPr>
          <a:xfrm>
            <a:off x="2977773" y="1249978"/>
            <a:ext cx="6556520" cy="584775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3200" dirty="0" err="1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Viết</a:t>
            </a:r>
            <a:r>
              <a:rPr lang="en-US" altLang="zh-CN" sz="3200" dirty="0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tiếp</a:t>
            </a:r>
            <a:r>
              <a:rPr lang="en-US" altLang="zh-CN" sz="3200" dirty="0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bài</a:t>
            </a:r>
            <a:r>
              <a:rPr lang="en-US" altLang="zh-CN" sz="3200" dirty="0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zh-CN" sz="3200" dirty="0" err="1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thơ</a:t>
            </a:r>
            <a:r>
              <a:rPr lang="en-US" altLang="zh-CN" sz="3200" dirty="0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4 </a:t>
            </a:r>
            <a:r>
              <a:rPr lang="en-US" altLang="zh-CN" sz="3200" dirty="0" err="1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chữ</a:t>
            </a:r>
            <a:r>
              <a:rPr lang="en-US" altLang="zh-CN" sz="3200" dirty="0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5 </a:t>
            </a:r>
            <a:r>
              <a:rPr lang="en-US" altLang="zh-CN" sz="3200" dirty="0" err="1">
                <a:solidFill>
                  <a:srgbClr val="00B050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chữ</a:t>
            </a:r>
            <a:endParaRPr lang="zh-CN" altLang="en-US" sz="3200" dirty="0">
              <a:solidFill>
                <a:srgbClr val="00B050"/>
              </a:solidFill>
              <a:latin typeface="Microsoft Sans Serif" panose="020B0604020202020204" pitchFamily="34" charset="0"/>
              <a:ea typeface="微软雅黑" panose="020B0503020204020204" pitchFamily="34" charset="-122"/>
              <a:cs typeface="Microsoft Sans Serif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16E548-0270-4952-BD5A-D14F1417FFC3}"/>
              </a:ext>
            </a:extLst>
          </p:cNvPr>
          <p:cNvSpPr txBox="1"/>
          <p:nvPr/>
        </p:nvSpPr>
        <p:spPr>
          <a:xfrm>
            <a:off x="3012863" y="5181600"/>
            <a:ext cx="7012486" cy="1200329"/>
          </a:xfrm>
          <a:prstGeom prst="rect">
            <a:avLst/>
          </a:prstGeom>
          <a:solidFill>
            <a:schemeClr val="accent6">
              <a:lumMod val="20000"/>
              <a:lumOff val="80000"/>
              <a:alpha val="45000"/>
            </a:schemeClr>
          </a:solidFill>
          <a:effectLst>
            <a:outerShdw blurRad="50800" dist="50800" dir="5400000" sx="99000" sy="99000" algn="ctr" rotWithShape="0">
              <a:srgbClr val="000000">
                <a:alpha val="67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u="sng" dirty="0" err="1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ý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íṥļïḋé">
            <a:extLst>
              <a:ext uri="{FF2B5EF4-FFF2-40B4-BE49-F238E27FC236}">
                <a16:creationId xmlns:a16="http://schemas.microsoft.com/office/drawing/2014/main" id="{F26F51AD-E031-4712-BE8F-9334D47FEAE8}"/>
              </a:ext>
            </a:extLst>
          </p:cNvPr>
          <p:cNvSpPr/>
          <p:nvPr/>
        </p:nvSpPr>
        <p:spPr>
          <a:xfrm>
            <a:off x="2836731" y="718869"/>
            <a:ext cx="6535869" cy="584775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3200" dirty="0">
                <a:solidFill>
                  <a:srgbClr val="00B050"/>
                </a:solidFill>
                <a:latin typeface="Microsoft Sans Serif" panose="020B0604020202020204" pitchFamily="34" charset="0"/>
                <a:ea typeface="微软雅黑" panose="020B0503020204020204" pitchFamily="34" charset="-122"/>
                <a:cs typeface="Microsoft Sans Serif" panose="020B0604020202020204" pitchFamily="34" charset="0"/>
              </a:rPr>
              <a:t>HOẠT ĐỘNG NHÓM</a:t>
            </a:r>
            <a:endParaRPr lang="zh-CN" altLang="en-US" sz="3200" dirty="0">
              <a:solidFill>
                <a:srgbClr val="00B050"/>
              </a:solidFill>
              <a:latin typeface="Microsoft Sans Serif" panose="020B0604020202020204" pitchFamily="34" charset="0"/>
              <a:ea typeface="微软雅黑" panose="020B0503020204020204" pitchFamily="34" charset="-122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65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5" grpId="0"/>
      <p:bldP spid="26" grpId="0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图片 27">
            <a:extLst>
              <a:ext uri="{FF2B5EF4-FFF2-40B4-BE49-F238E27FC236}">
                <a16:creationId xmlns:a16="http://schemas.microsoft.com/office/drawing/2014/main" id="{15B7276F-3EB7-427F-9857-B7AFA782D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1128188"/>
            <a:ext cx="6459415" cy="5385053"/>
          </a:xfrm>
          <a:prstGeom prst="rect">
            <a:avLst/>
          </a:prstGeom>
        </p:spPr>
      </p:pic>
      <p:sp>
        <p:nvSpPr>
          <p:cNvPr id="2" name="Rectangle: Rounded Corners 1"/>
          <p:cNvSpPr/>
          <p:nvPr/>
        </p:nvSpPr>
        <p:spPr>
          <a:xfrm>
            <a:off x="1524000" y="1050734"/>
            <a:ext cx="9067800" cy="5462507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6000"/>
            </a:schemeClr>
          </a:solidFill>
          <a:ln w="28575">
            <a:solidFill>
              <a:srgbClr val="9AC4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6E9533"/>
              </a:solidFill>
            </a:endParaRPr>
          </a:p>
        </p:txBody>
      </p:sp>
      <p:sp>
        <p:nvSpPr>
          <p:cNvPr id="84" name="Rounded Rectangle 83">
            <a:hlinkClick r:id="rId4" action="ppaction://hlinkfile"/>
          </p:cNvPr>
          <p:cNvSpPr/>
          <p:nvPr/>
        </p:nvSpPr>
        <p:spPr>
          <a:xfrm>
            <a:off x="2354873" y="1105980"/>
            <a:ext cx="7710853" cy="64770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II. TẬP VIẾT BÀI THƠ 4 CHỮ, 5 CHỮ</a:t>
            </a:r>
          </a:p>
        </p:txBody>
      </p:sp>
      <p:pic>
        <p:nvPicPr>
          <p:cNvPr id="83" name="图片 2">
            <a:extLst>
              <a:ext uri="{FF2B5EF4-FFF2-40B4-BE49-F238E27FC236}">
                <a16:creationId xmlns:a16="http://schemas.microsoft.com/office/drawing/2014/main" id="{6A00613F-C1A2-4D38-9CD9-8CE050061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8" t="4820" r="34641" b="9893"/>
          <a:stretch/>
        </p:blipFill>
        <p:spPr>
          <a:xfrm>
            <a:off x="10643357" y="2209800"/>
            <a:ext cx="1483453" cy="4465681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F3B4F30A-00F8-4476-92A3-F4FDC6AFD49D}"/>
              </a:ext>
            </a:extLst>
          </p:cNvPr>
          <p:cNvSpPr txBox="1"/>
          <p:nvPr/>
        </p:nvSpPr>
        <p:spPr>
          <a:xfrm>
            <a:off x="2057400" y="2209800"/>
            <a:ext cx="8305800" cy="3025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,…)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gieo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E66A0A-0D87-49DD-AB17-0FAE3A28B75C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BB31EC-EE73-48FF-AE5A-BD6F6D6F5CF7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pic>
        <p:nvPicPr>
          <p:cNvPr id="85" name="图片 120">
            <a:extLst>
              <a:ext uri="{FF2B5EF4-FFF2-40B4-BE49-F238E27FC236}">
                <a16:creationId xmlns:a16="http://schemas.microsoft.com/office/drawing/2014/main" id="{1106614D-BC40-42A4-8CF8-EC78E2E010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13576"/>
          <a:stretch/>
        </p:blipFill>
        <p:spPr>
          <a:xfrm>
            <a:off x="-302132" y="2003227"/>
            <a:ext cx="2740532" cy="487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51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图片 27">
            <a:extLst>
              <a:ext uri="{FF2B5EF4-FFF2-40B4-BE49-F238E27FC236}">
                <a16:creationId xmlns:a16="http://schemas.microsoft.com/office/drawing/2014/main" id="{15B7276F-3EB7-427F-9857-B7AFA782D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1128188"/>
            <a:ext cx="6459415" cy="5385053"/>
          </a:xfrm>
          <a:prstGeom prst="rect">
            <a:avLst/>
          </a:prstGeom>
        </p:spPr>
      </p:pic>
      <p:sp>
        <p:nvSpPr>
          <p:cNvPr id="2" name="Rectangle: Rounded Corners 1"/>
          <p:cNvSpPr/>
          <p:nvPr/>
        </p:nvSpPr>
        <p:spPr>
          <a:xfrm>
            <a:off x="1524000" y="1050734"/>
            <a:ext cx="9448800" cy="5462507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6000"/>
            </a:schemeClr>
          </a:solidFill>
          <a:ln w="28575">
            <a:solidFill>
              <a:srgbClr val="9AC4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6E9533"/>
              </a:solidFill>
            </a:endParaRPr>
          </a:p>
        </p:txBody>
      </p:sp>
      <p:sp>
        <p:nvSpPr>
          <p:cNvPr id="84" name="Rounded Rectangle 83">
            <a:hlinkClick r:id="rId4" action="ppaction://hlinkfile"/>
          </p:cNvPr>
          <p:cNvSpPr/>
          <p:nvPr/>
        </p:nvSpPr>
        <p:spPr>
          <a:xfrm>
            <a:off x="2286000" y="1181100"/>
            <a:ext cx="7710853" cy="64770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III. TRÌNH BÀY VÀ NHẬN XÉT</a:t>
            </a:r>
          </a:p>
        </p:txBody>
      </p:sp>
      <p:pic>
        <p:nvPicPr>
          <p:cNvPr id="83" name="图片 2">
            <a:extLst>
              <a:ext uri="{FF2B5EF4-FFF2-40B4-BE49-F238E27FC236}">
                <a16:creationId xmlns:a16="http://schemas.microsoft.com/office/drawing/2014/main" id="{6A00613F-C1A2-4D38-9CD9-8CE050061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8" t="4820" r="34641" b="9893"/>
          <a:stretch/>
        </p:blipFill>
        <p:spPr>
          <a:xfrm>
            <a:off x="10643357" y="2209800"/>
            <a:ext cx="1483453" cy="4465681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F3B4F30A-00F8-4476-92A3-F4FDC6AFD49D}"/>
              </a:ext>
            </a:extLst>
          </p:cNvPr>
          <p:cNvSpPr txBox="1"/>
          <p:nvPr/>
        </p:nvSpPr>
        <p:spPr>
          <a:xfrm>
            <a:off x="1676400" y="2209800"/>
            <a:ext cx="9144000" cy="26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E66A0A-0D87-49DD-AB17-0FAE3A28B75C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BB31EC-EE73-48FF-AE5A-BD6F6D6F5CF7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pic>
        <p:nvPicPr>
          <p:cNvPr id="85" name="图片 120">
            <a:extLst>
              <a:ext uri="{FF2B5EF4-FFF2-40B4-BE49-F238E27FC236}">
                <a16:creationId xmlns:a16="http://schemas.microsoft.com/office/drawing/2014/main" id="{1106614D-BC40-42A4-8CF8-EC78E2E010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13576"/>
          <a:stretch/>
        </p:blipFill>
        <p:spPr>
          <a:xfrm>
            <a:off x="-302132" y="2003227"/>
            <a:ext cx="2740532" cy="487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7418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CCE5CC5-DC06-4FFA-8FB0-2837CBD28B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8" t="12407" r="75113" b="72037"/>
          <a:stretch/>
        </p:blipFill>
        <p:spPr>
          <a:xfrm rot="20820866">
            <a:off x="10033000" y="804394"/>
            <a:ext cx="1092200" cy="1369325"/>
          </a:xfrm>
          <a:custGeom>
            <a:avLst/>
            <a:gdLst>
              <a:gd name="connsiteX0" fmla="*/ 0 w 1092200"/>
              <a:gd name="connsiteY0" fmla="*/ 0 h 1369325"/>
              <a:gd name="connsiteX1" fmla="*/ 1092200 w 1092200"/>
              <a:gd name="connsiteY1" fmla="*/ 0 h 1369325"/>
              <a:gd name="connsiteX2" fmla="*/ 1092200 w 1092200"/>
              <a:gd name="connsiteY2" fmla="*/ 1073151 h 1369325"/>
              <a:gd name="connsiteX3" fmla="*/ 914400 w 1092200"/>
              <a:gd name="connsiteY3" fmla="*/ 1225551 h 1369325"/>
              <a:gd name="connsiteX4" fmla="*/ 514350 w 1092200"/>
              <a:gd name="connsiteY4" fmla="*/ 1295401 h 1369325"/>
              <a:gd name="connsiteX5" fmla="*/ 469900 w 1092200"/>
              <a:gd name="connsiteY5" fmla="*/ 1352551 h 1369325"/>
              <a:gd name="connsiteX6" fmla="*/ 476807 w 1092200"/>
              <a:gd name="connsiteY6" fmla="*/ 1369325 h 1369325"/>
              <a:gd name="connsiteX7" fmla="*/ 0 w 1092200"/>
              <a:gd name="connsiteY7" fmla="*/ 1369325 h 136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2200" h="1369325">
                <a:moveTo>
                  <a:pt x="0" y="0"/>
                </a:moveTo>
                <a:lnTo>
                  <a:pt x="1092200" y="0"/>
                </a:lnTo>
                <a:lnTo>
                  <a:pt x="1092200" y="1073151"/>
                </a:lnTo>
                <a:lnTo>
                  <a:pt x="914400" y="1225551"/>
                </a:lnTo>
                <a:lnTo>
                  <a:pt x="514350" y="1295401"/>
                </a:lnTo>
                <a:lnTo>
                  <a:pt x="469900" y="1352551"/>
                </a:lnTo>
                <a:lnTo>
                  <a:pt x="476807" y="1369325"/>
                </a:lnTo>
                <a:lnTo>
                  <a:pt x="0" y="1369325"/>
                </a:lnTo>
                <a:close/>
              </a:path>
            </a:pathLst>
          </a:cu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DF77106-6F18-4F2A-99A8-10B08A091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844375" y="-347294"/>
            <a:ext cx="1877564" cy="1897681"/>
          </a:xfrm>
          <a:prstGeom prst="rect">
            <a:avLst/>
          </a:prstGeom>
        </p:spPr>
      </p:pic>
      <p:pic>
        <p:nvPicPr>
          <p:cNvPr id="5" name="图片 239" descr="图片包含 文字, 地图&#10;&#10;已生成极高可信度的说明">
            <a:extLst>
              <a:ext uri="{FF2B5EF4-FFF2-40B4-BE49-F238E27FC236}">
                <a16:creationId xmlns:a16="http://schemas.microsoft.com/office/drawing/2014/main" id="{675614E5-1362-4B22-8C70-8993D96E4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BBE3D8"/>
              </a:clrFrom>
              <a:clrTo>
                <a:srgbClr val="BBE3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7" t="10250" r="16825" b="36903"/>
          <a:stretch/>
        </p:blipFill>
        <p:spPr>
          <a:xfrm rot="16200000">
            <a:off x="3213078" y="254783"/>
            <a:ext cx="6033304" cy="64381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FC136A-D384-407E-A2E8-EEA5A4CDC178}"/>
              </a:ext>
            </a:extLst>
          </p:cNvPr>
          <p:cNvSpPr txBox="1"/>
          <p:nvPr/>
        </p:nvSpPr>
        <p:spPr>
          <a:xfrm>
            <a:off x="2667000" y="2057400"/>
            <a:ext cx="670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</a:rPr>
              <a:t>HƯỚNG DẪN VỀ NHÀ: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98F867-F0DD-4C05-83F9-2F40D78D8087}"/>
              </a:ext>
            </a:extLst>
          </p:cNvPr>
          <p:cNvSpPr txBox="1"/>
          <p:nvPr/>
        </p:nvSpPr>
        <p:spPr>
          <a:xfrm>
            <a:off x="3657600" y="2819400"/>
            <a:ext cx="4876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Hoàn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thiện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một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thơ</a:t>
            </a:r>
            <a:r>
              <a:rPr lang="en-US" sz="2800" b="1" dirty="0">
                <a:solidFill>
                  <a:srgbClr val="FF0000"/>
                </a:solidFill>
              </a:rPr>
              <a:t> 4 </a:t>
            </a:r>
            <a:r>
              <a:rPr lang="en-US" sz="2800" b="1" dirty="0" err="1">
                <a:solidFill>
                  <a:srgbClr val="FF0000"/>
                </a:solidFill>
              </a:rPr>
              <a:t>chữ</a:t>
            </a:r>
            <a:r>
              <a:rPr lang="en-US" sz="2800" b="1" dirty="0">
                <a:solidFill>
                  <a:srgbClr val="FF0000"/>
                </a:solidFill>
              </a:rPr>
              <a:t>, 5 </a:t>
            </a:r>
            <a:r>
              <a:rPr lang="en-US" sz="2800" b="1" dirty="0" err="1">
                <a:solidFill>
                  <a:srgbClr val="FF0000"/>
                </a:solidFill>
              </a:rPr>
              <a:t>chữ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mà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em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sáng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tác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81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ageCurlDoubl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图片 27">
            <a:extLst>
              <a:ext uri="{FF2B5EF4-FFF2-40B4-BE49-F238E27FC236}">
                <a16:creationId xmlns:a16="http://schemas.microsoft.com/office/drawing/2014/main" id="{15B7276F-3EB7-427F-9857-B7AFA782D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1128188"/>
            <a:ext cx="6459415" cy="5385053"/>
          </a:xfrm>
          <a:prstGeom prst="rect">
            <a:avLst/>
          </a:prstGeom>
        </p:spPr>
      </p:pic>
      <p:sp>
        <p:nvSpPr>
          <p:cNvPr id="2" name="Rectangle: Rounded Corners 1"/>
          <p:cNvSpPr/>
          <p:nvPr/>
        </p:nvSpPr>
        <p:spPr>
          <a:xfrm>
            <a:off x="1524000" y="76200"/>
            <a:ext cx="9067800" cy="670560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37000"/>
            </a:schemeClr>
          </a:solidFill>
          <a:ln w="28575">
            <a:solidFill>
              <a:srgbClr val="9AC4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6E9533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8600" y="18288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95800" y="18288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53000" y="18288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10200" y="18288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67400" y="18288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Á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24600" y="18288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10200" y="22860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867400" y="22860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Ố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24600" y="22860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81800" y="22860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Ữ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239000" y="22860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867400" y="27432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24600" y="27432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81800" y="27432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239000" y="27432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696200" y="27432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153400" y="27432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Ầ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610600" y="27432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410200" y="32004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867400" y="32004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Á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324600" y="32004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781800" y="32004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239000" y="32004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Ồ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495800" y="36576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953000" y="36576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Ệ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10200" y="36576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867400" y="36576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Đ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324600" y="36576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Ạ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781800" y="36576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038600" y="3657600"/>
            <a:ext cx="381000" cy="381000"/>
          </a:xfrm>
          <a:prstGeom prst="rect">
            <a:avLst/>
          </a:prstGeom>
          <a:solidFill>
            <a:srgbClr val="3333FF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76" name="Rectangle 75"/>
          <p:cNvSpPr/>
          <p:nvPr/>
        </p:nvSpPr>
        <p:spPr>
          <a:xfrm>
            <a:off x="4038600" y="1846385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4495800" y="1846385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4953000" y="1846385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410200" y="1846385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867400" y="1846385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6324600" y="1846385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5410200" y="22860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5867400" y="22860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6324600" y="22860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6781800" y="22860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7239000" y="22860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5867400" y="274906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6324600" y="274906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6781800" y="274906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7239000" y="274906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7696200" y="274906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8153400" y="274906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8610600" y="274906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5410200" y="32004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5867400" y="32004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324600" y="32004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6781800" y="32004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7239000" y="32004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4513385" y="36576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4970585" y="36576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5427785" y="36576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5884985" y="36576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6342185" y="36576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6799385" y="36576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4056185" y="3657600"/>
            <a:ext cx="381000" cy="3810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Rectangle 141"/>
          <p:cNvSpPr/>
          <p:nvPr/>
        </p:nvSpPr>
        <p:spPr>
          <a:xfrm>
            <a:off x="6324600" y="1828800"/>
            <a:ext cx="381000" cy="381000"/>
          </a:xfrm>
          <a:prstGeom prst="rect">
            <a:avLst/>
          </a:prstGeom>
          <a:solidFill>
            <a:srgbClr val="FF0000"/>
          </a:solidFill>
          <a:ln w="28575">
            <a:solidFill>
              <a:srgbClr val="9E1E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6324600" y="2286000"/>
            <a:ext cx="381000" cy="381000"/>
          </a:xfrm>
          <a:prstGeom prst="rect">
            <a:avLst/>
          </a:prstGeom>
          <a:solidFill>
            <a:srgbClr val="FF0000"/>
          </a:solidFill>
          <a:ln w="28575">
            <a:solidFill>
              <a:srgbClr val="9E1E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6324600" y="2743200"/>
            <a:ext cx="381000" cy="381000"/>
          </a:xfrm>
          <a:prstGeom prst="rect">
            <a:avLst/>
          </a:prstGeom>
          <a:solidFill>
            <a:srgbClr val="FF0000"/>
          </a:solidFill>
          <a:ln w="28575">
            <a:solidFill>
              <a:srgbClr val="9E1E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6324600" y="3200400"/>
            <a:ext cx="381000" cy="381000"/>
          </a:xfrm>
          <a:prstGeom prst="rect">
            <a:avLst/>
          </a:prstGeom>
          <a:solidFill>
            <a:srgbClr val="FF0000"/>
          </a:solidFill>
          <a:ln w="28575">
            <a:solidFill>
              <a:srgbClr val="9E1E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6324600" y="3657600"/>
            <a:ext cx="381000" cy="381000"/>
          </a:xfrm>
          <a:prstGeom prst="rect">
            <a:avLst/>
          </a:prstGeom>
          <a:solidFill>
            <a:srgbClr val="FF0000"/>
          </a:solidFill>
          <a:ln w="28575">
            <a:solidFill>
              <a:srgbClr val="9E1E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3200400" y="1828800"/>
            <a:ext cx="381000" cy="381000"/>
          </a:xfrm>
          <a:prstGeom prst="rect">
            <a:avLst/>
          </a:prstGeom>
          <a:solidFill>
            <a:srgbClr val="33CC33"/>
          </a:solidFill>
          <a:ln w="28575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2" name="Rectangle 151"/>
          <p:cNvSpPr/>
          <p:nvPr/>
        </p:nvSpPr>
        <p:spPr>
          <a:xfrm>
            <a:off x="3200400" y="2286000"/>
            <a:ext cx="381000" cy="381000"/>
          </a:xfrm>
          <a:prstGeom prst="rect">
            <a:avLst/>
          </a:prstGeom>
          <a:solidFill>
            <a:srgbClr val="33CC33"/>
          </a:solidFill>
          <a:ln w="28575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3200400" y="2743200"/>
            <a:ext cx="381000" cy="381000"/>
          </a:xfrm>
          <a:prstGeom prst="rect">
            <a:avLst/>
          </a:prstGeom>
          <a:solidFill>
            <a:srgbClr val="33CC33"/>
          </a:solidFill>
          <a:ln w="28575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3200400" y="3200400"/>
            <a:ext cx="381000" cy="381000"/>
          </a:xfrm>
          <a:prstGeom prst="rect">
            <a:avLst/>
          </a:prstGeom>
          <a:solidFill>
            <a:srgbClr val="33CC33"/>
          </a:solidFill>
          <a:ln w="28575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3200400" y="3657600"/>
            <a:ext cx="381000" cy="381000"/>
          </a:xfrm>
          <a:prstGeom prst="rect">
            <a:avLst/>
          </a:prstGeom>
          <a:solidFill>
            <a:srgbClr val="33CC33"/>
          </a:solidFill>
          <a:ln w="28575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6" name="5-Point Star 5"/>
          <p:cNvSpPr/>
          <p:nvPr/>
        </p:nvSpPr>
        <p:spPr>
          <a:xfrm>
            <a:off x="3086100" y="1032387"/>
            <a:ext cx="609600" cy="6477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2" name="Rounded Rectangle 3071"/>
          <p:cNvSpPr/>
          <p:nvPr/>
        </p:nvSpPr>
        <p:spPr>
          <a:xfrm>
            <a:off x="2286001" y="5145655"/>
            <a:ext cx="7836877" cy="95372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Nam? 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(6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Rounded Rectangle 161"/>
          <p:cNvSpPr/>
          <p:nvPr/>
        </p:nvSpPr>
        <p:spPr>
          <a:xfrm>
            <a:off x="2499948" y="5221856"/>
            <a:ext cx="7568711" cy="95372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Nam? 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(5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Rounded Rectangle 162"/>
          <p:cNvSpPr/>
          <p:nvPr/>
        </p:nvSpPr>
        <p:spPr>
          <a:xfrm>
            <a:off x="2098432" y="5145656"/>
            <a:ext cx="8112369" cy="95372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 (7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Rounded Rectangle 163"/>
          <p:cNvSpPr/>
          <p:nvPr/>
        </p:nvSpPr>
        <p:spPr>
          <a:xfrm>
            <a:off x="2309448" y="5071934"/>
            <a:ext cx="8012723" cy="117646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Huệ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6),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(5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Rounded Rectangle 164"/>
          <p:cNvSpPr/>
          <p:nvPr/>
        </p:nvSpPr>
        <p:spPr>
          <a:xfrm>
            <a:off x="1905001" y="4996640"/>
            <a:ext cx="8534401" cy="125176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Lượm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kỳ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Nam? 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(7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ounded Rectangle 83">
            <a:hlinkClick r:id="rId4" action="ppaction://hlinkfile"/>
          </p:cNvPr>
          <p:cNvSpPr/>
          <p:nvPr/>
        </p:nvSpPr>
        <p:spPr>
          <a:xfrm>
            <a:off x="3572798" y="342900"/>
            <a:ext cx="5266403" cy="647700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3" name="图片 2">
            <a:extLst>
              <a:ext uri="{FF2B5EF4-FFF2-40B4-BE49-F238E27FC236}">
                <a16:creationId xmlns:a16="http://schemas.microsoft.com/office/drawing/2014/main" id="{6A00613F-C1A2-4D38-9CD9-8CE050061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8" t="4820" r="34641" b="9893"/>
          <a:stretch/>
        </p:blipFill>
        <p:spPr>
          <a:xfrm>
            <a:off x="10643357" y="2209800"/>
            <a:ext cx="1483453" cy="4465681"/>
          </a:xfrm>
          <a:prstGeom prst="rect">
            <a:avLst/>
          </a:prstGeom>
        </p:spPr>
      </p:pic>
      <p:pic>
        <p:nvPicPr>
          <p:cNvPr id="85" name="图片 120">
            <a:extLst>
              <a:ext uri="{FF2B5EF4-FFF2-40B4-BE49-F238E27FC236}">
                <a16:creationId xmlns:a16="http://schemas.microsoft.com/office/drawing/2014/main" id="{1106614D-BC40-42A4-8CF8-EC78E2E010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13576"/>
          <a:stretch/>
        </p:blipFill>
        <p:spPr>
          <a:xfrm>
            <a:off x="-302132" y="1981194"/>
            <a:ext cx="2995508" cy="487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0850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7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7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7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7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1000"/>
                                        <p:tgtEl>
                                          <p:spTgt spid="30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4" dur="7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8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3072" grpId="0" animBg="1"/>
      <p:bldP spid="3072" grpId="1" animBg="1"/>
      <p:bldP spid="162" grpId="0" animBg="1"/>
      <p:bldP spid="162" grpId="1" animBg="1"/>
      <p:bldP spid="163" grpId="0" animBg="1"/>
      <p:bldP spid="163" grpId="1" animBg="1"/>
      <p:bldP spid="164" grpId="0" animBg="1"/>
      <p:bldP spid="164" grpId="1" animBg="1"/>
      <p:bldP spid="165" grpId="0" animBg="1"/>
      <p:bldP spid="16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9">
            <a:extLst>
              <a:ext uri="{FF2B5EF4-FFF2-40B4-BE49-F238E27FC236}">
                <a16:creationId xmlns:a16="http://schemas.microsoft.com/office/drawing/2014/main" id="{5C839CB3-89F3-4637-8BC3-224797E90CE4}"/>
              </a:ext>
            </a:extLst>
          </p:cNvPr>
          <p:cNvGrpSpPr/>
          <p:nvPr/>
        </p:nvGrpSpPr>
        <p:grpSpPr>
          <a:xfrm>
            <a:off x="1219200" y="765979"/>
            <a:ext cx="10744200" cy="5711021"/>
            <a:chOff x="1783080" y="513430"/>
            <a:chExt cx="9418320" cy="5644580"/>
          </a:xfrm>
        </p:grpSpPr>
        <p:cxnSp>
          <p:nvCxnSpPr>
            <p:cNvPr id="4" name="直接连接符 38">
              <a:extLst>
                <a:ext uri="{FF2B5EF4-FFF2-40B4-BE49-F238E27FC236}">
                  <a16:creationId xmlns:a16="http://schemas.microsoft.com/office/drawing/2014/main" id="{2A97EB98-D351-4329-A025-28F0971D361C}"/>
                </a:ext>
              </a:extLst>
            </p:cNvPr>
            <p:cNvCxnSpPr/>
            <p:nvPr/>
          </p:nvCxnSpPr>
          <p:spPr>
            <a:xfrm>
              <a:off x="1783080" y="518160"/>
              <a:ext cx="93878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5" name="直接连接符 39">
              <a:extLst>
                <a:ext uri="{FF2B5EF4-FFF2-40B4-BE49-F238E27FC236}">
                  <a16:creationId xmlns:a16="http://schemas.microsoft.com/office/drawing/2014/main" id="{A7BB6A38-AA19-4637-9534-81671041611D}"/>
                </a:ext>
              </a:extLst>
            </p:cNvPr>
            <p:cNvCxnSpPr/>
            <p:nvPr/>
          </p:nvCxnSpPr>
          <p:spPr>
            <a:xfrm>
              <a:off x="11201400" y="513430"/>
              <a:ext cx="0" cy="563880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6" name="直接连接符 40">
              <a:extLst>
                <a:ext uri="{FF2B5EF4-FFF2-40B4-BE49-F238E27FC236}">
                  <a16:creationId xmlns:a16="http://schemas.microsoft.com/office/drawing/2014/main" id="{A43749AD-5329-4176-A26E-2F834AAF43D5}"/>
                </a:ext>
              </a:extLst>
            </p:cNvPr>
            <p:cNvCxnSpPr/>
            <p:nvPr/>
          </p:nvCxnSpPr>
          <p:spPr>
            <a:xfrm flipH="1">
              <a:off x="6898990" y="6158010"/>
              <a:ext cx="42824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7" name="直接连接符 41">
              <a:extLst>
                <a:ext uri="{FF2B5EF4-FFF2-40B4-BE49-F238E27FC236}">
                  <a16:creationId xmlns:a16="http://schemas.microsoft.com/office/drawing/2014/main" id="{6FBDCAD4-C9D4-43CE-B1A1-A88577B72280}"/>
                </a:ext>
              </a:extLst>
            </p:cNvPr>
            <p:cNvCxnSpPr/>
            <p:nvPr/>
          </p:nvCxnSpPr>
          <p:spPr>
            <a:xfrm>
              <a:off x="1783080" y="513430"/>
              <a:ext cx="0" cy="44196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674CFA-E5A5-48A5-9115-07013C7B6C54}"/>
              </a:ext>
            </a:extLst>
          </p:cNvPr>
          <p:cNvSpPr txBox="1"/>
          <p:nvPr/>
        </p:nvSpPr>
        <p:spPr>
          <a:xfrm>
            <a:off x="1981200" y="86380"/>
            <a:ext cx="8991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4040BE-B910-4FCF-B4D1-9E2EBD84D257}"/>
              </a:ext>
            </a:extLst>
          </p:cNvPr>
          <p:cNvSpPr txBox="1"/>
          <p:nvPr/>
        </p:nvSpPr>
        <p:spPr>
          <a:xfrm>
            <a:off x="1981200" y="873205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图片 27">
            <a:extLst>
              <a:ext uri="{FF2B5EF4-FFF2-40B4-BE49-F238E27FC236}">
                <a16:creationId xmlns:a16="http://schemas.microsoft.com/office/drawing/2014/main" id="{3B6F1242-E075-45E4-BC71-CB72E14968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24992" b="9822"/>
          <a:stretch/>
        </p:blipFill>
        <p:spPr>
          <a:xfrm>
            <a:off x="0" y="1112514"/>
            <a:ext cx="2362200" cy="5497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6456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9">
            <a:extLst>
              <a:ext uri="{FF2B5EF4-FFF2-40B4-BE49-F238E27FC236}">
                <a16:creationId xmlns:a16="http://schemas.microsoft.com/office/drawing/2014/main" id="{5C839CB3-89F3-4637-8BC3-224797E90CE4}"/>
              </a:ext>
            </a:extLst>
          </p:cNvPr>
          <p:cNvGrpSpPr/>
          <p:nvPr/>
        </p:nvGrpSpPr>
        <p:grpSpPr>
          <a:xfrm>
            <a:off x="1219200" y="765979"/>
            <a:ext cx="10744200" cy="5711021"/>
            <a:chOff x="1783080" y="513430"/>
            <a:chExt cx="9418320" cy="5644580"/>
          </a:xfrm>
        </p:grpSpPr>
        <p:cxnSp>
          <p:nvCxnSpPr>
            <p:cNvPr id="4" name="直接连接符 38">
              <a:extLst>
                <a:ext uri="{FF2B5EF4-FFF2-40B4-BE49-F238E27FC236}">
                  <a16:creationId xmlns:a16="http://schemas.microsoft.com/office/drawing/2014/main" id="{2A97EB98-D351-4329-A025-28F0971D361C}"/>
                </a:ext>
              </a:extLst>
            </p:cNvPr>
            <p:cNvCxnSpPr/>
            <p:nvPr/>
          </p:nvCxnSpPr>
          <p:spPr>
            <a:xfrm>
              <a:off x="1783080" y="518160"/>
              <a:ext cx="93878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5" name="直接连接符 39">
              <a:extLst>
                <a:ext uri="{FF2B5EF4-FFF2-40B4-BE49-F238E27FC236}">
                  <a16:creationId xmlns:a16="http://schemas.microsoft.com/office/drawing/2014/main" id="{A7BB6A38-AA19-4637-9534-81671041611D}"/>
                </a:ext>
              </a:extLst>
            </p:cNvPr>
            <p:cNvCxnSpPr/>
            <p:nvPr/>
          </p:nvCxnSpPr>
          <p:spPr>
            <a:xfrm>
              <a:off x="11201400" y="513430"/>
              <a:ext cx="0" cy="563880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6" name="直接连接符 40">
              <a:extLst>
                <a:ext uri="{FF2B5EF4-FFF2-40B4-BE49-F238E27FC236}">
                  <a16:creationId xmlns:a16="http://schemas.microsoft.com/office/drawing/2014/main" id="{A43749AD-5329-4176-A26E-2F834AAF43D5}"/>
                </a:ext>
              </a:extLst>
            </p:cNvPr>
            <p:cNvCxnSpPr/>
            <p:nvPr/>
          </p:nvCxnSpPr>
          <p:spPr>
            <a:xfrm flipH="1">
              <a:off x="6898990" y="6158010"/>
              <a:ext cx="42824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7" name="直接连接符 41">
              <a:extLst>
                <a:ext uri="{FF2B5EF4-FFF2-40B4-BE49-F238E27FC236}">
                  <a16:creationId xmlns:a16="http://schemas.microsoft.com/office/drawing/2014/main" id="{6FBDCAD4-C9D4-43CE-B1A1-A88577B72280}"/>
                </a:ext>
              </a:extLst>
            </p:cNvPr>
            <p:cNvCxnSpPr/>
            <p:nvPr/>
          </p:nvCxnSpPr>
          <p:spPr>
            <a:xfrm>
              <a:off x="1783080" y="513430"/>
              <a:ext cx="0" cy="44196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674CFA-E5A5-48A5-9115-07013C7B6C54}"/>
              </a:ext>
            </a:extLst>
          </p:cNvPr>
          <p:cNvSpPr txBox="1"/>
          <p:nvPr/>
        </p:nvSpPr>
        <p:spPr>
          <a:xfrm>
            <a:off x="1981200" y="86380"/>
            <a:ext cx="8991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4040BE-B910-4FCF-B4D1-9E2EBD84D257}"/>
              </a:ext>
            </a:extLst>
          </p:cNvPr>
          <p:cNvSpPr txBox="1"/>
          <p:nvPr/>
        </p:nvSpPr>
        <p:spPr>
          <a:xfrm>
            <a:off x="1981200" y="873205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5B6917-615D-47A6-9207-C8E77305C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437309"/>
            <a:ext cx="9677398" cy="4878525"/>
          </a:xfrm>
          <a:prstGeom prst="rect">
            <a:avLst/>
          </a:prstGeom>
        </p:spPr>
      </p:pic>
      <p:pic>
        <p:nvPicPr>
          <p:cNvPr id="2" name="图片 27">
            <a:extLst>
              <a:ext uri="{FF2B5EF4-FFF2-40B4-BE49-F238E27FC236}">
                <a16:creationId xmlns:a16="http://schemas.microsoft.com/office/drawing/2014/main" id="{3B6F1242-E075-45E4-BC71-CB72E14968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24992" b="9822"/>
          <a:stretch/>
        </p:blipFill>
        <p:spPr>
          <a:xfrm>
            <a:off x="0" y="1112514"/>
            <a:ext cx="2362200" cy="5497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3490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19200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B62031D4-7C38-41E6-A143-D53C946C009A}"/>
              </a:ext>
            </a:extLst>
          </p:cNvPr>
          <p:cNvSpPr/>
          <p:nvPr/>
        </p:nvSpPr>
        <p:spPr>
          <a:xfrm>
            <a:off x="1371601" y="5181600"/>
            <a:ext cx="6172199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Đồng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dao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r>
              <a:rPr lang="en-US" sz="2400" b="1" dirty="0" err="1">
                <a:solidFill>
                  <a:schemeClr val="tx1"/>
                </a:solidFill>
              </a:rPr>
              <a:t>Xúc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xắc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xúc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xẻ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CD12D6-B387-4082-BBBF-CD8344D3C4E5}"/>
              </a:ext>
            </a:extLst>
          </p:cNvPr>
          <p:cNvSpPr/>
          <p:nvPr/>
        </p:nvSpPr>
        <p:spPr>
          <a:xfrm>
            <a:off x="8229600" y="914400"/>
            <a:ext cx="3581400" cy="3086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err="1"/>
              <a:t>Xúc</a:t>
            </a:r>
            <a:r>
              <a:rPr lang="en-US" sz="2200" b="1" dirty="0"/>
              <a:t> </a:t>
            </a:r>
            <a:r>
              <a:rPr lang="en-US" sz="2200" b="1" dirty="0" err="1"/>
              <a:t>xắc</a:t>
            </a:r>
            <a:r>
              <a:rPr lang="en-US" sz="2200" b="1" dirty="0"/>
              <a:t> </a:t>
            </a:r>
            <a:r>
              <a:rPr lang="en-US" sz="2200" b="1" dirty="0" err="1"/>
              <a:t>xúc</a:t>
            </a:r>
            <a:r>
              <a:rPr lang="en-US" sz="2200" b="1" dirty="0"/>
              <a:t> </a:t>
            </a:r>
            <a:r>
              <a:rPr lang="en-US" sz="2200" b="1" dirty="0" err="1"/>
              <a:t>xẻ</a:t>
            </a:r>
            <a:endParaRPr lang="en-US" sz="2200" b="1" dirty="0"/>
          </a:p>
          <a:p>
            <a:pPr>
              <a:lnSpc>
                <a:spcPct val="150000"/>
              </a:lnSpc>
            </a:pPr>
            <a:r>
              <a:rPr lang="en-US" sz="2200" dirty="0"/>
              <a:t>	 (</a:t>
            </a:r>
            <a:r>
              <a:rPr lang="en-US" sz="2200" dirty="0" err="1"/>
              <a:t>Đồng</a:t>
            </a:r>
            <a:r>
              <a:rPr lang="en-US" sz="2200" dirty="0"/>
              <a:t> </a:t>
            </a:r>
            <a:r>
              <a:rPr lang="en-US" sz="2200" dirty="0" err="1"/>
              <a:t>dao</a:t>
            </a:r>
            <a:r>
              <a:rPr lang="en-US" sz="2200" dirty="0"/>
              <a:t>)</a:t>
            </a:r>
          </a:p>
          <a:p>
            <a:pPr>
              <a:lnSpc>
                <a:spcPct val="150000"/>
              </a:lnSpc>
            </a:pPr>
            <a:r>
              <a:rPr lang="en-US" sz="2200" dirty="0" err="1"/>
              <a:t>Xúc</a:t>
            </a:r>
            <a:r>
              <a:rPr lang="en-US" sz="2200" dirty="0"/>
              <a:t> </a:t>
            </a:r>
            <a:r>
              <a:rPr lang="en-US" sz="2200" dirty="0" err="1"/>
              <a:t>xắc</a:t>
            </a:r>
            <a:r>
              <a:rPr lang="en-US" sz="2200" dirty="0"/>
              <a:t> </a:t>
            </a:r>
            <a:r>
              <a:rPr lang="en-US" sz="2200" dirty="0" err="1"/>
              <a:t>xúc</a:t>
            </a:r>
            <a:r>
              <a:rPr lang="en-US" sz="2200" dirty="0"/>
              <a:t> </a:t>
            </a:r>
            <a:r>
              <a:rPr lang="en-US" sz="2200" dirty="0" err="1"/>
              <a:t>xẻ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dirty="0" err="1"/>
              <a:t>Năm</a:t>
            </a:r>
            <a:r>
              <a:rPr lang="en-US" sz="2200" dirty="0"/>
              <a:t> </a:t>
            </a:r>
            <a:r>
              <a:rPr lang="en-US" sz="2200" dirty="0" err="1"/>
              <a:t>mới</a:t>
            </a:r>
            <a:r>
              <a:rPr lang="en-US" sz="2200" dirty="0"/>
              <a:t> </a:t>
            </a:r>
            <a:r>
              <a:rPr lang="en-US" sz="2200" dirty="0" err="1"/>
              <a:t>năm</a:t>
            </a:r>
            <a:r>
              <a:rPr lang="en-US" sz="2200" dirty="0"/>
              <a:t> </a:t>
            </a:r>
            <a:r>
              <a:rPr lang="en-US" sz="2200" dirty="0" err="1"/>
              <a:t>mẻ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dirty="0" err="1"/>
              <a:t>Nhà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còn</a:t>
            </a:r>
            <a:r>
              <a:rPr lang="en-US" sz="2200" dirty="0"/>
              <a:t> </a:t>
            </a:r>
            <a:r>
              <a:rPr lang="en-US" sz="2200" dirty="0" err="1"/>
              <a:t>thức</a:t>
            </a:r>
            <a:endParaRPr lang="en-US" sz="2200" dirty="0"/>
          </a:p>
          <a:p>
            <a:pPr>
              <a:lnSpc>
                <a:spcPct val="150000"/>
              </a:lnSpc>
            </a:pPr>
            <a:r>
              <a:rPr lang="en-US" sz="2200" dirty="0" err="1"/>
              <a:t>Mở</a:t>
            </a:r>
            <a:r>
              <a:rPr lang="en-US" sz="2200" dirty="0"/>
              <a:t> </a:t>
            </a:r>
            <a:r>
              <a:rPr lang="en-US" sz="2200" dirty="0" err="1"/>
              <a:t>cửa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chúng</a:t>
            </a:r>
            <a:r>
              <a:rPr lang="en-US" sz="2200" dirty="0"/>
              <a:t> </a:t>
            </a:r>
            <a:r>
              <a:rPr lang="en-US" sz="2200" dirty="0" err="1"/>
              <a:t>tôi</a:t>
            </a:r>
            <a:r>
              <a:rPr lang="en-US" sz="2200" dirty="0"/>
              <a:t>…</a:t>
            </a:r>
          </a:p>
        </p:txBody>
      </p:sp>
      <p:pic>
        <p:nvPicPr>
          <p:cNvPr id="4" name="Xúc xắc xúc xẻ">
            <a:hlinkClick r:id="" action="ppaction://media"/>
            <a:extLst>
              <a:ext uri="{FF2B5EF4-FFF2-40B4-BE49-F238E27FC236}">
                <a16:creationId xmlns:a16="http://schemas.microsoft.com/office/drawing/2014/main" id="{4715E5A7-C98F-4856-AC8E-6561180C2DC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9269" end="678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7693" y="1066800"/>
            <a:ext cx="6553200" cy="376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61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9">
            <a:extLst>
              <a:ext uri="{FF2B5EF4-FFF2-40B4-BE49-F238E27FC236}">
                <a16:creationId xmlns:a16="http://schemas.microsoft.com/office/drawing/2014/main" id="{5C839CB3-89F3-4637-8BC3-224797E90CE4}"/>
              </a:ext>
            </a:extLst>
          </p:cNvPr>
          <p:cNvGrpSpPr/>
          <p:nvPr/>
        </p:nvGrpSpPr>
        <p:grpSpPr>
          <a:xfrm>
            <a:off x="1219200" y="765979"/>
            <a:ext cx="10744200" cy="5711021"/>
            <a:chOff x="1783080" y="513430"/>
            <a:chExt cx="9418320" cy="5644580"/>
          </a:xfrm>
        </p:grpSpPr>
        <p:cxnSp>
          <p:nvCxnSpPr>
            <p:cNvPr id="4" name="直接连接符 38">
              <a:extLst>
                <a:ext uri="{FF2B5EF4-FFF2-40B4-BE49-F238E27FC236}">
                  <a16:creationId xmlns:a16="http://schemas.microsoft.com/office/drawing/2014/main" id="{2A97EB98-D351-4329-A025-28F0971D361C}"/>
                </a:ext>
              </a:extLst>
            </p:cNvPr>
            <p:cNvCxnSpPr/>
            <p:nvPr/>
          </p:nvCxnSpPr>
          <p:spPr>
            <a:xfrm>
              <a:off x="1783080" y="518160"/>
              <a:ext cx="93878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5" name="直接连接符 39">
              <a:extLst>
                <a:ext uri="{FF2B5EF4-FFF2-40B4-BE49-F238E27FC236}">
                  <a16:creationId xmlns:a16="http://schemas.microsoft.com/office/drawing/2014/main" id="{A7BB6A38-AA19-4637-9534-81671041611D}"/>
                </a:ext>
              </a:extLst>
            </p:cNvPr>
            <p:cNvCxnSpPr/>
            <p:nvPr/>
          </p:nvCxnSpPr>
          <p:spPr>
            <a:xfrm>
              <a:off x="11201400" y="513430"/>
              <a:ext cx="0" cy="563880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6" name="直接连接符 40">
              <a:extLst>
                <a:ext uri="{FF2B5EF4-FFF2-40B4-BE49-F238E27FC236}">
                  <a16:creationId xmlns:a16="http://schemas.microsoft.com/office/drawing/2014/main" id="{A43749AD-5329-4176-A26E-2F834AAF43D5}"/>
                </a:ext>
              </a:extLst>
            </p:cNvPr>
            <p:cNvCxnSpPr/>
            <p:nvPr/>
          </p:nvCxnSpPr>
          <p:spPr>
            <a:xfrm flipH="1">
              <a:off x="6898990" y="6158010"/>
              <a:ext cx="4282440" cy="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  <p:cxnSp>
          <p:nvCxnSpPr>
            <p:cNvPr id="7" name="直接连接符 41">
              <a:extLst>
                <a:ext uri="{FF2B5EF4-FFF2-40B4-BE49-F238E27FC236}">
                  <a16:creationId xmlns:a16="http://schemas.microsoft.com/office/drawing/2014/main" id="{6FBDCAD4-C9D4-43CE-B1A1-A88577B72280}"/>
                </a:ext>
              </a:extLst>
            </p:cNvPr>
            <p:cNvCxnSpPr/>
            <p:nvPr/>
          </p:nvCxnSpPr>
          <p:spPr>
            <a:xfrm>
              <a:off x="1783080" y="513430"/>
              <a:ext cx="0" cy="441960"/>
            </a:xfrm>
            <a:prstGeom prst="line">
              <a:avLst/>
            </a:prstGeom>
            <a:noFill/>
            <a:ln w="38100" cap="rnd" cmpd="sng" algn="ctr">
              <a:solidFill>
                <a:srgbClr val="4D7678"/>
              </a:solidFill>
              <a:prstDash val="solid"/>
              <a:round/>
            </a:ln>
            <a:effectLst/>
          </p:spPr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674CFA-E5A5-48A5-9115-07013C7B6C54}"/>
              </a:ext>
            </a:extLst>
          </p:cNvPr>
          <p:cNvSpPr txBox="1"/>
          <p:nvPr/>
        </p:nvSpPr>
        <p:spPr>
          <a:xfrm>
            <a:off x="1981200" y="86380"/>
            <a:ext cx="8991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4040BE-B910-4FCF-B4D1-9E2EBD84D257}"/>
              </a:ext>
            </a:extLst>
          </p:cNvPr>
          <p:cNvSpPr txBox="1"/>
          <p:nvPr/>
        </p:nvSpPr>
        <p:spPr>
          <a:xfrm>
            <a:off x="1981200" y="873205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图片 27">
            <a:extLst>
              <a:ext uri="{FF2B5EF4-FFF2-40B4-BE49-F238E27FC236}">
                <a16:creationId xmlns:a16="http://schemas.microsoft.com/office/drawing/2014/main" id="{3B6F1242-E075-45E4-BC71-CB72E14968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0" r="24992" b="9822"/>
          <a:stretch/>
        </p:blipFill>
        <p:spPr>
          <a:xfrm>
            <a:off x="0" y="1112514"/>
            <a:ext cx="2362200" cy="5497289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C32DB4-F122-47BE-998B-914B3DBEBB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7" b="2750"/>
          <a:stretch/>
        </p:blipFill>
        <p:spPr>
          <a:xfrm>
            <a:off x="2314380" y="1377449"/>
            <a:ext cx="9496620" cy="509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65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图片包含 文字, 地图&#10;&#10;已生成极高可信度的说明">
            <a:extLst>
              <a:ext uri="{FF2B5EF4-FFF2-40B4-BE49-F238E27FC236}">
                <a16:creationId xmlns:a16="http://schemas.microsoft.com/office/drawing/2014/main" id="{69F124FD-EE03-4B5E-B398-25D2DA0A3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9467" y="-2495754"/>
            <a:ext cx="7376096" cy="12182463"/>
          </a:xfrm>
          <a:prstGeom prst="rect">
            <a:avLst/>
          </a:prstGeom>
        </p:spPr>
      </p:pic>
      <p:sp>
        <p:nvSpPr>
          <p:cNvPr id="3" name="矩形 6">
            <a:extLst>
              <a:ext uri="{FF2B5EF4-FFF2-40B4-BE49-F238E27FC236}">
                <a16:creationId xmlns:a16="http://schemas.microsoft.com/office/drawing/2014/main" id="{B51F33B1-03BD-434A-AD00-98136EF25A6A}"/>
              </a:ext>
            </a:extLst>
          </p:cNvPr>
          <p:cNvSpPr/>
          <p:nvPr/>
        </p:nvSpPr>
        <p:spPr>
          <a:xfrm>
            <a:off x="1143000" y="1219200"/>
            <a:ext cx="6553200" cy="4724400"/>
          </a:xfrm>
          <a:prstGeom prst="rect">
            <a:avLst/>
          </a:prstGeom>
          <a:solidFill>
            <a:srgbClr val="BBE3D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EAB12-FF78-4051-926E-2E30CA2154DF}"/>
              </a:ext>
            </a:extLst>
          </p:cNvPr>
          <p:cNvSpPr/>
          <p:nvPr/>
        </p:nvSpPr>
        <p:spPr>
          <a:xfrm>
            <a:off x="914400" y="599420"/>
            <a:ext cx="10363200" cy="618238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B62031D4-7C38-41E6-A143-D53C946C009A}"/>
              </a:ext>
            </a:extLst>
          </p:cNvPr>
          <p:cNvSpPr/>
          <p:nvPr/>
        </p:nvSpPr>
        <p:spPr>
          <a:xfrm>
            <a:off x="1219201" y="5334000"/>
            <a:ext cx="6172199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Hát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dặm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r>
              <a:rPr lang="en-US" sz="2400" b="1" dirty="0" err="1">
                <a:solidFill>
                  <a:schemeClr val="tx1"/>
                </a:solidFill>
              </a:rPr>
              <a:t>Điệu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hò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bơi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thuyền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8" name="Thuyen va ben~1_a6f17a8cf2e20e10dae6c948e25a6700.mp4">
            <a:hlinkClick r:id="" action="ppaction://media"/>
            <a:extLst>
              <a:ext uri="{FF2B5EF4-FFF2-40B4-BE49-F238E27FC236}">
                <a16:creationId xmlns:a16="http://schemas.microsoft.com/office/drawing/2014/main" id="{08245489-D537-45AA-8595-D7CB2013C1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7244" y="1118756"/>
            <a:ext cx="6456555" cy="39104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3CD12D6-B387-4082-BBBF-CD8344D3C4E5}"/>
              </a:ext>
            </a:extLst>
          </p:cNvPr>
          <p:cNvSpPr/>
          <p:nvPr/>
        </p:nvSpPr>
        <p:spPr>
          <a:xfrm>
            <a:off x="7848600" y="914400"/>
            <a:ext cx="3581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/>
              <a:t>Thuyền</a:t>
            </a:r>
            <a:r>
              <a:rPr lang="en-US" sz="2200" b="1" dirty="0"/>
              <a:t> </a:t>
            </a:r>
            <a:r>
              <a:rPr lang="en-US" sz="2200" b="1" dirty="0" err="1"/>
              <a:t>và</a:t>
            </a:r>
            <a:r>
              <a:rPr lang="en-US" sz="2200" b="1" dirty="0"/>
              <a:t> </a:t>
            </a:r>
            <a:r>
              <a:rPr lang="en-US" sz="2200" b="1" dirty="0" err="1"/>
              <a:t>bến</a:t>
            </a:r>
            <a:endParaRPr lang="en-US" sz="2200" b="1" dirty="0"/>
          </a:p>
          <a:p>
            <a:r>
              <a:rPr lang="en-US" sz="2200" dirty="0"/>
              <a:t>	 (</a:t>
            </a:r>
            <a:r>
              <a:rPr lang="en-US" sz="2200" dirty="0" err="1"/>
              <a:t>Hò</a:t>
            </a:r>
            <a:r>
              <a:rPr lang="en-US" sz="2200" dirty="0"/>
              <a:t> </a:t>
            </a:r>
            <a:r>
              <a:rPr lang="en-US" sz="2200" dirty="0" err="1"/>
              <a:t>bơi</a:t>
            </a:r>
            <a:r>
              <a:rPr lang="en-US" sz="2200" dirty="0"/>
              <a:t> </a:t>
            </a:r>
            <a:r>
              <a:rPr lang="en-US" sz="2200" dirty="0" err="1"/>
              <a:t>thuyền</a:t>
            </a:r>
            <a:r>
              <a:rPr lang="en-US" sz="2200" dirty="0"/>
              <a:t>)</a:t>
            </a:r>
          </a:p>
          <a:p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sông</a:t>
            </a:r>
            <a:r>
              <a:rPr lang="en-US" sz="2200" dirty="0"/>
              <a:t> Lam </a:t>
            </a:r>
            <a:r>
              <a:rPr lang="en-US" sz="2200" dirty="0" err="1"/>
              <a:t>dào</a:t>
            </a:r>
            <a:r>
              <a:rPr lang="en-US" sz="2200" dirty="0"/>
              <a:t> </a:t>
            </a:r>
            <a:r>
              <a:rPr lang="en-US" sz="2200" dirty="0" err="1"/>
              <a:t>dạt</a:t>
            </a:r>
            <a:endParaRPr lang="en-US" sz="2200" dirty="0"/>
          </a:p>
          <a:p>
            <a:r>
              <a:rPr lang="en-US" sz="2200" dirty="0" err="1"/>
              <a:t>Đây</a:t>
            </a:r>
            <a:r>
              <a:rPr lang="en-US" sz="2200" dirty="0"/>
              <a:t> </a:t>
            </a:r>
            <a:r>
              <a:rPr lang="en-US" sz="2200" dirty="0" err="1"/>
              <a:t>cảnh</a:t>
            </a:r>
            <a:r>
              <a:rPr lang="en-US" sz="2200" dirty="0"/>
              <a:t> </a:t>
            </a:r>
            <a:r>
              <a:rPr lang="en-US" sz="2200" dirty="0" err="1"/>
              <a:t>đẹp</a:t>
            </a:r>
            <a:r>
              <a:rPr lang="en-US" sz="2200" dirty="0"/>
              <a:t> Nam </a:t>
            </a:r>
            <a:r>
              <a:rPr lang="en-US" sz="2200" dirty="0" err="1"/>
              <a:t>Đàn</a:t>
            </a:r>
            <a:endParaRPr lang="en-US" sz="2200" dirty="0"/>
          </a:p>
          <a:p>
            <a:r>
              <a:rPr lang="en-US" sz="2200" dirty="0"/>
              <a:t>Ai </a:t>
            </a:r>
            <a:r>
              <a:rPr lang="en-US" sz="2200" dirty="0" err="1"/>
              <a:t>đi</a:t>
            </a:r>
            <a:r>
              <a:rPr lang="en-US" sz="2200" dirty="0"/>
              <a:t> </a:t>
            </a:r>
            <a:r>
              <a:rPr lang="en-US" sz="2200" dirty="0" err="1"/>
              <a:t>chợ</a:t>
            </a:r>
            <a:r>
              <a:rPr lang="en-US" sz="2200" dirty="0"/>
              <a:t> Sa Nam</a:t>
            </a:r>
          </a:p>
          <a:p>
            <a:r>
              <a:rPr lang="en-US" sz="2200" dirty="0" err="1"/>
              <a:t>Mà</a:t>
            </a:r>
            <a:r>
              <a:rPr lang="en-US" sz="2200" dirty="0"/>
              <a:t> </a:t>
            </a:r>
            <a:r>
              <a:rPr lang="en-US" sz="2200" dirty="0" err="1"/>
              <a:t>xem</a:t>
            </a:r>
            <a:r>
              <a:rPr lang="en-US" sz="2200" dirty="0"/>
              <a:t> </a:t>
            </a:r>
            <a:r>
              <a:rPr lang="en-US" sz="2200" dirty="0" err="1"/>
              <a:t>thuyền</a:t>
            </a:r>
            <a:r>
              <a:rPr lang="en-US" sz="2200" dirty="0"/>
              <a:t>, </a:t>
            </a:r>
            <a:r>
              <a:rPr lang="en-US" sz="2200" dirty="0" err="1"/>
              <a:t>xem</a:t>
            </a:r>
            <a:r>
              <a:rPr lang="en-US" sz="2200" dirty="0"/>
              <a:t> </a:t>
            </a:r>
            <a:r>
              <a:rPr lang="en-US" sz="2200" dirty="0" err="1"/>
              <a:t>bến</a:t>
            </a:r>
            <a:endParaRPr lang="en-US" sz="2200" dirty="0"/>
          </a:p>
          <a:p>
            <a:r>
              <a:rPr lang="en-US" sz="2200" dirty="0"/>
              <a:t> </a:t>
            </a:r>
          </a:p>
          <a:p>
            <a:r>
              <a:rPr lang="en-US" sz="2200" dirty="0" err="1"/>
              <a:t>Thuyền</a:t>
            </a:r>
            <a:r>
              <a:rPr lang="en-US" sz="2200" dirty="0"/>
              <a:t> </a:t>
            </a:r>
            <a:r>
              <a:rPr lang="en-US" sz="2200" dirty="0" err="1"/>
              <a:t>xưa</a:t>
            </a:r>
            <a:r>
              <a:rPr lang="en-US" sz="2200" dirty="0"/>
              <a:t> nay </a:t>
            </a:r>
            <a:r>
              <a:rPr lang="en-US" sz="2200" dirty="0" err="1"/>
              <a:t>còn</a:t>
            </a:r>
            <a:r>
              <a:rPr lang="en-US" sz="2200" dirty="0"/>
              <a:t> </a:t>
            </a:r>
            <a:r>
              <a:rPr lang="en-US" sz="2200" dirty="0" err="1"/>
              <a:t>nhớ</a:t>
            </a:r>
            <a:endParaRPr lang="en-US" sz="2200" dirty="0"/>
          </a:p>
          <a:p>
            <a:r>
              <a:rPr lang="en-US" sz="2200" dirty="0" err="1"/>
              <a:t>Nơi</a:t>
            </a:r>
            <a:r>
              <a:rPr lang="en-US" sz="2200" dirty="0"/>
              <a:t> </a:t>
            </a:r>
            <a:r>
              <a:rPr lang="en-US" sz="2200" dirty="0" err="1"/>
              <a:t>bến</a:t>
            </a:r>
            <a:r>
              <a:rPr lang="en-US" sz="2200" dirty="0"/>
              <a:t> </a:t>
            </a:r>
            <a:r>
              <a:rPr lang="en-US" sz="2200" dirty="0" err="1"/>
              <a:t>cũ</a:t>
            </a:r>
            <a:r>
              <a:rPr lang="en-US" sz="2200" dirty="0"/>
              <a:t> </a:t>
            </a:r>
            <a:r>
              <a:rPr lang="en-US" sz="2200" dirty="0" err="1"/>
              <a:t>sông</a:t>
            </a:r>
            <a:r>
              <a:rPr lang="en-US" sz="2200" dirty="0"/>
              <a:t> </a:t>
            </a:r>
            <a:r>
              <a:rPr lang="en-US" sz="2200" dirty="0" err="1"/>
              <a:t>nhà</a:t>
            </a:r>
            <a:endParaRPr lang="en-US" sz="2200" dirty="0"/>
          </a:p>
          <a:p>
            <a:r>
              <a:rPr lang="en-US" sz="2200" dirty="0" err="1"/>
              <a:t>Dù</a:t>
            </a:r>
            <a:r>
              <a:rPr lang="en-US" sz="2200" dirty="0"/>
              <a:t> </a:t>
            </a:r>
            <a:r>
              <a:rPr lang="en-US" sz="2200" dirty="0" err="1"/>
              <a:t>thuyền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đi</a:t>
            </a:r>
            <a:r>
              <a:rPr lang="en-US" sz="2200" dirty="0"/>
              <a:t> </a:t>
            </a:r>
            <a:r>
              <a:rPr lang="en-US" sz="2200" dirty="0" err="1"/>
              <a:t>xa</a:t>
            </a:r>
            <a:endParaRPr lang="en-US" sz="2200" dirty="0"/>
          </a:p>
          <a:p>
            <a:r>
              <a:rPr lang="en-US" sz="2200" dirty="0" err="1"/>
              <a:t>Bến</a:t>
            </a:r>
            <a:r>
              <a:rPr lang="en-US" sz="2200" dirty="0"/>
              <a:t> </a:t>
            </a:r>
            <a:r>
              <a:rPr lang="en-US" sz="2200" dirty="0" err="1"/>
              <a:t>vẫn</a:t>
            </a:r>
            <a:r>
              <a:rPr lang="en-US" sz="2200" dirty="0"/>
              <a:t> </a:t>
            </a:r>
            <a:r>
              <a:rPr lang="en-US" sz="2200" dirty="0" err="1"/>
              <a:t>chờ</a:t>
            </a:r>
            <a:r>
              <a:rPr lang="en-US" sz="2200" dirty="0"/>
              <a:t>, </a:t>
            </a:r>
            <a:r>
              <a:rPr lang="en-US" sz="2200" dirty="0" err="1"/>
              <a:t>vẫn</a:t>
            </a:r>
            <a:r>
              <a:rPr lang="en-US" sz="2200" dirty="0"/>
              <a:t> </a:t>
            </a:r>
            <a:r>
              <a:rPr lang="en-US" sz="2200" dirty="0" err="1"/>
              <a:t>đợi</a:t>
            </a:r>
            <a:endParaRPr lang="en-US" sz="2200" dirty="0"/>
          </a:p>
          <a:p>
            <a:r>
              <a:rPr lang="en-US" sz="2200" dirty="0"/>
              <a:t> </a:t>
            </a:r>
          </a:p>
          <a:p>
            <a:r>
              <a:rPr lang="en-US" sz="2200" dirty="0" err="1"/>
              <a:t>Dù</a:t>
            </a:r>
            <a:r>
              <a:rPr lang="en-US" sz="2200" dirty="0"/>
              <a:t> con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vơi</a:t>
            </a:r>
            <a:r>
              <a:rPr lang="en-US" sz="2200" dirty="0"/>
              <a:t> </a:t>
            </a:r>
            <a:r>
              <a:rPr lang="en-US" sz="2200" dirty="0" err="1"/>
              <a:t>đầy</a:t>
            </a:r>
            <a:endParaRPr lang="en-US" sz="2200" dirty="0"/>
          </a:p>
          <a:p>
            <a:r>
              <a:rPr lang="en-US" sz="2200" dirty="0" err="1"/>
              <a:t>Thuyền</a:t>
            </a:r>
            <a:r>
              <a:rPr lang="en-US" sz="2200" dirty="0"/>
              <a:t> </a:t>
            </a:r>
            <a:r>
              <a:rPr lang="en-US" sz="2200" dirty="0" err="1"/>
              <a:t>xuôi</a:t>
            </a:r>
            <a:r>
              <a:rPr lang="en-US" sz="2200" dirty="0"/>
              <a:t> </a:t>
            </a:r>
            <a:r>
              <a:rPr lang="en-US" sz="2200" dirty="0" err="1"/>
              <a:t>ngược</a:t>
            </a:r>
            <a:r>
              <a:rPr lang="en-US" sz="2200" dirty="0"/>
              <a:t> </a:t>
            </a:r>
            <a:r>
              <a:rPr lang="en-US" sz="2200" dirty="0" err="1"/>
              <a:t>đó</a:t>
            </a:r>
            <a:r>
              <a:rPr lang="en-US" sz="2200" dirty="0"/>
              <a:t> </a:t>
            </a:r>
            <a:r>
              <a:rPr lang="en-US" sz="2200" dirty="0" err="1"/>
              <a:t>đây</a:t>
            </a:r>
            <a:endParaRPr lang="en-US" sz="2200" dirty="0"/>
          </a:p>
          <a:p>
            <a:r>
              <a:rPr lang="en-US" sz="2200" dirty="0" err="1"/>
              <a:t>Vẫn</a:t>
            </a:r>
            <a:r>
              <a:rPr lang="en-US" sz="2200" dirty="0"/>
              <a:t> </a:t>
            </a:r>
            <a:r>
              <a:rPr lang="en-US" sz="2200" dirty="0" err="1"/>
              <a:t>nhớ</a:t>
            </a:r>
            <a:r>
              <a:rPr lang="en-US" sz="2200" dirty="0"/>
              <a:t> </a:t>
            </a:r>
            <a:r>
              <a:rPr lang="en-US" sz="2200" dirty="0" err="1"/>
              <a:t>về</a:t>
            </a:r>
            <a:r>
              <a:rPr lang="en-US" sz="2200" dirty="0"/>
              <a:t> </a:t>
            </a:r>
            <a:r>
              <a:rPr lang="en-US" sz="2200" dirty="0" err="1"/>
              <a:t>bến</a:t>
            </a:r>
            <a:r>
              <a:rPr lang="en-US" sz="2200" dirty="0"/>
              <a:t> </a:t>
            </a:r>
            <a:r>
              <a:rPr lang="en-US" sz="2200" dirty="0" err="1"/>
              <a:t>cũ</a:t>
            </a:r>
            <a:endParaRPr lang="en-US" sz="2200" dirty="0"/>
          </a:p>
          <a:p>
            <a:r>
              <a:rPr lang="en-US" sz="2200" dirty="0" err="1"/>
              <a:t>Thuyền</a:t>
            </a:r>
            <a:r>
              <a:rPr lang="en-US" sz="2200" dirty="0"/>
              <a:t> </a:t>
            </a:r>
            <a:r>
              <a:rPr lang="en-US" sz="2200" dirty="0" err="1"/>
              <a:t>vẫn</a:t>
            </a:r>
            <a:r>
              <a:rPr lang="en-US" sz="2200" dirty="0"/>
              <a:t> </a:t>
            </a:r>
            <a:r>
              <a:rPr lang="en-US" sz="2200" dirty="0" err="1"/>
              <a:t>về</a:t>
            </a:r>
            <a:r>
              <a:rPr lang="en-US" sz="2200" dirty="0"/>
              <a:t> </a:t>
            </a:r>
            <a:r>
              <a:rPr lang="en-US" sz="2200" dirty="0" err="1"/>
              <a:t>bến</a:t>
            </a:r>
            <a:r>
              <a:rPr lang="en-US" sz="2200" dirty="0"/>
              <a:t> </a:t>
            </a:r>
            <a:r>
              <a:rPr lang="en-US" sz="2200" dirty="0" err="1"/>
              <a:t>cũ</a:t>
            </a:r>
            <a:r>
              <a:rPr lang="en-US" sz="22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19375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5">
            <a:extLst>
              <a:ext uri="{FF2B5EF4-FFF2-40B4-BE49-F238E27FC236}">
                <a16:creationId xmlns:a16="http://schemas.microsoft.com/office/drawing/2014/main" id="{F162DEF2-626D-4E7F-A345-AB6A52DD75A7}"/>
              </a:ext>
            </a:extLst>
          </p:cNvPr>
          <p:cNvCxnSpPr>
            <a:cxnSpLocks/>
          </p:cNvCxnSpPr>
          <p:nvPr/>
        </p:nvCxnSpPr>
        <p:spPr>
          <a:xfrm>
            <a:off x="4343400" y="1470102"/>
            <a:ext cx="2514600" cy="0"/>
          </a:xfrm>
          <a:prstGeom prst="line">
            <a:avLst/>
          </a:prstGeom>
          <a:ln w="19050">
            <a:solidFill>
              <a:srgbClr val="356B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íṥļïḋé">
            <a:extLst>
              <a:ext uri="{FF2B5EF4-FFF2-40B4-BE49-F238E27FC236}">
                <a16:creationId xmlns:a16="http://schemas.microsoft.com/office/drawing/2014/main" id="{E3981540-A923-44EB-BF6A-5CC2001BEEF4}"/>
              </a:ext>
            </a:extLst>
          </p:cNvPr>
          <p:cNvSpPr/>
          <p:nvPr/>
        </p:nvSpPr>
        <p:spPr>
          <a:xfrm>
            <a:off x="2895600" y="914400"/>
            <a:ext cx="5593480" cy="646331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NHỊP THƠ: </a:t>
            </a:r>
            <a:endParaRPr lang="zh-CN" altLang="en-US" sz="3600" dirty="0">
              <a:solidFill>
                <a:srgbClr val="3F6163"/>
              </a:solidFill>
              <a:latin typeface="Lucida Sans Unicode" panose="020B0602030504020204" pitchFamily="34" charset="0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3" name="Shape 2430">
            <a:extLst>
              <a:ext uri="{FF2B5EF4-FFF2-40B4-BE49-F238E27FC236}">
                <a16:creationId xmlns:a16="http://schemas.microsoft.com/office/drawing/2014/main" id="{EB11E438-E5E3-4046-AFD6-DB93517F25D2}"/>
              </a:ext>
            </a:extLst>
          </p:cNvPr>
          <p:cNvSpPr/>
          <p:nvPr/>
        </p:nvSpPr>
        <p:spPr>
          <a:xfrm>
            <a:off x="3200136" y="1952572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C0000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169226-914F-415F-81DF-0EAE36AB00EE}"/>
              </a:ext>
            </a:extLst>
          </p:cNvPr>
          <p:cNvSpPr txBox="1"/>
          <p:nvPr/>
        </p:nvSpPr>
        <p:spPr>
          <a:xfrm>
            <a:off x="3885936" y="1676400"/>
            <a:ext cx="8001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Khái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niệm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Nhịp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thơ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chỗ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ngắt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dòng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thơ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câu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thơ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thành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từng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vế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khi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đọc</a:t>
            </a:r>
            <a:r>
              <a:rPr lang="en-US" sz="2800" dirty="0">
                <a:solidFill>
                  <a:srgbClr val="FF0000"/>
                </a:solidFill>
              </a:rPr>
              <a:t>; </a:t>
            </a:r>
            <a:r>
              <a:rPr lang="en-US" sz="2800" dirty="0" err="1">
                <a:solidFill>
                  <a:srgbClr val="FF0000"/>
                </a:solidFill>
              </a:rPr>
              <a:t>hoặc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xuống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dòng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cuối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câu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thơ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5" name="Shape 2430">
            <a:extLst>
              <a:ext uri="{FF2B5EF4-FFF2-40B4-BE49-F238E27FC236}">
                <a16:creationId xmlns:a16="http://schemas.microsoft.com/office/drawing/2014/main" id="{6DD25129-038C-4456-8A69-3C97E1DB54D0}"/>
              </a:ext>
            </a:extLst>
          </p:cNvPr>
          <p:cNvSpPr/>
          <p:nvPr/>
        </p:nvSpPr>
        <p:spPr>
          <a:xfrm>
            <a:off x="3953766" y="3646025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00B050"/>
          </a:solidFill>
          <a:ln w="12700">
            <a:solidFill>
              <a:srgbClr val="00B05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00B05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EE01B1-1091-4889-9DC5-8B0252E2B21A}"/>
              </a:ext>
            </a:extLst>
          </p:cNvPr>
          <p:cNvSpPr txBox="1"/>
          <p:nvPr/>
        </p:nvSpPr>
        <p:spPr>
          <a:xfrm>
            <a:off x="4563102" y="3369853"/>
            <a:ext cx="7705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</a:rPr>
              <a:t>Vai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trò</a:t>
            </a:r>
            <a:r>
              <a:rPr lang="en-US" sz="2800" dirty="0">
                <a:solidFill>
                  <a:srgbClr val="00B050"/>
                </a:solidFill>
              </a:rPr>
              <a:t>:  </a:t>
            </a:r>
            <a:r>
              <a:rPr lang="en-US" sz="2800" dirty="0" err="1">
                <a:solidFill>
                  <a:srgbClr val="00B050"/>
                </a:solidFill>
              </a:rPr>
              <a:t>Tạo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tiết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tấu</a:t>
            </a:r>
            <a:r>
              <a:rPr lang="en-US" sz="2800" dirty="0">
                <a:solidFill>
                  <a:srgbClr val="00B050"/>
                </a:solidFill>
              </a:rPr>
              <a:t>, </a:t>
            </a:r>
            <a:r>
              <a:rPr lang="en-US" sz="2800" dirty="0" err="1">
                <a:solidFill>
                  <a:srgbClr val="00B050"/>
                </a:solidFill>
              </a:rPr>
              <a:t>làm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nên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nhạc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điệu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của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bài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thơ</a:t>
            </a:r>
            <a:r>
              <a:rPr lang="en-US" sz="2800" dirty="0">
                <a:solidFill>
                  <a:srgbClr val="00B050"/>
                </a:solidFill>
              </a:rPr>
              <a:t>, </a:t>
            </a:r>
            <a:r>
              <a:rPr lang="en-US" sz="2800" dirty="0" err="1">
                <a:solidFill>
                  <a:srgbClr val="00B050"/>
                </a:solidFill>
              </a:rPr>
              <a:t>đồng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thời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góp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phần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biểu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đạt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nội</a:t>
            </a:r>
            <a:r>
              <a:rPr lang="en-US" sz="2800" dirty="0">
                <a:solidFill>
                  <a:srgbClr val="00B050"/>
                </a:solidFill>
              </a:rPr>
              <a:t> dung </a:t>
            </a:r>
            <a:r>
              <a:rPr lang="en-US" sz="2800" dirty="0" err="1">
                <a:solidFill>
                  <a:srgbClr val="00B050"/>
                </a:solidFill>
              </a:rPr>
              <a:t>bài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thơ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73D6B9E-D968-4C70-93E8-AA58C1E9D56C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C4A10D-5123-46B9-B081-BACC887AF501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</p:spTree>
    <p:extLst>
      <p:ext uri="{BB962C8B-B14F-4D97-AF65-F5344CB8AC3E}">
        <p14:creationId xmlns:p14="http://schemas.microsoft.com/office/powerpoint/2010/main" val="231162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5">
            <a:extLst>
              <a:ext uri="{FF2B5EF4-FFF2-40B4-BE49-F238E27FC236}">
                <a16:creationId xmlns:a16="http://schemas.microsoft.com/office/drawing/2014/main" id="{F162DEF2-626D-4E7F-A345-AB6A52DD75A7}"/>
              </a:ext>
            </a:extLst>
          </p:cNvPr>
          <p:cNvCxnSpPr>
            <a:cxnSpLocks/>
          </p:cNvCxnSpPr>
          <p:nvPr/>
        </p:nvCxnSpPr>
        <p:spPr>
          <a:xfrm>
            <a:off x="4343400" y="1470102"/>
            <a:ext cx="2514600" cy="0"/>
          </a:xfrm>
          <a:prstGeom prst="line">
            <a:avLst/>
          </a:prstGeom>
          <a:ln w="19050">
            <a:solidFill>
              <a:srgbClr val="356B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co-organization_85860">
            <a:extLst>
              <a:ext uri="{FF2B5EF4-FFF2-40B4-BE49-F238E27FC236}">
                <a16:creationId xmlns:a16="http://schemas.microsoft.com/office/drawing/2014/main" id="{40468B67-004E-4CFB-9640-44ACA4507C40}"/>
              </a:ext>
            </a:extLst>
          </p:cNvPr>
          <p:cNvSpPr>
            <a:spLocks noChangeAspect="1"/>
          </p:cNvSpPr>
          <p:nvPr/>
        </p:nvSpPr>
        <p:spPr bwMode="auto">
          <a:xfrm>
            <a:off x="3908220" y="3290252"/>
            <a:ext cx="596872" cy="688767"/>
          </a:xfrm>
          <a:custGeom>
            <a:avLst/>
            <a:gdLst>
              <a:gd name="T0" fmla="*/ 4139 w 4457"/>
              <a:gd name="T1" fmla="*/ 3099 h 5152"/>
              <a:gd name="T2" fmla="*/ 3411 w 4457"/>
              <a:gd name="T3" fmla="*/ 2003 h 5152"/>
              <a:gd name="T4" fmla="*/ 2388 w 4457"/>
              <a:gd name="T5" fmla="*/ 2003 h 5152"/>
              <a:gd name="T6" fmla="*/ 2160 w 4457"/>
              <a:gd name="T7" fmla="*/ 2000 h 5152"/>
              <a:gd name="T8" fmla="*/ 1419 w 4457"/>
              <a:gd name="T9" fmla="*/ 1462 h 5152"/>
              <a:gd name="T10" fmla="*/ 731 w 4457"/>
              <a:gd name="T11" fmla="*/ 1919 h 5152"/>
              <a:gd name="T12" fmla="*/ 929 w 4457"/>
              <a:gd name="T13" fmla="*/ 2055 h 5152"/>
              <a:gd name="T14" fmla="*/ 1418 w 4457"/>
              <a:gd name="T15" fmla="*/ 1702 h 5152"/>
              <a:gd name="T16" fmla="*/ 1741 w 4457"/>
              <a:gd name="T17" fmla="*/ 1830 h 5152"/>
              <a:gd name="T18" fmla="*/ 2487 w 4457"/>
              <a:gd name="T19" fmla="*/ 2976 h 5152"/>
              <a:gd name="T20" fmla="*/ 2652 w 4457"/>
              <a:gd name="T21" fmla="*/ 3014 h 5152"/>
              <a:gd name="T22" fmla="*/ 2402 w 4457"/>
              <a:gd name="T23" fmla="*/ 2388 h 5152"/>
              <a:gd name="T24" fmla="*/ 2899 w 4457"/>
              <a:gd name="T25" fmla="*/ 2023 h 5152"/>
              <a:gd name="T26" fmla="*/ 3222 w 4457"/>
              <a:gd name="T27" fmla="*/ 2151 h 5152"/>
              <a:gd name="T28" fmla="*/ 3824 w 4457"/>
              <a:gd name="T29" fmla="*/ 3052 h 5152"/>
              <a:gd name="T30" fmla="*/ 2673 w 4457"/>
              <a:gd name="T31" fmla="*/ 3269 h 5152"/>
              <a:gd name="T32" fmla="*/ 2778 w 4457"/>
              <a:gd name="T33" fmla="*/ 3485 h 5152"/>
              <a:gd name="T34" fmla="*/ 4190 w 4457"/>
              <a:gd name="T35" fmla="*/ 3359 h 5152"/>
              <a:gd name="T36" fmla="*/ 2639 w 4457"/>
              <a:gd name="T37" fmla="*/ 4552 h 5152"/>
              <a:gd name="T38" fmla="*/ 3353 w 4457"/>
              <a:gd name="T39" fmla="*/ 3971 h 5152"/>
              <a:gd name="T40" fmla="*/ 3234 w 4457"/>
              <a:gd name="T41" fmla="*/ 3763 h 5152"/>
              <a:gd name="T42" fmla="*/ 399 w 4457"/>
              <a:gd name="T43" fmla="*/ 2312 h 5152"/>
              <a:gd name="T44" fmla="*/ 55 w 4457"/>
              <a:gd name="T45" fmla="*/ 2417 h 5152"/>
              <a:gd name="T46" fmla="*/ 2240 w 4457"/>
              <a:gd name="T47" fmla="*/ 5152 h 5152"/>
              <a:gd name="T48" fmla="*/ 2479 w 4457"/>
              <a:gd name="T49" fmla="*/ 5140 h 5152"/>
              <a:gd name="T50" fmla="*/ 4367 w 4457"/>
              <a:gd name="T51" fmla="*/ 3162 h 5152"/>
              <a:gd name="T52" fmla="*/ 272 w 4457"/>
              <a:gd name="T53" fmla="*/ 2556 h 5152"/>
              <a:gd name="T54" fmla="*/ 2399 w 4457"/>
              <a:gd name="T55" fmla="*/ 4552 h 5152"/>
              <a:gd name="T56" fmla="*/ 1365 w 4457"/>
              <a:gd name="T57" fmla="*/ 3603 h 5152"/>
              <a:gd name="T58" fmla="*/ 1185 w 4457"/>
              <a:gd name="T59" fmla="*/ 3762 h 5152"/>
              <a:gd name="T60" fmla="*/ 240 w 4457"/>
              <a:gd name="T61" fmla="*/ 2913 h 5152"/>
              <a:gd name="T62" fmla="*/ 2028 w 4457"/>
              <a:gd name="T63" fmla="*/ 609 h 5152"/>
              <a:gd name="T64" fmla="*/ 810 w 4457"/>
              <a:gd name="T65" fmla="*/ 609 h 5152"/>
              <a:gd name="T66" fmla="*/ 1419 w 4457"/>
              <a:gd name="T67" fmla="*/ 240 h 5152"/>
              <a:gd name="T68" fmla="*/ 1419 w 4457"/>
              <a:gd name="T69" fmla="*/ 978 h 5152"/>
              <a:gd name="T70" fmla="*/ 1419 w 4457"/>
              <a:gd name="T71" fmla="*/ 240 h 5152"/>
              <a:gd name="T72" fmla="*/ 3509 w 4457"/>
              <a:gd name="T73" fmla="*/ 930 h 5152"/>
              <a:gd name="T74" fmla="*/ 2291 w 4457"/>
              <a:gd name="T75" fmla="*/ 930 h 5152"/>
              <a:gd name="T76" fmla="*/ 2900 w 4457"/>
              <a:gd name="T77" fmla="*/ 561 h 5152"/>
              <a:gd name="T78" fmla="*/ 2900 w 4457"/>
              <a:gd name="T79" fmla="*/ 1299 h 5152"/>
              <a:gd name="T80" fmla="*/ 2900 w 4457"/>
              <a:gd name="T81" fmla="*/ 561 h 5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457" h="5152">
                <a:moveTo>
                  <a:pt x="4367" y="3162"/>
                </a:moveTo>
                <a:cubicBezTo>
                  <a:pt x="4292" y="3137"/>
                  <a:pt x="4216" y="3116"/>
                  <a:pt x="4139" y="3099"/>
                </a:cubicBezTo>
                <a:lnTo>
                  <a:pt x="3641" y="2321"/>
                </a:lnTo>
                <a:cubicBezTo>
                  <a:pt x="3564" y="2201"/>
                  <a:pt x="3478" y="2088"/>
                  <a:pt x="3411" y="2003"/>
                </a:cubicBezTo>
                <a:cubicBezTo>
                  <a:pt x="3266" y="1817"/>
                  <a:pt x="3114" y="1781"/>
                  <a:pt x="2900" y="1783"/>
                </a:cubicBezTo>
                <a:cubicBezTo>
                  <a:pt x="2686" y="1781"/>
                  <a:pt x="2533" y="1817"/>
                  <a:pt x="2388" y="2003"/>
                </a:cubicBezTo>
                <a:cubicBezTo>
                  <a:pt x="2352" y="2050"/>
                  <a:pt x="2308" y="2106"/>
                  <a:pt x="2264" y="2167"/>
                </a:cubicBezTo>
                <a:lnTo>
                  <a:pt x="2160" y="2000"/>
                </a:lnTo>
                <a:cubicBezTo>
                  <a:pt x="2083" y="1881"/>
                  <a:pt x="1997" y="1767"/>
                  <a:pt x="1930" y="1682"/>
                </a:cubicBezTo>
                <a:cubicBezTo>
                  <a:pt x="1785" y="1496"/>
                  <a:pt x="1633" y="1460"/>
                  <a:pt x="1419" y="1462"/>
                </a:cubicBezTo>
                <a:cubicBezTo>
                  <a:pt x="1205" y="1460"/>
                  <a:pt x="1052" y="1496"/>
                  <a:pt x="907" y="1682"/>
                </a:cubicBezTo>
                <a:cubicBezTo>
                  <a:pt x="858" y="1745"/>
                  <a:pt x="794" y="1828"/>
                  <a:pt x="731" y="1919"/>
                </a:cubicBezTo>
                <a:cubicBezTo>
                  <a:pt x="694" y="1974"/>
                  <a:pt x="708" y="2048"/>
                  <a:pt x="762" y="2086"/>
                </a:cubicBezTo>
                <a:cubicBezTo>
                  <a:pt x="817" y="2123"/>
                  <a:pt x="892" y="2110"/>
                  <a:pt x="929" y="2055"/>
                </a:cubicBezTo>
                <a:cubicBezTo>
                  <a:pt x="988" y="1969"/>
                  <a:pt x="1049" y="1890"/>
                  <a:pt x="1096" y="1830"/>
                </a:cubicBezTo>
                <a:cubicBezTo>
                  <a:pt x="1182" y="1720"/>
                  <a:pt x="1255" y="1701"/>
                  <a:pt x="1418" y="1702"/>
                </a:cubicBezTo>
                <a:cubicBezTo>
                  <a:pt x="1418" y="1702"/>
                  <a:pt x="1419" y="1702"/>
                  <a:pt x="1419" y="1702"/>
                </a:cubicBezTo>
                <a:cubicBezTo>
                  <a:pt x="1582" y="1701"/>
                  <a:pt x="1655" y="1720"/>
                  <a:pt x="1741" y="1830"/>
                </a:cubicBezTo>
                <a:cubicBezTo>
                  <a:pt x="1805" y="1911"/>
                  <a:pt x="1886" y="2018"/>
                  <a:pt x="1957" y="2128"/>
                </a:cubicBezTo>
                <a:lnTo>
                  <a:pt x="2487" y="2976"/>
                </a:lnTo>
                <a:cubicBezTo>
                  <a:pt x="2510" y="3013"/>
                  <a:pt x="2549" y="3033"/>
                  <a:pt x="2589" y="3033"/>
                </a:cubicBezTo>
                <a:cubicBezTo>
                  <a:pt x="2611" y="3033"/>
                  <a:pt x="2633" y="3027"/>
                  <a:pt x="2652" y="3014"/>
                </a:cubicBezTo>
                <a:cubicBezTo>
                  <a:pt x="2709" y="2979"/>
                  <a:pt x="2726" y="2905"/>
                  <a:pt x="2690" y="2849"/>
                </a:cubicBezTo>
                <a:lnTo>
                  <a:pt x="2402" y="2388"/>
                </a:lnTo>
                <a:cubicBezTo>
                  <a:pt x="2463" y="2299"/>
                  <a:pt x="2527" y="2215"/>
                  <a:pt x="2577" y="2151"/>
                </a:cubicBezTo>
                <a:cubicBezTo>
                  <a:pt x="2663" y="2041"/>
                  <a:pt x="2736" y="2022"/>
                  <a:pt x="2899" y="2023"/>
                </a:cubicBezTo>
                <a:cubicBezTo>
                  <a:pt x="2899" y="2023"/>
                  <a:pt x="2900" y="2023"/>
                  <a:pt x="2901" y="2023"/>
                </a:cubicBezTo>
                <a:cubicBezTo>
                  <a:pt x="3063" y="2022"/>
                  <a:pt x="3136" y="2041"/>
                  <a:pt x="3222" y="2151"/>
                </a:cubicBezTo>
                <a:cubicBezTo>
                  <a:pt x="3286" y="2232"/>
                  <a:pt x="3367" y="2339"/>
                  <a:pt x="3439" y="2450"/>
                </a:cubicBezTo>
                <a:lnTo>
                  <a:pt x="3824" y="3052"/>
                </a:lnTo>
                <a:cubicBezTo>
                  <a:pt x="3767" y="3047"/>
                  <a:pt x="3709" y="3045"/>
                  <a:pt x="3651" y="3045"/>
                </a:cubicBezTo>
                <a:cubicBezTo>
                  <a:pt x="3308" y="3045"/>
                  <a:pt x="2980" y="3121"/>
                  <a:pt x="2673" y="3269"/>
                </a:cubicBezTo>
                <a:cubicBezTo>
                  <a:pt x="2614" y="3298"/>
                  <a:pt x="2589" y="3370"/>
                  <a:pt x="2618" y="3430"/>
                </a:cubicBezTo>
                <a:cubicBezTo>
                  <a:pt x="2647" y="3489"/>
                  <a:pt x="2719" y="3514"/>
                  <a:pt x="2778" y="3485"/>
                </a:cubicBezTo>
                <a:cubicBezTo>
                  <a:pt x="3051" y="3352"/>
                  <a:pt x="3345" y="3285"/>
                  <a:pt x="3651" y="3285"/>
                </a:cubicBezTo>
                <a:cubicBezTo>
                  <a:pt x="3835" y="3285"/>
                  <a:pt x="4015" y="3310"/>
                  <a:pt x="4190" y="3359"/>
                </a:cubicBezTo>
                <a:cubicBezTo>
                  <a:pt x="4014" y="4130"/>
                  <a:pt x="3389" y="4730"/>
                  <a:pt x="2615" y="4877"/>
                </a:cubicBezTo>
                <a:cubicBezTo>
                  <a:pt x="2631" y="4770"/>
                  <a:pt x="2639" y="4661"/>
                  <a:pt x="2639" y="4552"/>
                </a:cubicBezTo>
                <a:cubicBezTo>
                  <a:pt x="2639" y="4495"/>
                  <a:pt x="2636" y="4439"/>
                  <a:pt x="2632" y="4383"/>
                </a:cubicBezTo>
                <a:lnTo>
                  <a:pt x="3353" y="3971"/>
                </a:lnTo>
                <a:cubicBezTo>
                  <a:pt x="3411" y="3938"/>
                  <a:pt x="3431" y="3865"/>
                  <a:pt x="3398" y="3808"/>
                </a:cubicBezTo>
                <a:cubicBezTo>
                  <a:pt x="3365" y="3750"/>
                  <a:pt x="3292" y="3730"/>
                  <a:pt x="3234" y="3763"/>
                </a:cubicBezTo>
                <a:lnTo>
                  <a:pt x="2598" y="4126"/>
                </a:lnTo>
                <a:cubicBezTo>
                  <a:pt x="2399" y="3094"/>
                  <a:pt x="1488" y="2312"/>
                  <a:pt x="399" y="2312"/>
                </a:cubicBezTo>
                <a:cubicBezTo>
                  <a:pt x="319" y="2312"/>
                  <a:pt x="239" y="2316"/>
                  <a:pt x="159" y="2324"/>
                </a:cubicBezTo>
                <a:cubicBezTo>
                  <a:pt x="108" y="2330"/>
                  <a:pt x="66" y="2367"/>
                  <a:pt x="55" y="2417"/>
                </a:cubicBezTo>
                <a:cubicBezTo>
                  <a:pt x="18" y="2579"/>
                  <a:pt x="0" y="2746"/>
                  <a:pt x="0" y="2913"/>
                </a:cubicBezTo>
                <a:cubicBezTo>
                  <a:pt x="0" y="4148"/>
                  <a:pt x="1005" y="5152"/>
                  <a:pt x="2240" y="5152"/>
                </a:cubicBezTo>
                <a:cubicBezTo>
                  <a:pt x="2319" y="5152"/>
                  <a:pt x="2400" y="5148"/>
                  <a:pt x="2479" y="5140"/>
                </a:cubicBezTo>
                <a:cubicBezTo>
                  <a:pt x="2479" y="5140"/>
                  <a:pt x="2479" y="5140"/>
                  <a:pt x="2479" y="5140"/>
                </a:cubicBezTo>
                <a:cubicBezTo>
                  <a:pt x="3469" y="5035"/>
                  <a:pt x="4278" y="4276"/>
                  <a:pt x="4447" y="3296"/>
                </a:cubicBezTo>
                <a:cubicBezTo>
                  <a:pt x="4457" y="3238"/>
                  <a:pt x="4423" y="3181"/>
                  <a:pt x="4367" y="3162"/>
                </a:cubicBezTo>
                <a:close/>
                <a:moveTo>
                  <a:pt x="240" y="2913"/>
                </a:moveTo>
                <a:cubicBezTo>
                  <a:pt x="240" y="2793"/>
                  <a:pt x="251" y="2673"/>
                  <a:pt x="272" y="2556"/>
                </a:cubicBezTo>
                <a:cubicBezTo>
                  <a:pt x="314" y="2553"/>
                  <a:pt x="357" y="2552"/>
                  <a:pt x="399" y="2552"/>
                </a:cubicBezTo>
                <a:cubicBezTo>
                  <a:pt x="1501" y="2552"/>
                  <a:pt x="2399" y="3449"/>
                  <a:pt x="2399" y="4552"/>
                </a:cubicBezTo>
                <a:cubicBezTo>
                  <a:pt x="2399" y="4619"/>
                  <a:pt x="2395" y="4686"/>
                  <a:pt x="2388" y="4752"/>
                </a:cubicBezTo>
                <a:lnTo>
                  <a:pt x="1365" y="3603"/>
                </a:lnTo>
                <a:cubicBezTo>
                  <a:pt x="1321" y="3553"/>
                  <a:pt x="1245" y="3549"/>
                  <a:pt x="1195" y="3593"/>
                </a:cubicBezTo>
                <a:cubicBezTo>
                  <a:pt x="1146" y="3637"/>
                  <a:pt x="1141" y="3713"/>
                  <a:pt x="1185" y="3762"/>
                </a:cubicBezTo>
                <a:lnTo>
                  <a:pt x="2209" y="4912"/>
                </a:lnTo>
                <a:cubicBezTo>
                  <a:pt x="1121" y="4896"/>
                  <a:pt x="240" y="4005"/>
                  <a:pt x="240" y="2913"/>
                </a:cubicBezTo>
                <a:close/>
                <a:moveTo>
                  <a:pt x="1419" y="1218"/>
                </a:moveTo>
                <a:cubicBezTo>
                  <a:pt x="1754" y="1218"/>
                  <a:pt x="2028" y="945"/>
                  <a:pt x="2028" y="609"/>
                </a:cubicBezTo>
                <a:cubicBezTo>
                  <a:pt x="2028" y="273"/>
                  <a:pt x="1754" y="0"/>
                  <a:pt x="1419" y="0"/>
                </a:cubicBezTo>
                <a:cubicBezTo>
                  <a:pt x="1083" y="0"/>
                  <a:pt x="810" y="273"/>
                  <a:pt x="810" y="609"/>
                </a:cubicBezTo>
                <a:cubicBezTo>
                  <a:pt x="810" y="945"/>
                  <a:pt x="1083" y="1218"/>
                  <a:pt x="1419" y="1218"/>
                </a:cubicBezTo>
                <a:close/>
                <a:moveTo>
                  <a:pt x="1419" y="240"/>
                </a:moveTo>
                <a:cubicBezTo>
                  <a:pt x="1622" y="240"/>
                  <a:pt x="1788" y="406"/>
                  <a:pt x="1788" y="609"/>
                </a:cubicBezTo>
                <a:cubicBezTo>
                  <a:pt x="1788" y="812"/>
                  <a:pt x="1622" y="978"/>
                  <a:pt x="1419" y="978"/>
                </a:cubicBezTo>
                <a:cubicBezTo>
                  <a:pt x="1215" y="978"/>
                  <a:pt x="1050" y="812"/>
                  <a:pt x="1050" y="609"/>
                </a:cubicBezTo>
                <a:cubicBezTo>
                  <a:pt x="1050" y="406"/>
                  <a:pt x="1215" y="240"/>
                  <a:pt x="1419" y="240"/>
                </a:cubicBezTo>
                <a:close/>
                <a:moveTo>
                  <a:pt x="2900" y="1539"/>
                </a:moveTo>
                <a:cubicBezTo>
                  <a:pt x="3235" y="1539"/>
                  <a:pt x="3509" y="1266"/>
                  <a:pt x="3509" y="930"/>
                </a:cubicBezTo>
                <a:cubicBezTo>
                  <a:pt x="3509" y="594"/>
                  <a:pt x="3235" y="321"/>
                  <a:pt x="2900" y="321"/>
                </a:cubicBezTo>
                <a:cubicBezTo>
                  <a:pt x="2564" y="321"/>
                  <a:pt x="2291" y="594"/>
                  <a:pt x="2291" y="930"/>
                </a:cubicBezTo>
                <a:cubicBezTo>
                  <a:pt x="2291" y="1266"/>
                  <a:pt x="2564" y="1539"/>
                  <a:pt x="2900" y="1539"/>
                </a:cubicBezTo>
                <a:close/>
                <a:moveTo>
                  <a:pt x="2900" y="561"/>
                </a:moveTo>
                <a:cubicBezTo>
                  <a:pt x="3103" y="561"/>
                  <a:pt x="3269" y="726"/>
                  <a:pt x="3269" y="930"/>
                </a:cubicBezTo>
                <a:cubicBezTo>
                  <a:pt x="3269" y="1133"/>
                  <a:pt x="3103" y="1299"/>
                  <a:pt x="2900" y="1299"/>
                </a:cubicBezTo>
                <a:cubicBezTo>
                  <a:pt x="2696" y="1299"/>
                  <a:pt x="2531" y="1133"/>
                  <a:pt x="2531" y="930"/>
                </a:cubicBezTo>
                <a:cubicBezTo>
                  <a:pt x="2531" y="726"/>
                  <a:pt x="2696" y="561"/>
                  <a:pt x="2900" y="561"/>
                </a:cubicBezTo>
                <a:close/>
              </a:path>
            </a:pathLst>
          </a:custGeom>
          <a:solidFill>
            <a:srgbClr val="6E9533"/>
          </a:solidFill>
          <a:ln>
            <a:solidFill>
              <a:srgbClr val="6E9533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íṥļïḋé">
            <a:extLst>
              <a:ext uri="{FF2B5EF4-FFF2-40B4-BE49-F238E27FC236}">
                <a16:creationId xmlns:a16="http://schemas.microsoft.com/office/drawing/2014/main" id="{E3981540-A923-44EB-BF6A-5CC2001BEEF4}"/>
              </a:ext>
            </a:extLst>
          </p:cNvPr>
          <p:cNvSpPr/>
          <p:nvPr/>
        </p:nvSpPr>
        <p:spPr>
          <a:xfrm>
            <a:off x="2895600" y="914400"/>
            <a:ext cx="5593480" cy="646331"/>
          </a:xfrm>
          <a:prstGeom prst="rect">
            <a:avLst/>
          </a:prstGeom>
          <a:noFill/>
          <a:ln w="3175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sz="3600" dirty="0">
                <a:solidFill>
                  <a:srgbClr val="3F6163"/>
                </a:solidFill>
                <a:latin typeface="Lucida Sans Unicode" panose="020B0602030504020204" pitchFamily="34" charset="0"/>
                <a:ea typeface="微软雅黑" panose="020B0503020204020204" pitchFamily="34" charset="-122"/>
                <a:cs typeface="Lucida Sans Unicode" panose="020B0602030504020204" pitchFamily="34" charset="0"/>
              </a:rPr>
              <a:t>CÁCH GIEO VẦN: </a:t>
            </a:r>
            <a:endParaRPr lang="zh-CN" altLang="en-US" sz="3600" dirty="0">
              <a:solidFill>
                <a:srgbClr val="3F6163"/>
              </a:solidFill>
              <a:latin typeface="Lucida Sans Unicode" panose="020B0602030504020204" pitchFamily="34" charset="0"/>
              <a:ea typeface="微软雅黑" panose="020B0503020204020204" pitchFamily="34" charset="-122"/>
              <a:cs typeface="Lucida Sans Unicode" panose="020B0602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8CC181-950A-435C-B9A9-E662539C73C6}"/>
              </a:ext>
            </a:extLst>
          </p:cNvPr>
          <p:cNvSpPr txBox="1"/>
          <p:nvPr/>
        </p:nvSpPr>
        <p:spPr>
          <a:xfrm>
            <a:off x="4517820" y="3192482"/>
            <a:ext cx="79789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indent="-514350">
              <a:spcBef>
                <a:spcPts val="0"/>
              </a:spcBef>
              <a:spcAft>
                <a:spcPts val="0"/>
              </a:spcAft>
              <a:buAutoNum type="arabicPeriod"/>
              <a:tabLst>
                <a:tab pos="57150" algn="l"/>
              </a:tabLst>
            </a:pP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R="0"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liền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0"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i="1" dirty="0">
              <a:solidFill>
                <a:srgbClr val="00264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229601-C73C-4B85-A791-AFF79E59D867}"/>
              </a:ext>
            </a:extLst>
          </p:cNvPr>
          <p:cNvGrpSpPr/>
          <p:nvPr/>
        </p:nvGrpSpPr>
        <p:grpSpPr>
          <a:xfrm>
            <a:off x="152400" y="2267190"/>
            <a:ext cx="3729520" cy="4362210"/>
            <a:chOff x="391092" y="1733790"/>
            <a:chExt cx="3480804" cy="4362210"/>
          </a:xfrm>
        </p:grpSpPr>
        <p:sp>
          <p:nvSpPr>
            <p:cNvPr id="4" name="矩形 6">
              <a:extLst>
                <a:ext uri="{FF2B5EF4-FFF2-40B4-BE49-F238E27FC236}">
                  <a16:creationId xmlns:a16="http://schemas.microsoft.com/office/drawing/2014/main" id="{22A1649C-6349-4008-9C5E-E609FAB7A293}"/>
                </a:ext>
              </a:extLst>
            </p:cNvPr>
            <p:cNvSpPr/>
            <p:nvPr/>
          </p:nvSpPr>
          <p:spPr>
            <a:xfrm>
              <a:off x="617316" y="5181599"/>
              <a:ext cx="3116484" cy="914401"/>
            </a:xfrm>
            <a:prstGeom prst="rect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字魂58号-创中黑"/>
                <a:cs typeface="+mn-cs"/>
              </a:endParaRPr>
            </a:p>
          </p:txBody>
        </p:sp>
        <p:sp>
          <p:nvSpPr>
            <p:cNvPr id="5" name="ï$1îḑé">
              <a:extLst>
                <a:ext uri="{FF2B5EF4-FFF2-40B4-BE49-F238E27FC236}">
                  <a16:creationId xmlns:a16="http://schemas.microsoft.com/office/drawing/2014/main" id="{386886E3-EA6C-4E04-8D0F-E3F3F913F28B}"/>
                </a:ext>
              </a:extLst>
            </p:cNvPr>
            <p:cNvSpPr/>
            <p:nvPr/>
          </p:nvSpPr>
          <p:spPr>
            <a:xfrm>
              <a:off x="391092" y="1733790"/>
              <a:ext cx="3480804" cy="374197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28575" cap="flat" cmpd="sng" algn="ctr">
              <a:solidFill>
                <a:srgbClr val="9AC47C"/>
              </a:solidFill>
              <a:prstDash val="solid"/>
              <a:miter lim="800000"/>
            </a:ln>
            <a:effectLst>
              <a:reflection blurRad="444500" stA="52000" endA="300" endPos="24000" dist="266700" dir="5400000" sy="-100000" algn="bl" rotWithShape="0"/>
            </a:effectLst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字魂58号-创中黑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3CCCC7-8AC3-4AA5-9C7B-4453A98C2BDB}"/>
                </a:ext>
              </a:extLst>
            </p:cNvPr>
            <p:cNvSpPr txBox="1"/>
            <p:nvPr/>
          </p:nvSpPr>
          <p:spPr>
            <a:xfrm>
              <a:off x="817803" y="5496580"/>
              <a:ext cx="2913858" cy="52322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Cách</a:t>
              </a:r>
              <a:r>
                <a:rPr lang="en-US" sz="2800" b="1" dirty="0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gieo</a:t>
              </a:r>
              <a:r>
                <a:rPr lang="en-US" sz="2800" b="1" dirty="0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6E9533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vần</a:t>
              </a:r>
              <a:endParaRPr lang="en-US" sz="2800" b="1" dirty="0">
                <a:solidFill>
                  <a:srgbClr val="6E9533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73D6B9E-D968-4C70-93E8-AA58C1E9D56C}"/>
              </a:ext>
            </a:extLst>
          </p:cNvPr>
          <p:cNvSpPr/>
          <p:nvPr/>
        </p:nvSpPr>
        <p:spPr>
          <a:xfrm>
            <a:off x="75936" y="76200"/>
            <a:ext cx="12040128" cy="6705600"/>
          </a:xfrm>
          <a:prstGeom prst="rect">
            <a:avLst/>
          </a:prstGeom>
          <a:noFill/>
          <a:ln w="28575">
            <a:solidFill>
              <a:srgbClr val="4D76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C4A10D-5123-46B9-B081-BACC887AF501}"/>
              </a:ext>
            </a:extLst>
          </p:cNvPr>
          <p:cNvSpPr txBox="1"/>
          <p:nvPr/>
        </p:nvSpPr>
        <p:spPr>
          <a:xfrm>
            <a:off x="75936" y="75229"/>
            <a:ext cx="1204012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VIẾT: TẬP LÀM THƠ BỐN CHỮ, NĂM CHỮ</a:t>
            </a:r>
          </a:p>
        </p:txBody>
      </p:sp>
      <p:sp>
        <p:nvSpPr>
          <p:cNvPr id="19" name="eco-organization_85860">
            <a:extLst>
              <a:ext uri="{FF2B5EF4-FFF2-40B4-BE49-F238E27FC236}">
                <a16:creationId xmlns:a16="http://schemas.microsoft.com/office/drawing/2014/main" id="{40468B67-004E-4CFB-9640-44ACA4507C40}"/>
              </a:ext>
            </a:extLst>
          </p:cNvPr>
          <p:cNvSpPr>
            <a:spLocks noChangeAspect="1"/>
          </p:cNvSpPr>
          <p:nvPr/>
        </p:nvSpPr>
        <p:spPr bwMode="auto">
          <a:xfrm>
            <a:off x="3886200" y="4884975"/>
            <a:ext cx="596872" cy="688767"/>
          </a:xfrm>
          <a:custGeom>
            <a:avLst/>
            <a:gdLst>
              <a:gd name="T0" fmla="*/ 4139 w 4457"/>
              <a:gd name="T1" fmla="*/ 3099 h 5152"/>
              <a:gd name="T2" fmla="*/ 3411 w 4457"/>
              <a:gd name="T3" fmla="*/ 2003 h 5152"/>
              <a:gd name="T4" fmla="*/ 2388 w 4457"/>
              <a:gd name="T5" fmla="*/ 2003 h 5152"/>
              <a:gd name="T6" fmla="*/ 2160 w 4457"/>
              <a:gd name="T7" fmla="*/ 2000 h 5152"/>
              <a:gd name="T8" fmla="*/ 1419 w 4457"/>
              <a:gd name="T9" fmla="*/ 1462 h 5152"/>
              <a:gd name="T10" fmla="*/ 731 w 4457"/>
              <a:gd name="T11" fmla="*/ 1919 h 5152"/>
              <a:gd name="T12" fmla="*/ 929 w 4457"/>
              <a:gd name="T13" fmla="*/ 2055 h 5152"/>
              <a:gd name="T14" fmla="*/ 1418 w 4457"/>
              <a:gd name="T15" fmla="*/ 1702 h 5152"/>
              <a:gd name="T16" fmla="*/ 1741 w 4457"/>
              <a:gd name="T17" fmla="*/ 1830 h 5152"/>
              <a:gd name="T18" fmla="*/ 2487 w 4457"/>
              <a:gd name="T19" fmla="*/ 2976 h 5152"/>
              <a:gd name="T20" fmla="*/ 2652 w 4457"/>
              <a:gd name="T21" fmla="*/ 3014 h 5152"/>
              <a:gd name="T22" fmla="*/ 2402 w 4457"/>
              <a:gd name="T23" fmla="*/ 2388 h 5152"/>
              <a:gd name="T24" fmla="*/ 2899 w 4457"/>
              <a:gd name="T25" fmla="*/ 2023 h 5152"/>
              <a:gd name="T26" fmla="*/ 3222 w 4457"/>
              <a:gd name="T27" fmla="*/ 2151 h 5152"/>
              <a:gd name="T28" fmla="*/ 3824 w 4457"/>
              <a:gd name="T29" fmla="*/ 3052 h 5152"/>
              <a:gd name="T30" fmla="*/ 2673 w 4457"/>
              <a:gd name="T31" fmla="*/ 3269 h 5152"/>
              <a:gd name="T32" fmla="*/ 2778 w 4457"/>
              <a:gd name="T33" fmla="*/ 3485 h 5152"/>
              <a:gd name="T34" fmla="*/ 4190 w 4457"/>
              <a:gd name="T35" fmla="*/ 3359 h 5152"/>
              <a:gd name="T36" fmla="*/ 2639 w 4457"/>
              <a:gd name="T37" fmla="*/ 4552 h 5152"/>
              <a:gd name="T38" fmla="*/ 3353 w 4457"/>
              <a:gd name="T39" fmla="*/ 3971 h 5152"/>
              <a:gd name="T40" fmla="*/ 3234 w 4457"/>
              <a:gd name="T41" fmla="*/ 3763 h 5152"/>
              <a:gd name="T42" fmla="*/ 399 w 4457"/>
              <a:gd name="T43" fmla="*/ 2312 h 5152"/>
              <a:gd name="T44" fmla="*/ 55 w 4457"/>
              <a:gd name="T45" fmla="*/ 2417 h 5152"/>
              <a:gd name="T46" fmla="*/ 2240 w 4457"/>
              <a:gd name="T47" fmla="*/ 5152 h 5152"/>
              <a:gd name="T48" fmla="*/ 2479 w 4457"/>
              <a:gd name="T49" fmla="*/ 5140 h 5152"/>
              <a:gd name="T50" fmla="*/ 4367 w 4457"/>
              <a:gd name="T51" fmla="*/ 3162 h 5152"/>
              <a:gd name="T52" fmla="*/ 272 w 4457"/>
              <a:gd name="T53" fmla="*/ 2556 h 5152"/>
              <a:gd name="T54" fmla="*/ 2399 w 4457"/>
              <a:gd name="T55" fmla="*/ 4552 h 5152"/>
              <a:gd name="T56" fmla="*/ 1365 w 4457"/>
              <a:gd name="T57" fmla="*/ 3603 h 5152"/>
              <a:gd name="T58" fmla="*/ 1185 w 4457"/>
              <a:gd name="T59" fmla="*/ 3762 h 5152"/>
              <a:gd name="T60" fmla="*/ 240 w 4457"/>
              <a:gd name="T61" fmla="*/ 2913 h 5152"/>
              <a:gd name="T62" fmla="*/ 2028 w 4457"/>
              <a:gd name="T63" fmla="*/ 609 h 5152"/>
              <a:gd name="T64" fmla="*/ 810 w 4457"/>
              <a:gd name="T65" fmla="*/ 609 h 5152"/>
              <a:gd name="T66" fmla="*/ 1419 w 4457"/>
              <a:gd name="T67" fmla="*/ 240 h 5152"/>
              <a:gd name="T68" fmla="*/ 1419 w 4457"/>
              <a:gd name="T69" fmla="*/ 978 h 5152"/>
              <a:gd name="T70" fmla="*/ 1419 w 4457"/>
              <a:gd name="T71" fmla="*/ 240 h 5152"/>
              <a:gd name="T72" fmla="*/ 3509 w 4457"/>
              <a:gd name="T73" fmla="*/ 930 h 5152"/>
              <a:gd name="T74" fmla="*/ 2291 w 4457"/>
              <a:gd name="T75" fmla="*/ 930 h 5152"/>
              <a:gd name="T76" fmla="*/ 2900 w 4457"/>
              <a:gd name="T77" fmla="*/ 561 h 5152"/>
              <a:gd name="T78" fmla="*/ 2900 w 4457"/>
              <a:gd name="T79" fmla="*/ 1299 h 5152"/>
              <a:gd name="T80" fmla="*/ 2900 w 4457"/>
              <a:gd name="T81" fmla="*/ 561 h 5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457" h="5152">
                <a:moveTo>
                  <a:pt x="4367" y="3162"/>
                </a:moveTo>
                <a:cubicBezTo>
                  <a:pt x="4292" y="3137"/>
                  <a:pt x="4216" y="3116"/>
                  <a:pt x="4139" y="3099"/>
                </a:cubicBezTo>
                <a:lnTo>
                  <a:pt x="3641" y="2321"/>
                </a:lnTo>
                <a:cubicBezTo>
                  <a:pt x="3564" y="2201"/>
                  <a:pt x="3478" y="2088"/>
                  <a:pt x="3411" y="2003"/>
                </a:cubicBezTo>
                <a:cubicBezTo>
                  <a:pt x="3266" y="1817"/>
                  <a:pt x="3114" y="1781"/>
                  <a:pt x="2900" y="1783"/>
                </a:cubicBezTo>
                <a:cubicBezTo>
                  <a:pt x="2686" y="1781"/>
                  <a:pt x="2533" y="1817"/>
                  <a:pt x="2388" y="2003"/>
                </a:cubicBezTo>
                <a:cubicBezTo>
                  <a:pt x="2352" y="2050"/>
                  <a:pt x="2308" y="2106"/>
                  <a:pt x="2264" y="2167"/>
                </a:cubicBezTo>
                <a:lnTo>
                  <a:pt x="2160" y="2000"/>
                </a:lnTo>
                <a:cubicBezTo>
                  <a:pt x="2083" y="1881"/>
                  <a:pt x="1997" y="1767"/>
                  <a:pt x="1930" y="1682"/>
                </a:cubicBezTo>
                <a:cubicBezTo>
                  <a:pt x="1785" y="1496"/>
                  <a:pt x="1633" y="1460"/>
                  <a:pt x="1419" y="1462"/>
                </a:cubicBezTo>
                <a:cubicBezTo>
                  <a:pt x="1205" y="1460"/>
                  <a:pt x="1052" y="1496"/>
                  <a:pt x="907" y="1682"/>
                </a:cubicBezTo>
                <a:cubicBezTo>
                  <a:pt x="858" y="1745"/>
                  <a:pt x="794" y="1828"/>
                  <a:pt x="731" y="1919"/>
                </a:cubicBezTo>
                <a:cubicBezTo>
                  <a:pt x="694" y="1974"/>
                  <a:pt x="708" y="2048"/>
                  <a:pt x="762" y="2086"/>
                </a:cubicBezTo>
                <a:cubicBezTo>
                  <a:pt x="817" y="2123"/>
                  <a:pt x="892" y="2110"/>
                  <a:pt x="929" y="2055"/>
                </a:cubicBezTo>
                <a:cubicBezTo>
                  <a:pt x="988" y="1969"/>
                  <a:pt x="1049" y="1890"/>
                  <a:pt x="1096" y="1830"/>
                </a:cubicBezTo>
                <a:cubicBezTo>
                  <a:pt x="1182" y="1720"/>
                  <a:pt x="1255" y="1701"/>
                  <a:pt x="1418" y="1702"/>
                </a:cubicBezTo>
                <a:cubicBezTo>
                  <a:pt x="1418" y="1702"/>
                  <a:pt x="1419" y="1702"/>
                  <a:pt x="1419" y="1702"/>
                </a:cubicBezTo>
                <a:cubicBezTo>
                  <a:pt x="1582" y="1701"/>
                  <a:pt x="1655" y="1720"/>
                  <a:pt x="1741" y="1830"/>
                </a:cubicBezTo>
                <a:cubicBezTo>
                  <a:pt x="1805" y="1911"/>
                  <a:pt x="1886" y="2018"/>
                  <a:pt x="1957" y="2128"/>
                </a:cubicBezTo>
                <a:lnTo>
                  <a:pt x="2487" y="2976"/>
                </a:lnTo>
                <a:cubicBezTo>
                  <a:pt x="2510" y="3013"/>
                  <a:pt x="2549" y="3033"/>
                  <a:pt x="2589" y="3033"/>
                </a:cubicBezTo>
                <a:cubicBezTo>
                  <a:pt x="2611" y="3033"/>
                  <a:pt x="2633" y="3027"/>
                  <a:pt x="2652" y="3014"/>
                </a:cubicBezTo>
                <a:cubicBezTo>
                  <a:pt x="2709" y="2979"/>
                  <a:pt x="2726" y="2905"/>
                  <a:pt x="2690" y="2849"/>
                </a:cubicBezTo>
                <a:lnTo>
                  <a:pt x="2402" y="2388"/>
                </a:lnTo>
                <a:cubicBezTo>
                  <a:pt x="2463" y="2299"/>
                  <a:pt x="2527" y="2215"/>
                  <a:pt x="2577" y="2151"/>
                </a:cubicBezTo>
                <a:cubicBezTo>
                  <a:pt x="2663" y="2041"/>
                  <a:pt x="2736" y="2022"/>
                  <a:pt x="2899" y="2023"/>
                </a:cubicBezTo>
                <a:cubicBezTo>
                  <a:pt x="2899" y="2023"/>
                  <a:pt x="2900" y="2023"/>
                  <a:pt x="2901" y="2023"/>
                </a:cubicBezTo>
                <a:cubicBezTo>
                  <a:pt x="3063" y="2022"/>
                  <a:pt x="3136" y="2041"/>
                  <a:pt x="3222" y="2151"/>
                </a:cubicBezTo>
                <a:cubicBezTo>
                  <a:pt x="3286" y="2232"/>
                  <a:pt x="3367" y="2339"/>
                  <a:pt x="3439" y="2450"/>
                </a:cubicBezTo>
                <a:lnTo>
                  <a:pt x="3824" y="3052"/>
                </a:lnTo>
                <a:cubicBezTo>
                  <a:pt x="3767" y="3047"/>
                  <a:pt x="3709" y="3045"/>
                  <a:pt x="3651" y="3045"/>
                </a:cubicBezTo>
                <a:cubicBezTo>
                  <a:pt x="3308" y="3045"/>
                  <a:pt x="2980" y="3121"/>
                  <a:pt x="2673" y="3269"/>
                </a:cubicBezTo>
                <a:cubicBezTo>
                  <a:pt x="2614" y="3298"/>
                  <a:pt x="2589" y="3370"/>
                  <a:pt x="2618" y="3430"/>
                </a:cubicBezTo>
                <a:cubicBezTo>
                  <a:pt x="2647" y="3489"/>
                  <a:pt x="2719" y="3514"/>
                  <a:pt x="2778" y="3485"/>
                </a:cubicBezTo>
                <a:cubicBezTo>
                  <a:pt x="3051" y="3352"/>
                  <a:pt x="3345" y="3285"/>
                  <a:pt x="3651" y="3285"/>
                </a:cubicBezTo>
                <a:cubicBezTo>
                  <a:pt x="3835" y="3285"/>
                  <a:pt x="4015" y="3310"/>
                  <a:pt x="4190" y="3359"/>
                </a:cubicBezTo>
                <a:cubicBezTo>
                  <a:pt x="4014" y="4130"/>
                  <a:pt x="3389" y="4730"/>
                  <a:pt x="2615" y="4877"/>
                </a:cubicBezTo>
                <a:cubicBezTo>
                  <a:pt x="2631" y="4770"/>
                  <a:pt x="2639" y="4661"/>
                  <a:pt x="2639" y="4552"/>
                </a:cubicBezTo>
                <a:cubicBezTo>
                  <a:pt x="2639" y="4495"/>
                  <a:pt x="2636" y="4439"/>
                  <a:pt x="2632" y="4383"/>
                </a:cubicBezTo>
                <a:lnTo>
                  <a:pt x="3353" y="3971"/>
                </a:lnTo>
                <a:cubicBezTo>
                  <a:pt x="3411" y="3938"/>
                  <a:pt x="3431" y="3865"/>
                  <a:pt x="3398" y="3808"/>
                </a:cubicBezTo>
                <a:cubicBezTo>
                  <a:pt x="3365" y="3750"/>
                  <a:pt x="3292" y="3730"/>
                  <a:pt x="3234" y="3763"/>
                </a:cubicBezTo>
                <a:lnTo>
                  <a:pt x="2598" y="4126"/>
                </a:lnTo>
                <a:cubicBezTo>
                  <a:pt x="2399" y="3094"/>
                  <a:pt x="1488" y="2312"/>
                  <a:pt x="399" y="2312"/>
                </a:cubicBezTo>
                <a:cubicBezTo>
                  <a:pt x="319" y="2312"/>
                  <a:pt x="239" y="2316"/>
                  <a:pt x="159" y="2324"/>
                </a:cubicBezTo>
                <a:cubicBezTo>
                  <a:pt x="108" y="2330"/>
                  <a:pt x="66" y="2367"/>
                  <a:pt x="55" y="2417"/>
                </a:cubicBezTo>
                <a:cubicBezTo>
                  <a:pt x="18" y="2579"/>
                  <a:pt x="0" y="2746"/>
                  <a:pt x="0" y="2913"/>
                </a:cubicBezTo>
                <a:cubicBezTo>
                  <a:pt x="0" y="4148"/>
                  <a:pt x="1005" y="5152"/>
                  <a:pt x="2240" y="5152"/>
                </a:cubicBezTo>
                <a:cubicBezTo>
                  <a:pt x="2319" y="5152"/>
                  <a:pt x="2400" y="5148"/>
                  <a:pt x="2479" y="5140"/>
                </a:cubicBezTo>
                <a:cubicBezTo>
                  <a:pt x="2479" y="5140"/>
                  <a:pt x="2479" y="5140"/>
                  <a:pt x="2479" y="5140"/>
                </a:cubicBezTo>
                <a:cubicBezTo>
                  <a:pt x="3469" y="5035"/>
                  <a:pt x="4278" y="4276"/>
                  <a:pt x="4447" y="3296"/>
                </a:cubicBezTo>
                <a:cubicBezTo>
                  <a:pt x="4457" y="3238"/>
                  <a:pt x="4423" y="3181"/>
                  <a:pt x="4367" y="3162"/>
                </a:cubicBezTo>
                <a:close/>
                <a:moveTo>
                  <a:pt x="240" y="2913"/>
                </a:moveTo>
                <a:cubicBezTo>
                  <a:pt x="240" y="2793"/>
                  <a:pt x="251" y="2673"/>
                  <a:pt x="272" y="2556"/>
                </a:cubicBezTo>
                <a:cubicBezTo>
                  <a:pt x="314" y="2553"/>
                  <a:pt x="357" y="2552"/>
                  <a:pt x="399" y="2552"/>
                </a:cubicBezTo>
                <a:cubicBezTo>
                  <a:pt x="1501" y="2552"/>
                  <a:pt x="2399" y="3449"/>
                  <a:pt x="2399" y="4552"/>
                </a:cubicBezTo>
                <a:cubicBezTo>
                  <a:pt x="2399" y="4619"/>
                  <a:pt x="2395" y="4686"/>
                  <a:pt x="2388" y="4752"/>
                </a:cubicBezTo>
                <a:lnTo>
                  <a:pt x="1365" y="3603"/>
                </a:lnTo>
                <a:cubicBezTo>
                  <a:pt x="1321" y="3553"/>
                  <a:pt x="1245" y="3549"/>
                  <a:pt x="1195" y="3593"/>
                </a:cubicBezTo>
                <a:cubicBezTo>
                  <a:pt x="1146" y="3637"/>
                  <a:pt x="1141" y="3713"/>
                  <a:pt x="1185" y="3762"/>
                </a:cubicBezTo>
                <a:lnTo>
                  <a:pt x="2209" y="4912"/>
                </a:lnTo>
                <a:cubicBezTo>
                  <a:pt x="1121" y="4896"/>
                  <a:pt x="240" y="4005"/>
                  <a:pt x="240" y="2913"/>
                </a:cubicBezTo>
                <a:close/>
                <a:moveTo>
                  <a:pt x="1419" y="1218"/>
                </a:moveTo>
                <a:cubicBezTo>
                  <a:pt x="1754" y="1218"/>
                  <a:pt x="2028" y="945"/>
                  <a:pt x="2028" y="609"/>
                </a:cubicBezTo>
                <a:cubicBezTo>
                  <a:pt x="2028" y="273"/>
                  <a:pt x="1754" y="0"/>
                  <a:pt x="1419" y="0"/>
                </a:cubicBezTo>
                <a:cubicBezTo>
                  <a:pt x="1083" y="0"/>
                  <a:pt x="810" y="273"/>
                  <a:pt x="810" y="609"/>
                </a:cubicBezTo>
                <a:cubicBezTo>
                  <a:pt x="810" y="945"/>
                  <a:pt x="1083" y="1218"/>
                  <a:pt x="1419" y="1218"/>
                </a:cubicBezTo>
                <a:close/>
                <a:moveTo>
                  <a:pt x="1419" y="240"/>
                </a:moveTo>
                <a:cubicBezTo>
                  <a:pt x="1622" y="240"/>
                  <a:pt x="1788" y="406"/>
                  <a:pt x="1788" y="609"/>
                </a:cubicBezTo>
                <a:cubicBezTo>
                  <a:pt x="1788" y="812"/>
                  <a:pt x="1622" y="978"/>
                  <a:pt x="1419" y="978"/>
                </a:cubicBezTo>
                <a:cubicBezTo>
                  <a:pt x="1215" y="978"/>
                  <a:pt x="1050" y="812"/>
                  <a:pt x="1050" y="609"/>
                </a:cubicBezTo>
                <a:cubicBezTo>
                  <a:pt x="1050" y="406"/>
                  <a:pt x="1215" y="240"/>
                  <a:pt x="1419" y="240"/>
                </a:cubicBezTo>
                <a:close/>
                <a:moveTo>
                  <a:pt x="2900" y="1539"/>
                </a:moveTo>
                <a:cubicBezTo>
                  <a:pt x="3235" y="1539"/>
                  <a:pt x="3509" y="1266"/>
                  <a:pt x="3509" y="930"/>
                </a:cubicBezTo>
                <a:cubicBezTo>
                  <a:pt x="3509" y="594"/>
                  <a:pt x="3235" y="321"/>
                  <a:pt x="2900" y="321"/>
                </a:cubicBezTo>
                <a:cubicBezTo>
                  <a:pt x="2564" y="321"/>
                  <a:pt x="2291" y="594"/>
                  <a:pt x="2291" y="930"/>
                </a:cubicBezTo>
                <a:cubicBezTo>
                  <a:pt x="2291" y="1266"/>
                  <a:pt x="2564" y="1539"/>
                  <a:pt x="2900" y="1539"/>
                </a:cubicBezTo>
                <a:close/>
                <a:moveTo>
                  <a:pt x="2900" y="561"/>
                </a:moveTo>
                <a:cubicBezTo>
                  <a:pt x="3103" y="561"/>
                  <a:pt x="3269" y="726"/>
                  <a:pt x="3269" y="930"/>
                </a:cubicBezTo>
                <a:cubicBezTo>
                  <a:pt x="3269" y="1133"/>
                  <a:pt x="3103" y="1299"/>
                  <a:pt x="2900" y="1299"/>
                </a:cubicBezTo>
                <a:cubicBezTo>
                  <a:pt x="2696" y="1299"/>
                  <a:pt x="2531" y="1133"/>
                  <a:pt x="2531" y="930"/>
                </a:cubicBezTo>
                <a:cubicBezTo>
                  <a:pt x="2531" y="726"/>
                  <a:pt x="2696" y="561"/>
                  <a:pt x="2900" y="561"/>
                </a:cubicBezTo>
                <a:close/>
              </a:path>
            </a:pathLst>
          </a:custGeom>
          <a:solidFill>
            <a:srgbClr val="6E9533"/>
          </a:solidFill>
          <a:ln>
            <a:solidFill>
              <a:srgbClr val="6E9533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8CC181-950A-435C-B9A9-E662539C73C6}"/>
              </a:ext>
            </a:extLst>
          </p:cNvPr>
          <p:cNvSpPr txBox="1"/>
          <p:nvPr/>
        </p:nvSpPr>
        <p:spPr>
          <a:xfrm>
            <a:off x="4495800" y="4787205"/>
            <a:ext cx="79789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R="0"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0">
              <a:spcBef>
                <a:spcPts val="0"/>
              </a:spcBef>
              <a:spcAft>
                <a:spcPts val="0"/>
              </a:spcAft>
              <a:tabLst>
                <a:tab pos="57150" algn="l"/>
              </a:tabLst>
            </a:pP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800" i="1" dirty="0">
                <a:solidFill>
                  <a:srgbClr val="00264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vần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rgbClr val="00264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i="1" dirty="0">
              <a:solidFill>
                <a:srgbClr val="00264D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Shape 2430">
            <a:extLst>
              <a:ext uri="{FF2B5EF4-FFF2-40B4-BE49-F238E27FC236}">
                <a16:creationId xmlns:a16="http://schemas.microsoft.com/office/drawing/2014/main" id="{EB11E438-E5E3-4046-AFD6-DB93517F25D2}"/>
              </a:ext>
            </a:extLst>
          </p:cNvPr>
          <p:cNvSpPr/>
          <p:nvPr/>
        </p:nvSpPr>
        <p:spPr>
          <a:xfrm>
            <a:off x="3276336" y="1764982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C0000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169226-914F-415F-81DF-0EAE36AB00EE}"/>
              </a:ext>
            </a:extLst>
          </p:cNvPr>
          <p:cNvSpPr txBox="1"/>
          <p:nvPr/>
        </p:nvSpPr>
        <p:spPr>
          <a:xfrm>
            <a:off x="3962136" y="1488810"/>
            <a:ext cx="8001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Khái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niệm</a:t>
            </a:r>
            <a:r>
              <a:rPr lang="en-US" sz="2800" dirty="0">
                <a:solidFill>
                  <a:srgbClr val="FF0000"/>
                </a:solidFill>
              </a:rPr>
              <a:t>: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chọn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tiếng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có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phần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giống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nhau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hoặc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gần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giống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nhau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để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tạo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âm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điệu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trong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thơ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1" name="Shape 2430">
            <a:extLst>
              <a:ext uri="{FF2B5EF4-FFF2-40B4-BE49-F238E27FC236}">
                <a16:creationId xmlns:a16="http://schemas.microsoft.com/office/drawing/2014/main" id="{6DD25129-038C-4456-8A69-3C97E1DB54D0}"/>
              </a:ext>
            </a:extLst>
          </p:cNvPr>
          <p:cNvSpPr/>
          <p:nvPr/>
        </p:nvSpPr>
        <p:spPr>
          <a:xfrm>
            <a:off x="3200136" y="2682687"/>
            <a:ext cx="663780" cy="517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00B050"/>
          </a:solidFill>
          <a:ln w="12700">
            <a:solidFill>
              <a:srgbClr val="00B050"/>
            </a:solidFill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00B05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EE01B1-1091-4889-9DC5-8B0252E2B21A}"/>
              </a:ext>
            </a:extLst>
          </p:cNvPr>
          <p:cNvSpPr txBox="1"/>
          <p:nvPr/>
        </p:nvSpPr>
        <p:spPr>
          <a:xfrm>
            <a:off x="3940116" y="2525536"/>
            <a:ext cx="7705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</a:rPr>
              <a:t>Phân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loại</a:t>
            </a:r>
            <a:r>
              <a:rPr lang="en-US" sz="2800" dirty="0">
                <a:solidFill>
                  <a:srgbClr val="00B05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6631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9" grpId="0" animBg="1"/>
      <p:bldP spid="30" grpId="0"/>
      <p:bldP spid="31" grpId="0" animBg="1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1195</Words>
  <Application>Microsoft Office PowerPoint</Application>
  <PresentationFormat>Widescreen</PresentationFormat>
  <Paragraphs>181</Paragraphs>
  <Slides>17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#9Slide03 Arima Madurai Black</vt:lpstr>
      <vt:lpstr>#9Slide03 Cabin Condensed</vt:lpstr>
      <vt:lpstr>#9Slide04 AdrianeSwash</vt:lpstr>
      <vt:lpstr>Arial</vt:lpstr>
      <vt:lpstr>Calibri</vt:lpstr>
      <vt:lpstr>Gill Sans</vt:lpstr>
      <vt:lpstr>Lucida Handwriting</vt:lpstr>
      <vt:lpstr>Lucida Sans</vt:lpstr>
      <vt:lpstr>Lucida Sans Unicode</vt:lpstr>
      <vt:lpstr>Microsoft Sans Serif</vt:lpstr>
      <vt:lpstr>Times New Roman</vt:lpstr>
      <vt:lpstr>字魂58号-创中黑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Tung Lâm</cp:lastModifiedBy>
  <cp:revision>85</cp:revision>
  <cp:lastPrinted>2019-03-11T05:59:59Z</cp:lastPrinted>
  <dcterms:created xsi:type="dcterms:W3CDTF">2019-03-09T12:27:26Z</dcterms:created>
  <dcterms:modified xsi:type="dcterms:W3CDTF">2023-10-17T07:57:57Z</dcterms:modified>
</cp:coreProperties>
</file>